
<file path=[Content_Types].xml><?xml version="1.0" encoding="utf-8"?>
<Types xmlns="http://schemas.openxmlformats.org/package/2006/content-types">
  <Default Extension="png" ContentType="image/png"/>
  <Default Extension="jpeg" ContentType="image/jpeg"/>
  <Default Extension="wma" ContentType="audio/x-ms-wma"/>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09" r:id="rId2"/>
    <p:sldId id="265" r:id="rId3"/>
    <p:sldId id="264" r:id="rId4"/>
    <p:sldId id="308" r:id="rId5"/>
    <p:sldId id="262"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1">
          <p15:clr>
            <a:srgbClr val="A4A3A4"/>
          </p15:clr>
        </p15:guide>
        <p15:guide id="2" pos="384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2A2A"/>
    <a:srgbClr val="CD2232"/>
    <a:srgbClr val="FFFFFF"/>
    <a:srgbClr val="C00000"/>
    <a:srgbClr val="CD2237"/>
    <a:srgbClr val="2C3637"/>
    <a:srgbClr val="000000"/>
    <a:srgbClr val="31859C"/>
    <a:srgbClr val="1C666E"/>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169" autoAdjust="0"/>
    <p:restoredTop sz="94660"/>
  </p:normalViewPr>
  <p:slideViewPr>
    <p:cSldViewPr showGuides="1">
      <p:cViewPr varScale="1">
        <p:scale>
          <a:sx n="116" d="100"/>
          <a:sy n="116" d="100"/>
        </p:scale>
        <p:origin x="366" y="102"/>
      </p:cViewPr>
      <p:guideLst>
        <p:guide orient="horz" pos="391"/>
        <p:guide pos="3841"/>
      </p:guideLst>
    </p:cSldViewPr>
  </p:slideViewPr>
  <p:notesTextViewPr>
    <p:cViewPr>
      <p:scale>
        <a:sx n="1" d="1"/>
        <a:sy n="1" d="1"/>
      </p:scale>
      <p:origin x="0" y="0"/>
    </p:cViewPr>
  </p:notesTextViewPr>
  <p:notesViewPr>
    <p:cSldViewPr>
      <p:cViewPr varScale="1">
        <p:scale>
          <a:sx n="83" d="100"/>
          <a:sy n="83" d="100"/>
        </p:scale>
        <p:origin x="-324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A2D108D-23A9-466F-9360-CF31B0D447FE}" type="datetimeFigureOut">
              <a:rPr lang="zh-CN" altLang="en-US" smtClean="0"/>
              <a:t>2016/8/7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90E0A07-2C1C-45C5-985B-D6CD99FDD0F0}" type="slidenum">
              <a:rPr lang="zh-CN" altLang="en-US" smtClean="0"/>
              <a:t>‹#›</a:t>
            </a:fld>
            <a:endParaRPr lang="zh-CN" altLang="en-US"/>
          </a:p>
        </p:txBody>
      </p:sp>
    </p:spTree>
    <p:extLst>
      <p:ext uri="{BB962C8B-B14F-4D97-AF65-F5344CB8AC3E}">
        <p14:creationId xmlns:p14="http://schemas.microsoft.com/office/powerpoint/2010/main" val="2083764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a:t>
            </a:fld>
            <a:endParaRPr lang="zh-CN" altLang="en-US"/>
          </a:p>
        </p:txBody>
      </p:sp>
    </p:spTree>
    <p:extLst>
      <p:ext uri="{BB962C8B-B14F-4D97-AF65-F5344CB8AC3E}">
        <p14:creationId xmlns:p14="http://schemas.microsoft.com/office/powerpoint/2010/main" val="3079416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10</a:t>
            </a:fld>
            <a:endParaRPr lang="zh-CN" altLang="en-US"/>
          </a:p>
        </p:txBody>
      </p:sp>
    </p:spTree>
    <p:extLst>
      <p:ext uri="{BB962C8B-B14F-4D97-AF65-F5344CB8AC3E}">
        <p14:creationId xmlns:p14="http://schemas.microsoft.com/office/powerpoint/2010/main" val="1020663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11</a:t>
            </a:fld>
            <a:endParaRPr lang="zh-CN" altLang="en-US"/>
          </a:p>
        </p:txBody>
      </p:sp>
    </p:spTree>
    <p:extLst>
      <p:ext uri="{BB962C8B-B14F-4D97-AF65-F5344CB8AC3E}">
        <p14:creationId xmlns:p14="http://schemas.microsoft.com/office/powerpoint/2010/main" val="31537873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12</a:t>
            </a:fld>
            <a:endParaRPr lang="zh-CN" altLang="en-US"/>
          </a:p>
        </p:txBody>
      </p:sp>
    </p:spTree>
    <p:extLst>
      <p:ext uri="{BB962C8B-B14F-4D97-AF65-F5344CB8AC3E}">
        <p14:creationId xmlns:p14="http://schemas.microsoft.com/office/powerpoint/2010/main" val="3706859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13</a:t>
            </a:fld>
            <a:endParaRPr lang="zh-CN" altLang="en-US"/>
          </a:p>
        </p:txBody>
      </p:sp>
    </p:spTree>
    <p:extLst>
      <p:ext uri="{BB962C8B-B14F-4D97-AF65-F5344CB8AC3E}">
        <p14:creationId xmlns:p14="http://schemas.microsoft.com/office/powerpoint/2010/main" val="21903747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14</a:t>
            </a:fld>
            <a:endParaRPr lang="zh-CN" altLang="en-US"/>
          </a:p>
        </p:txBody>
      </p:sp>
    </p:spTree>
    <p:extLst>
      <p:ext uri="{BB962C8B-B14F-4D97-AF65-F5344CB8AC3E}">
        <p14:creationId xmlns:p14="http://schemas.microsoft.com/office/powerpoint/2010/main" val="20840856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15</a:t>
            </a:fld>
            <a:endParaRPr lang="zh-CN" altLang="en-US"/>
          </a:p>
        </p:txBody>
      </p:sp>
    </p:spTree>
    <p:extLst>
      <p:ext uri="{BB962C8B-B14F-4D97-AF65-F5344CB8AC3E}">
        <p14:creationId xmlns:p14="http://schemas.microsoft.com/office/powerpoint/2010/main" val="21956352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16</a:t>
            </a:fld>
            <a:endParaRPr lang="zh-CN" altLang="en-US"/>
          </a:p>
        </p:txBody>
      </p:sp>
    </p:spTree>
    <p:extLst>
      <p:ext uri="{BB962C8B-B14F-4D97-AF65-F5344CB8AC3E}">
        <p14:creationId xmlns:p14="http://schemas.microsoft.com/office/powerpoint/2010/main" val="3544665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17</a:t>
            </a:fld>
            <a:endParaRPr lang="zh-CN" altLang="en-US"/>
          </a:p>
        </p:txBody>
      </p:sp>
    </p:spTree>
    <p:extLst>
      <p:ext uri="{BB962C8B-B14F-4D97-AF65-F5344CB8AC3E}">
        <p14:creationId xmlns:p14="http://schemas.microsoft.com/office/powerpoint/2010/main" val="21053814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18</a:t>
            </a:fld>
            <a:endParaRPr lang="zh-CN" altLang="en-US"/>
          </a:p>
        </p:txBody>
      </p:sp>
    </p:spTree>
    <p:extLst>
      <p:ext uri="{BB962C8B-B14F-4D97-AF65-F5344CB8AC3E}">
        <p14:creationId xmlns:p14="http://schemas.microsoft.com/office/powerpoint/2010/main" val="3629361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19</a:t>
            </a:fld>
            <a:endParaRPr lang="zh-CN" altLang="en-US"/>
          </a:p>
        </p:txBody>
      </p:sp>
    </p:spTree>
    <p:extLst>
      <p:ext uri="{BB962C8B-B14F-4D97-AF65-F5344CB8AC3E}">
        <p14:creationId xmlns:p14="http://schemas.microsoft.com/office/powerpoint/2010/main" val="11080089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a:t>
            </a:fld>
            <a:endParaRPr lang="zh-CN" altLang="en-US"/>
          </a:p>
        </p:txBody>
      </p:sp>
    </p:spTree>
    <p:extLst>
      <p:ext uri="{BB962C8B-B14F-4D97-AF65-F5344CB8AC3E}">
        <p14:creationId xmlns:p14="http://schemas.microsoft.com/office/powerpoint/2010/main" val="35585048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20</a:t>
            </a:fld>
            <a:endParaRPr lang="zh-CN" altLang="en-US"/>
          </a:p>
        </p:txBody>
      </p:sp>
    </p:spTree>
    <p:extLst>
      <p:ext uri="{BB962C8B-B14F-4D97-AF65-F5344CB8AC3E}">
        <p14:creationId xmlns:p14="http://schemas.microsoft.com/office/powerpoint/2010/main" val="10718520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21</a:t>
            </a:fld>
            <a:endParaRPr lang="zh-CN" altLang="en-US"/>
          </a:p>
        </p:txBody>
      </p:sp>
    </p:spTree>
    <p:extLst>
      <p:ext uri="{BB962C8B-B14F-4D97-AF65-F5344CB8AC3E}">
        <p14:creationId xmlns:p14="http://schemas.microsoft.com/office/powerpoint/2010/main" val="23213005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22</a:t>
            </a:fld>
            <a:endParaRPr lang="zh-CN" altLang="en-US"/>
          </a:p>
        </p:txBody>
      </p:sp>
    </p:spTree>
    <p:extLst>
      <p:ext uri="{BB962C8B-B14F-4D97-AF65-F5344CB8AC3E}">
        <p14:creationId xmlns:p14="http://schemas.microsoft.com/office/powerpoint/2010/main" val="11656036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23</a:t>
            </a:fld>
            <a:endParaRPr lang="zh-CN" altLang="en-US"/>
          </a:p>
        </p:txBody>
      </p:sp>
    </p:spTree>
    <p:extLst>
      <p:ext uri="{BB962C8B-B14F-4D97-AF65-F5344CB8AC3E}">
        <p14:creationId xmlns:p14="http://schemas.microsoft.com/office/powerpoint/2010/main" val="10921000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24</a:t>
            </a:fld>
            <a:endParaRPr lang="zh-CN" altLang="en-US"/>
          </a:p>
        </p:txBody>
      </p:sp>
    </p:spTree>
    <p:extLst>
      <p:ext uri="{BB962C8B-B14F-4D97-AF65-F5344CB8AC3E}">
        <p14:creationId xmlns:p14="http://schemas.microsoft.com/office/powerpoint/2010/main" val="26430294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25</a:t>
            </a:fld>
            <a:endParaRPr lang="zh-CN" altLang="en-US"/>
          </a:p>
        </p:txBody>
      </p:sp>
    </p:spTree>
    <p:extLst>
      <p:ext uri="{BB962C8B-B14F-4D97-AF65-F5344CB8AC3E}">
        <p14:creationId xmlns:p14="http://schemas.microsoft.com/office/powerpoint/2010/main" val="3453828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26</a:t>
            </a:fld>
            <a:endParaRPr lang="zh-CN" altLang="en-US"/>
          </a:p>
        </p:txBody>
      </p:sp>
    </p:spTree>
    <p:extLst>
      <p:ext uri="{BB962C8B-B14F-4D97-AF65-F5344CB8AC3E}">
        <p14:creationId xmlns:p14="http://schemas.microsoft.com/office/powerpoint/2010/main" val="22733492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27</a:t>
            </a:fld>
            <a:endParaRPr lang="zh-CN" altLang="en-US"/>
          </a:p>
        </p:txBody>
      </p:sp>
    </p:spTree>
    <p:extLst>
      <p:ext uri="{BB962C8B-B14F-4D97-AF65-F5344CB8AC3E}">
        <p14:creationId xmlns:p14="http://schemas.microsoft.com/office/powerpoint/2010/main" val="5927090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28</a:t>
            </a:fld>
            <a:endParaRPr lang="zh-CN" altLang="en-US"/>
          </a:p>
        </p:txBody>
      </p:sp>
    </p:spTree>
    <p:extLst>
      <p:ext uri="{BB962C8B-B14F-4D97-AF65-F5344CB8AC3E}">
        <p14:creationId xmlns:p14="http://schemas.microsoft.com/office/powerpoint/2010/main" val="31828267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29</a:t>
            </a:fld>
            <a:endParaRPr lang="zh-CN" altLang="en-US"/>
          </a:p>
        </p:txBody>
      </p:sp>
    </p:spTree>
    <p:extLst>
      <p:ext uri="{BB962C8B-B14F-4D97-AF65-F5344CB8AC3E}">
        <p14:creationId xmlns:p14="http://schemas.microsoft.com/office/powerpoint/2010/main" val="341648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a:t>
            </a:fld>
            <a:endParaRPr lang="zh-CN" altLang="en-US"/>
          </a:p>
        </p:txBody>
      </p:sp>
    </p:spTree>
    <p:extLst>
      <p:ext uri="{BB962C8B-B14F-4D97-AF65-F5344CB8AC3E}">
        <p14:creationId xmlns:p14="http://schemas.microsoft.com/office/powerpoint/2010/main" val="1798763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30</a:t>
            </a:fld>
            <a:endParaRPr lang="zh-CN" altLang="en-US"/>
          </a:p>
        </p:txBody>
      </p:sp>
    </p:spTree>
    <p:extLst>
      <p:ext uri="{BB962C8B-B14F-4D97-AF65-F5344CB8AC3E}">
        <p14:creationId xmlns:p14="http://schemas.microsoft.com/office/powerpoint/2010/main" val="1124583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31</a:t>
            </a:fld>
            <a:endParaRPr lang="zh-CN" altLang="en-US"/>
          </a:p>
        </p:txBody>
      </p:sp>
    </p:spTree>
    <p:extLst>
      <p:ext uri="{BB962C8B-B14F-4D97-AF65-F5344CB8AC3E}">
        <p14:creationId xmlns:p14="http://schemas.microsoft.com/office/powerpoint/2010/main" val="19095538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32</a:t>
            </a:fld>
            <a:endParaRPr lang="zh-CN" altLang="en-US"/>
          </a:p>
        </p:txBody>
      </p:sp>
    </p:spTree>
    <p:extLst>
      <p:ext uri="{BB962C8B-B14F-4D97-AF65-F5344CB8AC3E}">
        <p14:creationId xmlns:p14="http://schemas.microsoft.com/office/powerpoint/2010/main" val="22125374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33</a:t>
            </a:fld>
            <a:endParaRPr lang="zh-CN" altLang="en-US"/>
          </a:p>
        </p:txBody>
      </p:sp>
    </p:spTree>
    <p:extLst>
      <p:ext uri="{BB962C8B-B14F-4D97-AF65-F5344CB8AC3E}">
        <p14:creationId xmlns:p14="http://schemas.microsoft.com/office/powerpoint/2010/main" val="37909081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34</a:t>
            </a:fld>
            <a:endParaRPr lang="zh-CN" altLang="en-US"/>
          </a:p>
        </p:txBody>
      </p:sp>
    </p:spTree>
    <p:extLst>
      <p:ext uri="{BB962C8B-B14F-4D97-AF65-F5344CB8AC3E}">
        <p14:creationId xmlns:p14="http://schemas.microsoft.com/office/powerpoint/2010/main" val="16247097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35</a:t>
            </a:fld>
            <a:endParaRPr lang="zh-CN" altLang="en-US"/>
          </a:p>
        </p:txBody>
      </p:sp>
    </p:spTree>
    <p:extLst>
      <p:ext uri="{BB962C8B-B14F-4D97-AF65-F5344CB8AC3E}">
        <p14:creationId xmlns:p14="http://schemas.microsoft.com/office/powerpoint/2010/main" val="4334583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36</a:t>
            </a:fld>
            <a:endParaRPr lang="zh-CN" altLang="en-US"/>
          </a:p>
        </p:txBody>
      </p:sp>
    </p:spTree>
    <p:extLst>
      <p:ext uri="{BB962C8B-B14F-4D97-AF65-F5344CB8AC3E}">
        <p14:creationId xmlns:p14="http://schemas.microsoft.com/office/powerpoint/2010/main" val="24501890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37</a:t>
            </a:fld>
            <a:endParaRPr lang="zh-CN" altLang="en-US"/>
          </a:p>
        </p:txBody>
      </p:sp>
    </p:spTree>
    <p:extLst>
      <p:ext uri="{BB962C8B-B14F-4D97-AF65-F5344CB8AC3E}">
        <p14:creationId xmlns:p14="http://schemas.microsoft.com/office/powerpoint/2010/main" val="71153014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38</a:t>
            </a:fld>
            <a:endParaRPr lang="zh-CN" altLang="en-US"/>
          </a:p>
        </p:txBody>
      </p:sp>
    </p:spTree>
    <p:extLst>
      <p:ext uri="{BB962C8B-B14F-4D97-AF65-F5344CB8AC3E}">
        <p14:creationId xmlns:p14="http://schemas.microsoft.com/office/powerpoint/2010/main" val="152728383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39</a:t>
            </a:fld>
            <a:endParaRPr lang="zh-CN" altLang="en-US"/>
          </a:p>
        </p:txBody>
      </p:sp>
    </p:spTree>
    <p:extLst>
      <p:ext uri="{BB962C8B-B14F-4D97-AF65-F5344CB8AC3E}">
        <p14:creationId xmlns:p14="http://schemas.microsoft.com/office/powerpoint/2010/main" val="25502651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4</a:t>
            </a:fld>
            <a:endParaRPr lang="zh-CN" altLang="en-US"/>
          </a:p>
        </p:txBody>
      </p:sp>
    </p:spTree>
    <p:extLst>
      <p:ext uri="{BB962C8B-B14F-4D97-AF65-F5344CB8AC3E}">
        <p14:creationId xmlns:p14="http://schemas.microsoft.com/office/powerpoint/2010/main" val="193943354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40</a:t>
            </a:fld>
            <a:endParaRPr lang="zh-CN" altLang="en-US"/>
          </a:p>
        </p:txBody>
      </p:sp>
    </p:spTree>
    <p:extLst>
      <p:ext uri="{BB962C8B-B14F-4D97-AF65-F5344CB8AC3E}">
        <p14:creationId xmlns:p14="http://schemas.microsoft.com/office/powerpoint/2010/main" val="12974867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5</a:t>
            </a:fld>
            <a:endParaRPr lang="zh-CN" altLang="en-US"/>
          </a:p>
        </p:txBody>
      </p:sp>
    </p:spTree>
    <p:extLst>
      <p:ext uri="{BB962C8B-B14F-4D97-AF65-F5344CB8AC3E}">
        <p14:creationId xmlns:p14="http://schemas.microsoft.com/office/powerpoint/2010/main" val="10968036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6</a:t>
            </a:fld>
            <a:endParaRPr lang="zh-CN" altLang="en-US"/>
          </a:p>
        </p:txBody>
      </p:sp>
    </p:spTree>
    <p:extLst>
      <p:ext uri="{BB962C8B-B14F-4D97-AF65-F5344CB8AC3E}">
        <p14:creationId xmlns:p14="http://schemas.microsoft.com/office/powerpoint/2010/main" val="1799884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7</a:t>
            </a:fld>
            <a:endParaRPr lang="zh-CN" altLang="en-US"/>
          </a:p>
        </p:txBody>
      </p:sp>
    </p:spTree>
    <p:extLst>
      <p:ext uri="{BB962C8B-B14F-4D97-AF65-F5344CB8AC3E}">
        <p14:creationId xmlns:p14="http://schemas.microsoft.com/office/powerpoint/2010/main" val="37306589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8</a:t>
            </a:fld>
            <a:endParaRPr lang="zh-CN" altLang="en-US"/>
          </a:p>
        </p:txBody>
      </p:sp>
    </p:spTree>
    <p:extLst>
      <p:ext uri="{BB962C8B-B14F-4D97-AF65-F5344CB8AC3E}">
        <p14:creationId xmlns:p14="http://schemas.microsoft.com/office/powerpoint/2010/main" val="24030304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t>9</a:t>
            </a:fld>
            <a:endParaRPr lang="zh-CN" altLang="en-US"/>
          </a:p>
        </p:txBody>
      </p:sp>
    </p:spTree>
    <p:extLst>
      <p:ext uri="{BB962C8B-B14F-4D97-AF65-F5344CB8AC3E}">
        <p14:creationId xmlns:p14="http://schemas.microsoft.com/office/powerpoint/2010/main" val="25648959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6782938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4827167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1792903" y="274639"/>
            <a:ext cx="3658553"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13012" y="274639"/>
            <a:ext cx="10776639"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7681339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4177053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227958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13012" y="1600201"/>
            <a:ext cx="7217596"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8233862" y="1600201"/>
            <a:ext cx="72175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6971259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759" y="274638"/>
            <a:ext cx="10975658"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8975074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2226011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29326849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497099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A518EE-751A-493E-82A1-3D6BEF00C280}" type="datetimeFigureOut">
              <a:rPr lang="zh-CN" altLang="en-US" smtClean="0"/>
              <a:t>2016/8/7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18693872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9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A518EE-751A-493E-82A1-3D6BEF00C280}" type="datetimeFigureOut">
              <a:rPr lang="zh-CN" altLang="en-US" smtClean="0"/>
              <a:t>2016/8/7</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2177AA-A7BA-483D-9ED8-AE8A7305EACF}" type="slidenum">
              <a:rPr lang="zh-CN" altLang="en-US" smtClean="0"/>
              <a:t>‹#›</a:t>
            </a:fld>
            <a:endParaRPr lang="zh-CN" altLang="en-US"/>
          </a:p>
        </p:txBody>
      </p:sp>
    </p:spTree>
    <p:extLst>
      <p:ext uri="{BB962C8B-B14F-4D97-AF65-F5344CB8AC3E}">
        <p14:creationId xmlns:p14="http://schemas.microsoft.com/office/powerpoint/2010/main" val="33616412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microsoft.com/office/2007/relationships/hdphoto" Target="../media/hdphoto5.wdp"/><Relationship Id="rId4"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6.jpg"/><Relationship Id="rId5" Type="http://schemas.openxmlformats.org/officeDocument/2006/relationships/image" Target="../media/image5.jpg"/><Relationship Id="rId4" Type="http://schemas.microsoft.com/office/2007/relationships/hdphoto" Target="../media/hdphoto2.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microsoft.com/office/2007/relationships/hdphoto" Target="../media/hdphoto4.wdp"/><Relationship Id="rId5" Type="http://schemas.openxmlformats.org/officeDocument/2006/relationships/image" Target="../media/image8.png"/><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5799" y="1754"/>
            <a:ext cx="12210974" cy="686867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15799" y="1754"/>
            <a:ext cx="12210974" cy="6868672"/>
          </a:xfrm>
          <a:prstGeom prst="rect">
            <a:avLst/>
          </a:prstGeom>
          <a:solidFill>
            <a:schemeClr val="tx1">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3" name="欧美快节奏Chairlift - Bruises.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6629" y="-1251520"/>
            <a:ext cx="609600" cy="609600"/>
          </a:xfrm>
          <a:prstGeom prst="rect">
            <a:avLst/>
          </a:prstGeom>
        </p:spPr>
      </p:pic>
      <p:sp>
        <p:nvSpPr>
          <p:cNvPr id="28" name="矩形 27"/>
          <p:cNvSpPr/>
          <p:nvPr/>
        </p:nvSpPr>
        <p:spPr>
          <a:xfrm>
            <a:off x="-1" y="3924300"/>
            <a:ext cx="12218267" cy="6731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p>
        </p:txBody>
      </p:sp>
      <p:sp>
        <p:nvSpPr>
          <p:cNvPr id="30" name="矩形 29"/>
          <p:cNvSpPr/>
          <p:nvPr/>
        </p:nvSpPr>
        <p:spPr>
          <a:xfrm>
            <a:off x="2065139" y="4030018"/>
            <a:ext cx="8076185" cy="523220"/>
          </a:xfrm>
          <a:prstGeom prst="rect">
            <a:avLst/>
          </a:prstGeom>
        </p:spPr>
        <p:txBody>
          <a:bodyPr wrap="none">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BUSINESS/COMMERCIAL FINANCING PLAN</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32" name="组合 31"/>
          <p:cNvGrpSpPr/>
          <p:nvPr/>
        </p:nvGrpSpPr>
        <p:grpSpPr>
          <a:xfrm>
            <a:off x="5173980" y="5141861"/>
            <a:ext cx="1844040" cy="375371"/>
            <a:chOff x="4927600" y="4908034"/>
            <a:chExt cx="2372440" cy="482932"/>
          </a:xfrm>
        </p:grpSpPr>
        <p:sp>
          <p:nvSpPr>
            <p:cNvPr id="33" name="圆角矩形 32"/>
            <p:cNvSpPr/>
            <p:nvPr/>
          </p:nvSpPr>
          <p:spPr>
            <a:xfrm>
              <a:off x="4945420" y="4908034"/>
              <a:ext cx="2336800" cy="464066"/>
            </a:xfrm>
            <a:prstGeom prst="roundRect">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29"/>
            <p:cNvSpPr txBox="1"/>
            <p:nvPr/>
          </p:nvSpPr>
          <p:spPr>
            <a:xfrm>
              <a:off x="4927600" y="4955401"/>
              <a:ext cx="2372440" cy="435565"/>
            </a:xfrm>
            <a:prstGeom prst="rect">
              <a:avLst/>
            </a:prstGeom>
            <a:noFill/>
          </p:spPr>
          <p:txBody>
            <a:bodyPr wrap="square" rtlCol="0">
              <a:spAutoFit/>
            </a:bodyPr>
            <a:lstStyle/>
            <a:p>
              <a:pPr algn="ctr"/>
              <a:r>
                <a:rPr lang="zh-CN" altLang="en-US" sz="1600" spc="300" dirty="0" smtClean="0">
                  <a:solidFill>
                    <a:schemeClr val="bg1"/>
                  </a:solidFill>
                  <a:latin typeface="微软雅黑" panose="020B0503020204020204" pitchFamily="34" charset="-122"/>
                  <a:ea typeface="微软雅黑" panose="020B0503020204020204" pitchFamily="34" charset="-122"/>
                </a:rPr>
                <a:t>点击开始吧</a:t>
              </a:r>
              <a:endParaRPr lang="zh-CN" altLang="en-US" sz="1600" spc="300" dirty="0">
                <a:solidFill>
                  <a:schemeClr val="bg1"/>
                </a:solidFill>
                <a:latin typeface="微软雅黑" panose="020B0503020204020204" pitchFamily="34" charset="-122"/>
                <a:ea typeface="微软雅黑" panose="020B0503020204020204" pitchFamily="34" charset="-122"/>
              </a:endParaRPr>
            </a:p>
          </p:txBody>
        </p:sp>
      </p:grpSp>
      <p:sp>
        <p:nvSpPr>
          <p:cNvPr id="38" name="TextBox 37"/>
          <p:cNvSpPr txBox="1"/>
          <p:nvPr/>
        </p:nvSpPr>
        <p:spPr>
          <a:xfrm>
            <a:off x="4340911" y="537626"/>
            <a:ext cx="3467616" cy="1862048"/>
          </a:xfrm>
          <a:prstGeom prst="rect">
            <a:avLst/>
          </a:prstGeom>
          <a:noFill/>
          <a:effectLst/>
        </p:spPr>
        <p:txBody>
          <a:bodyPr wrap="none" rtlCol="0">
            <a:spAutoFit/>
          </a:bodyPr>
          <a:lstStyle/>
          <a:p>
            <a:pPr algn="ctr"/>
            <a:r>
              <a:rPr lang="en-US" altLang="zh-CN" sz="11500" dirty="0" smtClean="0">
                <a:solidFill>
                  <a:schemeClr val="bg1"/>
                </a:solidFill>
                <a:latin typeface="Impact MT Std" pitchFamily="34" charset="0"/>
                <a:ea typeface="造字工房俊雅锐宋体验版常规体" pitchFamily="50" charset="-122"/>
              </a:rPr>
              <a:t>2016</a:t>
            </a:r>
            <a:endParaRPr lang="zh-CN" altLang="en-US" sz="11500" dirty="0">
              <a:solidFill>
                <a:schemeClr val="bg1"/>
              </a:solidFill>
              <a:latin typeface="Impact MT Std" pitchFamily="34" charset="0"/>
              <a:ea typeface="造字工房俊雅锐宋体验版常规体" pitchFamily="50" charset="-122"/>
            </a:endParaRPr>
          </a:p>
        </p:txBody>
      </p:sp>
      <p:sp>
        <p:nvSpPr>
          <p:cNvPr id="40" name="标题 4"/>
          <p:cNvSpPr txBox="1">
            <a:spLocks/>
          </p:cNvSpPr>
          <p:nvPr/>
        </p:nvSpPr>
        <p:spPr>
          <a:xfrm>
            <a:off x="3312367" y="2121802"/>
            <a:ext cx="5544616"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本模板框架</a:t>
            </a:r>
            <a:r>
              <a:rPr lang="zh-CN" altLang="en-US" sz="2400" b="1" dirty="0" smtClean="0">
                <a:solidFill>
                  <a:schemeClr val="bg1"/>
                </a:solidFill>
                <a:latin typeface="微软雅黑" panose="020B0503020204020204" pitchFamily="34" charset="-122"/>
                <a:ea typeface="微软雅黑" panose="020B0503020204020204" pitchFamily="34" charset="-122"/>
              </a:rPr>
              <a:t>完整贴近</a:t>
            </a:r>
            <a:r>
              <a:rPr lang="zh-CN" altLang="en-US" sz="2400" b="1" dirty="0">
                <a:solidFill>
                  <a:schemeClr val="bg1"/>
                </a:solidFill>
                <a:latin typeface="微软雅黑" panose="020B0503020204020204" pitchFamily="34" charset="-122"/>
                <a:ea typeface="微软雅黑" panose="020B0503020204020204" pitchFamily="34" charset="-122"/>
              </a:rPr>
              <a:t>实用</a:t>
            </a:r>
            <a:endParaRPr lang="en-US" altLang="zh-CN" sz="2400" b="1" dirty="0">
              <a:solidFill>
                <a:schemeClr val="bg1"/>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2137147" y="2474291"/>
            <a:ext cx="7897788" cy="1015663"/>
          </a:xfrm>
          <a:prstGeom prst="rect">
            <a:avLst/>
          </a:prstGeom>
          <a:noFill/>
        </p:spPr>
        <p:txBody>
          <a:bodyPr wrap="square" rtlCol="0">
            <a:spAutoFit/>
          </a:bodyPr>
          <a:lstStyle/>
          <a:p>
            <a:pPr algn="ctr"/>
            <a:r>
              <a:rPr lang="zh-CN" altLang="en-US" sz="6000" b="1" dirty="0" smtClean="0">
                <a:solidFill>
                  <a:schemeClr val="bg1"/>
                </a:solidFill>
                <a:latin typeface="微软雅黑" panose="020B0503020204020204" pitchFamily="34" charset="-122"/>
                <a:ea typeface="微软雅黑" panose="020B0503020204020204" pitchFamily="34" charset="-122"/>
              </a:rPr>
              <a:t>创业</a:t>
            </a:r>
            <a:r>
              <a:rPr lang="en-US" altLang="zh-CN" sz="6000" b="1" dirty="0" smtClean="0">
                <a:solidFill>
                  <a:schemeClr val="bg1"/>
                </a:solidFill>
                <a:latin typeface="微软雅黑" panose="020B0503020204020204" pitchFamily="34" charset="-122"/>
                <a:ea typeface="微软雅黑" panose="020B0503020204020204" pitchFamily="34" charset="-122"/>
              </a:rPr>
              <a:t>/</a:t>
            </a:r>
            <a:r>
              <a:rPr lang="zh-CN" altLang="en-US" sz="6000" b="1" dirty="0" smtClean="0">
                <a:solidFill>
                  <a:schemeClr val="bg1"/>
                </a:solidFill>
                <a:latin typeface="微软雅黑" panose="020B0503020204020204" pitchFamily="34" charset="-122"/>
                <a:ea typeface="微软雅黑" panose="020B0503020204020204" pitchFamily="34" charset="-122"/>
              </a:rPr>
              <a:t>商业融资计划书</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42" name="标题 4"/>
          <p:cNvSpPr txBox="1">
            <a:spLocks/>
          </p:cNvSpPr>
          <p:nvPr/>
        </p:nvSpPr>
        <p:spPr>
          <a:xfrm>
            <a:off x="3331835" y="3273930"/>
            <a:ext cx="5502056" cy="51511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chemeClr val="bg1"/>
                </a:solidFill>
                <a:latin typeface="微软雅黑" panose="020B0503020204020204" pitchFamily="34" charset="-122"/>
                <a:ea typeface="微软雅黑" panose="020B0503020204020204" pitchFamily="34" charset="-122"/>
              </a:rPr>
              <a:t>简洁实用</a:t>
            </a:r>
            <a:r>
              <a:rPr lang="en-US" altLang="zh-CN" sz="1800" b="1" dirty="0" smtClean="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适用于投资合作</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项目推广</a:t>
            </a:r>
            <a:r>
              <a:rPr lang="en-US" altLang="zh-CN" sz="1800" b="1" dirty="0">
                <a:solidFill>
                  <a:schemeClr val="bg1"/>
                </a:solidFill>
                <a:latin typeface="微软雅黑" panose="020B0503020204020204" pitchFamily="34" charset="-122"/>
                <a:ea typeface="微软雅黑" panose="020B0503020204020204" pitchFamily="34" charset="-122"/>
              </a:rPr>
              <a:t>/</a:t>
            </a:r>
            <a:r>
              <a:rPr lang="zh-CN" altLang="en-US" sz="1800" b="1" dirty="0">
                <a:solidFill>
                  <a:schemeClr val="bg1"/>
                </a:solidFill>
                <a:latin typeface="微软雅黑" panose="020B0503020204020204" pitchFamily="34" charset="-122"/>
                <a:ea typeface="微软雅黑" panose="020B0503020204020204" pitchFamily="34" charset="-122"/>
              </a:rPr>
              <a:t>企业</a:t>
            </a:r>
            <a:r>
              <a:rPr lang="zh-CN" altLang="en-US" sz="1800" b="1" dirty="0" smtClean="0">
                <a:solidFill>
                  <a:schemeClr val="bg1"/>
                </a:solidFill>
                <a:latin typeface="微软雅黑" panose="020B0503020204020204" pitchFamily="34" charset="-122"/>
                <a:ea typeface="微软雅黑" panose="020B0503020204020204" pitchFamily="34" charset="-122"/>
              </a:rPr>
              <a:t>宣传等</a:t>
            </a:r>
          </a:p>
        </p:txBody>
      </p:sp>
    </p:spTree>
    <p:extLst>
      <p:ext uri="{BB962C8B-B14F-4D97-AF65-F5344CB8AC3E}">
        <p14:creationId xmlns:p14="http://schemas.microsoft.com/office/powerpoint/2010/main" val="4261636719"/>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41" presetClass="entr" presetSubtype="0" fill="hold" grpId="0" nodeType="afterEffect">
                                  <p:stCondLst>
                                    <p:cond delay="0"/>
                                  </p:stCondLst>
                                  <p:iterate type="lt">
                                    <p:tmPct val="10000"/>
                                  </p:iterate>
                                  <p:childTnLst>
                                    <p:set>
                                      <p:cBhvr>
                                        <p:cTn id="20" dur="1" fill="hold">
                                          <p:stCondLst>
                                            <p:cond delay="0"/>
                                          </p:stCondLst>
                                        </p:cTn>
                                        <p:tgtEl>
                                          <p:spTgt spid="30"/>
                                        </p:tgtEl>
                                        <p:attrNameLst>
                                          <p:attrName>style.visibility</p:attrName>
                                        </p:attrNameLst>
                                      </p:cBhvr>
                                      <p:to>
                                        <p:strVal val="visible"/>
                                      </p:to>
                                    </p:set>
                                    <p:anim calcmode="lin" valueType="num">
                                      <p:cBhvr>
                                        <p:cTn id="21" dur="500" fill="hold"/>
                                        <p:tgtEl>
                                          <p:spTgt spid="30"/>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0"/>
                                        </p:tgtEl>
                                        <p:attrNameLst>
                                          <p:attrName>ppt_y</p:attrName>
                                        </p:attrNameLst>
                                      </p:cBhvr>
                                      <p:tavLst>
                                        <p:tav tm="0">
                                          <p:val>
                                            <p:strVal val="#ppt_y"/>
                                          </p:val>
                                        </p:tav>
                                        <p:tav tm="100000">
                                          <p:val>
                                            <p:strVal val="#ppt_y"/>
                                          </p:val>
                                        </p:tav>
                                      </p:tavLst>
                                    </p:anim>
                                    <p:anim calcmode="lin" valueType="num">
                                      <p:cBhvr>
                                        <p:cTn id="23" dur="500" fill="hold"/>
                                        <p:tgtEl>
                                          <p:spTgt spid="30"/>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0"/>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0"/>
                                        </p:tgtEl>
                                      </p:cBhvr>
                                    </p:animEffect>
                                  </p:childTnLst>
                                </p:cTn>
                              </p:par>
                            </p:childTnLst>
                          </p:cTn>
                        </p:par>
                        <p:par>
                          <p:cTn id="26" fill="hold">
                            <p:stCondLst>
                              <p:cond delay="3550"/>
                            </p:stCondLst>
                            <p:childTnLst>
                              <p:par>
                                <p:cTn id="27" presetID="53" presetClass="entr" presetSubtype="16" fill="hold" grpId="0" nodeType="afterEffect">
                                  <p:stCondLst>
                                    <p:cond delay="0"/>
                                  </p:stCondLst>
                                  <p:iterate type="lt">
                                    <p:tmPct val="0"/>
                                  </p:iterate>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34" presetClass="emph" presetSubtype="0" fill="hold" grpId="1" nodeType="withEffect">
                                  <p:stCondLst>
                                    <p:cond delay="0"/>
                                  </p:stCondLst>
                                  <p:iterate type="lt">
                                    <p:tmPct val="10000"/>
                                  </p:iterate>
                                  <p:childTnLst>
                                    <p:animMotion origin="layout" path="M 0.0 0.0 L 0.0 -0.07213" pathEditMode="relative" ptsTypes="">
                                      <p:cBhvr>
                                        <p:cTn id="33" dur="250" accel="50000" decel="50000" autoRev="1" fill="hold">
                                          <p:stCondLst>
                                            <p:cond delay="0"/>
                                          </p:stCondLst>
                                        </p:cTn>
                                        <p:tgtEl>
                                          <p:spTgt spid="38"/>
                                        </p:tgtEl>
                                        <p:attrNameLst>
                                          <p:attrName>ppt_x</p:attrName>
                                          <p:attrName>ppt_y</p:attrName>
                                        </p:attrNameLst>
                                      </p:cBhvr>
                                    </p:animMotion>
                                    <p:animRot by="1500000">
                                      <p:cBhvr>
                                        <p:cTn id="34" dur="125" fill="hold">
                                          <p:stCondLst>
                                            <p:cond delay="0"/>
                                          </p:stCondLst>
                                        </p:cTn>
                                        <p:tgtEl>
                                          <p:spTgt spid="38"/>
                                        </p:tgtEl>
                                        <p:attrNameLst>
                                          <p:attrName>r</p:attrName>
                                        </p:attrNameLst>
                                      </p:cBhvr>
                                    </p:animRot>
                                    <p:animRot by="-1500000">
                                      <p:cBhvr>
                                        <p:cTn id="35" dur="125" fill="hold">
                                          <p:stCondLst>
                                            <p:cond delay="125"/>
                                          </p:stCondLst>
                                        </p:cTn>
                                        <p:tgtEl>
                                          <p:spTgt spid="38"/>
                                        </p:tgtEl>
                                        <p:attrNameLst>
                                          <p:attrName>r</p:attrName>
                                        </p:attrNameLst>
                                      </p:cBhvr>
                                    </p:animRot>
                                    <p:animRot by="-1500000">
                                      <p:cBhvr>
                                        <p:cTn id="36" dur="125" fill="hold">
                                          <p:stCondLst>
                                            <p:cond delay="250"/>
                                          </p:stCondLst>
                                        </p:cTn>
                                        <p:tgtEl>
                                          <p:spTgt spid="38"/>
                                        </p:tgtEl>
                                        <p:attrNameLst>
                                          <p:attrName>r</p:attrName>
                                        </p:attrNameLst>
                                      </p:cBhvr>
                                    </p:animRot>
                                    <p:animRot by="1500000">
                                      <p:cBhvr>
                                        <p:cTn id="37" dur="125" fill="hold">
                                          <p:stCondLst>
                                            <p:cond delay="375"/>
                                          </p:stCondLst>
                                        </p:cTn>
                                        <p:tgtEl>
                                          <p:spTgt spid="38"/>
                                        </p:tgtEl>
                                        <p:attrNameLst>
                                          <p:attrName>r</p:attrName>
                                        </p:attrNameLst>
                                      </p:cBhvr>
                                    </p:animRot>
                                  </p:childTnLst>
                                </p:cTn>
                              </p:par>
                            </p:childTnLst>
                          </p:cTn>
                        </p:par>
                        <p:par>
                          <p:cTn id="38" fill="hold">
                            <p:stCondLst>
                              <p:cond delay="42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40"/>
                                        </p:tgtEl>
                                        <p:attrNameLst>
                                          <p:attrName>ppt_y</p:attrName>
                                        </p:attrNameLst>
                                      </p:cBhvr>
                                      <p:tavLst>
                                        <p:tav tm="0">
                                          <p:val>
                                            <p:strVal val="#ppt_y"/>
                                          </p:val>
                                        </p:tav>
                                        <p:tav tm="100000">
                                          <p:val>
                                            <p:strVal val="#ppt_y"/>
                                          </p:val>
                                        </p:tav>
                                      </p:tavLst>
                                    </p:anim>
                                    <p:anim calcmode="lin" valueType="num">
                                      <p:cBhvr>
                                        <p:cTn id="43"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40"/>
                                        </p:tgtEl>
                                      </p:cBhvr>
                                    </p:animEffect>
                                  </p:childTnLst>
                                </p:cTn>
                              </p:par>
                            </p:childTnLst>
                          </p:cTn>
                        </p:par>
                        <p:par>
                          <p:cTn id="46" fill="hold">
                            <p:stCondLst>
                              <p:cond delay="520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1"/>
                                        </p:tgtEl>
                                        <p:attrNameLst>
                                          <p:attrName>ppt_y</p:attrName>
                                        </p:attrNameLst>
                                      </p:cBhvr>
                                      <p:tavLst>
                                        <p:tav tm="0">
                                          <p:val>
                                            <p:strVal val="#ppt_y"/>
                                          </p:val>
                                        </p:tav>
                                        <p:tav tm="100000">
                                          <p:val>
                                            <p:strVal val="#ppt_y"/>
                                          </p:val>
                                        </p:tav>
                                      </p:tavLst>
                                    </p:anim>
                                    <p:anim calcmode="lin" valueType="num">
                                      <p:cBhvr>
                                        <p:cTn id="51"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1"/>
                                        </p:tgtEl>
                                      </p:cBhvr>
                                    </p:animEffect>
                                  </p:childTnLst>
                                </p:cTn>
                              </p:par>
                            </p:childTnLst>
                          </p:cTn>
                        </p:par>
                        <p:par>
                          <p:cTn id="54" fill="hold">
                            <p:stCondLst>
                              <p:cond delay="61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42"/>
                                        </p:tgtEl>
                                        <p:attrNameLst>
                                          <p:attrName>ppt_y</p:attrName>
                                        </p:attrNameLst>
                                      </p:cBhvr>
                                      <p:tavLst>
                                        <p:tav tm="0">
                                          <p:val>
                                            <p:strVal val="#ppt_y"/>
                                          </p:val>
                                        </p:tav>
                                        <p:tav tm="100000">
                                          <p:val>
                                            <p:strVal val="#ppt_y"/>
                                          </p:val>
                                        </p:tav>
                                      </p:tavLst>
                                    </p:anim>
                                    <p:anim calcmode="lin" valueType="num">
                                      <p:cBhvr>
                                        <p:cTn id="5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42"/>
                                        </p:tgtEl>
                                      </p:cBhvr>
                                    </p:animEffect>
                                  </p:childTnLst>
                                </p:cTn>
                              </p:par>
                              <p:par>
                                <p:cTn id="62" presetID="12" presetClass="entr" presetSubtype="1" fill="hold" nodeType="withEffect">
                                  <p:stCondLst>
                                    <p:cond delay="500"/>
                                  </p:stCondLst>
                                  <p:childTnLst>
                                    <p:set>
                                      <p:cBhvr>
                                        <p:cTn id="63" dur="1" fill="hold">
                                          <p:stCondLst>
                                            <p:cond delay="0"/>
                                          </p:stCondLst>
                                        </p:cTn>
                                        <p:tgtEl>
                                          <p:spTgt spid="32"/>
                                        </p:tgtEl>
                                        <p:attrNameLst>
                                          <p:attrName>style.visibility</p:attrName>
                                        </p:attrNameLst>
                                      </p:cBhvr>
                                      <p:to>
                                        <p:strVal val="visible"/>
                                      </p:to>
                                    </p:set>
                                    <p:anim calcmode="lin" valueType="num">
                                      <p:cBhvr additive="base">
                                        <p:cTn id="64" dur="500"/>
                                        <p:tgtEl>
                                          <p:spTgt spid="32"/>
                                        </p:tgtEl>
                                        <p:attrNameLst>
                                          <p:attrName>ppt_y</p:attrName>
                                        </p:attrNameLst>
                                      </p:cBhvr>
                                      <p:tavLst>
                                        <p:tav tm="0">
                                          <p:val>
                                            <p:strVal val="#ppt_y-#ppt_h*1.125000"/>
                                          </p:val>
                                        </p:tav>
                                        <p:tav tm="100000">
                                          <p:val>
                                            <p:strVal val="#ppt_y"/>
                                          </p:val>
                                        </p:tav>
                                      </p:tavLst>
                                    </p:anim>
                                    <p:animEffect transition="in" filter="wipe(down)">
                                      <p:cBhvr>
                                        <p:cTn id="6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73"/>
                </p:tgtEl>
              </p:cMediaNode>
            </p:audio>
          </p:childTnLst>
        </p:cTn>
      </p:par>
    </p:tnLst>
    <p:bldLst>
      <p:bldP spid="2" grpId="0" animBg="1"/>
      <p:bldP spid="28" grpId="0" animBg="1"/>
      <p:bldP spid="30" grpId="0"/>
      <p:bldP spid="38" grpId="0"/>
      <p:bldP spid="38" grpId="1"/>
      <p:bldP spid="40" grpId="0"/>
      <p:bldP spid="41"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大事件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BIG EVENT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直接连接符 19"/>
          <p:cNvCxnSpPr/>
          <p:nvPr/>
        </p:nvCxnSpPr>
        <p:spPr>
          <a:xfrm>
            <a:off x="134505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1" name="标题 4"/>
          <p:cNvSpPr txBox="1">
            <a:spLocks/>
          </p:cNvSpPr>
          <p:nvPr/>
        </p:nvSpPr>
        <p:spPr>
          <a:xfrm>
            <a:off x="148907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75%</a:t>
            </a:r>
          </a:p>
        </p:txBody>
      </p:sp>
      <p:sp>
        <p:nvSpPr>
          <p:cNvPr id="22" name="标题 4"/>
          <p:cNvSpPr txBox="1">
            <a:spLocks/>
          </p:cNvSpPr>
          <p:nvPr/>
        </p:nvSpPr>
        <p:spPr>
          <a:xfrm>
            <a:off x="148907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3" name="标题 4"/>
          <p:cNvSpPr txBox="1">
            <a:spLocks/>
          </p:cNvSpPr>
          <p:nvPr/>
        </p:nvSpPr>
        <p:spPr>
          <a:xfrm>
            <a:off x="148907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4" name="标题 4"/>
          <p:cNvSpPr txBox="1">
            <a:spLocks/>
          </p:cNvSpPr>
          <p:nvPr/>
        </p:nvSpPr>
        <p:spPr>
          <a:xfrm>
            <a:off x="148907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5" name="标题 4"/>
          <p:cNvSpPr txBox="1">
            <a:spLocks/>
          </p:cNvSpPr>
          <p:nvPr/>
        </p:nvSpPr>
        <p:spPr>
          <a:xfrm>
            <a:off x="148907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6" name="标题 4"/>
          <p:cNvSpPr txBox="1">
            <a:spLocks/>
          </p:cNvSpPr>
          <p:nvPr/>
        </p:nvSpPr>
        <p:spPr>
          <a:xfrm>
            <a:off x="148907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27" name="矩形 26"/>
          <p:cNvSpPr/>
          <p:nvPr/>
        </p:nvSpPr>
        <p:spPr>
          <a:xfrm>
            <a:off x="1273051" y="4365104"/>
            <a:ext cx="2304256"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28" name="Freeform 34"/>
          <p:cNvSpPr>
            <a:spLocks noEditPoints="1"/>
          </p:cNvSpPr>
          <p:nvPr/>
        </p:nvSpPr>
        <p:spPr bwMode="auto">
          <a:xfrm>
            <a:off x="1417067" y="4437459"/>
            <a:ext cx="285750" cy="287338"/>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29" name="标题 4"/>
          <p:cNvSpPr txBox="1">
            <a:spLocks/>
          </p:cNvSpPr>
          <p:nvPr/>
        </p:nvSpPr>
        <p:spPr>
          <a:xfrm>
            <a:off x="184911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计划完成情况</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0" name="直接连接符 29"/>
          <p:cNvCxnSpPr/>
          <p:nvPr/>
        </p:nvCxnSpPr>
        <p:spPr>
          <a:xfrm>
            <a:off x="386533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标题 4"/>
          <p:cNvSpPr txBox="1">
            <a:spLocks/>
          </p:cNvSpPr>
          <p:nvPr/>
        </p:nvSpPr>
        <p:spPr>
          <a:xfrm>
            <a:off x="400935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件</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32" name="标题 4"/>
          <p:cNvSpPr txBox="1">
            <a:spLocks/>
          </p:cNvSpPr>
          <p:nvPr/>
        </p:nvSpPr>
        <p:spPr>
          <a:xfrm>
            <a:off x="400935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3" name="标题 4"/>
          <p:cNvSpPr txBox="1">
            <a:spLocks/>
          </p:cNvSpPr>
          <p:nvPr/>
        </p:nvSpPr>
        <p:spPr>
          <a:xfrm>
            <a:off x="400935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4" name="标题 4"/>
          <p:cNvSpPr txBox="1">
            <a:spLocks/>
          </p:cNvSpPr>
          <p:nvPr/>
        </p:nvSpPr>
        <p:spPr>
          <a:xfrm>
            <a:off x="400935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5" name="标题 4"/>
          <p:cNvSpPr txBox="1">
            <a:spLocks/>
          </p:cNvSpPr>
          <p:nvPr/>
        </p:nvSpPr>
        <p:spPr>
          <a:xfrm>
            <a:off x="400935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6" name="标题 4"/>
          <p:cNvSpPr txBox="1">
            <a:spLocks/>
          </p:cNvSpPr>
          <p:nvPr/>
        </p:nvSpPr>
        <p:spPr>
          <a:xfrm>
            <a:off x="400935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37" name="矩形 36"/>
          <p:cNvSpPr/>
          <p:nvPr/>
        </p:nvSpPr>
        <p:spPr>
          <a:xfrm>
            <a:off x="3793331" y="4365104"/>
            <a:ext cx="2304256" cy="432048"/>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38" name="标题 4"/>
          <p:cNvSpPr txBox="1">
            <a:spLocks/>
          </p:cNvSpPr>
          <p:nvPr/>
        </p:nvSpPr>
        <p:spPr>
          <a:xfrm>
            <a:off x="436939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本年度大事件</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39" name="直接连接符 38"/>
          <p:cNvCxnSpPr/>
          <p:nvPr/>
        </p:nvCxnSpPr>
        <p:spPr>
          <a:xfrm>
            <a:off x="638561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标题 4"/>
          <p:cNvSpPr txBox="1">
            <a:spLocks/>
          </p:cNvSpPr>
          <p:nvPr/>
        </p:nvSpPr>
        <p:spPr>
          <a:xfrm>
            <a:off x="652963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a:t>
            </a:r>
            <a:r>
              <a:rPr lang="zh-CN" altLang="en-US" sz="2800" b="1" dirty="0" smtClean="0">
                <a:solidFill>
                  <a:srgbClr val="2C3637"/>
                </a:solidFill>
                <a:latin typeface="Impact MT Std" pitchFamily="34" charset="0"/>
                <a:ea typeface="微软雅黑" panose="020B0503020204020204" pitchFamily="34" charset="-122"/>
              </a:rPr>
              <a:t>项</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41" name="标题 4"/>
          <p:cNvSpPr txBox="1">
            <a:spLocks/>
          </p:cNvSpPr>
          <p:nvPr/>
        </p:nvSpPr>
        <p:spPr>
          <a:xfrm>
            <a:off x="652963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4" name="标题 4"/>
          <p:cNvSpPr txBox="1">
            <a:spLocks/>
          </p:cNvSpPr>
          <p:nvPr/>
        </p:nvSpPr>
        <p:spPr>
          <a:xfrm>
            <a:off x="652963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5" name="标题 4"/>
          <p:cNvSpPr txBox="1">
            <a:spLocks/>
          </p:cNvSpPr>
          <p:nvPr/>
        </p:nvSpPr>
        <p:spPr>
          <a:xfrm>
            <a:off x="652963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6" name="标题 4"/>
          <p:cNvSpPr txBox="1">
            <a:spLocks/>
          </p:cNvSpPr>
          <p:nvPr/>
        </p:nvSpPr>
        <p:spPr>
          <a:xfrm>
            <a:off x="652963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7" name="标题 4"/>
          <p:cNvSpPr txBox="1">
            <a:spLocks/>
          </p:cNvSpPr>
          <p:nvPr/>
        </p:nvSpPr>
        <p:spPr>
          <a:xfrm>
            <a:off x="652963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48" name="矩形 47"/>
          <p:cNvSpPr/>
          <p:nvPr/>
        </p:nvSpPr>
        <p:spPr>
          <a:xfrm>
            <a:off x="6313611" y="4365104"/>
            <a:ext cx="2304256" cy="43204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49" name="标题 4"/>
          <p:cNvSpPr txBox="1">
            <a:spLocks/>
          </p:cNvSpPr>
          <p:nvPr/>
        </p:nvSpPr>
        <p:spPr>
          <a:xfrm>
            <a:off x="688967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获得各类奖项</a:t>
            </a:r>
            <a:endParaRPr lang="en-US" altLang="zh-CN" sz="1800" dirty="0" smtClean="0">
              <a:solidFill>
                <a:schemeClr val="bg1"/>
              </a:solidFill>
              <a:latin typeface="Impact MT Std" pitchFamily="34" charset="0"/>
              <a:ea typeface="微软雅黑" panose="020B0503020204020204" pitchFamily="34" charset="-122"/>
            </a:endParaRPr>
          </a:p>
        </p:txBody>
      </p:sp>
      <p:cxnSp>
        <p:nvCxnSpPr>
          <p:cNvPr id="50" name="直接连接符 49"/>
          <p:cNvCxnSpPr/>
          <p:nvPr/>
        </p:nvCxnSpPr>
        <p:spPr>
          <a:xfrm>
            <a:off x="8905899" y="2204864"/>
            <a:ext cx="0" cy="237626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标题 4"/>
          <p:cNvSpPr txBox="1">
            <a:spLocks/>
          </p:cNvSpPr>
          <p:nvPr/>
        </p:nvSpPr>
        <p:spPr>
          <a:xfrm>
            <a:off x="9049915" y="2060848"/>
            <a:ext cx="1872208"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2800" b="1" dirty="0" smtClean="0">
                <a:solidFill>
                  <a:srgbClr val="2C3637"/>
                </a:solidFill>
                <a:latin typeface="Impact MT Std" pitchFamily="34" charset="0"/>
                <a:ea typeface="微软雅黑" panose="020B0503020204020204" pitchFamily="34" charset="-122"/>
              </a:rPr>
              <a:t>5000</a:t>
            </a:r>
            <a:r>
              <a:rPr lang="zh-CN" altLang="en-US" sz="2800" b="1" dirty="0" smtClean="0">
                <a:solidFill>
                  <a:srgbClr val="2C3637"/>
                </a:solidFill>
                <a:latin typeface="Impact MT Std" pitchFamily="34" charset="0"/>
                <a:ea typeface="微软雅黑" panose="020B0503020204020204" pitchFamily="34" charset="-122"/>
              </a:rPr>
              <a:t>万</a:t>
            </a:r>
            <a:endParaRPr lang="en-US" altLang="zh-CN" sz="2800" b="1" dirty="0" smtClean="0">
              <a:solidFill>
                <a:srgbClr val="2C3637"/>
              </a:solidFill>
              <a:latin typeface="Impact MT Std" pitchFamily="34" charset="0"/>
              <a:ea typeface="微软雅黑" panose="020B0503020204020204" pitchFamily="34" charset="-122"/>
            </a:endParaRPr>
          </a:p>
        </p:txBody>
      </p:sp>
      <p:sp>
        <p:nvSpPr>
          <p:cNvPr id="52" name="标题 4"/>
          <p:cNvSpPr txBox="1">
            <a:spLocks/>
          </p:cNvSpPr>
          <p:nvPr/>
        </p:nvSpPr>
        <p:spPr>
          <a:xfrm>
            <a:off x="9049915" y="2564904"/>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3" name="标题 4"/>
          <p:cNvSpPr txBox="1">
            <a:spLocks/>
          </p:cNvSpPr>
          <p:nvPr/>
        </p:nvSpPr>
        <p:spPr>
          <a:xfrm>
            <a:off x="9049915" y="2852936"/>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4" name="标题 4"/>
          <p:cNvSpPr txBox="1">
            <a:spLocks/>
          </p:cNvSpPr>
          <p:nvPr/>
        </p:nvSpPr>
        <p:spPr>
          <a:xfrm>
            <a:off x="9049915" y="3140968"/>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5" name="标题 4"/>
          <p:cNvSpPr txBox="1">
            <a:spLocks/>
          </p:cNvSpPr>
          <p:nvPr/>
        </p:nvSpPr>
        <p:spPr>
          <a:xfrm>
            <a:off x="9049915" y="3429000"/>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6" name="标题 4"/>
          <p:cNvSpPr txBox="1">
            <a:spLocks/>
          </p:cNvSpPr>
          <p:nvPr/>
        </p:nvSpPr>
        <p:spPr>
          <a:xfrm>
            <a:off x="9049915" y="3717032"/>
            <a:ext cx="2160240" cy="64807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lumMod val="50000"/>
                  </a:schemeClr>
                </a:solidFill>
                <a:latin typeface="Impact MT Std" pitchFamily="34" charset="0"/>
                <a:ea typeface="微软雅黑" panose="020B0503020204020204" pitchFamily="34" charset="-122"/>
              </a:rPr>
              <a:t>单击此处添加文本</a:t>
            </a:r>
            <a:endParaRPr lang="en-US" altLang="zh-CN" sz="1800" dirty="0" smtClean="0">
              <a:solidFill>
                <a:schemeClr val="bg1">
                  <a:lumMod val="50000"/>
                </a:schemeClr>
              </a:solidFill>
              <a:latin typeface="Impact MT Std" pitchFamily="34" charset="0"/>
              <a:ea typeface="微软雅黑" panose="020B0503020204020204" pitchFamily="34" charset="-122"/>
            </a:endParaRPr>
          </a:p>
        </p:txBody>
      </p:sp>
      <p:sp>
        <p:nvSpPr>
          <p:cNvPr id="57" name="矩形 56"/>
          <p:cNvSpPr/>
          <p:nvPr/>
        </p:nvSpPr>
        <p:spPr>
          <a:xfrm>
            <a:off x="8833891" y="4365104"/>
            <a:ext cx="2304256" cy="432048"/>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Impact MT Std" pitchFamily="34" charset="0"/>
            </a:endParaRPr>
          </a:p>
        </p:txBody>
      </p:sp>
      <p:sp>
        <p:nvSpPr>
          <p:cNvPr id="58" name="标题 4"/>
          <p:cNvSpPr txBox="1">
            <a:spLocks/>
          </p:cNvSpPr>
          <p:nvPr/>
        </p:nvSpPr>
        <p:spPr>
          <a:xfrm>
            <a:off x="9409955" y="4365104"/>
            <a:ext cx="1728192" cy="43204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Impact MT Std" pitchFamily="34" charset="0"/>
                <a:ea typeface="微软雅黑" panose="020B0503020204020204" pitchFamily="34" charset="-122"/>
              </a:rPr>
              <a:t>年度销售额</a:t>
            </a:r>
            <a:endParaRPr lang="en-US" altLang="zh-CN" sz="1800" dirty="0" smtClean="0">
              <a:solidFill>
                <a:schemeClr val="bg1"/>
              </a:solidFill>
              <a:latin typeface="Impact MT Std" pitchFamily="34" charset="0"/>
              <a:ea typeface="微软雅黑" panose="020B0503020204020204" pitchFamily="34" charset="-122"/>
            </a:endParaRPr>
          </a:p>
        </p:txBody>
      </p:sp>
      <p:sp>
        <p:nvSpPr>
          <p:cNvPr id="59" name="Freeform 63"/>
          <p:cNvSpPr>
            <a:spLocks noEditPoints="1"/>
          </p:cNvSpPr>
          <p:nvPr/>
        </p:nvSpPr>
        <p:spPr bwMode="auto">
          <a:xfrm>
            <a:off x="3937347" y="4469527"/>
            <a:ext cx="280988" cy="293688"/>
          </a:xfrm>
          <a:custGeom>
            <a:avLst/>
            <a:gdLst>
              <a:gd name="T0" fmla="*/ 17 w 195"/>
              <a:gd name="T1" fmla="*/ 103 h 203"/>
              <a:gd name="T2" fmla="*/ 17 w 195"/>
              <a:gd name="T3" fmla="*/ 45 h 203"/>
              <a:gd name="T4" fmla="*/ 0 w 195"/>
              <a:gd name="T5" fmla="*/ 74 h 203"/>
              <a:gd name="T6" fmla="*/ 17 w 195"/>
              <a:gd name="T7" fmla="*/ 103 h 203"/>
              <a:gd name="T8" fmla="*/ 29 w 195"/>
              <a:gd name="T9" fmla="*/ 112 h 203"/>
              <a:gd name="T10" fmla="*/ 77 w 195"/>
              <a:gd name="T11" fmla="*/ 112 h 203"/>
              <a:gd name="T12" fmla="*/ 77 w 195"/>
              <a:gd name="T13" fmla="*/ 40 h 203"/>
              <a:gd name="T14" fmla="*/ 29 w 195"/>
              <a:gd name="T15" fmla="*/ 40 h 203"/>
              <a:gd name="T16" fmla="*/ 21 w 195"/>
              <a:gd name="T17" fmla="*/ 48 h 203"/>
              <a:gd name="T18" fmla="*/ 21 w 195"/>
              <a:gd name="T19" fmla="*/ 104 h 203"/>
              <a:gd name="T20" fmla="*/ 29 w 195"/>
              <a:gd name="T21" fmla="*/ 112 h 203"/>
              <a:gd name="T22" fmla="*/ 161 w 195"/>
              <a:gd name="T23" fmla="*/ 13 h 203"/>
              <a:gd name="T24" fmla="*/ 81 w 195"/>
              <a:gd name="T25" fmla="*/ 40 h 203"/>
              <a:gd name="T26" fmla="*/ 81 w 195"/>
              <a:gd name="T27" fmla="*/ 113 h 203"/>
              <a:gd name="T28" fmla="*/ 161 w 195"/>
              <a:gd name="T29" fmla="*/ 140 h 203"/>
              <a:gd name="T30" fmla="*/ 161 w 195"/>
              <a:gd name="T31" fmla="*/ 13 h 203"/>
              <a:gd name="T32" fmla="*/ 89 w 195"/>
              <a:gd name="T33" fmla="*/ 68 h 203"/>
              <a:gd name="T34" fmla="*/ 89 w 195"/>
              <a:gd name="T35" fmla="*/ 52 h 203"/>
              <a:gd name="T36" fmla="*/ 154 w 195"/>
              <a:gd name="T37" fmla="*/ 29 h 203"/>
              <a:gd name="T38" fmla="*/ 89 w 195"/>
              <a:gd name="T39" fmla="*/ 68 h 203"/>
              <a:gd name="T40" fmla="*/ 177 w 195"/>
              <a:gd name="T41" fmla="*/ 0 h 203"/>
              <a:gd name="T42" fmla="*/ 165 w 195"/>
              <a:gd name="T43" fmla="*/ 0 h 203"/>
              <a:gd name="T44" fmla="*/ 165 w 195"/>
              <a:gd name="T45" fmla="*/ 152 h 203"/>
              <a:gd name="T46" fmla="*/ 177 w 195"/>
              <a:gd name="T47" fmla="*/ 152 h 203"/>
              <a:gd name="T48" fmla="*/ 177 w 195"/>
              <a:gd name="T49" fmla="*/ 0 h 203"/>
              <a:gd name="T50" fmla="*/ 195 w 195"/>
              <a:gd name="T51" fmla="*/ 75 h 203"/>
              <a:gd name="T52" fmla="*/ 181 w 195"/>
              <a:gd name="T53" fmla="*/ 54 h 203"/>
              <a:gd name="T54" fmla="*/ 181 w 195"/>
              <a:gd name="T55" fmla="*/ 96 h 203"/>
              <a:gd name="T56" fmla="*/ 195 w 195"/>
              <a:gd name="T57" fmla="*/ 75 h 203"/>
              <a:gd name="T58" fmla="*/ 65 w 195"/>
              <a:gd name="T59" fmla="*/ 116 h 203"/>
              <a:gd name="T60" fmla="*/ 29 w 195"/>
              <a:gd name="T61" fmla="*/ 116 h 203"/>
              <a:gd name="T62" fmla="*/ 41 w 195"/>
              <a:gd name="T63" fmla="*/ 186 h 203"/>
              <a:gd name="T64" fmla="*/ 65 w 195"/>
              <a:gd name="T65" fmla="*/ 180 h 203"/>
              <a:gd name="T66" fmla="*/ 65 w 195"/>
              <a:gd name="T67" fmla="*/ 116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5" h="203">
                <a:moveTo>
                  <a:pt x="17" y="103"/>
                </a:moveTo>
                <a:cubicBezTo>
                  <a:pt x="17" y="45"/>
                  <a:pt x="17" y="45"/>
                  <a:pt x="17" y="45"/>
                </a:cubicBezTo>
                <a:cubicBezTo>
                  <a:pt x="7" y="48"/>
                  <a:pt x="0" y="60"/>
                  <a:pt x="0" y="74"/>
                </a:cubicBezTo>
                <a:cubicBezTo>
                  <a:pt x="0" y="88"/>
                  <a:pt x="7" y="100"/>
                  <a:pt x="17" y="103"/>
                </a:cubicBezTo>
                <a:close/>
                <a:moveTo>
                  <a:pt x="29" y="112"/>
                </a:moveTo>
                <a:cubicBezTo>
                  <a:pt x="77" y="112"/>
                  <a:pt x="77" y="112"/>
                  <a:pt x="77" y="112"/>
                </a:cubicBezTo>
                <a:cubicBezTo>
                  <a:pt x="77" y="40"/>
                  <a:pt x="77" y="40"/>
                  <a:pt x="77" y="40"/>
                </a:cubicBezTo>
                <a:cubicBezTo>
                  <a:pt x="29" y="40"/>
                  <a:pt x="29" y="40"/>
                  <a:pt x="29" y="40"/>
                </a:cubicBezTo>
                <a:cubicBezTo>
                  <a:pt x="24" y="40"/>
                  <a:pt x="21" y="44"/>
                  <a:pt x="21" y="48"/>
                </a:cubicBezTo>
                <a:cubicBezTo>
                  <a:pt x="21" y="104"/>
                  <a:pt x="21" y="104"/>
                  <a:pt x="21" y="104"/>
                </a:cubicBezTo>
                <a:cubicBezTo>
                  <a:pt x="21" y="109"/>
                  <a:pt x="24" y="112"/>
                  <a:pt x="29" y="112"/>
                </a:cubicBezTo>
                <a:close/>
                <a:moveTo>
                  <a:pt x="161" y="13"/>
                </a:moveTo>
                <a:cubicBezTo>
                  <a:pt x="161" y="13"/>
                  <a:pt x="122" y="40"/>
                  <a:pt x="81" y="40"/>
                </a:cubicBezTo>
                <a:cubicBezTo>
                  <a:pt x="81" y="57"/>
                  <a:pt x="81" y="107"/>
                  <a:pt x="81" y="113"/>
                </a:cubicBezTo>
                <a:cubicBezTo>
                  <a:pt x="122" y="113"/>
                  <a:pt x="161" y="140"/>
                  <a:pt x="161" y="140"/>
                </a:cubicBezTo>
                <a:lnTo>
                  <a:pt x="161" y="13"/>
                </a:lnTo>
                <a:close/>
                <a:moveTo>
                  <a:pt x="89" y="68"/>
                </a:moveTo>
                <a:cubicBezTo>
                  <a:pt x="89" y="52"/>
                  <a:pt x="89" y="52"/>
                  <a:pt x="89" y="52"/>
                </a:cubicBezTo>
                <a:cubicBezTo>
                  <a:pt x="89" y="52"/>
                  <a:pt x="124" y="54"/>
                  <a:pt x="154" y="29"/>
                </a:cubicBezTo>
                <a:cubicBezTo>
                  <a:pt x="154" y="53"/>
                  <a:pt x="89" y="68"/>
                  <a:pt x="89" y="68"/>
                </a:cubicBezTo>
                <a:close/>
                <a:moveTo>
                  <a:pt x="177" y="0"/>
                </a:moveTo>
                <a:cubicBezTo>
                  <a:pt x="165" y="0"/>
                  <a:pt x="165" y="0"/>
                  <a:pt x="165" y="0"/>
                </a:cubicBezTo>
                <a:cubicBezTo>
                  <a:pt x="165" y="152"/>
                  <a:pt x="165" y="152"/>
                  <a:pt x="165" y="152"/>
                </a:cubicBezTo>
                <a:cubicBezTo>
                  <a:pt x="177" y="152"/>
                  <a:pt x="177" y="152"/>
                  <a:pt x="177" y="152"/>
                </a:cubicBezTo>
                <a:lnTo>
                  <a:pt x="177" y="0"/>
                </a:lnTo>
                <a:close/>
                <a:moveTo>
                  <a:pt x="195" y="75"/>
                </a:moveTo>
                <a:cubicBezTo>
                  <a:pt x="195" y="66"/>
                  <a:pt x="189" y="58"/>
                  <a:pt x="181" y="54"/>
                </a:cubicBezTo>
                <a:cubicBezTo>
                  <a:pt x="181" y="96"/>
                  <a:pt x="181" y="96"/>
                  <a:pt x="181" y="96"/>
                </a:cubicBezTo>
                <a:cubicBezTo>
                  <a:pt x="189" y="92"/>
                  <a:pt x="195" y="84"/>
                  <a:pt x="195" y="75"/>
                </a:cubicBezTo>
                <a:close/>
                <a:moveTo>
                  <a:pt x="65" y="116"/>
                </a:moveTo>
                <a:cubicBezTo>
                  <a:pt x="62" y="116"/>
                  <a:pt x="29" y="116"/>
                  <a:pt x="29" y="116"/>
                </a:cubicBezTo>
                <a:cubicBezTo>
                  <a:pt x="29" y="116"/>
                  <a:pt x="27" y="161"/>
                  <a:pt x="41" y="186"/>
                </a:cubicBezTo>
                <a:cubicBezTo>
                  <a:pt x="59" y="203"/>
                  <a:pt x="67" y="185"/>
                  <a:pt x="65" y="180"/>
                </a:cubicBezTo>
                <a:cubicBezTo>
                  <a:pt x="63" y="175"/>
                  <a:pt x="51" y="135"/>
                  <a:pt x="65" y="11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60" name="流程图: 联系 20"/>
          <p:cNvSpPr/>
          <p:nvPr/>
        </p:nvSpPr>
        <p:spPr>
          <a:xfrm>
            <a:off x="6529634" y="4432415"/>
            <a:ext cx="216025" cy="318599"/>
          </a:xfrm>
          <a:custGeom>
            <a:avLst/>
            <a:gdLst/>
            <a:ahLst/>
            <a:cxnLst/>
            <a:rect l="l" t="t" r="r" b="b"/>
            <a:pathLst>
              <a:path w="977900" h="1447800">
                <a:moveTo>
                  <a:pt x="485775" y="203200"/>
                </a:moveTo>
                <a:lnTo>
                  <a:pt x="546485" y="399665"/>
                </a:lnTo>
                <a:lnTo>
                  <a:pt x="742949" y="399664"/>
                </a:lnTo>
                <a:lnTo>
                  <a:pt x="584005" y="521084"/>
                </a:lnTo>
                <a:lnTo>
                  <a:pt x="644718" y="717549"/>
                </a:lnTo>
                <a:lnTo>
                  <a:pt x="485775" y="596126"/>
                </a:lnTo>
                <a:lnTo>
                  <a:pt x="326832" y="717549"/>
                </a:lnTo>
                <a:lnTo>
                  <a:pt x="387545" y="521084"/>
                </a:lnTo>
                <a:lnTo>
                  <a:pt x="228601" y="399664"/>
                </a:lnTo>
                <a:lnTo>
                  <a:pt x="425065" y="399665"/>
                </a:lnTo>
                <a:close/>
                <a:moveTo>
                  <a:pt x="486229" y="136980"/>
                </a:moveTo>
                <a:cubicBezTo>
                  <a:pt x="290839" y="136980"/>
                  <a:pt x="132444" y="295375"/>
                  <a:pt x="132444" y="490765"/>
                </a:cubicBezTo>
                <a:cubicBezTo>
                  <a:pt x="132444" y="686155"/>
                  <a:pt x="290839" y="844550"/>
                  <a:pt x="486229" y="844550"/>
                </a:cubicBezTo>
                <a:cubicBezTo>
                  <a:pt x="681619" y="844550"/>
                  <a:pt x="840014" y="686155"/>
                  <a:pt x="840014" y="490765"/>
                </a:cubicBezTo>
                <a:cubicBezTo>
                  <a:pt x="840014" y="295375"/>
                  <a:pt x="681619" y="136980"/>
                  <a:pt x="486229" y="136980"/>
                </a:cubicBezTo>
                <a:close/>
                <a:moveTo>
                  <a:pt x="488950" y="0"/>
                </a:moveTo>
                <a:cubicBezTo>
                  <a:pt x="758990" y="0"/>
                  <a:pt x="977900" y="218910"/>
                  <a:pt x="977900" y="488950"/>
                </a:cubicBezTo>
                <a:cubicBezTo>
                  <a:pt x="977900" y="682898"/>
                  <a:pt x="864979" y="850470"/>
                  <a:pt x="700535" y="927935"/>
                </a:cubicBezTo>
                <a:lnTo>
                  <a:pt x="809625" y="1447800"/>
                </a:lnTo>
                <a:lnTo>
                  <a:pt x="506413" y="1206950"/>
                </a:lnTo>
                <a:lnTo>
                  <a:pt x="203200" y="1447800"/>
                </a:lnTo>
                <a:lnTo>
                  <a:pt x="309181" y="942752"/>
                </a:lnTo>
                <a:cubicBezTo>
                  <a:pt x="127925" y="871931"/>
                  <a:pt x="0" y="695380"/>
                  <a:pt x="0" y="488950"/>
                </a:cubicBezTo>
                <a:cubicBezTo>
                  <a:pt x="0" y="218910"/>
                  <a:pt x="218910" y="0"/>
                  <a:pt x="48895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latin typeface="Impact MT Std" pitchFamily="34" charset="0"/>
            </a:endParaRPr>
          </a:p>
        </p:txBody>
      </p:sp>
      <p:sp>
        <p:nvSpPr>
          <p:cNvPr id="61" name="Freeform 174"/>
          <p:cNvSpPr>
            <a:spLocks noEditPoints="1"/>
          </p:cNvSpPr>
          <p:nvPr/>
        </p:nvSpPr>
        <p:spPr bwMode="auto">
          <a:xfrm>
            <a:off x="9030962" y="4439840"/>
            <a:ext cx="282575" cy="282575"/>
          </a:xfrm>
          <a:custGeom>
            <a:avLst/>
            <a:gdLst>
              <a:gd name="T0" fmla="*/ 99 w 197"/>
              <a:gd name="T1" fmla="*/ 0 h 197"/>
              <a:gd name="T2" fmla="*/ 158 w 197"/>
              <a:gd name="T3" fmla="*/ 159 h 197"/>
              <a:gd name="T4" fmla="*/ 159 w 197"/>
              <a:gd name="T5" fmla="*/ 122 h 197"/>
              <a:gd name="T6" fmla="*/ 154 w 197"/>
              <a:gd name="T7" fmla="*/ 131 h 197"/>
              <a:gd name="T8" fmla="*/ 150 w 197"/>
              <a:gd name="T9" fmla="*/ 137 h 197"/>
              <a:gd name="T10" fmla="*/ 99 w 197"/>
              <a:gd name="T11" fmla="*/ 183 h 197"/>
              <a:gd name="T12" fmla="*/ 104 w 197"/>
              <a:gd name="T13" fmla="*/ 162 h 197"/>
              <a:gd name="T14" fmla="*/ 86 w 197"/>
              <a:gd name="T15" fmla="*/ 161 h 197"/>
              <a:gd name="T16" fmla="*/ 99 w 197"/>
              <a:gd name="T17" fmla="*/ 183 h 197"/>
              <a:gd name="T18" fmla="*/ 48 w 197"/>
              <a:gd name="T19" fmla="*/ 139 h 197"/>
              <a:gd name="T20" fmla="*/ 39 w 197"/>
              <a:gd name="T21" fmla="*/ 122 h 197"/>
              <a:gd name="T22" fmla="*/ 38 w 197"/>
              <a:gd name="T23" fmla="*/ 39 h 197"/>
              <a:gd name="T24" fmla="*/ 41 w 197"/>
              <a:gd name="T25" fmla="*/ 71 h 197"/>
              <a:gd name="T26" fmla="*/ 44 w 197"/>
              <a:gd name="T27" fmla="*/ 65 h 197"/>
              <a:gd name="T28" fmla="*/ 38 w 197"/>
              <a:gd name="T29" fmla="*/ 39 h 197"/>
              <a:gd name="T30" fmla="*/ 86 w 197"/>
              <a:gd name="T31" fmla="*/ 35 h 197"/>
              <a:gd name="T32" fmla="*/ 99 w 197"/>
              <a:gd name="T33" fmla="*/ 34 h 197"/>
              <a:gd name="T34" fmla="*/ 109 w 197"/>
              <a:gd name="T35" fmla="*/ 35 h 197"/>
              <a:gd name="T36" fmla="*/ 130 w 197"/>
              <a:gd name="T37" fmla="*/ 52 h 197"/>
              <a:gd name="T38" fmla="*/ 99 w 197"/>
              <a:gd name="T39" fmla="*/ 43 h 197"/>
              <a:gd name="T40" fmla="*/ 68 w 197"/>
              <a:gd name="T41" fmla="*/ 52 h 197"/>
              <a:gd name="T42" fmla="*/ 45 w 197"/>
              <a:gd name="T43" fmla="*/ 109 h 197"/>
              <a:gd name="T44" fmla="*/ 82 w 197"/>
              <a:gd name="T45" fmla="*/ 151 h 197"/>
              <a:gd name="T46" fmla="*/ 125 w 197"/>
              <a:gd name="T47" fmla="*/ 147 h 197"/>
              <a:gd name="T48" fmla="*/ 154 w 197"/>
              <a:gd name="T49" fmla="*/ 98 h 197"/>
              <a:gd name="T50" fmla="*/ 158 w 197"/>
              <a:gd name="T51" fmla="*/ 38 h 197"/>
              <a:gd name="T52" fmla="*/ 151 w 197"/>
              <a:gd name="T53" fmla="*/ 60 h 197"/>
              <a:gd name="T54" fmla="*/ 154 w 197"/>
              <a:gd name="T55" fmla="*/ 65 h 197"/>
              <a:gd name="T56" fmla="*/ 159 w 197"/>
              <a:gd name="T57" fmla="*/ 75 h 197"/>
              <a:gd name="T58" fmla="*/ 158 w 197"/>
              <a:gd name="T59" fmla="*/ 38 h 197"/>
              <a:gd name="T60" fmla="*/ 123 w 197"/>
              <a:gd name="T61" fmla="*/ 96 h 197"/>
              <a:gd name="T62" fmla="*/ 104 w 197"/>
              <a:gd name="T63" fmla="*/ 131 h 197"/>
              <a:gd name="T64" fmla="*/ 99 w 197"/>
              <a:gd name="T65" fmla="*/ 131 h 197"/>
              <a:gd name="T66" fmla="*/ 75 w 197"/>
              <a:gd name="T67" fmla="*/ 109 h 197"/>
              <a:gd name="T68" fmla="*/ 90 w 197"/>
              <a:gd name="T69" fmla="*/ 114 h 197"/>
              <a:gd name="T70" fmla="*/ 92 w 197"/>
              <a:gd name="T71" fmla="*/ 125 h 197"/>
              <a:gd name="T72" fmla="*/ 97 w 197"/>
              <a:gd name="T73" fmla="*/ 103 h 197"/>
              <a:gd name="T74" fmla="*/ 75 w 197"/>
              <a:gd name="T75" fmla="*/ 84 h 197"/>
              <a:gd name="T76" fmla="*/ 87 w 197"/>
              <a:gd name="T77" fmla="*/ 66 h 197"/>
              <a:gd name="T78" fmla="*/ 104 w 197"/>
              <a:gd name="T79" fmla="*/ 52 h 197"/>
              <a:gd name="T80" fmla="*/ 127 w 197"/>
              <a:gd name="T81" fmla="*/ 77 h 197"/>
              <a:gd name="T82" fmla="*/ 113 w 197"/>
              <a:gd name="T83" fmla="*/ 84 h 197"/>
              <a:gd name="T84" fmla="*/ 113 w 197"/>
              <a:gd name="T85" fmla="*/ 69 h 197"/>
              <a:gd name="T86" fmla="*/ 104 w 197"/>
              <a:gd name="T87" fmla="*/ 88 h 197"/>
              <a:gd name="T88" fmla="*/ 114 w 197"/>
              <a:gd name="T89" fmla="*/ 122 h 197"/>
              <a:gd name="T90" fmla="*/ 106 w 197"/>
              <a:gd name="T91" fmla="*/ 104 h 197"/>
              <a:gd name="T92" fmla="*/ 104 w 197"/>
              <a:gd name="T93" fmla="*/ 126 h 197"/>
              <a:gd name="T94" fmla="*/ 87 w 197"/>
              <a:gd name="T95" fmla="*/ 78 h 197"/>
              <a:gd name="T96" fmla="*/ 98 w 197"/>
              <a:gd name="T97" fmla="*/ 8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7" h="197">
                <a:moveTo>
                  <a:pt x="99" y="197"/>
                </a:moveTo>
                <a:cubicBezTo>
                  <a:pt x="44" y="197"/>
                  <a:pt x="0" y="153"/>
                  <a:pt x="0" y="98"/>
                </a:cubicBezTo>
                <a:cubicBezTo>
                  <a:pt x="0" y="44"/>
                  <a:pt x="44" y="0"/>
                  <a:pt x="99" y="0"/>
                </a:cubicBezTo>
                <a:cubicBezTo>
                  <a:pt x="153" y="0"/>
                  <a:pt x="197" y="44"/>
                  <a:pt x="197" y="98"/>
                </a:cubicBezTo>
                <a:cubicBezTo>
                  <a:pt x="197" y="153"/>
                  <a:pt x="153" y="197"/>
                  <a:pt x="99" y="197"/>
                </a:cubicBezTo>
                <a:close/>
                <a:moveTo>
                  <a:pt x="158" y="159"/>
                </a:moveTo>
                <a:cubicBezTo>
                  <a:pt x="168" y="149"/>
                  <a:pt x="176" y="136"/>
                  <a:pt x="180" y="122"/>
                </a:cubicBezTo>
                <a:cubicBezTo>
                  <a:pt x="159" y="122"/>
                  <a:pt x="159" y="122"/>
                  <a:pt x="159" y="122"/>
                </a:cubicBezTo>
                <a:cubicBezTo>
                  <a:pt x="159" y="122"/>
                  <a:pt x="159" y="122"/>
                  <a:pt x="159" y="122"/>
                </a:cubicBezTo>
                <a:cubicBezTo>
                  <a:pt x="158" y="124"/>
                  <a:pt x="157" y="125"/>
                  <a:pt x="157" y="127"/>
                </a:cubicBezTo>
                <a:cubicBezTo>
                  <a:pt x="156" y="127"/>
                  <a:pt x="156" y="127"/>
                  <a:pt x="156" y="127"/>
                </a:cubicBezTo>
                <a:cubicBezTo>
                  <a:pt x="156" y="129"/>
                  <a:pt x="155" y="130"/>
                  <a:pt x="154" y="131"/>
                </a:cubicBezTo>
                <a:cubicBezTo>
                  <a:pt x="154" y="132"/>
                  <a:pt x="154" y="132"/>
                  <a:pt x="153" y="132"/>
                </a:cubicBezTo>
                <a:cubicBezTo>
                  <a:pt x="153" y="134"/>
                  <a:pt x="152" y="135"/>
                  <a:pt x="151" y="136"/>
                </a:cubicBezTo>
                <a:cubicBezTo>
                  <a:pt x="151" y="136"/>
                  <a:pt x="151" y="137"/>
                  <a:pt x="150" y="137"/>
                </a:cubicBezTo>
                <a:cubicBezTo>
                  <a:pt x="149" y="138"/>
                  <a:pt x="148" y="139"/>
                  <a:pt x="147" y="141"/>
                </a:cubicBezTo>
                <a:lnTo>
                  <a:pt x="158" y="159"/>
                </a:lnTo>
                <a:close/>
                <a:moveTo>
                  <a:pt x="99" y="183"/>
                </a:moveTo>
                <a:cubicBezTo>
                  <a:pt x="106" y="183"/>
                  <a:pt x="113" y="182"/>
                  <a:pt x="119" y="180"/>
                </a:cubicBezTo>
                <a:cubicBezTo>
                  <a:pt x="109" y="162"/>
                  <a:pt x="109" y="162"/>
                  <a:pt x="109" y="162"/>
                </a:cubicBezTo>
                <a:cubicBezTo>
                  <a:pt x="107" y="162"/>
                  <a:pt x="106" y="162"/>
                  <a:pt x="104" y="162"/>
                </a:cubicBezTo>
                <a:cubicBezTo>
                  <a:pt x="102" y="163"/>
                  <a:pt x="101" y="163"/>
                  <a:pt x="99" y="163"/>
                </a:cubicBezTo>
                <a:cubicBezTo>
                  <a:pt x="97" y="163"/>
                  <a:pt x="94" y="163"/>
                  <a:pt x="92" y="162"/>
                </a:cubicBezTo>
                <a:cubicBezTo>
                  <a:pt x="90" y="162"/>
                  <a:pt x="88" y="162"/>
                  <a:pt x="86" y="161"/>
                </a:cubicBezTo>
                <a:cubicBezTo>
                  <a:pt x="86" y="161"/>
                  <a:pt x="86" y="161"/>
                  <a:pt x="86" y="161"/>
                </a:cubicBezTo>
                <a:cubicBezTo>
                  <a:pt x="76" y="179"/>
                  <a:pt x="76" y="179"/>
                  <a:pt x="76" y="179"/>
                </a:cubicBezTo>
                <a:cubicBezTo>
                  <a:pt x="83" y="182"/>
                  <a:pt x="91" y="183"/>
                  <a:pt x="99" y="183"/>
                </a:cubicBezTo>
                <a:close/>
                <a:moveTo>
                  <a:pt x="38" y="157"/>
                </a:moveTo>
                <a:cubicBezTo>
                  <a:pt x="48" y="139"/>
                  <a:pt x="48" y="139"/>
                  <a:pt x="48" y="139"/>
                </a:cubicBezTo>
                <a:cubicBezTo>
                  <a:pt x="48" y="139"/>
                  <a:pt x="48" y="139"/>
                  <a:pt x="48" y="139"/>
                </a:cubicBezTo>
                <a:cubicBezTo>
                  <a:pt x="47" y="136"/>
                  <a:pt x="45" y="134"/>
                  <a:pt x="43" y="131"/>
                </a:cubicBezTo>
                <a:cubicBezTo>
                  <a:pt x="43" y="131"/>
                  <a:pt x="43" y="131"/>
                  <a:pt x="43" y="131"/>
                </a:cubicBezTo>
                <a:cubicBezTo>
                  <a:pt x="41" y="128"/>
                  <a:pt x="40" y="125"/>
                  <a:pt x="39" y="122"/>
                </a:cubicBezTo>
                <a:cubicBezTo>
                  <a:pt x="18" y="122"/>
                  <a:pt x="18" y="122"/>
                  <a:pt x="18" y="122"/>
                </a:cubicBezTo>
                <a:cubicBezTo>
                  <a:pt x="22" y="135"/>
                  <a:pt x="29" y="147"/>
                  <a:pt x="38" y="157"/>
                </a:cubicBezTo>
                <a:close/>
                <a:moveTo>
                  <a:pt x="38" y="39"/>
                </a:moveTo>
                <a:cubicBezTo>
                  <a:pt x="29" y="49"/>
                  <a:pt x="21" y="61"/>
                  <a:pt x="18" y="75"/>
                </a:cubicBezTo>
                <a:cubicBezTo>
                  <a:pt x="39" y="75"/>
                  <a:pt x="39" y="75"/>
                  <a:pt x="39" y="75"/>
                </a:cubicBezTo>
                <a:cubicBezTo>
                  <a:pt x="39" y="73"/>
                  <a:pt x="40" y="72"/>
                  <a:pt x="41" y="71"/>
                </a:cubicBezTo>
                <a:cubicBezTo>
                  <a:pt x="41" y="70"/>
                  <a:pt x="41" y="70"/>
                  <a:pt x="41" y="70"/>
                </a:cubicBezTo>
                <a:cubicBezTo>
                  <a:pt x="42" y="69"/>
                  <a:pt x="42" y="67"/>
                  <a:pt x="43" y="66"/>
                </a:cubicBezTo>
                <a:cubicBezTo>
                  <a:pt x="43" y="66"/>
                  <a:pt x="43" y="65"/>
                  <a:pt x="44" y="65"/>
                </a:cubicBezTo>
                <a:cubicBezTo>
                  <a:pt x="45" y="62"/>
                  <a:pt x="47" y="60"/>
                  <a:pt x="49" y="58"/>
                </a:cubicBezTo>
                <a:cubicBezTo>
                  <a:pt x="49" y="58"/>
                  <a:pt x="49" y="58"/>
                  <a:pt x="49" y="58"/>
                </a:cubicBezTo>
                <a:lnTo>
                  <a:pt x="38" y="39"/>
                </a:lnTo>
                <a:close/>
                <a:moveTo>
                  <a:pt x="99" y="14"/>
                </a:moveTo>
                <a:cubicBezTo>
                  <a:pt x="91" y="14"/>
                  <a:pt x="83" y="15"/>
                  <a:pt x="76" y="17"/>
                </a:cubicBezTo>
                <a:cubicBezTo>
                  <a:pt x="86" y="35"/>
                  <a:pt x="86" y="35"/>
                  <a:pt x="86" y="35"/>
                </a:cubicBezTo>
                <a:cubicBezTo>
                  <a:pt x="86" y="35"/>
                  <a:pt x="86" y="35"/>
                  <a:pt x="86" y="35"/>
                </a:cubicBezTo>
                <a:cubicBezTo>
                  <a:pt x="88" y="35"/>
                  <a:pt x="90" y="34"/>
                  <a:pt x="92" y="34"/>
                </a:cubicBezTo>
                <a:cubicBezTo>
                  <a:pt x="95" y="34"/>
                  <a:pt x="97" y="34"/>
                  <a:pt x="99" y="34"/>
                </a:cubicBezTo>
                <a:cubicBezTo>
                  <a:pt x="101" y="34"/>
                  <a:pt x="102" y="34"/>
                  <a:pt x="104" y="34"/>
                </a:cubicBezTo>
                <a:cubicBezTo>
                  <a:pt x="106" y="34"/>
                  <a:pt x="107" y="34"/>
                  <a:pt x="109" y="35"/>
                </a:cubicBezTo>
                <a:cubicBezTo>
                  <a:pt x="109" y="35"/>
                  <a:pt x="109" y="35"/>
                  <a:pt x="109" y="35"/>
                </a:cubicBezTo>
                <a:cubicBezTo>
                  <a:pt x="119" y="16"/>
                  <a:pt x="119" y="16"/>
                  <a:pt x="119" y="16"/>
                </a:cubicBezTo>
                <a:cubicBezTo>
                  <a:pt x="113" y="15"/>
                  <a:pt x="106" y="14"/>
                  <a:pt x="99" y="14"/>
                </a:cubicBezTo>
                <a:close/>
                <a:moveTo>
                  <a:pt x="130" y="52"/>
                </a:moveTo>
                <a:cubicBezTo>
                  <a:pt x="128" y="51"/>
                  <a:pt x="127" y="50"/>
                  <a:pt x="125" y="50"/>
                </a:cubicBezTo>
                <a:cubicBezTo>
                  <a:pt x="122" y="48"/>
                  <a:pt x="119" y="46"/>
                  <a:pt x="115" y="45"/>
                </a:cubicBezTo>
                <a:cubicBezTo>
                  <a:pt x="110" y="44"/>
                  <a:pt x="105" y="43"/>
                  <a:pt x="99" y="43"/>
                </a:cubicBezTo>
                <a:cubicBezTo>
                  <a:pt x="93" y="43"/>
                  <a:pt x="88" y="44"/>
                  <a:pt x="82" y="45"/>
                </a:cubicBezTo>
                <a:cubicBezTo>
                  <a:pt x="79" y="46"/>
                  <a:pt x="76" y="48"/>
                  <a:pt x="72" y="50"/>
                </a:cubicBezTo>
                <a:cubicBezTo>
                  <a:pt x="71" y="50"/>
                  <a:pt x="69" y="51"/>
                  <a:pt x="68" y="52"/>
                </a:cubicBezTo>
                <a:cubicBezTo>
                  <a:pt x="56" y="60"/>
                  <a:pt x="47" y="73"/>
                  <a:pt x="45" y="87"/>
                </a:cubicBezTo>
                <a:cubicBezTo>
                  <a:pt x="44" y="91"/>
                  <a:pt x="43" y="94"/>
                  <a:pt x="43" y="98"/>
                </a:cubicBezTo>
                <a:cubicBezTo>
                  <a:pt x="43" y="102"/>
                  <a:pt x="44" y="106"/>
                  <a:pt x="45" y="109"/>
                </a:cubicBezTo>
                <a:cubicBezTo>
                  <a:pt x="47" y="124"/>
                  <a:pt x="56" y="136"/>
                  <a:pt x="68" y="144"/>
                </a:cubicBezTo>
                <a:cubicBezTo>
                  <a:pt x="69" y="145"/>
                  <a:pt x="71" y="146"/>
                  <a:pt x="72" y="147"/>
                </a:cubicBezTo>
                <a:cubicBezTo>
                  <a:pt x="76" y="149"/>
                  <a:pt x="79" y="150"/>
                  <a:pt x="82" y="151"/>
                </a:cubicBezTo>
                <a:cubicBezTo>
                  <a:pt x="88" y="153"/>
                  <a:pt x="93" y="154"/>
                  <a:pt x="99" y="154"/>
                </a:cubicBezTo>
                <a:cubicBezTo>
                  <a:pt x="105" y="154"/>
                  <a:pt x="110" y="153"/>
                  <a:pt x="115" y="151"/>
                </a:cubicBezTo>
                <a:cubicBezTo>
                  <a:pt x="119" y="150"/>
                  <a:pt x="122" y="149"/>
                  <a:pt x="125" y="147"/>
                </a:cubicBezTo>
                <a:cubicBezTo>
                  <a:pt x="127" y="146"/>
                  <a:pt x="128" y="145"/>
                  <a:pt x="130" y="144"/>
                </a:cubicBezTo>
                <a:cubicBezTo>
                  <a:pt x="142" y="136"/>
                  <a:pt x="150" y="124"/>
                  <a:pt x="153" y="109"/>
                </a:cubicBezTo>
                <a:cubicBezTo>
                  <a:pt x="154" y="106"/>
                  <a:pt x="154" y="102"/>
                  <a:pt x="154" y="98"/>
                </a:cubicBezTo>
                <a:cubicBezTo>
                  <a:pt x="154" y="94"/>
                  <a:pt x="154" y="91"/>
                  <a:pt x="153" y="87"/>
                </a:cubicBezTo>
                <a:cubicBezTo>
                  <a:pt x="150" y="73"/>
                  <a:pt x="142" y="60"/>
                  <a:pt x="130" y="52"/>
                </a:cubicBezTo>
                <a:close/>
                <a:moveTo>
                  <a:pt x="158" y="38"/>
                </a:moveTo>
                <a:cubicBezTo>
                  <a:pt x="147" y="56"/>
                  <a:pt x="147" y="56"/>
                  <a:pt x="147" y="56"/>
                </a:cubicBezTo>
                <a:cubicBezTo>
                  <a:pt x="147" y="56"/>
                  <a:pt x="147" y="56"/>
                  <a:pt x="147" y="56"/>
                </a:cubicBezTo>
                <a:cubicBezTo>
                  <a:pt x="148" y="57"/>
                  <a:pt x="149" y="58"/>
                  <a:pt x="151" y="60"/>
                </a:cubicBezTo>
                <a:cubicBezTo>
                  <a:pt x="151" y="60"/>
                  <a:pt x="151" y="60"/>
                  <a:pt x="151" y="60"/>
                </a:cubicBezTo>
                <a:cubicBezTo>
                  <a:pt x="152" y="62"/>
                  <a:pt x="153" y="63"/>
                  <a:pt x="154" y="65"/>
                </a:cubicBezTo>
                <a:cubicBezTo>
                  <a:pt x="154" y="65"/>
                  <a:pt x="154" y="65"/>
                  <a:pt x="154" y="65"/>
                </a:cubicBezTo>
                <a:cubicBezTo>
                  <a:pt x="155" y="66"/>
                  <a:pt x="156" y="68"/>
                  <a:pt x="156" y="70"/>
                </a:cubicBezTo>
                <a:cubicBezTo>
                  <a:pt x="157" y="70"/>
                  <a:pt x="157" y="70"/>
                  <a:pt x="157" y="70"/>
                </a:cubicBezTo>
                <a:cubicBezTo>
                  <a:pt x="157" y="71"/>
                  <a:pt x="158" y="73"/>
                  <a:pt x="159" y="75"/>
                </a:cubicBezTo>
                <a:cubicBezTo>
                  <a:pt x="159" y="75"/>
                  <a:pt x="159" y="75"/>
                  <a:pt x="159" y="75"/>
                </a:cubicBezTo>
                <a:cubicBezTo>
                  <a:pt x="180" y="75"/>
                  <a:pt x="180" y="75"/>
                  <a:pt x="180" y="75"/>
                </a:cubicBezTo>
                <a:cubicBezTo>
                  <a:pt x="176" y="60"/>
                  <a:pt x="168" y="48"/>
                  <a:pt x="158" y="38"/>
                </a:cubicBezTo>
                <a:close/>
                <a:moveTo>
                  <a:pt x="105" y="89"/>
                </a:moveTo>
                <a:cubicBezTo>
                  <a:pt x="106" y="89"/>
                  <a:pt x="107" y="89"/>
                  <a:pt x="107" y="89"/>
                </a:cubicBezTo>
                <a:cubicBezTo>
                  <a:pt x="114" y="90"/>
                  <a:pt x="120" y="92"/>
                  <a:pt x="123" y="96"/>
                </a:cubicBezTo>
                <a:cubicBezTo>
                  <a:pt x="127" y="99"/>
                  <a:pt x="129" y="103"/>
                  <a:pt x="129" y="109"/>
                </a:cubicBezTo>
                <a:cubicBezTo>
                  <a:pt x="129" y="115"/>
                  <a:pt x="126" y="120"/>
                  <a:pt x="121" y="124"/>
                </a:cubicBezTo>
                <a:cubicBezTo>
                  <a:pt x="117" y="128"/>
                  <a:pt x="111" y="130"/>
                  <a:pt x="104" y="131"/>
                </a:cubicBezTo>
                <a:cubicBezTo>
                  <a:pt x="104" y="145"/>
                  <a:pt x="104" y="145"/>
                  <a:pt x="104" y="145"/>
                </a:cubicBezTo>
                <a:cubicBezTo>
                  <a:pt x="99" y="145"/>
                  <a:pt x="99" y="145"/>
                  <a:pt x="99" y="145"/>
                </a:cubicBezTo>
                <a:cubicBezTo>
                  <a:pt x="99" y="131"/>
                  <a:pt x="99" y="131"/>
                  <a:pt x="99" y="131"/>
                </a:cubicBezTo>
                <a:cubicBezTo>
                  <a:pt x="91" y="130"/>
                  <a:pt x="85" y="129"/>
                  <a:pt x="80" y="126"/>
                </a:cubicBezTo>
                <a:cubicBezTo>
                  <a:pt x="75" y="123"/>
                  <a:pt x="73" y="119"/>
                  <a:pt x="73" y="115"/>
                </a:cubicBezTo>
                <a:cubicBezTo>
                  <a:pt x="73" y="112"/>
                  <a:pt x="73" y="110"/>
                  <a:pt x="75" y="109"/>
                </a:cubicBezTo>
                <a:cubicBezTo>
                  <a:pt x="76" y="107"/>
                  <a:pt x="78" y="106"/>
                  <a:pt x="81" y="106"/>
                </a:cubicBezTo>
                <a:cubicBezTo>
                  <a:pt x="84" y="106"/>
                  <a:pt x="86" y="107"/>
                  <a:pt x="87" y="108"/>
                </a:cubicBezTo>
                <a:cubicBezTo>
                  <a:pt x="89" y="110"/>
                  <a:pt x="90" y="112"/>
                  <a:pt x="90" y="114"/>
                </a:cubicBezTo>
                <a:cubicBezTo>
                  <a:pt x="90" y="116"/>
                  <a:pt x="89" y="118"/>
                  <a:pt x="89" y="119"/>
                </a:cubicBezTo>
                <a:cubicBezTo>
                  <a:pt x="88" y="121"/>
                  <a:pt x="88" y="122"/>
                  <a:pt x="87" y="123"/>
                </a:cubicBezTo>
                <a:cubicBezTo>
                  <a:pt x="88" y="124"/>
                  <a:pt x="90" y="124"/>
                  <a:pt x="92" y="125"/>
                </a:cubicBezTo>
                <a:cubicBezTo>
                  <a:pt x="94" y="126"/>
                  <a:pt x="96" y="126"/>
                  <a:pt x="99" y="126"/>
                </a:cubicBezTo>
                <a:cubicBezTo>
                  <a:pt x="99" y="103"/>
                  <a:pt x="99" y="103"/>
                  <a:pt x="99" y="103"/>
                </a:cubicBezTo>
                <a:cubicBezTo>
                  <a:pt x="98" y="103"/>
                  <a:pt x="98" y="103"/>
                  <a:pt x="97" y="103"/>
                </a:cubicBezTo>
                <a:cubicBezTo>
                  <a:pt x="97" y="103"/>
                  <a:pt x="96" y="103"/>
                  <a:pt x="96" y="103"/>
                </a:cubicBezTo>
                <a:cubicBezTo>
                  <a:pt x="89" y="103"/>
                  <a:pt x="84" y="101"/>
                  <a:pt x="80" y="97"/>
                </a:cubicBezTo>
                <a:cubicBezTo>
                  <a:pt x="76" y="94"/>
                  <a:pt x="75" y="90"/>
                  <a:pt x="75" y="84"/>
                </a:cubicBezTo>
                <a:cubicBezTo>
                  <a:pt x="75" y="82"/>
                  <a:pt x="75" y="80"/>
                  <a:pt x="76" y="77"/>
                </a:cubicBezTo>
                <a:cubicBezTo>
                  <a:pt x="77" y="75"/>
                  <a:pt x="78" y="73"/>
                  <a:pt x="80" y="71"/>
                </a:cubicBezTo>
                <a:cubicBezTo>
                  <a:pt x="82" y="69"/>
                  <a:pt x="84" y="67"/>
                  <a:pt x="87" y="66"/>
                </a:cubicBezTo>
                <a:cubicBezTo>
                  <a:pt x="90" y="64"/>
                  <a:pt x="94" y="64"/>
                  <a:pt x="99" y="63"/>
                </a:cubicBezTo>
                <a:cubicBezTo>
                  <a:pt x="99" y="52"/>
                  <a:pt x="99" y="52"/>
                  <a:pt x="99" y="52"/>
                </a:cubicBezTo>
                <a:cubicBezTo>
                  <a:pt x="104" y="52"/>
                  <a:pt x="104" y="52"/>
                  <a:pt x="104" y="52"/>
                </a:cubicBezTo>
                <a:cubicBezTo>
                  <a:pt x="104" y="63"/>
                  <a:pt x="104" y="63"/>
                  <a:pt x="104" y="63"/>
                </a:cubicBezTo>
                <a:cubicBezTo>
                  <a:pt x="110" y="64"/>
                  <a:pt x="116" y="65"/>
                  <a:pt x="120" y="68"/>
                </a:cubicBezTo>
                <a:cubicBezTo>
                  <a:pt x="125" y="70"/>
                  <a:pt x="127" y="74"/>
                  <a:pt x="127" y="77"/>
                </a:cubicBezTo>
                <a:cubicBezTo>
                  <a:pt x="127" y="80"/>
                  <a:pt x="126" y="82"/>
                  <a:pt x="125" y="83"/>
                </a:cubicBezTo>
                <a:cubicBezTo>
                  <a:pt x="123" y="85"/>
                  <a:pt x="121" y="86"/>
                  <a:pt x="119" y="86"/>
                </a:cubicBezTo>
                <a:cubicBezTo>
                  <a:pt x="116" y="86"/>
                  <a:pt x="114" y="85"/>
                  <a:pt x="113" y="84"/>
                </a:cubicBezTo>
                <a:cubicBezTo>
                  <a:pt x="111" y="82"/>
                  <a:pt x="111" y="81"/>
                  <a:pt x="111" y="78"/>
                </a:cubicBezTo>
                <a:cubicBezTo>
                  <a:pt x="111" y="77"/>
                  <a:pt x="111" y="75"/>
                  <a:pt x="111" y="74"/>
                </a:cubicBezTo>
                <a:cubicBezTo>
                  <a:pt x="112" y="72"/>
                  <a:pt x="112" y="71"/>
                  <a:pt x="113" y="69"/>
                </a:cubicBezTo>
                <a:cubicBezTo>
                  <a:pt x="112" y="69"/>
                  <a:pt x="111" y="69"/>
                  <a:pt x="109" y="68"/>
                </a:cubicBezTo>
                <a:cubicBezTo>
                  <a:pt x="107" y="68"/>
                  <a:pt x="105" y="68"/>
                  <a:pt x="104" y="68"/>
                </a:cubicBezTo>
                <a:cubicBezTo>
                  <a:pt x="104" y="88"/>
                  <a:pt x="104" y="88"/>
                  <a:pt x="104" y="88"/>
                </a:cubicBezTo>
                <a:cubicBezTo>
                  <a:pt x="104" y="88"/>
                  <a:pt x="105" y="89"/>
                  <a:pt x="105" y="89"/>
                </a:cubicBezTo>
                <a:close/>
                <a:moveTo>
                  <a:pt x="104" y="126"/>
                </a:moveTo>
                <a:cubicBezTo>
                  <a:pt x="108" y="126"/>
                  <a:pt x="111" y="125"/>
                  <a:pt x="114" y="122"/>
                </a:cubicBezTo>
                <a:cubicBezTo>
                  <a:pt x="116" y="120"/>
                  <a:pt x="117" y="118"/>
                  <a:pt x="117" y="115"/>
                </a:cubicBezTo>
                <a:cubicBezTo>
                  <a:pt x="117" y="112"/>
                  <a:pt x="116" y="110"/>
                  <a:pt x="114" y="108"/>
                </a:cubicBezTo>
                <a:cubicBezTo>
                  <a:pt x="113" y="106"/>
                  <a:pt x="110" y="105"/>
                  <a:pt x="106" y="104"/>
                </a:cubicBezTo>
                <a:cubicBezTo>
                  <a:pt x="106" y="104"/>
                  <a:pt x="106" y="104"/>
                  <a:pt x="105" y="104"/>
                </a:cubicBezTo>
                <a:cubicBezTo>
                  <a:pt x="104" y="104"/>
                  <a:pt x="104" y="104"/>
                  <a:pt x="104" y="104"/>
                </a:cubicBezTo>
                <a:lnTo>
                  <a:pt x="104" y="126"/>
                </a:lnTo>
                <a:close/>
                <a:moveTo>
                  <a:pt x="99" y="68"/>
                </a:moveTo>
                <a:cubicBezTo>
                  <a:pt x="95" y="68"/>
                  <a:pt x="92" y="69"/>
                  <a:pt x="90" y="71"/>
                </a:cubicBezTo>
                <a:cubicBezTo>
                  <a:pt x="88" y="73"/>
                  <a:pt x="87" y="75"/>
                  <a:pt x="87" y="78"/>
                </a:cubicBezTo>
                <a:cubicBezTo>
                  <a:pt x="87" y="81"/>
                  <a:pt x="87" y="83"/>
                  <a:pt x="89" y="85"/>
                </a:cubicBezTo>
                <a:cubicBezTo>
                  <a:pt x="91" y="86"/>
                  <a:pt x="93" y="87"/>
                  <a:pt x="96" y="88"/>
                </a:cubicBezTo>
                <a:cubicBezTo>
                  <a:pt x="97" y="88"/>
                  <a:pt x="97" y="88"/>
                  <a:pt x="98" y="88"/>
                </a:cubicBezTo>
                <a:cubicBezTo>
                  <a:pt x="98" y="88"/>
                  <a:pt x="98" y="88"/>
                  <a:pt x="99" y="88"/>
                </a:cubicBezTo>
                <a:lnTo>
                  <a:pt x="99" y="6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Impact MT Std" pitchFamily="34" charset="0"/>
            </a:endParaRPr>
          </a:p>
        </p:txBody>
      </p:sp>
      <p:sp>
        <p:nvSpPr>
          <p:cNvPr id="72" name="圆角矩形 71"/>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圆角矩形 72"/>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5"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865650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5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29"/>
                                        </p:tgtEl>
                                        <p:attrNameLst>
                                          <p:attrName>ppt_y</p:attrName>
                                        </p:attrNameLst>
                                      </p:cBhvr>
                                      <p:tavLst>
                                        <p:tav tm="0">
                                          <p:val>
                                            <p:strVal val="#ppt_y"/>
                                          </p:val>
                                        </p:tav>
                                        <p:tav tm="100000">
                                          <p:val>
                                            <p:strVal val="#ppt_y"/>
                                          </p:val>
                                        </p:tav>
                                      </p:tavLst>
                                    </p:anim>
                                    <p:anim calcmode="lin" valueType="num">
                                      <p:cBhvr>
                                        <p:cTn id="21" dur="50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29"/>
                                        </p:tgtEl>
                                      </p:cBhvr>
                                    </p:animEffect>
                                  </p:childTnLst>
                                </p:cTn>
                              </p:par>
                            </p:childTnLst>
                          </p:cTn>
                        </p:par>
                        <p:par>
                          <p:cTn id="24" fill="hold">
                            <p:stCondLst>
                              <p:cond delay="2250"/>
                            </p:stCondLst>
                            <p:childTnLst>
                              <p:par>
                                <p:cTn id="25" presetID="2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down)">
                                      <p:cBhvr>
                                        <p:cTn id="27" dur="500"/>
                                        <p:tgtEl>
                                          <p:spTgt spid="20"/>
                                        </p:tgtEl>
                                      </p:cBhvr>
                                    </p:animEffect>
                                  </p:childTnLst>
                                </p:cTn>
                              </p:par>
                            </p:childTnLst>
                          </p:cTn>
                        </p:par>
                        <p:par>
                          <p:cTn id="28" fill="hold">
                            <p:stCondLst>
                              <p:cond delay="2750"/>
                            </p:stCondLst>
                            <p:childTnLst>
                              <p:par>
                                <p:cTn id="29" presetID="53" presetClass="entr" presetSubtype="16"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Effect transition="in" filter="fade">
                                      <p:cBhvr>
                                        <p:cTn id="38" dur="500"/>
                                        <p:tgtEl>
                                          <p:spTgt spid="22"/>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Effect transition="in" filter="fade">
                                      <p:cBhvr>
                                        <p:cTn id="43" dur="500"/>
                                        <p:tgtEl>
                                          <p:spTgt spid="23"/>
                                        </p:tgtEl>
                                      </p:cBhvr>
                                    </p:animEffect>
                                  </p:childTnLst>
                                </p:cTn>
                              </p:par>
                              <p:par>
                                <p:cTn id="44" presetID="53" presetClass="entr" presetSubtype="16" fill="hold" grpId="0" nodeType="withEffect">
                                  <p:stCondLst>
                                    <p:cond delay="50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par>
                                <p:cTn id="49" presetID="53" presetClass="entr" presetSubtype="16" fill="hold" grpId="0" nodeType="withEffect">
                                  <p:stCondLst>
                                    <p:cond delay="500"/>
                                  </p:stCondLst>
                                  <p:childTnLst>
                                    <p:set>
                                      <p:cBhvr>
                                        <p:cTn id="50" dur="1" fill="hold">
                                          <p:stCondLst>
                                            <p:cond delay="0"/>
                                          </p:stCondLst>
                                        </p:cTn>
                                        <p:tgtEl>
                                          <p:spTgt spid="25"/>
                                        </p:tgtEl>
                                        <p:attrNameLst>
                                          <p:attrName>style.visibility</p:attrName>
                                        </p:attrNameLst>
                                      </p:cBhvr>
                                      <p:to>
                                        <p:strVal val="visible"/>
                                      </p:to>
                                    </p:set>
                                    <p:anim calcmode="lin" valueType="num">
                                      <p:cBhvr>
                                        <p:cTn id="51" dur="500" fill="hold"/>
                                        <p:tgtEl>
                                          <p:spTgt spid="25"/>
                                        </p:tgtEl>
                                        <p:attrNameLst>
                                          <p:attrName>ppt_w</p:attrName>
                                        </p:attrNameLst>
                                      </p:cBhvr>
                                      <p:tavLst>
                                        <p:tav tm="0">
                                          <p:val>
                                            <p:fltVal val="0"/>
                                          </p:val>
                                        </p:tav>
                                        <p:tav tm="100000">
                                          <p:val>
                                            <p:strVal val="#ppt_w"/>
                                          </p:val>
                                        </p:tav>
                                      </p:tavLst>
                                    </p:anim>
                                    <p:anim calcmode="lin" valueType="num">
                                      <p:cBhvr>
                                        <p:cTn id="52" dur="500" fill="hold"/>
                                        <p:tgtEl>
                                          <p:spTgt spid="25"/>
                                        </p:tgtEl>
                                        <p:attrNameLst>
                                          <p:attrName>ppt_h</p:attrName>
                                        </p:attrNameLst>
                                      </p:cBhvr>
                                      <p:tavLst>
                                        <p:tav tm="0">
                                          <p:val>
                                            <p:fltVal val="0"/>
                                          </p:val>
                                        </p:tav>
                                        <p:tav tm="100000">
                                          <p:val>
                                            <p:strVal val="#ppt_h"/>
                                          </p:val>
                                        </p:tav>
                                      </p:tavLst>
                                    </p:anim>
                                    <p:animEffect transition="in" filter="fade">
                                      <p:cBhvr>
                                        <p:cTn id="53" dur="500"/>
                                        <p:tgtEl>
                                          <p:spTgt spid="25"/>
                                        </p:tgtEl>
                                      </p:cBhvr>
                                    </p:animEffect>
                                  </p:childTnLst>
                                </p:cTn>
                              </p:par>
                              <p:par>
                                <p:cTn id="54" presetID="53" presetClass="entr" presetSubtype="16" fill="hold" grpId="0" nodeType="withEffect">
                                  <p:stCondLst>
                                    <p:cond delay="50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animEffect transition="in" filter="fade">
                                      <p:cBhvr>
                                        <p:cTn id="58" dur="500"/>
                                        <p:tgtEl>
                                          <p:spTgt spid="26"/>
                                        </p:tgtEl>
                                      </p:cBhvr>
                                    </p:animEffect>
                                  </p:childTnLst>
                                </p:cTn>
                              </p:par>
                            </p:childTnLst>
                          </p:cTn>
                        </p:par>
                        <p:par>
                          <p:cTn id="59" fill="hold">
                            <p:stCondLst>
                              <p:cond delay="3750"/>
                            </p:stCondLst>
                            <p:childTnLst>
                              <p:par>
                                <p:cTn id="60" presetID="42" presetClass="entr" presetSubtype="0" fill="hold" grpId="0" nodeType="after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1000"/>
                                        <p:tgtEl>
                                          <p:spTgt spid="37"/>
                                        </p:tgtEl>
                                      </p:cBhvr>
                                    </p:animEffect>
                                    <p:anim calcmode="lin" valueType="num">
                                      <p:cBhvr>
                                        <p:cTn id="63" dur="1000" fill="hold"/>
                                        <p:tgtEl>
                                          <p:spTgt spid="37"/>
                                        </p:tgtEl>
                                        <p:attrNameLst>
                                          <p:attrName>ppt_x</p:attrName>
                                        </p:attrNameLst>
                                      </p:cBhvr>
                                      <p:tavLst>
                                        <p:tav tm="0">
                                          <p:val>
                                            <p:strVal val="#ppt_x"/>
                                          </p:val>
                                        </p:tav>
                                        <p:tav tm="100000">
                                          <p:val>
                                            <p:strVal val="#ppt_x"/>
                                          </p:val>
                                        </p:tav>
                                      </p:tavLst>
                                    </p:anim>
                                    <p:anim calcmode="lin" valueType="num">
                                      <p:cBhvr>
                                        <p:cTn id="64" dur="1000" fill="hold"/>
                                        <p:tgtEl>
                                          <p:spTgt spid="37"/>
                                        </p:tgtEl>
                                        <p:attrNameLst>
                                          <p:attrName>ppt_y</p:attrName>
                                        </p:attrNameLst>
                                      </p:cBhvr>
                                      <p:tavLst>
                                        <p:tav tm="0">
                                          <p:val>
                                            <p:strVal val="#ppt_y+.1"/>
                                          </p:val>
                                        </p:tav>
                                        <p:tav tm="100000">
                                          <p:val>
                                            <p:strVal val="#ppt_y"/>
                                          </p:val>
                                        </p:tav>
                                      </p:tavLst>
                                    </p:anim>
                                  </p:childTnLst>
                                </p:cTn>
                              </p:par>
                            </p:childTnLst>
                          </p:cTn>
                        </p:par>
                        <p:par>
                          <p:cTn id="65" fill="hold">
                            <p:stCondLst>
                              <p:cond delay="4750"/>
                            </p:stCondLst>
                            <p:childTnLst>
                              <p:par>
                                <p:cTn id="66" presetID="53" presetClass="entr" presetSubtype="16" fill="hold" grpId="0" nodeType="after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p:cTn id="68" dur="500" fill="hold"/>
                                        <p:tgtEl>
                                          <p:spTgt spid="59"/>
                                        </p:tgtEl>
                                        <p:attrNameLst>
                                          <p:attrName>ppt_w</p:attrName>
                                        </p:attrNameLst>
                                      </p:cBhvr>
                                      <p:tavLst>
                                        <p:tav tm="0">
                                          <p:val>
                                            <p:fltVal val="0"/>
                                          </p:val>
                                        </p:tav>
                                        <p:tav tm="100000">
                                          <p:val>
                                            <p:strVal val="#ppt_w"/>
                                          </p:val>
                                        </p:tav>
                                      </p:tavLst>
                                    </p:anim>
                                    <p:anim calcmode="lin" valueType="num">
                                      <p:cBhvr>
                                        <p:cTn id="69" dur="500" fill="hold"/>
                                        <p:tgtEl>
                                          <p:spTgt spid="59"/>
                                        </p:tgtEl>
                                        <p:attrNameLst>
                                          <p:attrName>ppt_h</p:attrName>
                                        </p:attrNameLst>
                                      </p:cBhvr>
                                      <p:tavLst>
                                        <p:tav tm="0">
                                          <p:val>
                                            <p:fltVal val="0"/>
                                          </p:val>
                                        </p:tav>
                                        <p:tav tm="100000">
                                          <p:val>
                                            <p:strVal val="#ppt_h"/>
                                          </p:val>
                                        </p:tav>
                                      </p:tavLst>
                                    </p:anim>
                                    <p:animEffect transition="in" filter="fade">
                                      <p:cBhvr>
                                        <p:cTn id="70" dur="500"/>
                                        <p:tgtEl>
                                          <p:spTgt spid="59"/>
                                        </p:tgtEl>
                                      </p:cBhvr>
                                    </p:animEffect>
                                  </p:childTnLst>
                                </p:cTn>
                              </p:par>
                            </p:childTnLst>
                          </p:cTn>
                        </p:par>
                        <p:par>
                          <p:cTn id="71" fill="hold">
                            <p:stCondLst>
                              <p:cond delay="52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38"/>
                                        </p:tgtEl>
                                        <p:attrNameLst>
                                          <p:attrName>style.visibility</p:attrName>
                                        </p:attrNameLst>
                                      </p:cBhvr>
                                      <p:to>
                                        <p:strVal val="visible"/>
                                      </p:to>
                                    </p:set>
                                    <p:anim calcmode="lin" valueType="num">
                                      <p:cBhvr>
                                        <p:cTn id="7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38"/>
                                        </p:tgtEl>
                                        <p:attrNameLst>
                                          <p:attrName>ppt_y</p:attrName>
                                        </p:attrNameLst>
                                      </p:cBhvr>
                                      <p:tavLst>
                                        <p:tav tm="0">
                                          <p:val>
                                            <p:strVal val="#ppt_y"/>
                                          </p:val>
                                        </p:tav>
                                        <p:tav tm="100000">
                                          <p:val>
                                            <p:strVal val="#ppt_y"/>
                                          </p:val>
                                        </p:tav>
                                      </p:tavLst>
                                    </p:anim>
                                    <p:anim calcmode="lin" valueType="num">
                                      <p:cBhvr>
                                        <p:cTn id="7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38"/>
                                        </p:tgtEl>
                                      </p:cBhvr>
                                    </p:animEffect>
                                  </p:childTnLst>
                                </p:cTn>
                              </p:par>
                            </p:childTnLst>
                          </p:cTn>
                        </p:par>
                        <p:par>
                          <p:cTn id="79" fill="hold">
                            <p:stCondLst>
                              <p:cond delay="6000"/>
                            </p:stCondLst>
                            <p:childTnLst>
                              <p:par>
                                <p:cTn id="80" presetID="22" presetClass="entr" presetSubtype="4" fill="hold"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wipe(down)">
                                      <p:cBhvr>
                                        <p:cTn id="82" dur="500"/>
                                        <p:tgtEl>
                                          <p:spTgt spid="30"/>
                                        </p:tgtEl>
                                      </p:cBhvr>
                                    </p:animEffect>
                                  </p:childTnLst>
                                </p:cTn>
                              </p:par>
                            </p:childTnLst>
                          </p:cTn>
                        </p:par>
                        <p:par>
                          <p:cTn id="83" fill="hold">
                            <p:stCondLst>
                              <p:cond delay="6500"/>
                            </p:stCondLst>
                            <p:childTnLst>
                              <p:par>
                                <p:cTn id="84" presetID="53" presetClass="entr" presetSubtype="16" fill="hold" grpId="0" nodeType="afterEffect">
                                  <p:stCondLst>
                                    <p:cond delay="0"/>
                                  </p:stCondLst>
                                  <p:childTnLst>
                                    <p:set>
                                      <p:cBhvr>
                                        <p:cTn id="85" dur="1" fill="hold">
                                          <p:stCondLst>
                                            <p:cond delay="0"/>
                                          </p:stCondLst>
                                        </p:cTn>
                                        <p:tgtEl>
                                          <p:spTgt spid="31"/>
                                        </p:tgtEl>
                                        <p:attrNameLst>
                                          <p:attrName>style.visibility</p:attrName>
                                        </p:attrNameLst>
                                      </p:cBhvr>
                                      <p:to>
                                        <p:strVal val="visible"/>
                                      </p:to>
                                    </p:set>
                                    <p:anim calcmode="lin" valueType="num">
                                      <p:cBhvr>
                                        <p:cTn id="86" dur="500" fill="hold"/>
                                        <p:tgtEl>
                                          <p:spTgt spid="31"/>
                                        </p:tgtEl>
                                        <p:attrNameLst>
                                          <p:attrName>ppt_w</p:attrName>
                                        </p:attrNameLst>
                                      </p:cBhvr>
                                      <p:tavLst>
                                        <p:tav tm="0">
                                          <p:val>
                                            <p:fltVal val="0"/>
                                          </p:val>
                                        </p:tav>
                                        <p:tav tm="100000">
                                          <p:val>
                                            <p:strVal val="#ppt_w"/>
                                          </p:val>
                                        </p:tav>
                                      </p:tavLst>
                                    </p:anim>
                                    <p:anim calcmode="lin" valueType="num">
                                      <p:cBhvr>
                                        <p:cTn id="87" dur="500" fill="hold"/>
                                        <p:tgtEl>
                                          <p:spTgt spid="31"/>
                                        </p:tgtEl>
                                        <p:attrNameLst>
                                          <p:attrName>ppt_h</p:attrName>
                                        </p:attrNameLst>
                                      </p:cBhvr>
                                      <p:tavLst>
                                        <p:tav tm="0">
                                          <p:val>
                                            <p:fltVal val="0"/>
                                          </p:val>
                                        </p:tav>
                                        <p:tav tm="100000">
                                          <p:val>
                                            <p:strVal val="#ppt_h"/>
                                          </p:val>
                                        </p:tav>
                                      </p:tavLst>
                                    </p:anim>
                                    <p:animEffect transition="in" filter="fade">
                                      <p:cBhvr>
                                        <p:cTn id="88" dur="500"/>
                                        <p:tgtEl>
                                          <p:spTgt spid="31"/>
                                        </p:tgtEl>
                                      </p:cBhvr>
                                    </p:animEffect>
                                  </p:childTnLst>
                                </p:cTn>
                              </p:par>
                              <p:par>
                                <p:cTn id="89" presetID="53" presetClass="entr" presetSubtype="16" fill="hold" grpId="0" nodeType="withEffect">
                                  <p:stCondLst>
                                    <p:cond delay="50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Effect transition="in" filter="fade">
                                      <p:cBhvr>
                                        <p:cTn id="93" dur="500"/>
                                        <p:tgtEl>
                                          <p:spTgt spid="32"/>
                                        </p:tgtEl>
                                      </p:cBhvr>
                                    </p:animEffect>
                                  </p:childTnLst>
                                </p:cTn>
                              </p:par>
                              <p:par>
                                <p:cTn id="94" presetID="53" presetClass="entr" presetSubtype="16" fill="hold" grpId="0" nodeType="withEffect">
                                  <p:stCondLst>
                                    <p:cond delay="500"/>
                                  </p:stCondLst>
                                  <p:childTnLst>
                                    <p:set>
                                      <p:cBhvr>
                                        <p:cTn id="95" dur="1" fill="hold">
                                          <p:stCondLst>
                                            <p:cond delay="0"/>
                                          </p:stCondLst>
                                        </p:cTn>
                                        <p:tgtEl>
                                          <p:spTgt spid="33"/>
                                        </p:tgtEl>
                                        <p:attrNameLst>
                                          <p:attrName>style.visibility</p:attrName>
                                        </p:attrNameLst>
                                      </p:cBhvr>
                                      <p:to>
                                        <p:strVal val="visible"/>
                                      </p:to>
                                    </p:set>
                                    <p:anim calcmode="lin" valueType="num">
                                      <p:cBhvr>
                                        <p:cTn id="96" dur="500" fill="hold"/>
                                        <p:tgtEl>
                                          <p:spTgt spid="33"/>
                                        </p:tgtEl>
                                        <p:attrNameLst>
                                          <p:attrName>ppt_w</p:attrName>
                                        </p:attrNameLst>
                                      </p:cBhvr>
                                      <p:tavLst>
                                        <p:tav tm="0">
                                          <p:val>
                                            <p:fltVal val="0"/>
                                          </p:val>
                                        </p:tav>
                                        <p:tav tm="100000">
                                          <p:val>
                                            <p:strVal val="#ppt_w"/>
                                          </p:val>
                                        </p:tav>
                                      </p:tavLst>
                                    </p:anim>
                                    <p:anim calcmode="lin" valueType="num">
                                      <p:cBhvr>
                                        <p:cTn id="97" dur="500" fill="hold"/>
                                        <p:tgtEl>
                                          <p:spTgt spid="33"/>
                                        </p:tgtEl>
                                        <p:attrNameLst>
                                          <p:attrName>ppt_h</p:attrName>
                                        </p:attrNameLst>
                                      </p:cBhvr>
                                      <p:tavLst>
                                        <p:tav tm="0">
                                          <p:val>
                                            <p:fltVal val="0"/>
                                          </p:val>
                                        </p:tav>
                                        <p:tav tm="100000">
                                          <p:val>
                                            <p:strVal val="#ppt_h"/>
                                          </p:val>
                                        </p:tav>
                                      </p:tavLst>
                                    </p:anim>
                                    <p:animEffect transition="in" filter="fade">
                                      <p:cBhvr>
                                        <p:cTn id="98" dur="500"/>
                                        <p:tgtEl>
                                          <p:spTgt spid="33"/>
                                        </p:tgtEl>
                                      </p:cBhvr>
                                    </p:animEffect>
                                  </p:childTnLst>
                                </p:cTn>
                              </p:par>
                              <p:par>
                                <p:cTn id="99" presetID="53" presetClass="entr" presetSubtype="16" fill="hold" grpId="0" nodeType="withEffect">
                                  <p:stCondLst>
                                    <p:cond delay="50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par>
                                <p:cTn id="104" presetID="53" presetClass="entr" presetSubtype="16" fill="hold" grpId="0" nodeType="withEffect">
                                  <p:stCondLst>
                                    <p:cond delay="500"/>
                                  </p:stCondLst>
                                  <p:childTnLst>
                                    <p:set>
                                      <p:cBhvr>
                                        <p:cTn id="105" dur="1" fill="hold">
                                          <p:stCondLst>
                                            <p:cond delay="0"/>
                                          </p:stCondLst>
                                        </p:cTn>
                                        <p:tgtEl>
                                          <p:spTgt spid="35"/>
                                        </p:tgtEl>
                                        <p:attrNameLst>
                                          <p:attrName>style.visibility</p:attrName>
                                        </p:attrNameLst>
                                      </p:cBhvr>
                                      <p:to>
                                        <p:strVal val="visible"/>
                                      </p:to>
                                    </p:set>
                                    <p:anim calcmode="lin" valueType="num">
                                      <p:cBhvr>
                                        <p:cTn id="106" dur="500" fill="hold"/>
                                        <p:tgtEl>
                                          <p:spTgt spid="35"/>
                                        </p:tgtEl>
                                        <p:attrNameLst>
                                          <p:attrName>ppt_w</p:attrName>
                                        </p:attrNameLst>
                                      </p:cBhvr>
                                      <p:tavLst>
                                        <p:tav tm="0">
                                          <p:val>
                                            <p:fltVal val="0"/>
                                          </p:val>
                                        </p:tav>
                                        <p:tav tm="100000">
                                          <p:val>
                                            <p:strVal val="#ppt_w"/>
                                          </p:val>
                                        </p:tav>
                                      </p:tavLst>
                                    </p:anim>
                                    <p:anim calcmode="lin" valueType="num">
                                      <p:cBhvr>
                                        <p:cTn id="107" dur="500" fill="hold"/>
                                        <p:tgtEl>
                                          <p:spTgt spid="35"/>
                                        </p:tgtEl>
                                        <p:attrNameLst>
                                          <p:attrName>ppt_h</p:attrName>
                                        </p:attrNameLst>
                                      </p:cBhvr>
                                      <p:tavLst>
                                        <p:tav tm="0">
                                          <p:val>
                                            <p:fltVal val="0"/>
                                          </p:val>
                                        </p:tav>
                                        <p:tav tm="100000">
                                          <p:val>
                                            <p:strVal val="#ppt_h"/>
                                          </p:val>
                                        </p:tav>
                                      </p:tavLst>
                                    </p:anim>
                                    <p:animEffect transition="in" filter="fade">
                                      <p:cBhvr>
                                        <p:cTn id="108" dur="500"/>
                                        <p:tgtEl>
                                          <p:spTgt spid="35"/>
                                        </p:tgtEl>
                                      </p:cBhvr>
                                    </p:animEffect>
                                  </p:childTnLst>
                                </p:cTn>
                              </p:par>
                              <p:par>
                                <p:cTn id="109" presetID="53" presetClass="entr" presetSubtype="16" fill="hold" grpId="0" nodeType="withEffect">
                                  <p:stCondLst>
                                    <p:cond delay="50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ppt_w</p:attrName>
                                        </p:attrNameLst>
                                      </p:cBhvr>
                                      <p:tavLst>
                                        <p:tav tm="0">
                                          <p:val>
                                            <p:fltVal val="0"/>
                                          </p:val>
                                        </p:tav>
                                        <p:tav tm="100000">
                                          <p:val>
                                            <p:strVal val="#ppt_w"/>
                                          </p:val>
                                        </p:tav>
                                      </p:tavLst>
                                    </p:anim>
                                    <p:anim calcmode="lin" valueType="num">
                                      <p:cBhvr>
                                        <p:cTn id="112" dur="500" fill="hold"/>
                                        <p:tgtEl>
                                          <p:spTgt spid="36"/>
                                        </p:tgtEl>
                                        <p:attrNameLst>
                                          <p:attrName>ppt_h</p:attrName>
                                        </p:attrNameLst>
                                      </p:cBhvr>
                                      <p:tavLst>
                                        <p:tav tm="0">
                                          <p:val>
                                            <p:fltVal val="0"/>
                                          </p:val>
                                        </p:tav>
                                        <p:tav tm="100000">
                                          <p:val>
                                            <p:strVal val="#ppt_h"/>
                                          </p:val>
                                        </p:tav>
                                      </p:tavLst>
                                    </p:anim>
                                    <p:animEffect transition="in" filter="fade">
                                      <p:cBhvr>
                                        <p:cTn id="113" dur="500"/>
                                        <p:tgtEl>
                                          <p:spTgt spid="36"/>
                                        </p:tgtEl>
                                      </p:cBhvr>
                                    </p:animEffect>
                                  </p:childTnLst>
                                </p:cTn>
                              </p:par>
                            </p:childTnLst>
                          </p:cTn>
                        </p:par>
                        <p:par>
                          <p:cTn id="114" fill="hold">
                            <p:stCondLst>
                              <p:cond delay="7500"/>
                            </p:stCondLst>
                            <p:childTnLst>
                              <p:par>
                                <p:cTn id="115" presetID="42" presetClass="entr" presetSubtype="0" fill="hold" grpId="0" nodeType="afterEffect">
                                  <p:stCondLst>
                                    <p:cond delay="0"/>
                                  </p:stCondLst>
                                  <p:childTnLst>
                                    <p:set>
                                      <p:cBhvr>
                                        <p:cTn id="116" dur="1" fill="hold">
                                          <p:stCondLst>
                                            <p:cond delay="0"/>
                                          </p:stCondLst>
                                        </p:cTn>
                                        <p:tgtEl>
                                          <p:spTgt spid="48"/>
                                        </p:tgtEl>
                                        <p:attrNameLst>
                                          <p:attrName>style.visibility</p:attrName>
                                        </p:attrNameLst>
                                      </p:cBhvr>
                                      <p:to>
                                        <p:strVal val="visible"/>
                                      </p:to>
                                    </p:set>
                                    <p:animEffect transition="in" filter="fade">
                                      <p:cBhvr>
                                        <p:cTn id="117" dur="1000"/>
                                        <p:tgtEl>
                                          <p:spTgt spid="48"/>
                                        </p:tgtEl>
                                      </p:cBhvr>
                                    </p:animEffect>
                                    <p:anim calcmode="lin" valueType="num">
                                      <p:cBhvr>
                                        <p:cTn id="118" dur="1000" fill="hold"/>
                                        <p:tgtEl>
                                          <p:spTgt spid="48"/>
                                        </p:tgtEl>
                                        <p:attrNameLst>
                                          <p:attrName>ppt_x</p:attrName>
                                        </p:attrNameLst>
                                      </p:cBhvr>
                                      <p:tavLst>
                                        <p:tav tm="0">
                                          <p:val>
                                            <p:strVal val="#ppt_x"/>
                                          </p:val>
                                        </p:tav>
                                        <p:tav tm="100000">
                                          <p:val>
                                            <p:strVal val="#ppt_x"/>
                                          </p:val>
                                        </p:tav>
                                      </p:tavLst>
                                    </p:anim>
                                    <p:anim calcmode="lin" valueType="num">
                                      <p:cBhvr>
                                        <p:cTn id="119" dur="1000" fill="hold"/>
                                        <p:tgtEl>
                                          <p:spTgt spid="48"/>
                                        </p:tgtEl>
                                        <p:attrNameLst>
                                          <p:attrName>ppt_y</p:attrName>
                                        </p:attrNameLst>
                                      </p:cBhvr>
                                      <p:tavLst>
                                        <p:tav tm="0">
                                          <p:val>
                                            <p:strVal val="#ppt_y+.1"/>
                                          </p:val>
                                        </p:tav>
                                        <p:tav tm="100000">
                                          <p:val>
                                            <p:strVal val="#ppt_y"/>
                                          </p:val>
                                        </p:tav>
                                      </p:tavLst>
                                    </p:anim>
                                  </p:childTnLst>
                                </p:cTn>
                              </p:par>
                            </p:childTnLst>
                          </p:cTn>
                        </p:par>
                        <p:par>
                          <p:cTn id="120" fill="hold">
                            <p:stCondLst>
                              <p:cond delay="8500"/>
                            </p:stCondLst>
                            <p:childTnLst>
                              <p:par>
                                <p:cTn id="121" presetID="53" presetClass="entr" presetSubtype="16"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 calcmode="lin" valueType="num">
                                      <p:cBhvr>
                                        <p:cTn id="123" dur="500" fill="hold"/>
                                        <p:tgtEl>
                                          <p:spTgt spid="60"/>
                                        </p:tgtEl>
                                        <p:attrNameLst>
                                          <p:attrName>ppt_w</p:attrName>
                                        </p:attrNameLst>
                                      </p:cBhvr>
                                      <p:tavLst>
                                        <p:tav tm="0">
                                          <p:val>
                                            <p:fltVal val="0"/>
                                          </p:val>
                                        </p:tav>
                                        <p:tav tm="100000">
                                          <p:val>
                                            <p:strVal val="#ppt_w"/>
                                          </p:val>
                                        </p:tav>
                                      </p:tavLst>
                                    </p:anim>
                                    <p:anim calcmode="lin" valueType="num">
                                      <p:cBhvr>
                                        <p:cTn id="124" dur="500" fill="hold"/>
                                        <p:tgtEl>
                                          <p:spTgt spid="60"/>
                                        </p:tgtEl>
                                        <p:attrNameLst>
                                          <p:attrName>ppt_h</p:attrName>
                                        </p:attrNameLst>
                                      </p:cBhvr>
                                      <p:tavLst>
                                        <p:tav tm="0">
                                          <p:val>
                                            <p:fltVal val="0"/>
                                          </p:val>
                                        </p:tav>
                                        <p:tav tm="100000">
                                          <p:val>
                                            <p:strVal val="#ppt_h"/>
                                          </p:val>
                                        </p:tav>
                                      </p:tavLst>
                                    </p:anim>
                                    <p:animEffect transition="in" filter="fade">
                                      <p:cBhvr>
                                        <p:cTn id="125" dur="500"/>
                                        <p:tgtEl>
                                          <p:spTgt spid="60"/>
                                        </p:tgtEl>
                                      </p:cBhvr>
                                    </p:animEffect>
                                  </p:childTnLst>
                                </p:cTn>
                              </p:par>
                            </p:childTnLst>
                          </p:cTn>
                        </p:par>
                        <p:par>
                          <p:cTn id="126" fill="hold">
                            <p:stCondLst>
                              <p:cond delay="9000"/>
                            </p:stCondLst>
                            <p:childTnLst>
                              <p:par>
                                <p:cTn id="127" presetID="41" presetClass="entr" presetSubtype="0" fill="hold" grpId="0" nodeType="afterEffect">
                                  <p:stCondLst>
                                    <p:cond delay="0"/>
                                  </p:stCondLst>
                                  <p:iterate type="lt">
                                    <p:tmPct val="10000"/>
                                  </p:iterate>
                                  <p:childTnLst>
                                    <p:set>
                                      <p:cBhvr>
                                        <p:cTn id="128" dur="1" fill="hold">
                                          <p:stCondLst>
                                            <p:cond delay="0"/>
                                          </p:stCondLst>
                                        </p:cTn>
                                        <p:tgtEl>
                                          <p:spTgt spid="49"/>
                                        </p:tgtEl>
                                        <p:attrNameLst>
                                          <p:attrName>style.visibility</p:attrName>
                                        </p:attrNameLst>
                                      </p:cBhvr>
                                      <p:to>
                                        <p:strVal val="visible"/>
                                      </p:to>
                                    </p:set>
                                    <p:anim calcmode="lin" valueType="num">
                                      <p:cBhvr>
                                        <p:cTn id="129"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30" dur="500" fill="hold"/>
                                        <p:tgtEl>
                                          <p:spTgt spid="49"/>
                                        </p:tgtEl>
                                        <p:attrNameLst>
                                          <p:attrName>ppt_y</p:attrName>
                                        </p:attrNameLst>
                                      </p:cBhvr>
                                      <p:tavLst>
                                        <p:tav tm="0">
                                          <p:val>
                                            <p:strVal val="#ppt_y"/>
                                          </p:val>
                                        </p:tav>
                                        <p:tav tm="100000">
                                          <p:val>
                                            <p:strVal val="#ppt_y"/>
                                          </p:val>
                                        </p:tav>
                                      </p:tavLst>
                                    </p:anim>
                                    <p:anim calcmode="lin" valueType="num">
                                      <p:cBhvr>
                                        <p:cTn id="131"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32"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33" dur="500" tmFilter="0,0; .5, 1; 1, 1"/>
                                        <p:tgtEl>
                                          <p:spTgt spid="49"/>
                                        </p:tgtEl>
                                      </p:cBhvr>
                                    </p:animEffect>
                                  </p:childTnLst>
                                </p:cTn>
                              </p:par>
                            </p:childTnLst>
                          </p:cTn>
                        </p:par>
                        <p:par>
                          <p:cTn id="134" fill="hold">
                            <p:stCondLst>
                              <p:cond delay="9750"/>
                            </p:stCondLst>
                            <p:childTnLst>
                              <p:par>
                                <p:cTn id="135" presetID="22" presetClass="entr" presetSubtype="4" fill="hold" nodeType="after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wipe(down)">
                                      <p:cBhvr>
                                        <p:cTn id="137" dur="500"/>
                                        <p:tgtEl>
                                          <p:spTgt spid="39"/>
                                        </p:tgtEl>
                                      </p:cBhvr>
                                    </p:animEffect>
                                  </p:childTnLst>
                                </p:cTn>
                              </p:par>
                            </p:childTnLst>
                          </p:cTn>
                        </p:par>
                        <p:par>
                          <p:cTn id="138" fill="hold">
                            <p:stCondLst>
                              <p:cond delay="10250"/>
                            </p:stCondLst>
                            <p:childTnLst>
                              <p:par>
                                <p:cTn id="139" presetID="53" presetClass="entr" presetSubtype="16" fill="hold" grpId="0" nodeType="afterEffect">
                                  <p:stCondLst>
                                    <p:cond delay="0"/>
                                  </p:stCondLst>
                                  <p:childTnLst>
                                    <p:set>
                                      <p:cBhvr>
                                        <p:cTn id="140" dur="1" fill="hold">
                                          <p:stCondLst>
                                            <p:cond delay="0"/>
                                          </p:stCondLst>
                                        </p:cTn>
                                        <p:tgtEl>
                                          <p:spTgt spid="40"/>
                                        </p:tgtEl>
                                        <p:attrNameLst>
                                          <p:attrName>style.visibility</p:attrName>
                                        </p:attrNameLst>
                                      </p:cBhvr>
                                      <p:to>
                                        <p:strVal val="visible"/>
                                      </p:to>
                                    </p:set>
                                    <p:anim calcmode="lin" valueType="num">
                                      <p:cBhvr>
                                        <p:cTn id="141" dur="500" fill="hold"/>
                                        <p:tgtEl>
                                          <p:spTgt spid="40"/>
                                        </p:tgtEl>
                                        <p:attrNameLst>
                                          <p:attrName>ppt_w</p:attrName>
                                        </p:attrNameLst>
                                      </p:cBhvr>
                                      <p:tavLst>
                                        <p:tav tm="0">
                                          <p:val>
                                            <p:fltVal val="0"/>
                                          </p:val>
                                        </p:tav>
                                        <p:tav tm="100000">
                                          <p:val>
                                            <p:strVal val="#ppt_w"/>
                                          </p:val>
                                        </p:tav>
                                      </p:tavLst>
                                    </p:anim>
                                    <p:anim calcmode="lin" valueType="num">
                                      <p:cBhvr>
                                        <p:cTn id="142" dur="500" fill="hold"/>
                                        <p:tgtEl>
                                          <p:spTgt spid="40"/>
                                        </p:tgtEl>
                                        <p:attrNameLst>
                                          <p:attrName>ppt_h</p:attrName>
                                        </p:attrNameLst>
                                      </p:cBhvr>
                                      <p:tavLst>
                                        <p:tav tm="0">
                                          <p:val>
                                            <p:fltVal val="0"/>
                                          </p:val>
                                        </p:tav>
                                        <p:tav tm="100000">
                                          <p:val>
                                            <p:strVal val="#ppt_h"/>
                                          </p:val>
                                        </p:tav>
                                      </p:tavLst>
                                    </p:anim>
                                    <p:animEffect transition="in" filter="fade">
                                      <p:cBhvr>
                                        <p:cTn id="143" dur="500"/>
                                        <p:tgtEl>
                                          <p:spTgt spid="40"/>
                                        </p:tgtEl>
                                      </p:cBhvr>
                                    </p:animEffect>
                                  </p:childTnLst>
                                </p:cTn>
                              </p:par>
                              <p:par>
                                <p:cTn id="144" presetID="53" presetClass="entr" presetSubtype="16" fill="hold" grpId="0" nodeType="withEffect">
                                  <p:stCondLst>
                                    <p:cond delay="500"/>
                                  </p:stCondLst>
                                  <p:childTnLst>
                                    <p:set>
                                      <p:cBhvr>
                                        <p:cTn id="145" dur="1" fill="hold">
                                          <p:stCondLst>
                                            <p:cond delay="0"/>
                                          </p:stCondLst>
                                        </p:cTn>
                                        <p:tgtEl>
                                          <p:spTgt spid="41"/>
                                        </p:tgtEl>
                                        <p:attrNameLst>
                                          <p:attrName>style.visibility</p:attrName>
                                        </p:attrNameLst>
                                      </p:cBhvr>
                                      <p:to>
                                        <p:strVal val="visible"/>
                                      </p:to>
                                    </p:set>
                                    <p:anim calcmode="lin" valueType="num">
                                      <p:cBhvr>
                                        <p:cTn id="146" dur="500" fill="hold"/>
                                        <p:tgtEl>
                                          <p:spTgt spid="41"/>
                                        </p:tgtEl>
                                        <p:attrNameLst>
                                          <p:attrName>ppt_w</p:attrName>
                                        </p:attrNameLst>
                                      </p:cBhvr>
                                      <p:tavLst>
                                        <p:tav tm="0">
                                          <p:val>
                                            <p:fltVal val="0"/>
                                          </p:val>
                                        </p:tav>
                                        <p:tav tm="100000">
                                          <p:val>
                                            <p:strVal val="#ppt_w"/>
                                          </p:val>
                                        </p:tav>
                                      </p:tavLst>
                                    </p:anim>
                                    <p:anim calcmode="lin" valueType="num">
                                      <p:cBhvr>
                                        <p:cTn id="147" dur="500" fill="hold"/>
                                        <p:tgtEl>
                                          <p:spTgt spid="41"/>
                                        </p:tgtEl>
                                        <p:attrNameLst>
                                          <p:attrName>ppt_h</p:attrName>
                                        </p:attrNameLst>
                                      </p:cBhvr>
                                      <p:tavLst>
                                        <p:tav tm="0">
                                          <p:val>
                                            <p:fltVal val="0"/>
                                          </p:val>
                                        </p:tav>
                                        <p:tav tm="100000">
                                          <p:val>
                                            <p:strVal val="#ppt_h"/>
                                          </p:val>
                                        </p:tav>
                                      </p:tavLst>
                                    </p:anim>
                                    <p:animEffect transition="in" filter="fade">
                                      <p:cBhvr>
                                        <p:cTn id="148" dur="500"/>
                                        <p:tgtEl>
                                          <p:spTgt spid="41"/>
                                        </p:tgtEl>
                                      </p:cBhvr>
                                    </p:animEffect>
                                  </p:childTnLst>
                                </p:cTn>
                              </p:par>
                              <p:par>
                                <p:cTn id="149" presetID="53" presetClass="entr" presetSubtype="16" fill="hold" grpId="0" nodeType="withEffect">
                                  <p:stCondLst>
                                    <p:cond delay="500"/>
                                  </p:stCondLst>
                                  <p:childTnLst>
                                    <p:set>
                                      <p:cBhvr>
                                        <p:cTn id="150" dur="1" fill="hold">
                                          <p:stCondLst>
                                            <p:cond delay="0"/>
                                          </p:stCondLst>
                                        </p:cTn>
                                        <p:tgtEl>
                                          <p:spTgt spid="44"/>
                                        </p:tgtEl>
                                        <p:attrNameLst>
                                          <p:attrName>style.visibility</p:attrName>
                                        </p:attrNameLst>
                                      </p:cBhvr>
                                      <p:to>
                                        <p:strVal val="visible"/>
                                      </p:to>
                                    </p:set>
                                    <p:anim calcmode="lin" valueType="num">
                                      <p:cBhvr>
                                        <p:cTn id="151" dur="500" fill="hold"/>
                                        <p:tgtEl>
                                          <p:spTgt spid="44"/>
                                        </p:tgtEl>
                                        <p:attrNameLst>
                                          <p:attrName>ppt_w</p:attrName>
                                        </p:attrNameLst>
                                      </p:cBhvr>
                                      <p:tavLst>
                                        <p:tav tm="0">
                                          <p:val>
                                            <p:fltVal val="0"/>
                                          </p:val>
                                        </p:tav>
                                        <p:tav tm="100000">
                                          <p:val>
                                            <p:strVal val="#ppt_w"/>
                                          </p:val>
                                        </p:tav>
                                      </p:tavLst>
                                    </p:anim>
                                    <p:anim calcmode="lin" valueType="num">
                                      <p:cBhvr>
                                        <p:cTn id="152" dur="500" fill="hold"/>
                                        <p:tgtEl>
                                          <p:spTgt spid="44"/>
                                        </p:tgtEl>
                                        <p:attrNameLst>
                                          <p:attrName>ppt_h</p:attrName>
                                        </p:attrNameLst>
                                      </p:cBhvr>
                                      <p:tavLst>
                                        <p:tav tm="0">
                                          <p:val>
                                            <p:fltVal val="0"/>
                                          </p:val>
                                        </p:tav>
                                        <p:tav tm="100000">
                                          <p:val>
                                            <p:strVal val="#ppt_h"/>
                                          </p:val>
                                        </p:tav>
                                      </p:tavLst>
                                    </p:anim>
                                    <p:animEffect transition="in" filter="fade">
                                      <p:cBhvr>
                                        <p:cTn id="153" dur="500"/>
                                        <p:tgtEl>
                                          <p:spTgt spid="44"/>
                                        </p:tgtEl>
                                      </p:cBhvr>
                                    </p:animEffect>
                                  </p:childTnLst>
                                </p:cTn>
                              </p:par>
                              <p:par>
                                <p:cTn id="154" presetID="53" presetClass="entr" presetSubtype="16" fill="hold" grpId="0" nodeType="withEffect">
                                  <p:stCondLst>
                                    <p:cond delay="500"/>
                                  </p:stCondLst>
                                  <p:childTnLst>
                                    <p:set>
                                      <p:cBhvr>
                                        <p:cTn id="155" dur="1" fill="hold">
                                          <p:stCondLst>
                                            <p:cond delay="0"/>
                                          </p:stCondLst>
                                        </p:cTn>
                                        <p:tgtEl>
                                          <p:spTgt spid="45"/>
                                        </p:tgtEl>
                                        <p:attrNameLst>
                                          <p:attrName>style.visibility</p:attrName>
                                        </p:attrNameLst>
                                      </p:cBhvr>
                                      <p:to>
                                        <p:strVal val="visible"/>
                                      </p:to>
                                    </p:set>
                                    <p:anim calcmode="lin" valueType="num">
                                      <p:cBhvr>
                                        <p:cTn id="156" dur="500" fill="hold"/>
                                        <p:tgtEl>
                                          <p:spTgt spid="45"/>
                                        </p:tgtEl>
                                        <p:attrNameLst>
                                          <p:attrName>ppt_w</p:attrName>
                                        </p:attrNameLst>
                                      </p:cBhvr>
                                      <p:tavLst>
                                        <p:tav tm="0">
                                          <p:val>
                                            <p:fltVal val="0"/>
                                          </p:val>
                                        </p:tav>
                                        <p:tav tm="100000">
                                          <p:val>
                                            <p:strVal val="#ppt_w"/>
                                          </p:val>
                                        </p:tav>
                                      </p:tavLst>
                                    </p:anim>
                                    <p:anim calcmode="lin" valueType="num">
                                      <p:cBhvr>
                                        <p:cTn id="157" dur="500" fill="hold"/>
                                        <p:tgtEl>
                                          <p:spTgt spid="45"/>
                                        </p:tgtEl>
                                        <p:attrNameLst>
                                          <p:attrName>ppt_h</p:attrName>
                                        </p:attrNameLst>
                                      </p:cBhvr>
                                      <p:tavLst>
                                        <p:tav tm="0">
                                          <p:val>
                                            <p:fltVal val="0"/>
                                          </p:val>
                                        </p:tav>
                                        <p:tav tm="100000">
                                          <p:val>
                                            <p:strVal val="#ppt_h"/>
                                          </p:val>
                                        </p:tav>
                                      </p:tavLst>
                                    </p:anim>
                                    <p:animEffect transition="in" filter="fade">
                                      <p:cBhvr>
                                        <p:cTn id="158" dur="500"/>
                                        <p:tgtEl>
                                          <p:spTgt spid="45"/>
                                        </p:tgtEl>
                                      </p:cBhvr>
                                    </p:animEffect>
                                  </p:childTnLst>
                                </p:cTn>
                              </p:par>
                              <p:par>
                                <p:cTn id="159" presetID="53" presetClass="entr" presetSubtype="16" fill="hold" grpId="0" nodeType="withEffect">
                                  <p:stCondLst>
                                    <p:cond delay="500"/>
                                  </p:stCondLst>
                                  <p:childTnLst>
                                    <p:set>
                                      <p:cBhvr>
                                        <p:cTn id="160" dur="1" fill="hold">
                                          <p:stCondLst>
                                            <p:cond delay="0"/>
                                          </p:stCondLst>
                                        </p:cTn>
                                        <p:tgtEl>
                                          <p:spTgt spid="46"/>
                                        </p:tgtEl>
                                        <p:attrNameLst>
                                          <p:attrName>style.visibility</p:attrName>
                                        </p:attrNameLst>
                                      </p:cBhvr>
                                      <p:to>
                                        <p:strVal val="visible"/>
                                      </p:to>
                                    </p:set>
                                    <p:anim calcmode="lin" valueType="num">
                                      <p:cBhvr>
                                        <p:cTn id="161" dur="500" fill="hold"/>
                                        <p:tgtEl>
                                          <p:spTgt spid="46"/>
                                        </p:tgtEl>
                                        <p:attrNameLst>
                                          <p:attrName>ppt_w</p:attrName>
                                        </p:attrNameLst>
                                      </p:cBhvr>
                                      <p:tavLst>
                                        <p:tav tm="0">
                                          <p:val>
                                            <p:fltVal val="0"/>
                                          </p:val>
                                        </p:tav>
                                        <p:tav tm="100000">
                                          <p:val>
                                            <p:strVal val="#ppt_w"/>
                                          </p:val>
                                        </p:tav>
                                      </p:tavLst>
                                    </p:anim>
                                    <p:anim calcmode="lin" valueType="num">
                                      <p:cBhvr>
                                        <p:cTn id="162" dur="500" fill="hold"/>
                                        <p:tgtEl>
                                          <p:spTgt spid="46"/>
                                        </p:tgtEl>
                                        <p:attrNameLst>
                                          <p:attrName>ppt_h</p:attrName>
                                        </p:attrNameLst>
                                      </p:cBhvr>
                                      <p:tavLst>
                                        <p:tav tm="0">
                                          <p:val>
                                            <p:fltVal val="0"/>
                                          </p:val>
                                        </p:tav>
                                        <p:tav tm="100000">
                                          <p:val>
                                            <p:strVal val="#ppt_h"/>
                                          </p:val>
                                        </p:tav>
                                      </p:tavLst>
                                    </p:anim>
                                    <p:animEffect transition="in" filter="fade">
                                      <p:cBhvr>
                                        <p:cTn id="163" dur="500"/>
                                        <p:tgtEl>
                                          <p:spTgt spid="46"/>
                                        </p:tgtEl>
                                      </p:cBhvr>
                                    </p:animEffect>
                                  </p:childTnLst>
                                </p:cTn>
                              </p:par>
                              <p:par>
                                <p:cTn id="164" presetID="53" presetClass="entr" presetSubtype="16" fill="hold" grpId="0" nodeType="withEffect">
                                  <p:stCondLst>
                                    <p:cond delay="500"/>
                                  </p:stCondLst>
                                  <p:childTnLst>
                                    <p:set>
                                      <p:cBhvr>
                                        <p:cTn id="165" dur="1" fill="hold">
                                          <p:stCondLst>
                                            <p:cond delay="0"/>
                                          </p:stCondLst>
                                        </p:cTn>
                                        <p:tgtEl>
                                          <p:spTgt spid="47"/>
                                        </p:tgtEl>
                                        <p:attrNameLst>
                                          <p:attrName>style.visibility</p:attrName>
                                        </p:attrNameLst>
                                      </p:cBhvr>
                                      <p:to>
                                        <p:strVal val="visible"/>
                                      </p:to>
                                    </p:set>
                                    <p:anim calcmode="lin" valueType="num">
                                      <p:cBhvr>
                                        <p:cTn id="166" dur="500" fill="hold"/>
                                        <p:tgtEl>
                                          <p:spTgt spid="47"/>
                                        </p:tgtEl>
                                        <p:attrNameLst>
                                          <p:attrName>ppt_w</p:attrName>
                                        </p:attrNameLst>
                                      </p:cBhvr>
                                      <p:tavLst>
                                        <p:tav tm="0">
                                          <p:val>
                                            <p:fltVal val="0"/>
                                          </p:val>
                                        </p:tav>
                                        <p:tav tm="100000">
                                          <p:val>
                                            <p:strVal val="#ppt_w"/>
                                          </p:val>
                                        </p:tav>
                                      </p:tavLst>
                                    </p:anim>
                                    <p:anim calcmode="lin" valueType="num">
                                      <p:cBhvr>
                                        <p:cTn id="167" dur="500" fill="hold"/>
                                        <p:tgtEl>
                                          <p:spTgt spid="47"/>
                                        </p:tgtEl>
                                        <p:attrNameLst>
                                          <p:attrName>ppt_h</p:attrName>
                                        </p:attrNameLst>
                                      </p:cBhvr>
                                      <p:tavLst>
                                        <p:tav tm="0">
                                          <p:val>
                                            <p:fltVal val="0"/>
                                          </p:val>
                                        </p:tav>
                                        <p:tav tm="100000">
                                          <p:val>
                                            <p:strVal val="#ppt_h"/>
                                          </p:val>
                                        </p:tav>
                                      </p:tavLst>
                                    </p:anim>
                                    <p:animEffect transition="in" filter="fade">
                                      <p:cBhvr>
                                        <p:cTn id="168" dur="500"/>
                                        <p:tgtEl>
                                          <p:spTgt spid="47"/>
                                        </p:tgtEl>
                                      </p:cBhvr>
                                    </p:animEffect>
                                  </p:childTnLst>
                                </p:cTn>
                              </p:par>
                            </p:childTnLst>
                          </p:cTn>
                        </p:par>
                        <p:par>
                          <p:cTn id="169" fill="hold">
                            <p:stCondLst>
                              <p:cond delay="11250"/>
                            </p:stCondLst>
                            <p:childTnLst>
                              <p:par>
                                <p:cTn id="170" presetID="42" presetClass="entr" presetSubtype="0" fill="hold" grpId="0" nodeType="afterEffect">
                                  <p:stCondLst>
                                    <p:cond delay="0"/>
                                  </p:stCondLst>
                                  <p:childTnLst>
                                    <p:set>
                                      <p:cBhvr>
                                        <p:cTn id="171" dur="1" fill="hold">
                                          <p:stCondLst>
                                            <p:cond delay="0"/>
                                          </p:stCondLst>
                                        </p:cTn>
                                        <p:tgtEl>
                                          <p:spTgt spid="57"/>
                                        </p:tgtEl>
                                        <p:attrNameLst>
                                          <p:attrName>style.visibility</p:attrName>
                                        </p:attrNameLst>
                                      </p:cBhvr>
                                      <p:to>
                                        <p:strVal val="visible"/>
                                      </p:to>
                                    </p:set>
                                    <p:animEffect transition="in" filter="fade">
                                      <p:cBhvr>
                                        <p:cTn id="172" dur="1000"/>
                                        <p:tgtEl>
                                          <p:spTgt spid="57"/>
                                        </p:tgtEl>
                                      </p:cBhvr>
                                    </p:animEffect>
                                    <p:anim calcmode="lin" valueType="num">
                                      <p:cBhvr>
                                        <p:cTn id="173" dur="1000" fill="hold"/>
                                        <p:tgtEl>
                                          <p:spTgt spid="57"/>
                                        </p:tgtEl>
                                        <p:attrNameLst>
                                          <p:attrName>ppt_x</p:attrName>
                                        </p:attrNameLst>
                                      </p:cBhvr>
                                      <p:tavLst>
                                        <p:tav tm="0">
                                          <p:val>
                                            <p:strVal val="#ppt_x"/>
                                          </p:val>
                                        </p:tav>
                                        <p:tav tm="100000">
                                          <p:val>
                                            <p:strVal val="#ppt_x"/>
                                          </p:val>
                                        </p:tav>
                                      </p:tavLst>
                                    </p:anim>
                                    <p:anim calcmode="lin" valueType="num">
                                      <p:cBhvr>
                                        <p:cTn id="174" dur="1000" fill="hold"/>
                                        <p:tgtEl>
                                          <p:spTgt spid="57"/>
                                        </p:tgtEl>
                                        <p:attrNameLst>
                                          <p:attrName>ppt_y</p:attrName>
                                        </p:attrNameLst>
                                      </p:cBhvr>
                                      <p:tavLst>
                                        <p:tav tm="0">
                                          <p:val>
                                            <p:strVal val="#ppt_y+.1"/>
                                          </p:val>
                                        </p:tav>
                                        <p:tav tm="100000">
                                          <p:val>
                                            <p:strVal val="#ppt_y"/>
                                          </p:val>
                                        </p:tav>
                                      </p:tavLst>
                                    </p:anim>
                                  </p:childTnLst>
                                </p:cTn>
                              </p:par>
                            </p:childTnLst>
                          </p:cTn>
                        </p:par>
                        <p:par>
                          <p:cTn id="175" fill="hold">
                            <p:stCondLst>
                              <p:cond delay="12250"/>
                            </p:stCondLst>
                            <p:childTnLst>
                              <p:par>
                                <p:cTn id="176" presetID="53" presetClass="entr" presetSubtype="16" fill="hold" grpId="0" nodeType="afterEffect">
                                  <p:stCondLst>
                                    <p:cond delay="0"/>
                                  </p:stCondLst>
                                  <p:childTnLst>
                                    <p:set>
                                      <p:cBhvr>
                                        <p:cTn id="177" dur="1" fill="hold">
                                          <p:stCondLst>
                                            <p:cond delay="0"/>
                                          </p:stCondLst>
                                        </p:cTn>
                                        <p:tgtEl>
                                          <p:spTgt spid="61"/>
                                        </p:tgtEl>
                                        <p:attrNameLst>
                                          <p:attrName>style.visibility</p:attrName>
                                        </p:attrNameLst>
                                      </p:cBhvr>
                                      <p:to>
                                        <p:strVal val="visible"/>
                                      </p:to>
                                    </p:set>
                                    <p:anim calcmode="lin" valueType="num">
                                      <p:cBhvr>
                                        <p:cTn id="178" dur="500" fill="hold"/>
                                        <p:tgtEl>
                                          <p:spTgt spid="61"/>
                                        </p:tgtEl>
                                        <p:attrNameLst>
                                          <p:attrName>ppt_w</p:attrName>
                                        </p:attrNameLst>
                                      </p:cBhvr>
                                      <p:tavLst>
                                        <p:tav tm="0">
                                          <p:val>
                                            <p:fltVal val="0"/>
                                          </p:val>
                                        </p:tav>
                                        <p:tav tm="100000">
                                          <p:val>
                                            <p:strVal val="#ppt_w"/>
                                          </p:val>
                                        </p:tav>
                                      </p:tavLst>
                                    </p:anim>
                                    <p:anim calcmode="lin" valueType="num">
                                      <p:cBhvr>
                                        <p:cTn id="179" dur="500" fill="hold"/>
                                        <p:tgtEl>
                                          <p:spTgt spid="61"/>
                                        </p:tgtEl>
                                        <p:attrNameLst>
                                          <p:attrName>ppt_h</p:attrName>
                                        </p:attrNameLst>
                                      </p:cBhvr>
                                      <p:tavLst>
                                        <p:tav tm="0">
                                          <p:val>
                                            <p:fltVal val="0"/>
                                          </p:val>
                                        </p:tav>
                                        <p:tav tm="100000">
                                          <p:val>
                                            <p:strVal val="#ppt_h"/>
                                          </p:val>
                                        </p:tav>
                                      </p:tavLst>
                                    </p:anim>
                                    <p:animEffect transition="in" filter="fade">
                                      <p:cBhvr>
                                        <p:cTn id="180" dur="500"/>
                                        <p:tgtEl>
                                          <p:spTgt spid="61"/>
                                        </p:tgtEl>
                                      </p:cBhvr>
                                    </p:animEffect>
                                  </p:childTnLst>
                                </p:cTn>
                              </p:par>
                            </p:childTnLst>
                          </p:cTn>
                        </p:par>
                        <p:par>
                          <p:cTn id="181" fill="hold">
                            <p:stCondLst>
                              <p:cond delay="12750"/>
                            </p:stCondLst>
                            <p:childTnLst>
                              <p:par>
                                <p:cTn id="182" presetID="41" presetClass="entr" presetSubtype="0" fill="hold" grpId="0" nodeType="afterEffect">
                                  <p:stCondLst>
                                    <p:cond delay="0"/>
                                  </p:stCondLst>
                                  <p:iterate type="lt">
                                    <p:tmPct val="10000"/>
                                  </p:iterate>
                                  <p:childTnLst>
                                    <p:set>
                                      <p:cBhvr>
                                        <p:cTn id="183" dur="1" fill="hold">
                                          <p:stCondLst>
                                            <p:cond delay="0"/>
                                          </p:stCondLst>
                                        </p:cTn>
                                        <p:tgtEl>
                                          <p:spTgt spid="58"/>
                                        </p:tgtEl>
                                        <p:attrNameLst>
                                          <p:attrName>style.visibility</p:attrName>
                                        </p:attrNameLst>
                                      </p:cBhvr>
                                      <p:to>
                                        <p:strVal val="visible"/>
                                      </p:to>
                                    </p:set>
                                    <p:anim calcmode="lin" valueType="num">
                                      <p:cBhvr>
                                        <p:cTn id="184"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185" dur="500" fill="hold"/>
                                        <p:tgtEl>
                                          <p:spTgt spid="58"/>
                                        </p:tgtEl>
                                        <p:attrNameLst>
                                          <p:attrName>ppt_y</p:attrName>
                                        </p:attrNameLst>
                                      </p:cBhvr>
                                      <p:tavLst>
                                        <p:tav tm="0">
                                          <p:val>
                                            <p:strVal val="#ppt_y"/>
                                          </p:val>
                                        </p:tav>
                                        <p:tav tm="100000">
                                          <p:val>
                                            <p:strVal val="#ppt_y"/>
                                          </p:val>
                                        </p:tav>
                                      </p:tavLst>
                                    </p:anim>
                                    <p:anim calcmode="lin" valueType="num">
                                      <p:cBhvr>
                                        <p:cTn id="186"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87"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88" dur="500" tmFilter="0,0; .5, 1; 1, 1"/>
                                        <p:tgtEl>
                                          <p:spTgt spid="58"/>
                                        </p:tgtEl>
                                      </p:cBhvr>
                                    </p:animEffect>
                                  </p:childTnLst>
                                </p:cTn>
                              </p:par>
                            </p:childTnLst>
                          </p:cTn>
                        </p:par>
                        <p:par>
                          <p:cTn id="189" fill="hold">
                            <p:stCondLst>
                              <p:cond delay="13450"/>
                            </p:stCondLst>
                            <p:childTnLst>
                              <p:par>
                                <p:cTn id="190" presetID="22" presetClass="entr" presetSubtype="4" fill="hold" nodeType="afterEffect">
                                  <p:stCondLst>
                                    <p:cond delay="0"/>
                                  </p:stCondLst>
                                  <p:childTnLst>
                                    <p:set>
                                      <p:cBhvr>
                                        <p:cTn id="191" dur="1" fill="hold">
                                          <p:stCondLst>
                                            <p:cond delay="0"/>
                                          </p:stCondLst>
                                        </p:cTn>
                                        <p:tgtEl>
                                          <p:spTgt spid="50"/>
                                        </p:tgtEl>
                                        <p:attrNameLst>
                                          <p:attrName>style.visibility</p:attrName>
                                        </p:attrNameLst>
                                      </p:cBhvr>
                                      <p:to>
                                        <p:strVal val="visible"/>
                                      </p:to>
                                    </p:set>
                                    <p:animEffect transition="in" filter="wipe(down)">
                                      <p:cBhvr>
                                        <p:cTn id="192" dur="500"/>
                                        <p:tgtEl>
                                          <p:spTgt spid="50"/>
                                        </p:tgtEl>
                                      </p:cBhvr>
                                    </p:animEffect>
                                  </p:childTnLst>
                                </p:cTn>
                              </p:par>
                            </p:childTnLst>
                          </p:cTn>
                        </p:par>
                        <p:par>
                          <p:cTn id="193" fill="hold">
                            <p:stCondLst>
                              <p:cond delay="13950"/>
                            </p:stCondLst>
                            <p:childTnLst>
                              <p:par>
                                <p:cTn id="194" presetID="53" presetClass="entr" presetSubtype="16" fill="hold" grpId="0" nodeType="afterEffect">
                                  <p:stCondLst>
                                    <p:cond delay="0"/>
                                  </p:stCondLst>
                                  <p:childTnLst>
                                    <p:set>
                                      <p:cBhvr>
                                        <p:cTn id="195" dur="1" fill="hold">
                                          <p:stCondLst>
                                            <p:cond delay="0"/>
                                          </p:stCondLst>
                                        </p:cTn>
                                        <p:tgtEl>
                                          <p:spTgt spid="51"/>
                                        </p:tgtEl>
                                        <p:attrNameLst>
                                          <p:attrName>style.visibility</p:attrName>
                                        </p:attrNameLst>
                                      </p:cBhvr>
                                      <p:to>
                                        <p:strVal val="visible"/>
                                      </p:to>
                                    </p:set>
                                    <p:anim calcmode="lin" valueType="num">
                                      <p:cBhvr>
                                        <p:cTn id="196" dur="500" fill="hold"/>
                                        <p:tgtEl>
                                          <p:spTgt spid="51"/>
                                        </p:tgtEl>
                                        <p:attrNameLst>
                                          <p:attrName>ppt_w</p:attrName>
                                        </p:attrNameLst>
                                      </p:cBhvr>
                                      <p:tavLst>
                                        <p:tav tm="0">
                                          <p:val>
                                            <p:fltVal val="0"/>
                                          </p:val>
                                        </p:tav>
                                        <p:tav tm="100000">
                                          <p:val>
                                            <p:strVal val="#ppt_w"/>
                                          </p:val>
                                        </p:tav>
                                      </p:tavLst>
                                    </p:anim>
                                    <p:anim calcmode="lin" valueType="num">
                                      <p:cBhvr>
                                        <p:cTn id="197" dur="500" fill="hold"/>
                                        <p:tgtEl>
                                          <p:spTgt spid="51"/>
                                        </p:tgtEl>
                                        <p:attrNameLst>
                                          <p:attrName>ppt_h</p:attrName>
                                        </p:attrNameLst>
                                      </p:cBhvr>
                                      <p:tavLst>
                                        <p:tav tm="0">
                                          <p:val>
                                            <p:fltVal val="0"/>
                                          </p:val>
                                        </p:tav>
                                        <p:tav tm="100000">
                                          <p:val>
                                            <p:strVal val="#ppt_h"/>
                                          </p:val>
                                        </p:tav>
                                      </p:tavLst>
                                    </p:anim>
                                    <p:animEffect transition="in" filter="fade">
                                      <p:cBhvr>
                                        <p:cTn id="198" dur="500"/>
                                        <p:tgtEl>
                                          <p:spTgt spid="51"/>
                                        </p:tgtEl>
                                      </p:cBhvr>
                                    </p:animEffect>
                                  </p:childTnLst>
                                </p:cTn>
                              </p:par>
                              <p:par>
                                <p:cTn id="199" presetID="53" presetClass="entr" presetSubtype="16" fill="hold" grpId="0" nodeType="withEffect">
                                  <p:stCondLst>
                                    <p:cond delay="500"/>
                                  </p:stCondLst>
                                  <p:childTnLst>
                                    <p:set>
                                      <p:cBhvr>
                                        <p:cTn id="200" dur="1" fill="hold">
                                          <p:stCondLst>
                                            <p:cond delay="0"/>
                                          </p:stCondLst>
                                        </p:cTn>
                                        <p:tgtEl>
                                          <p:spTgt spid="52"/>
                                        </p:tgtEl>
                                        <p:attrNameLst>
                                          <p:attrName>style.visibility</p:attrName>
                                        </p:attrNameLst>
                                      </p:cBhvr>
                                      <p:to>
                                        <p:strVal val="visible"/>
                                      </p:to>
                                    </p:set>
                                    <p:anim calcmode="lin" valueType="num">
                                      <p:cBhvr>
                                        <p:cTn id="201" dur="500" fill="hold"/>
                                        <p:tgtEl>
                                          <p:spTgt spid="52"/>
                                        </p:tgtEl>
                                        <p:attrNameLst>
                                          <p:attrName>ppt_w</p:attrName>
                                        </p:attrNameLst>
                                      </p:cBhvr>
                                      <p:tavLst>
                                        <p:tav tm="0">
                                          <p:val>
                                            <p:fltVal val="0"/>
                                          </p:val>
                                        </p:tav>
                                        <p:tav tm="100000">
                                          <p:val>
                                            <p:strVal val="#ppt_w"/>
                                          </p:val>
                                        </p:tav>
                                      </p:tavLst>
                                    </p:anim>
                                    <p:anim calcmode="lin" valueType="num">
                                      <p:cBhvr>
                                        <p:cTn id="202" dur="500" fill="hold"/>
                                        <p:tgtEl>
                                          <p:spTgt spid="52"/>
                                        </p:tgtEl>
                                        <p:attrNameLst>
                                          <p:attrName>ppt_h</p:attrName>
                                        </p:attrNameLst>
                                      </p:cBhvr>
                                      <p:tavLst>
                                        <p:tav tm="0">
                                          <p:val>
                                            <p:fltVal val="0"/>
                                          </p:val>
                                        </p:tav>
                                        <p:tav tm="100000">
                                          <p:val>
                                            <p:strVal val="#ppt_h"/>
                                          </p:val>
                                        </p:tav>
                                      </p:tavLst>
                                    </p:anim>
                                    <p:animEffect transition="in" filter="fade">
                                      <p:cBhvr>
                                        <p:cTn id="203" dur="500"/>
                                        <p:tgtEl>
                                          <p:spTgt spid="52"/>
                                        </p:tgtEl>
                                      </p:cBhvr>
                                    </p:animEffect>
                                  </p:childTnLst>
                                </p:cTn>
                              </p:par>
                              <p:par>
                                <p:cTn id="204" presetID="53" presetClass="entr" presetSubtype="16" fill="hold" grpId="0" nodeType="withEffect">
                                  <p:stCondLst>
                                    <p:cond delay="500"/>
                                  </p:stCondLst>
                                  <p:childTnLst>
                                    <p:set>
                                      <p:cBhvr>
                                        <p:cTn id="205" dur="1" fill="hold">
                                          <p:stCondLst>
                                            <p:cond delay="0"/>
                                          </p:stCondLst>
                                        </p:cTn>
                                        <p:tgtEl>
                                          <p:spTgt spid="53"/>
                                        </p:tgtEl>
                                        <p:attrNameLst>
                                          <p:attrName>style.visibility</p:attrName>
                                        </p:attrNameLst>
                                      </p:cBhvr>
                                      <p:to>
                                        <p:strVal val="visible"/>
                                      </p:to>
                                    </p:set>
                                    <p:anim calcmode="lin" valueType="num">
                                      <p:cBhvr>
                                        <p:cTn id="206" dur="500" fill="hold"/>
                                        <p:tgtEl>
                                          <p:spTgt spid="53"/>
                                        </p:tgtEl>
                                        <p:attrNameLst>
                                          <p:attrName>ppt_w</p:attrName>
                                        </p:attrNameLst>
                                      </p:cBhvr>
                                      <p:tavLst>
                                        <p:tav tm="0">
                                          <p:val>
                                            <p:fltVal val="0"/>
                                          </p:val>
                                        </p:tav>
                                        <p:tav tm="100000">
                                          <p:val>
                                            <p:strVal val="#ppt_w"/>
                                          </p:val>
                                        </p:tav>
                                      </p:tavLst>
                                    </p:anim>
                                    <p:anim calcmode="lin" valueType="num">
                                      <p:cBhvr>
                                        <p:cTn id="207" dur="500" fill="hold"/>
                                        <p:tgtEl>
                                          <p:spTgt spid="53"/>
                                        </p:tgtEl>
                                        <p:attrNameLst>
                                          <p:attrName>ppt_h</p:attrName>
                                        </p:attrNameLst>
                                      </p:cBhvr>
                                      <p:tavLst>
                                        <p:tav tm="0">
                                          <p:val>
                                            <p:fltVal val="0"/>
                                          </p:val>
                                        </p:tav>
                                        <p:tav tm="100000">
                                          <p:val>
                                            <p:strVal val="#ppt_h"/>
                                          </p:val>
                                        </p:tav>
                                      </p:tavLst>
                                    </p:anim>
                                    <p:animEffect transition="in" filter="fade">
                                      <p:cBhvr>
                                        <p:cTn id="208" dur="500"/>
                                        <p:tgtEl>
                                          <p:spTgt spid="53"/>
                                        </p:tgtEl>
                                      </p:cBhvr>
                                    </p:animEffect>
                                  </p:childTnLst>
                                </p:cTn>
                              </p:par>
                              <p:par>
                                <p:cTn id="209" presetID="53" presetClass="entr" presetSubtype="16" fill="hold" grpId="0" nodeType="withEffect">
                                  <p:stCondLst>
                                    <p:cond delay="500"/>
                                  </p:stCondLst>
                                  <p:childTnLst>
                                    <p:set>
                                      <p:cBhvr>
                                        <p:cTn id="210" dur="1" fill="hold">
                                          <p:stCondLst>
                                            <p:cond delay="0"/>
                                          </p:stCondLst>
                                        </p:cTn>
                                        <p:tgtEl>
                                          <p:spTgt spid="54"/>
                                        </p:tgtEl>
                                        <p:attrNameLst>
                                          <p:attrName>style.visibility</p:attrName>
                                        </p:attrNameLst>
                                      </p:cBhvr>
                                      <p:to>
                                        <p:strVal val="visible"/>
                                      </p:to>
                                    </p:set>
                                    <p:anim calcmode="lin" valueType="num">
                                      <p:cBhvr>
                                        <p:cTn id="211" dur="500" fill="hold"/>
                                        <p:tgtEl>
                                          <p:spTgt spid="54"/>
                                        </p:tgtEl>
                                        <p:attrNameLst>
                                          <p:attrName>ppt_w</p:attrName>
                                        </p:attrNameLst>
                                      </p:cBhvr>
                                      <p:tavLst>
                                        <p:tav tm="0">
                                          <p:val>
                                            <p:fltVal val="0"/>
                                          </p:val>
                                        </p:tav>
                                        <p:tav tm="100000">
                                          <p:val>
                                            <p:strVal val="#ppt_w"/>
                                          </p:val>
                                        </p:tav>
                                      </p:tavLst>
                                    </p:anim>
                                    <p:anim calcmode="lin" valueType="num">
                                      <p:cBhvr>
                                        <p:cTn id="212" dur="500" fill="hold"/>
                                        <p:tgtEl>
                                          <p:spTgt spid="54"/>
                                        </p:tgtEl>
                                        <p:attrNameLst>
                                          <p:attrName>ppt_h</p:attrName>
                                        </p:attrNameLst>
                                      </p:cBhvr>
                                      <p:tavLst>
                                        <p:tav tm="0">
                                          <p:val>
                                            <p:fltVal val="0"/>
                                          </p:val>
                                        </p:tav>
                                        <p:tav tm="100000">
                                          <p:val>
                                            <p:strVal val="#ppt_h"/>
                                          </p:val>
                                        </p:tav>
                                      </p:tavLst>
                                    </p:anim>
                                    <p:animEffect transition="in" filter="fade">
                                      <p:cBhvr>
                                        <p:cTn id="213" dur="500"/>
                                        <p:tgtEl>
                                          <p:spTgt spid="54"/>
                                        </p:tgtEl>
                                      </p:cBhvr>
                                    </p:animEffect>
                                  </p:childTnLst>
                                </p:cTn>
                              </p:par>
                              <p:par>
                                <p:cTn id="214" presetID="53" presetClass="entr" presetSubtype="16" fill="hold" grpId="0" nodeType="withEffect">
                                  <p:stCondLst>
                                    <p:cond delay="500"/>
                                  </p:stCondLst>
                                  <p:childTnLst>
                                    <p:set>
                                      <p:cBhvr>
                                        <p:cTn id="215" dur="1" fill="hold">
                                          <p:stCondLst>
                                            <p:cond delay="0"/>
                                          </p:stCondLst>
                                        </p:cTn>
                                        <p:tgtEl>
                                          <p:spTgt spid="55"/>
                                        </p:tgtEl>
                                        <p:attrNameLst>
                                          <p:attrName>style.visibility</p:attrName>
                                        </p:attrNameLst>
                                      </p:cBhvr>
                                      <p:to>
                                        <p:strVal val="visible"/>
                                      </p:to>
                                    </p:set>
                                    <p:anim calcmode="lin" valueType="num">
                                      <p:cBhvr>
                                        <p:cTn id="216" dur="500" fill="hold"/>
                                        <p:tgtEl>
                                          <p:spTgt spid="55"/>
                                        </p:tgtEl>
                                        <p:attrNameLst>
                                          <p:attrName>ppt_w</p:attrName>
                                        </p:attrNameLst>
                                      </p:cBhvr>
                                      <p:tavLst>
                                        <p:tav tm="0">
                                          <p:val>
                                            <p:fltVal val="0"/>
                                          </p:val>
                                        </p:tav>
                                        <p:tav tm="100000">
                                          <p:val>
                                            <p:strVal val="#ppt_w"/>
                                          </p:val>
                                        </p:tav>
                                      </p:tavLst>
                                    </p:anim>
                                    <p:anim calcmode="lin" valueType="num">
                                      <p:cBhvr>
                                        <p:cTn id="217" dur="500" fill="hold"/>
                                        <p:tgtEl>
                                          <p:spTgt spid="55"/>
                                        </p:tgtEl>
                                        <p:attrNameLst>
                                          <p:attrName>ppt_h</p:attrName>
                                        </p:attrNameLst>
                                      </p:cBhvr>
                                      <p:tavLst>
                                        <p:tav tm="0">
                                          <p:val>
                                            <p:fltVal val="0"/>
                                          </p:val>
                                        </p:tav>
                                        <p:tav tm="100000">
                                          <p:val>
                                            <p:strVal val="#ppt_h"/>
                                          </p:val>
                                        </p:tav>
                                      </p:tavLst>
                                    </p:anim>
                                    <p:animEffect transition="in" filter="fade">
                                      <p:cBhvr>
                                        <p:cTn id="218" dur="500"/>
                                        <p:tgtEl>
                                          <p:spTgt spid="55"/>
                                        </p:tgtEl>
                                      </p:cBhvr>
                                    </p:animEffect>
                                  </p:childTnLst>
                                </p:cTn>
                              </p:par>
                              <p:par>
                                <p:cTn id="219" presetID="53" presetClass="entr" presetSubtype="16" fill="hold" grpId="0" nodeType="withEffect">
                                  <p:stCondLst>
                                    <p:cond delay="500"/>
                                  </p:stCondLst>
                                  <p:childTnLst>
                                    <p:set>
                                      <p:cBhvr>
                                        <p:cTn id="220" dur="1" fill="hold">
                                          <p:stCondLst>
                                            <p:cond delay="0"/>
                                          </p:stCondLst>
                                        </p:cTn>
                                        <p:tgtEl>
                                          <p:spTgt spid="56"/>
                                        </p:tgtEl>
                                        <p:attrNameLst>
                                          <p:attrName>style.visibility</p:attrName>
                                        </p:attrNameLst>
                                      </p:cBhvr>
                                      <p:to>
                                        <p:strVal val="visible"/>
                                      </p:to>
                                    </p:set>
                                    <p:anim calcmode="lin" valueType="num">
                                      <p:cBhvr>
                                        <p:cTn id="221" dur="500" fill="hold"/>
                                        <p:tgtEl>
                                          <p:spTgt spid="56"/>
                                        </p:tgtEl>
                                        <p:attrNameLst>
                                          <p:attrName>ppt_w</p:attrName>
                                        </p:attrNameLst>
                                      </p:cBhvr>
                                      <p:tavLst>
                                        <p:tav tm="0">
                                          <p:val>
                                            <p:fltVal val="0"/>
                                          </p:val>
                                        </p:tav>
                                        <p:tav tm="100000">
                                          <p:val>
                                            <p:strVal val="#ppt_w"/>
                                          </p:val>
                                        </p:tav>
                                      </p:tavLst>
                                    </p:anim>
                                    <p:anim calcmode="lin" valueType="num">
                                      <p:cBhvr>
                                        <p:cTn id="222" dur="500" fill="hold"/>
                                        <p:tgtEl>
                                          <p:spTgt spid="56"/>
                                        </p:tgtEl>
                                        <p:attrNameLst>
                                          <p:attrName>ppt_h</p:attrName>
                                        </p:attrNameLst>
                                      </p:cBhvr>
                                      <p:tavLst>
                                        <p:tav tm="0">
                                          <p:val>
                                            <p:fltVal val="0"/>
                                          </p:val>
                                        </p:tav>
                                        <p:tav tm="100000">
                                          <p:val>
                                            <p:strVal val="#ppt_h"/>
                                          </p:val>
                                        </p:tav>
                                      </p:tavLst>
                                    </p:anim>
                                    <p:animEffect transition="in" filter="fade">
                                      <p:cBhvr>
                                        <p:cTn id="223"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animBg="1"/>
      <p:bldP spid="28" grpId="0" animBg="1"/>
      <p:bldP spid="29" grpId="0"/>
      <p:bldP spid="31" grpId="0"/>
      <p:bldP spid="32" grpId="0"/>
      <p:bldP spid="33" grpId="0"/>
      <p:bldP spid="34" grpId="0"/>
      <p:bldP spid="35" grpId="0"/>
      <p:bldP spid="36" grpId="0"/>
      <p:bldP spid="37" grpId="0" animBg="1"/>
      <p:bldP spid="38" grpId="0"/>
      <p:bldP spid="40" grpId="0"/>
      <p:bldP spid="41" grpId="0"/>
      <p:bldP spid="44" grpId="0"/>
      <p:bldP spid="45" grpId="0"/>
      <p:bldP spid="46" grpId="0"/>
      <p:bldP spid="47" grpId="0"/>
      <p:bldP spid="48" grpId="0" animBg="1"/>
      <p:bldP spid="49" grpId="0"/>
      <p:bldP spid="51" grpId="0"/>
      <p:bldP spid="52" grpId="0"/>
      <p:bldP spid="53" grpId="0"/>
      <p:bldP spid="54" grpId="0"/>
      <p:bldP spid="55" grpId="0"/>
      <p:bldP spid="56" grpId="0"/>
      <p:bldP spid="57" grpId="0" animBg="1"/>
      <p:bldP spid="58" grpId="0"/>
      <p:bldP spid="59" grpId="0" animBg="1"/>
      <p:bldP spid="60" grpId="0" animBg="1"/>
      <p:bldP spid="6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椭圆 31"/>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4808413" y="4406540"/>
            <a:ext cx="1436675" cy="215444"/>
            <a:chOff x="4369395" y="3284984"/>
            <a:chExt cx="1436675" cy="215444"/>
          </a:xfrm>
        </p:grpSpPr>
        <p:sp>
          <p:nvSpPr>
            <p:cNvPr id="3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项目来源</a:t>
              </a:r>
              <a:endParaRPr lang="zh-CN" altLang="en-US" sz="1400" dirty="0">
                <a:solidFill>
                  <a:srgbClr val="2C3637"/>
                </a:solidFill>
                <a:latin typeface="微软雅黑" pitchFamily="34" charset="-122"/>
                <a:ea typeface="微软雅黑" pitchFamily="34" charset="-122"/>
              </a:endParaRPr>
            </a:p>
          </p:txBody>
        </p:sp>
        <p:grpSp>
          <p:nvGrpSpPr>
            <p:cNvPr id="35" name="组合 34"/>
            <p:cNvGrpSpPr/>
            <p:nvPr/>
          </p:nvGrpSpPr>
          <p:grpSpPr>
            <a:xfrm>
              <a:off x="4369395" y="3316401"/>
              <a:ext cx="168551" cy="168551"/>
              <a:chOff x="5005199" y="3717032"/>
              <a:chExt cx="168551" cy="168551"/>
            </a:xfrm>
          </p:grpSpPr>
          <p:sp>
            <p:nvSpPr>
              <p:cNvPr id="36" name="椭圆 3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7" name="等腰三角形 3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8" name="组合 37"/>
          <p:cNvGrpSpPr/>
          <p:nvPr/>
        </p:nvGrpSpPr>
        <p:grpSpPr>
          <a:xfrm>
            <a:off x="6461112" y="4406540"/>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需求分析</a:t>
              </a:r>
              <a:endParaRPr lang="zh-CN" altLang="en-US" sz="1400" dirty="0">
                <a:solidFill>
                  <a:srgbClr val="2C3637"/>
                </a:solidFill>
                <a:latin typeface="微软雅黑" pitchFamily="34" charset="-122"/>
                <a:ea typeface="微软雅黑" pitchFamily="34" charset="-122"/>
              </a:endParaRP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5" name="组合 44"/>
          <p:cNvGrpSpPr/>
          <p:nvPr/>
        </p:nvGrpSpPr>
        <p:grpSpPr>
          <a:xfrm>
            <a:off x="4808413" y="4797732"/>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解决问题</a:t>
              </a:r>
              <a:endParaRPr lang="zh-CN" altLang="en-US" sz="1400" dirty="0">
                <a:solidFill>
                  <a:srgbClr val="2C3637"/>
                </a:solidFill>
                <a:latin typeface="微软雅黑" pitchFamily="34" charset="-122"/>
                <a:ea typeface="微软雅黑" pitchFamily="34" charset="-122"/>
              </a:endParaRP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50" name="组合 49"/>
          <p:cNvGrpSpPr/>
          <p:nvPr/>
        </p:nvGrpSpPr>
        <p:grpSpPr>
          <a:xfrm>
            <a:off x="6461112" y="4797152"/>
            <a:ext cx="1436675" cy="215444"/>
            <a:chOff x="4369395" y="3284984"/>
            <a:chExt cx="1436675" cy="215444"/>
          </a:xfrm>
        </p:grpSpPr>
        <p:sp>
          <p:nvSpPr>
            <p:cNvPr id="5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行业前景</a:t>
              </a:r>
              <a:endParaRPr lang="zh-CN" altLang="en-US" sz="1400" dirty="0">
                <a:solidFill>
                  <a:srgbClr val="2C3637"/>
                </a:solidFill>
                <a:latin typeface="微软雅黑" pitchFamily="34" charset="-122"/>
                <a:ea typeface="微软雅黑" pitchFamily="34" charset="-122"/>
              </a:endParaRPr>
            </a:p>
          </p:txBody>
        </p:sp>
        <p:grpSp>
          <p:nvGrpSpPr>
            <p:cNvPr id="52" name="组合 51"/>
            <p:cNvGrpSpPr/>
            <p:nvPr/>
          </p:nvGrpSpPr>
          <p:grpSpPr>
            <a:xfrm>
              <a:off x="4369395" y="3316401"/>
              <a:ext cx="168551" cy="168551"/>
              <a:chOff x="5005199" y="3717032"/>
              <a:chExt cx="168551" cy="168551"/>
            </a:xfrm>
          </p:grpSpPr>
          <p:sp>
            <p:nvSpPr>
              <p:cNvPr id="53" name="椭圆 52"/>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4" name="等腰三角形 5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5"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我们要做什么</a:t>
            </a:r>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第二章</a:t>
            </a:r>
          </a:p>
        </p:txBody>
      </p:sp>
      <p:sp>
        <p:nvSpPr>
          <p:cNvPr id="67" name="椭圆 66"/>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8" name="直接连接符 67"/>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4801443" y="5157772"/>
            <a:ext cx="1436675" cy="215444"/>
            <a:chOff x="4369395" y="3284984"/>
            <a:chExt cx="1436675" cy="215444"/>
          </a:xfrm>
        </p:grpSpPr>
        <p:sp>
          <p:nvSpPr>
            <p:cNvPr id="70"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竞争对手</a:t>
              </a:r>
              <a:endParaRPr lang="zh-CN" altLang="en-US" sz="1400" dirty="0">
                <a:solidFill>
                  <a:srgbClr val="2C3637"/>
                </a:solidFill>
                <a:latin typeface="微软雅黑" pitchFamily="34" charset="-122"/>
                <a:ea typeface="微软雅黑" pitchFamily="34" charset="-122"/>
              </a:endParaRPr>
            </a:p>
          </p:txBody>
        </p:sp>
        <p:grpSp>
          <p:nvGrpSpPr>
            <p:cNvPr id="71" name="组合 70"/>
            <p:cNvGrpSpPr/>
            <p:nvPr/>
          </p:nvGrpSpPr>
          <p:grpSpPr>
            <a:xfrm>
              <a:off x="4369395" y="3316401"/>
              <a:ext cx="168551" cy="168551"/>
              <a:chOff x="5005199" y="3717032"/>
              <a:chExt cx="168551" cy="168551"/>
            </a:xfrm>
          </p:grpSpPr>
          <p:sp>
            <p:nvSpPr>
              <p:cNvPr id="72" name="椭圆 71"/>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3" name="等腰三角形 72"/>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4" name="KSO_Shape"/>
          <p:cNvSpPr>
            <a:spLocks/>
          </p:cNvSpPr>
          <p:nvPr/>
        </p:nvSpPr>
        <p:spPr bwMode="auto">
          <a:xfrm>
            <a:off x="5356820" y="1519958"/>
            <a:ext cx="1481536" cy="1261770"/>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grpSp>
        <p:nvGrpSpPr>
          <p:cNvPr id="75" name="组合 74"/>
          <p:cNvGrpSpPr/>
          <p:nvPr/>
        </p:nvGrpSpPr>
        <p:grpSpPr>
          <a:xfrm>
            <a:off x="6468158" y="5157192"/>
            <a:ext cx="1436675" cy="215444"/>
            <a:chOff x="4369395" y="3284984"/>
            <a:chExt cx="1436675" cy="215444"/>
          </a:xfrm>
        </p:grpSpPr>
        <p:sp>
          <p:nvSpPr>
            <p:cNvPr id="7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可行性分析</a:t>
              </a:r>
              <a:endParaRPr lang="zh-CN" altLang="en-US" sz="1400" dirty="0">
                <a:solidFill>
                  <a:srgbClr val="2C3637"/>
                </a:solidFill>
                <a:latin typeface="微软雅黑" pitchFamily="34" charset="-122"/>
                <a:ea typeface="微软雅黑" pitchFamily="34" charset="-122"/>
              </a:endParaRPr>
            </a:p>
          </p:txBody>
        </p:sp>
        <p:grpSp>
          <p:nvGrpSpPr>
            <p:cNvPr id="77" name="组合 76"/>
            <p:cNvGrpSpPr/>
            <p:nvPr/>
          </p:nvGrpSpPr>
          <p:grpSpPr>
            <a:xfrm>
              <a:off x="4369395" y="3316401"/>
              <a:ext cx="168551" cy="168551"/>
              <a:chOff x="5005199" y="3717032"/>
              <a:chExt cx="168551" cy="168551"/>
            </a:xfrm>
          </p:grpSpPr>
          <p:sp>
            <p:nvSpPr>
              <p:cNvPr id="78" name="椭圆 77"/>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9" name="等腰三角形 7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80" name="圆角矩形 7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99571736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7"/>
                                        </p:tgtEl>
                                        <p:attrNameLst>
                                          <p:attrName>style.visibility</p:attrName>
                                        </p:attrNameLst>
                                      </p:cBhvr>
                                      <p:to>
                                        <p:strVal val="visible"/>
                                      </p:to>
                                    </p:set>
                                    <p:anim calcmode="lin" valueType="num">
                                      <p:cBhvr>
                                        <p:cTn id="13" dur="500" fill="hold"/>
                                        <p:tgtEl>
                                          <p:spTgt spid="67"/>
                                        </p:tgtEl>
                                        <p:attrNameLst>
                                          <p:attrName>ppt_w</p:attrName>
                                        </p:attrNameLst>
                                      </p:cBhvr>
                                      <p:tavLst>
                                        <p:tav tm="0">
                                          <p:val>
                                            <p:fltVal val="0"/>
                                          </p:val>
                                        </p:tav>
                                        <p:tav tm="100000">
                                          <p:val>
                                            <p:strVal val="#ppt_w"/>
                                          </p:val>
                                        </p:tav>
                                      </p:tavLst>
                                    </p:anim>
                                    <p:anim calcmode="lin" valueType="num">
                                      <p:cBhvr>
                                        <p:cTn id="14" dur="500" fill="hold"/>
                                        <p:tgtEl>
                                          <p:spTgt spid="67"/>
                                        </p:tgtEl>
                                        <p:attrNameLst>
                                          <p:attrName>ppt_h</p:attrName>
                                        </p:attrNameLst>
                                      </p:cBhvr>
                                      <p:tavLst>
                                        <p:tav tm="0">
                                          <p:val>
                                            <p:fltVal val="0"/>
                                          </p:val>
                                        </p:tav>
                                        <p:tav tm="100000">
                                          <p:val>
                                            <p:strVal val="#ppt_h"/>
                                          </p:val>
                                        </p:tav>
                                      </p:tavLst>
                                    </p:anim>
                                    <p:animEffect transition="in" filter="fade">
                                      <p:cBhvr>
                                        <p:cTn id="15" dur="500"/>
                                        <p:tgtEl>
                                          <p:spTgt spid="67"/>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6"/>
                                        </p:tgtEl>
                                        <p:attrNameLst>
                                          <p:attrName>style.visibility</p:attrName>
                                        </p:attrNameLst>
                                      </p:cBhvr>
                                      <p:to>
                                        <p:strVal val="visible"/>
                                      </p:to>
                                    </p:set>
                                    <p:anim calcmode="lin" valueType="num">
                                      <p:cBhvr>
                                        <p:cTn id="18" dur="500" fill="hold"/>
                                        <p:tgtEl>
                                          <p:spTgt spid="66"/>
                                        </p:tgtEl>
                                        <p:attrNameLst>
                                          <p:attrName>ppt_w</p:attrName>
                                        </p:attrNameLst>
                                      </p:cBhvr>
                                      <p:tavLst>
                                        <p:tav tm="0">
                                          <p:val>
                                            <p:fltVal val="0"/>
                                          </p:val>
                                        </p:tav>
                                        <p:tav tm="100000">
                                          <p:val>
                                            <p:strVal val="#ppt_w"/>
                                          </p:val>
                                        </p:tav>
                                      </p:tavLst>
                                    </p:anim>
                                    <p:anim calcmode="lin" valueType="num">
                                      <p:cBhvr>
                                        <p:cTn id="19" dur="500" fill="hold"/>
                                        <p:tgtEl>
                                          <p:spTgt spid="66"/>
                                        </p:tgtEl>
                                        <p:attrNameLst>
                                          <p:attrName>ppt_h</p:attrName>
                                        </p:attrNameLst>
                                      </p:cBhvr>
                                      <p:tavLst>
                                        <p:tav tm="0">
                                          <p:val>
                                            <p:fltVal val="0"/>
                                          </p:val>
                                        </p:tav>
                                        <p:tav tm="100000">
                                          <p:val>
                                            <p:strVal val="#ppt_h"/>
                                          </p:val>
                                        </p:tav>
                                      </p:tavLst>
                                    </p:anim>
                                    <p:animEffect transition="in" filter="fade">
                                      <p:cBhvr>
                                        <p:cTn id="20" dur="500"/>
                                        <p:tgtEl>
                                          <p:spTgt spid="66"/>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Effect transition="in" filter="fade">
                                      <p:cBhvr>
                                        <p:cTn id="25" dur="500"/>
                                        <p:tgtEl>
                                          <p:spTgt spid="74"/>
                                        </p:tgtEl>
                                      </p:cBhvr>
                                    </p:animEffect>
                                    <p:anim calcmode="lin" valueType="num">
                                      <p:cBhvr>
                                        <p:cTn id="26" dur="500" fill="hold"/>
                                        <p:tgtEl>
                                          <p:spTgt spid="74"/>
                                        </p:tgtEl>
                                        <p:attrNameLst>
                                          <p:attrName>ppt_x</p:attrName>
                                        </p:attrNameLst>
                                      </p:cBhvr>
                                      <p:tavLst>
                                        <p:tav tm="0">
                                          <p:val>
                                            <p:fltVal val="0.5"/>
                                          </p:val>
                                        </p:tav>
                                        <p:tav tm="100000">
                                          <p:val>
                                            <p:strVal val="#ppt_x"/>
                                          </p:val>
                                        </p:tav>
                                      </p:tavLst>
                                    </p:anim>
                                    <p:anim calcmode="lin" valueType="num">
                                      <p:cBhvr>
                                        <p:cTn id="27" dur="500" fill="hold"/>
                                        <p:tgtEl>
                                          <p:spTgt spid="74"/>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5"/>
                                        </p:tgtEl>
                                        <p:attrNameLst>
                                          <p:attrName>style.visibility</p:attrName>
                                        </p:attrNameLst>
                                      </p:cBhvr>
                                      <p:to>
                                        <p:strVal val="visible"/>
                                      </p:to>
                                    </p:set>
                                    <p:anim calcmode="lin" valueType="num">
                                      <p:cBhvr>
                                        <p:cTn id="30" dur="500" fill="hold"/>
                                        <p:tgtEl>
                                          <p:spTgt spid="55"/>
                                        </p:tgtEl>
                                        <p:attrNameLst>
                                          <p:attrName>ppt_w</p:attrName>
                                        </p:attrNameLst>
                                      </p:cBhvr>
                                      <p:tavLst>
                                        <p:tav tm="0">
                                          <p:val>
                                            <p:fltVal val="0"/>
                                          </p:val>
                                        </p:tav>
                                        <p:tav tm="100000">
                                          <p:val>
                                            <p:strVal val="#ppt_w"/>
                                          </p:val>
                                        </p:tav>
                                      </p:tavLst>
                                    </p:anim>
                                    <p:anim calcmode="lin" valueType="num">
                                      <p:cBhvr>
                                        <p:cTn id="31" dur="500" fill="hold"/>
                                        <p:tgtEl>
                                          <p:spTgt spid="55"/>
                                        </p:tgtEl>
                                        <p:attrNameLst>
                                          <p:attrName>ppt_h</p:attrName>
                                        </p:attrNameLst>
                                      </p:cBhvr>
                                      <p:tavLst>
                                        <p:tav tm="0">
                                          <p:val>
                                            <p:fltVal val="0"/>
                                          </p:val>
                                        </p:tav>
                                        <p:tav tm="100000">
                                          <p:val>
                                            <p:strVal val="#ppt_h"/>
                                          </p:val>
                                        </p:tav>
                                      </p:tavLst>
                                    </p:anim>
                                    <p:animEffect transition="in" filter="fade">
                                      <p:cBhvr>
                                        <p:cTn id="32" dur="500"/>
                                        <p:tgtEl>
                                          <p:spTgt spid="55"/>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8"/>
                                        </p:tgtEl>
                                        <p:attrNameLst>
                                          <p:attrName>style.visibility</p:attrName>
                                        </p:attrNameLst>
                                      </p:cBhvr>
                                      <p:to>
                                        <p:strVal val="visible"/>
                                      </p:to>
                                    </p:set>
                                    <p:animEffect transition="in" filter="barn(inVertical)">
                                      <p:cBhvr>
                                        <p:cTn id="35" dur="500"/>
                                        <p:tgtEl>
                                          <p:spTgt spid="68"/>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3"/>
                                        </p:tgtEl>
                                        <p:attrNameLst>
                                          <p:attrName>style.visibility</p:attrName>
                                        </p:attrNameLst>
                                      </p:cBhvr>
                                      <p:to>
                                        <p:strVal val="visible"/>
                                      </p:to>
                                    </p:set>
                                    <p:anim calcmode="lin" valueType="num">
                                      <p:cBhvr>
                                        <p:cTn id="38" dur="500" fill="hold"/>
                                        <p:tgtEl>
                                          <p:spTgt spid="33"/>
                                        </p:tgtEl>
                                        <p:attrNameLst>
                                          <p:attrName>ppt_w</p:attrName>
                                        </p:attrNameLst>
                                      </p:cBhvr>
                                      <p:tavLst>
                                        <p:tav tm="0">
                                          <p:val>
                                            <p:fltVal val="0"/>
                                          </p:val>
                                        </p:tav>
                                        <p:tav tm="100000">
                                          <p:val>
                                            <p:strVal val="#ppt_w"/>
                                          </p:val>
                                        </p:tav>
                                      </p:tavLst>
                                    </p:anim>
                                    <p:anim calcmode="lin" valueType="num">
                                      <p:cBhvr>
                                        <p:cTn id="39" dur="500" fill="hold"/>
                                        <p:tgtEl>
                                          <p:spTgt spid="33"/>
                                        </p:tgtEl>
                                        <p:attrNameLst>
                                          <p:attrName>ppt_h</p:attrName>
                                        </p:attrNameLst>
                                      </p:cBhvr>
                                      <p:tavLst>
                                        <p:tav tm="0">
                                          <p:val>
                                            <p:fltVal val="0"/>
                                          </p:val>
                                        </p:tav>
                                        <p:tav tm="100000">
                                          <p:val>
                                            <p:strVal val="#ppt_h"/>
                                          </p:val>
                                        </p:tav>
                                      </p:tavLst>
                                    </p:anim>
                                    <p:animEffect transition="in" filter="fade">
                                      <p:cBhvr>
                                        <p:cTn id="40" dur="500"/>
                                        <p:tgtEl>
                                          <p:spTgt spid="3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500" fill="hold"/>
                                        <p:tgtEl>
                                          <p:spTgt spid="38"/>
                                        </p:tgtEl>
                                        <p:attrNameLst>
                                          <p:attrName>ppt_w</p:attrName>
                                        </p:attrNameLst>
                                      </p:cBhvr>
                                      <p:tavLst>
                                        <p:tav tm="0">
                                          <p:val>
                                            <p:fltVal val="0"/>
                                          </p:val>
                                        </p:tav>
                                        <p:tav tm="100000">
                                          <p:val>
                                            <p:strVal val="#ppt_w"/>
                                          </p:val>
                                        </p:tav>
                                      </p:tavLst>
                                    </p:anim>
                                    <p:anim calcmode="lin" valueType="num">
                                      <p:cBhvr>
                                        <p:cTn id="44" dur="500" fill="hold"/>
                                        <p:tgtEl>
                                          <p:spTgt spid="38"/>
                                        </p:tgtEl>
                                        <p:attrNameLst>
                                          <p:attrName>ppt_h</p:attrName>
                                        </p:attrNameLst>
                                      </p:cBhvr>
                                      <p:tavLst>
                                        <p:tav tm="0">
                                          <p:val>
                                            <p:fltVal val="0"/>
                                          </p:val>
                                        </p:tav>
                                        <p:tav tm="100000">
                                          <p:val>
                                            <p:strVal val="#ppt_h"/>
                                          </p:val>
                                        </p:tav>
                                      </p:tavLst>
                                    </p:anim>
                                    <p:animEffect transition="in" filter="fade">
                                      <p:cBhvr>
                                        <p:cTn id="45" dur="500"/>
                                        <p:tgtEl>
                                          <p:spTgt spid="3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5"/>
                                        </p:tgtEl>
                                        <p:attrNameLst>
                                          <p:attrName>style.visibility</p:attrName>
                                        </p:attrNameLst>
                                      </p:cBhvr>
                                      <p:to>
                                        <p:strVal val="visible"/>
                                      </p:to>
                                    </p:set>
                                    <p:anim calcmode="lin" valueType="num">
                                      <p:cBhvr>
                                        <p:cTn id="48" dur="500" fill="hold"/>
                                        <p:tgtEl>
                                          <p:spTgt spid="45"/>
                                        </p:tgtEl>
                                        <p:attrNameLst>
                                          <p:attrName>ppt_w</p:attrName>
                                        </p:attrNameLst>
                                      </p:cBhvr>
                                      <p:tavLst>
                                        <p:tav tm="0">
                                          <p:val>
                                            <p:fltVal val="0"/>
                                          </p:val>
                                        </p:tav>
                                        <p:tav tm="100000">
                                          <p:val>
                                            <p:strVal val="#ppt_w"/>
                                          </p:val>
                                        </p:tav>
                                      </p:tavLst>
                                    </p:anim>
                                    <p:anim calcmode="lin" valueType="num">
                                      <p:cBhvr>
                                        <p:cTn id="49" dur="500" fill="hold"/>
                                        <p:tgtEl>
                                          <p:spTgt spid="45"/>
                                        </p:tgtEl>
                                        <p:attrNameLst>
                                          <p:attrName>ppt_h</p:attrName>
                                        </p:attrNameLst>
                                      </p:cBhvr>
                                      <p:tavLst>
                                        <p:tav tm="0">
                                          <p:val>
                                            <p:fltVal val="0"/>
                                          </p:val>
                                        </p:tav>
                                        <p:tav tm="100000">
                                          <p:val>
                                            <p:strVal val="#ppt_h"/>
                                          </p:val>
                                        </p:tav>
                                      </p:tavLst>
                                    </p:anim>
                                    <p:animEffect transition="in" filter="fade">
                                      <p:cBhvr>
                                        <p:cTn id="50" dur="500"/>
                                        <p:tgtEl>
                                          <p:spTgt spid="45"/>
                                        </p:tgtEl>
                                      </p:cBhvr>
                                    </p:animEffect>
                                  </p:childTnLst>
                                </p:cTn>
                              </p:par>
                              <p:par>
                                <p:cTn id="51" presetID="53" presetClass="entr" presetSubtype="16" fill="hold" nodeType="withEffect">
                                  <p:stCondLst>
                                    <p:cond delay="250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9"/>
                                        </p:tgtEl>
                                        <p:attrNameLst>
                                          <p:attrName>style.visibility</p:attrName>
                                        </p:attrNameLst>
                                      </p:cBhvr>
                                      <p:to>
                                        <p:strVal val="visible"/>
                                      </p:to>
                                    </p:set>
                                    <p:anim calcmode="lin" valueType="num">
                                      <p:cBhvr>
                                        <p:cTn id="58" dur="500" fill="hold"/>
                                        <p:tgtEl>
                                          <p:spTgt spid="69"/>
                                        </p:tgtEl>
                                        <p:attrNameLst>
                                          <p:attrName>ppt_w</p:attrName>
                                        </p:attrNameLst>
                                      </p:cBhvr>
                                      <p:tavLst>
                                        <p:tav tm="0">
                                          <p:val>
                                            <p:fltVal val="0"/>
                                          </p:val>
                                        </p:tav>
                                        <p:tav tm="100000">
                                          <p:val>
                                            <p:strVal val="#ppt_w"/>
                                          </p:val>
                                        </p:tav>
                                      </p:tavLst>
                                    </p:anim>
                                    <p:anim calcmode="lin" valueType="num">
                                      <p:cBhvr>
                                        <p:cTn id="59" dur="500" fill="hold"/>
                                        <p:tgtEl>
                                          <p:spTgt spid="69"/>
                                        </p:tgtEl>
                                        <p:attrNameLst>
                                          <p:attrName>ppt_h</p:attrName>
                                        </p:attrNameLst>
                                      </p:cBhvr>
                                      <p:tavLst>
                                        <p:tav tm="0">
                                          <p:val>
                                            <p:fltVal val="0"/>
                                          </p:val>
                                        </p:tav>
                                        <p:tav tm="100000">
                                          <p:val>
                                            <p:strVal val="#ppt_h"/>
                                          </p:val>
                                        </p:tav>
                                      </p:tavLst>
                                    </p:anim>
                                    <p:animEffect transition="in" filter="fade">
                                      <p:cBhvr>
                                        <p:cTn id="60" dur="500"/>
                                        <p:tgtEl>
                                          <p:spTgt spid="69"/>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5"/>
                                        </p:tgtEl>
                                        <p:attrNameLst>
                                          <p:attrName>style.visibility</p:attrName>
                                        </p:attrNameLst>
                                      </p:cBhvr>
                                      <p:to>
                                        <p:strVal val="visible"/>
                                      </p:to>
                                    </p:set>
                                    <p:anim calcmode="lin" valueType="num">
                                      <p:cBhvr>
                                        <p:cTn id="63" dur="500" fill="hold"/>
                                        <p:tgtEl>
                                          <p:spTgt spid="75"/>
                                        </p:tgtEl>
                                        <p:attrNameLst>
                                          <p:attrName>ppt_w</p:attrName>
                                        </p:attrNameLst>
                                      </p:cBhvr>
                                      <p:tavLst>
                                        <p:tav tm="0">
                                          <p:val>
                                            <p:fltVal val="0"/>
                                          </p:val>
                                        </p:tav>
                                        <p:tav tm="100000">
                                          <p:val>
                                            <p:strVal val="#ppt_w"/>
                                          </p:val>
                                        </p:tav>
                                      </p:tavLst>
                                    </p:anim>
                                    <p:anim calcmode="lin" valueType="num">
                                      <p:cBhvr>
                                        <p:cTn id="64" dur="500" fill="hold"/>
                                        <p:tgtEl>
                                          <p:spTgt spid="75"/>
                                        </p:tgtEl>
                                        <p:attrNameLst>
                                          <p:attrName>ppt_h</p:attrName>
                                        </p:attrNameLst>
                                      </p:cBhvr>
                                      <p:tavLst>
                                        <p:tav tm="0">
                                          <p:val>
                                            <p:fltVal val="0"/>
                                          </p:val>
                                        </p:tav>
                                        <p:tav tm="100000">
                                          <p:val>
                                            <p:strVal val="#ppt_h"/>
                                          </p:val>
                                        </p:tav>
                                      </p:tavLst>
                                    </p:anim>
                                    <p:animEffect transition="in" filter="fade">
                                      <p:cBhvr>
                                        <p:cTn id="65" dur="500"/>
                                        <p:tgtEl>
                                          <p:spTgt spid="75"/>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3"/>
                                        </p:tgtEl>
                                        <p:attrNameLst>
                                          <p:attrName>r</p:attrName>
                                        </p:attrNameLst>
                                      </p:cBhvr>
                                    </p:animRot>
                                    <p:animRot by="-240000">
                                      <p:cBhvr>
                                        <p:cTn id="68" dur="200" fill="hold">
                                          <p:stCondLst>
                                            <p:cond delay="200"/>
                                          </p:stCondLst>
                                        </p:cTn>
                                        <p:tgtEl>
                                          <p:spTgt spid="33"/>
                                        </p:tgtEl>
                                        <p:attrNameLst>
                                          <p:attrName>r</p:attrName>
                                        </p:attrNameLst>
                                      </p:cBhvr>
                                    </p:animRot>
                                    <p:animRot by="240000">
                                      <p:cBhvr>
                                        <p:cTn id="69" dur="200" fill="hold">
                                          <p:stCondLst>
                                            <p:cond delay="400"/>
                                          </p:stCondLst>
                                        </p:cTn>
                                        <p:tgtEl>
                                          <p:spTgt spid="33"/>
                                        </p:tgtEl>
                                        <p:attrNameLst>
                                          <p:attrName>r</p:attrName>
                                        </p:attrNameLst>
                                      </p:cBhvr>
                                    </p:animRot>
                                    <p:animRot by="-240000">
                                      <p:cBhvr>
                                        <p:cTn id="70" dur="200" fill="hold">
                                          <p:stCondLst>
                                            <p:cond delay="600"/>
                                          </p:stCondLst>
                                        </p:cTn>
                                        <p:tgtEl>
                                          <p:spTgt spid="33"/>
                                        </p:tgtEl>
                                        <p:attrNameLst>
                                          <p:attrName>r</p:attrName>
                                        </p:attrNameLst>
                                      </p:cBhvr>
                                    </p:animRot>
                                    <p:animRot by="120000">
                                      <p:cBhvr>
                                        <p:cTn id="71" dur="200" fill="hold">
                                          <p:stCondLst>
                                            <p:cond delay="800"/>
                                          </p:stCondLst>
                                        </p:cTn>
                                        <p:tgtEl>
                                          <p:spTgt spid="33"/>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8"/>
                                        </p:tgtEl>
                                        <p:attrNameLst>
                                          <p:attrName>r</p:attrName>
                                        </p:attrNameLst>
                                      </p:cBhvr>
                                    </p:animRot>
                                    <p:animRot by="-240000">
                                      <p:cBhvr>
                                        <p:cTn id="74" dur="200" fill="hold">
                                          <p:stCondLst>
                                            <p:cond delay="200"/>
                                          </p:stCondLst>
                                        </p:cTn>
                                        <p:tgtEl>
                                          <p:spTgt spid="38"/>
                                        </p:tgtEl>
                                        <p:attrNameLst>
                                          <p:attrName>r</p:attrName>
                                        </p:attrNameLst>
                                      </p:cBhvr>
                                    </p:animRot>
                                    <p:animRot by="240000">
                                      <p:cBhvr>
                                        <p:cTn id="75" dur="200" fill="hold">
                                          <p:stCondLst>
                                            <p:cond delay="400"/>
                                          </p:stCondLst>
                                        </p:cTn>
                                        <p:tgtEl>
                                          <p:spTgt spid="38"/>
                                        </p:tgtEl>
                                        <p:attrNameLst>
                                          <p:attrName>r</p:attrName>
                                        </p:attrNameLst>
                                      </p:cBhvr>
                                    </p:animRot>
                                    <p:animRot by="-240000">
                                      <p:cBhvr>
                                        <p:cTn id="76" dur="200" fill="hold">
                                          <p:stCondLst>
                                            <p:cond delay="600"/>
                                          </p:stCondLst>
                                        </p:cTn>
                                        <p:tgtEl>
                                          <p:spTgt spid="38"/>
                                        </p:tgtEl>
                                        <p:attrNameLst>
                                          <p:attrName>r</p:attrName>
                                        </p:attrNameLst>
                                      </p:cBhvr>
                                    </p:animRot>
                                    <p:animRot by="120000">
                                      <p:cBhvr>
                                        <p:cTn id="77" dur="200" fill="hold">
                                          <p:stCondLst>
                                            <p:cond delay="800"/>
                                          </p:stCondLst>
                                        </p:cTn>
                                        <p:tgtEl>
                                          <p:spTgt spid="38"/>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5"/>
                                        </p:tgtEl>
                                        <p:attrNameLst>
                                          <p:attrName>r</p:attrName>
                                        </p:attrNameLst>
                                      </p:cBhvr>
                                    </p:animRot>
                                    <p:animRot by="-240000">
                                      <p:cBhvr>
                                        <p:cTn id="80" dur="200" fill="hold">
                                          <p:stCondLst>
                                            <p:cond delay="200"/>
                                          </p:stCondLst>
                                        </p:cTn>
                                        <p:tgtEl>
                                          <p:spTgt spid="45"/>
                                        </p:tgtEl>
                                        <p:attrNameLst>
                                          <p:attrName>r</p:attrName>
                                        </p:attrNameLst>
                                      </p:cBhvr>
                                    </p:animRot>
                                    <p:animRot by="240000">
                                      <p:cBhvr>
                                        <p:cTn id="81" dur="200" fill="hold">
                                          <p:stCondLst>
                                            <p:cond delay="400"/>
                                          </p:stCondLst>
                                        </p:cTn>
                                        <p:tgtEl>
                                          <p:spTgt spid="45"/>
                                        </p:tgtEl>
                                        <p:attrNameLst>
                                          <p:attrName>r</p:attrName>
                                        </p:attrNameLst>
                                      </p:cBhvr>
                                    </p:animRot>
                                    <p:animRot by="-240000">
                                      <p:cBhvr>
                                        <p:cTn id="82" dur="200" fill="hold">
                                          <p:stCondLst>
                                            <p:cond delay="600"/>
                                          </p:stCondLst>
                                        </p:cTn>
                                        <p:tgtEl>
                                          <p:spTgt spid="45"/>
                                        </p:tgtEl>
                                        <p:attrNameLst>
                                          <p:attrName>r</p:attrName>
                                        </p:attrNameLst>
                                      </p:cBhvr>
                                    </p:animRot>
                                    <p:animRot by="120000">
                                      <p:cBhvr>
                                        <p:cTn id="83" dur="200" fill="hold">
                                          <p:stCondLst>
                                            <p:cond delay="800"/>
                                          </p:stCondLst>
                                        </p:cTn>
                                        <p:tgtEl>
                                          <p:spTgt spid="45"/>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50"/>
                                        </p:tgtEl>
                                        <p:attrNameLst>
                                          <p:attrName>r</p:attrName>
                                        </p:attrNameLst>
                                      </p:cBhvr>
                                    </p:animRot>
                                    <p:animRot by="-240000">
                                      <p:cBhvr>
                                        <p:cTn id="86" dur="200" fill="hold">
                                          <p:stCondLst>
                                            <p:cond delay="200"/>
                                          </p:stCondLst>
                                        </p:cTn>
                                        <p:tgtEl>
                                          <p:spTgt spid="50"/>
                                        </p:tgtEl>
                                        <p:attrNameLst>
                                          <p:attrName>r</p:attrName>
                                        </p:attrNameLst>
                                      </p:cBhvr>
                                    </p:animRot>
                                    <p:animRot by="240000">
                                      <p:cBhvr>
                                        <p:cTn id="87" dur="200" fill="hold">
                                          <p:stCondLst>
                                            <p:cond delay="400"/>
                                          </p:stCondLst>
                                        </p:cTn>
                                        <p:tgtEl>
                                          <p:spTgt spid="50"/>
                                        </p:tgtEl>
                                        <p:attrNameLst>
                                          <p:attrName>r</p:attrName>
                                        </p:attrNameLst>
                                      </p:cBhvr>
                                    </p:animRot>
                                    <p:animRot by="-240000">
                                      <p:cBhvr>
                                        <p:cTn id="88" dur="200" fill="hold">
                                          <p:stCondLst>
                                            <p:cond delay="600"/>
                                          </p:stCondLst>
                                        </p:cTn>
                                        <p:tgtEl>
                                          <p:spTgt spid="50"/>
                                        </p:tgtEl>
                                        <p:attrNameLst>
                                          <p:attrName>r</p:attrName>
                                        </p:attrNameLst>
                                      </p:cBhvr>
                                    </p:animRot>
                                    <p:animRot by="120000">
                                      <p:cBhvr>
                                        <p:cTn id="89" dur="200" fill="hold">
                                          <p:stCondLst>
                                            <p:cond delay="800"/>
                                          </p:stCondLst>
                                        </p:cTn>
                                        <p:tgtEl>
                                          <p:spTgt spid="50"/>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9"/>
                                        </p:tgtEl>
                                        <p:attrNameLst>
                                          <p:attrName>r</p:attrName>
                                        </p:attrNameLst>
                                      </p:cBhvr>
                                    </p:animRot>
                                    <p:animRot by="-240000">
                                      <p:cBhvr>
                                        <p:cTn id="92" dur="200" fill="hold">
                                          <p:stCondLst>
                                            <p:cond delay="200"/>
                                          </p:stCondLst>
                                        </p:cTn>
                                        <p:tgtEl>
                                          <p:spTgt spid="69"/>
                                        </p:tgtEl>
                                        <p:attrNameLst>
                                          <p:attrName>r</p:attrName>
                                        </p:attrNameLst>
                                      </p:cBhvr>
                                    </p:animRot>
                                    <p:animRot by="240000">
                                      <p:cBhvr>
                                        <p:cTn id="93" dur="200" fill="hold">
                                          <p:stCondLst>
                                            <p:cond delay="400"/>
                                          </p:stCondLst>
                                        </p:cTn>
                                        <p:tgtEl>
                                          <p:spTgt spid="69"/>
                                        </p:tgtEl>
                                        <p:attrNameLst>
                                          <p:attrName>r</p:attrName>
                                        </p:attrNameLst>
                                      </p:cBhvr>
                                    </p:animRot>
                                    <p:animRot by="-240000">
                                      <p:cBhvr>
                                        <p:cTn id="94" dur="200" fill="hold">
                                          <p:stCondLst>
                                            <p:cond delay="600"/>
                                          </p:stCondLst>
                                        </p:cTn>
                                        <p:tgtEl>
                                          <p:spTgt spid="69"/>
                                        </p:tgtEl>
                                        <p:attrNameLst>
                                          <p:attrName>r</p:attrName>
                                        </p:attrNameLst>
                                      </p:cBhvr>
                                    </p:animRot>
                                    <p:animRot by="120000">
                                      <p:cBhvr>
                                        <p:cTn id="95" dur="200" fill="hold">
                                          <p:stCondLst>
                                            <p:cond delay="800"/>
                                          </p:stCondLst>
                                        </p:cTn>
                                        <p:tgtEl>
                                          <p:spTgt spid="69"/>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5"/>
                                        </p:tgtEl>
                                        <p:attrNameLst>
                                          <p:attrName>r</p:attrName>
                                        </p:attrNameLst>
                                      </p:cBhvr>
                                    </p:animRot>
                                    <p:animRot by="-240000">
                                      <p:cBhvr>
                                        <p:cTn id="98" dur="200" fill="hold">
                                          <p:stCondLst>
                                            <p:cond delay="200"/>
                                          </p:stCondLst>
                                        </p:cTn>
                                        <p:tgtEl>
                                          <p:spTgt spid="75"/>
                                        </p:tgtEl>
                                        <p:attrNameLst>
                                          <p:attrName>r</p:attrName>
                                        </p:attrNameLst>
                                      </p:cBhvr>
                                    </p:animRot>
                                    <p:animRot by="240000">
                                      <p:cBhvr>
                                        <p:cTn id="99" dur="200" fill="hold">
                                          <p:stCondLst>
                                            <p:cond delay="400"/>
                                          </p:stCondLst>
                                        </p:cTn>
                                        <p:tgtEl>
                                          <p:spTgt spid="75"/>
                                        </p:tgtEl>
                                        <p:attrNameLst>
                                          <p:attrName>r</p:attrName>
                                        </p:attrNameLst>
                                      </p:cBhvr>
                                    </p:animRot>
                                    <p:animRot by="-240000">
                                      <p:cBhvr>
                                        <p:cTn id="100" dur="200" fill="hold">
                                          <p:stCondLst>
                                            <p:cond delay="600"/>
                                          </p:stCondLst>
                                        </p:cTn>
                                        <p:tgtEl>
                                          <p:spTgt spid="75"/>
                                        </p:tgtEl>
                                        <p:attrNameLst>
                                          <p:attrName>r</p:attrName>
                                        </p:attrNameLst>
                                      </p:cBhvr>
                                    </p:animRot>
                                    <p:animRot by="120000">
                                      <p:cBhvr>
                                        <p:cTn id="101" dur="200" fill="hold">
                                          <p:stCondLst>
                                            <p:cond delay="800"/>
                                          </p:stCondLst>
                                        </p:cTn>
                                        <p:tgtEl>
                                          <p:spTgt spid="75"/>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6"/>
                                        </p:tgtEl>
                                        <p:attrNameLst>
                                          <p:attrName>style.visibility</p:attrName>
                                        </p:attrNameLst>
                                      </p:cBhvr>
                                      <p:to>
                                        <p:strVal val="visible"/>
                                      </p:to>
                                    </p:set>
                                    <p:animEffect transition="in" filter="fade">
                                      <p:cBhvr>
                                        <p:cTn id="105" dur="500"/>
                                        <p:tgtEl>
                                          <p:spTgt spid="56"/>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7"/>
                                        </p:tgtEl>
                                        <p:attrNameLst>
                                          <p:attrName>style.visibility</p:attrName>
                                        </p:attrNameLst>
                                      </p:cBhvr>
                                      <p:to>
                                        <p:strVal val="visible"/>
                                      </p:to>
                                    </p:set>
                                    <p:animEffect transition="in" filter="fade">
                                      <p:cBhvr>
                                        <p:cTn id="108" dur="500"/>
                                        <p:tgtEl>
                                          <p:spTgt spid="57"/>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8"/>
                                        </p:tgtEl>
                                        <p:attrNameLst>
                                          <p:attrName>style.visibility</p:attrName>
                                        </p:attrNameLst>
                                      </p:cBhvr>
                                      <p:to>
                                        <p:strVal val="visible"/>
                                      </p:to>
                                    </p:set>
                                    <p:animEffect transition="in" filter="fade">
                                      <p:cBhvr>
                                        <p:cTn id="111" dur="500"/>
                                        <p:tgtEl>
                                          <p:spTgt spid="58"/>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60"/>
                                        </p:tgtEl>
                                        <p:attrNameLst>
                                          <p:attrName>style.visibility</p:attrName>
                                        </p:attrNameLst>
                                      </p:cBhvr>
                                      <p:to>
                                        <p:strVal val="visible"/>
                                      </p:to>
                                    </p:set>
                                    <p:animEffect transition="in" filter="fade">
                                      <p:cBhvr>
                                        <p:cTn id="117" dur="500"/>
                                        <p:tgtEl>
                                          <p:spTgt spid="60"/>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61"/>
                                        </p:tgtEl>
                                        <p:attrNameLst>
                                          <p:attrName>style.visibility</p:attrName>
                                        </p:attrNameLst>
                                      </p:cBhvr>
                                      <p:to>
                                        <p:strVal val="visible"/>
                                      </p:to>
                                    </p:set>
                                    <p:animEffect transition="in" filter="fade">
                                      <p:cBhvr>
                                        <p:cTn id="120" dur="500"/>
                                        <p:tgtEl>
                                          <p:spTgt spid="61"/>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500"/>
                                        <p:tgtEl>
                                          <p:spTgt spid="62"/>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3"/>
                                        </p:tgtEl>
                                        <p:attrNameLst>
                                          <p:attrName>style.visibility</p:attrName>
                                        </p:attrNameLst>
                                      </p:cBhvr>
                                      <p:to>
                                        <p:strVal val="visible"/>
                                      </p:to>
                                    </p:set>
                                    <p:animEffect transition="in" filter="fade">
                                      <p:cBhvr>
                                        <p:cTn id="126" dur="500"/>
                                        <p:tgtEl>
                                          <p:spTgt spid="63"/>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4"/>
                                        </p:tgtEl>
                                        <p:attrNameLst>
                                          <p:attrName>style.visibility</p:attrName>
                                        </p:attrNameLst>
                                      </p:cBhvr>
                                      <p:to>
                                        <p:strVal val="visible"/>
                                      </p:to>
                                    </p:set>
                                    <p:animEffect transition="in" filter="fade">
                                      <p:cBhvr>
                                        <p:cTn id="129" dur="500"/>
                                        <p:tgtEl>
                                          <p:spTgt spid="64"/>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5"/>
                                        </p:tgtEl>
                                        <p:attrNameLst>
                                          <p:attrName>style.visibility</p:attrName>
                                        </p:attrNameLst>
                                      </p:cBhvr>
                                      <p:to>
                                        <p:strVal val="visible"/>
                                      </p:to>
                                    </p:set>
                                    <p:animEffect transition="in" filter="fade">
                                      <p:cBhvr>
                                        <p:cTn id="132" dur="500"/>
                                        <p:tgtEl>
                                          <p:spTgt spid="65"/>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6"/>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7"/>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8"/>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9"/>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60"/>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61"/>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2"/>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3"/>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4"/>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5"/>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55" grpId="0"/>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p:bldP spid="67" grpId="0" animBg="1"/>
      <p:bldP spid="7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项目来源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PROJECT SOURCE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矩形 4"/>
          <p:cNvSpPr>
            <a:spLocks noChangeArrowheads="1"/>
          </p:cNvSpPr>
          <p:nvPr/>
        </p:nvSpPr>
        <p:spPr bwMode="auto">
          <a:xfrm>
            <a:off x="3217267" y="2742600"/>
            <a:ext cx="12961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smtClean="0">
                <a:solidFill>
                  <a:srgbClr val="2C3637"/>
                </a:solidFill>
                <a:latin typeface="Impact MT Std" pitchFamily="34" charset="0"/>
                <a:ea typeface="微软雅黑" pitchFamily="34" charset="-122"/>
                <a:sym typeface="微软雅黑" pitchFamily="34" charset="-122"/>
              </a:rPr>
              <a:t>TODAY</a:t>
            </a:r>
            <a:endParaRPr lang="zh-CN" altLang="en-US" sz="3200" b="1" dirty="0">
              <a:solidFill>
                <a:srgbClr val="2C3637"/>
              </a:solidFill>
              <a:latin typeface="Impact MT Std" pitchFamily="34" charset="0"/>
              <a:ea typeface="微软雅黑" pitchFamily="34" charset="-122"/>
              <a:sym typeface="微软雅黑" pitchFamily="34" charset="-122"/>
            </a:endParaRPr>
          </a:p>
        </p:txBody>
      </p:sp>
      <p:sp>
        <p:nvSpPr>
          <p:cNvPr id="31" name="矩形 4"/>
          <p:cNvSpPr>
            <a:spLocks noChangeArrowheads="1"/>
          </p:cNvSpPr>
          <p:nvPr/>
        </p:nvSpPr>
        <p:spPr bwMode="auto">
          <a:xfrm>
            <a:off x="1561083" y="3039343"/>
            <a:ext cx="29523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7200" b="1" dirty="0" smtClean="0">
                <a:solidFill>
                  <a:srgbClr val="2C3637"/>
                </a:solidFill>
                <a:latin typeface="Impact MT Std" pitchFamily="34" charset="0"/>
                <a:ea typeface="微软雅黑" pitchFamily="34" charset="-122"/>
                <a:sym typeface="微软雅黑" pitchFamily="34" charset="-122"/>
              </a:rPr>
              <a:t>2015.11</a:t>
            </a:r>
            <a:endParaRPr lang="zh-CN" altLang="en-US" sz="7200" b="1" dirty="0">
              <a:solidFill>
                <a:srgbClr val="2C3637"/>
              </a:solidFill>
              <a:latin typeface="Impact MT Std" pitchFamily="34" charset="0"/>
              <a:ea typeface="微软雅黑" pitchFamily="34" charset="-122"/>
              <a:sym typeface="微软雅黑" pitchFamily="34" charset="-122"/>
            </a:endParaRPr>
          </a:p>
        </p:txBody>
      </p:sp>
      <p:sp>
        <p:nvSpPr>
          <p:cNvPr id="32" name="矩形 4"/>
          <p:cNvSpPr>
            <a:spLocks noChangeArrowheads="1"/>
          </p:cNvSpPr>
          <p:nvPr/>
        </p:nvSpPr>
        <p:spPr bwMode="auto">
          <a:xfrm>
            <a:off x="1921123" y="4038744"/>
            <a:ext cx="2592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itchFamily="34" charset="-122"/>
                <a:sym typeface="微软雅黑" pitchFamily="34" charset="-122"/>
              </a:rPr>
              <a:t>历史最好记录</a:t>
            </a:r>
            <a:endParaRPr lang="zh-CN" altLang="en-US" sz="2400" b="1" dirty="0">
              <a:solidFill>
                <a:srgbClr val="C00000"/>
              </a:solidFill>
              <a:latin typeface="Impact MT Std" pitchFamily="34" charset="0"/>
              <a:ea typeface="微软雅黑" pitchFamily="34" charset="-122"/>
              <a:sym typeface="微软雅黑" pitchFamily="34" charset="-122"/>
            </a:endParaRPr>
          </a:p>
        </p:txBody>
      </p:sp>
      <p:sp>
        <p:nvSpPr>
          <p:cNvPr id="33" name="椭圆 32"/>
          <p:cNvSpPr/>
          <p:nvPr/>
        </p:nvSpPr>
        <p:spPr>
          <a:xfrm>
            <a:off x="3588893" y="1959223"/>
            <a:ext cx="792088" cy="79208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箭头连接符 33"/>
          <p:cNvCxnSpPr/>
          <p:nvPr/>
        </p:nvCxnSpPr>
        <p:spPr>
          <a:xfrm flipV="1">
            <a:off x="3732909" y="2175247"/>
            <a:ext cx="0" cy="51604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3660901" y="2094528"/>
            <a:ext cx="720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bg1"/>
                </a:solidFill>
                <a:latin typeface="Impact MT Std" pitchFamily="34" charset="0"/>
                <a:ea typeface="微软雅黑" pitchFamily="34" charset="-122"/>
                <a:sym typeface="微软雅黑" pitchFamily="34" charset="-122"/>
              </a:rPr>
              <a:t>5%</a:t>
            </a:r>
            <a:endParaRPr lang="zh-CN" altLang="en-US" sz="2800" b="1" dirty="0">
              <a:solidFill>
                <a:schemeClr val="bg1"/>
              </a:solidFill>
              <a:latin typeface="Impact MT Std" pitchFamily="34" charset="0"/>
              <a:ea typeface="微软雅黑" pitchFamily="34" charset="-122"/>
              <a:sym typeface="微软雅黑" pitchFamily="34" charset="-122"/>
            </a:endParaRPr>
          </a:p>
        </p:txBody>
      </p:sp>
      <p:sp>
        <p:nvSpPr>
          <p:cNvPr id="36" name="矩形 4"/>
          <p:cNvSpPr>
            <a:spLocks noChangeArrowheads="1"/>
          </p:cNvSpPr>
          <p:nvPr/>
        </p:nvSpPr>
        <p:spPr bwMode="auto">
          <a:xfrm>
            <a:off x="1417067" y="4407495"/>
            <a:ext cx="3096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rgbClr val="C00000"/>
                </a:solidFill>
                <a:latin typeface="Impact MT Std" pitchFamily="34" charset="0"/>
                <a:ea typeface="微软雅黑" pitchFamily="34" charset="-122"/>
                <a:sym typeface="微软雅黑" pitchFamily="34" charset="-122"/>
              </a:rPr>
              <a:t>相比较去年同期上涨</a:t>
            </a:r>
            <a:endParaRPr lang="zh-CN" altLang="en-US" sz="2400" b="1" dirty="0">
              <a:solidFill>
                <a:srgbClr val="C00000"/>
              </a:solidFill>
              <a:latin typeface="Impact MT Std" pitchFamily="34" charset="0"/>
              <a:ea typeface="微软雅黑" pitchFamily="34" charset="-122"/>
              <a:sym typeface="微软雅黑" pitchFamily="34" charset="-122"/>
            </a:endParaRPr>
          </a:p>
        </p:txBody>
      </p:sp>
      <p:cxnSp>
        <p:nvCxnSpPr>
          <p:cNvPr id="37" name="直接连接符 36"/>
          <p:cNvCxnSpPr/>
          <p:nvPr/>
        </p:nvCxnSpPr>
        <p:spPr>
          <a:xfrm>
            <a:off x="4801443" y="1340768"/>
            <a:ext cx="0" cy="4536504"/>
          </a:xfrm>
          <a:prstGeom prst="line">
            <a:avLst/>
          </a:prstGeom>
          <a:ln>
            <a:solidFill>
              <a:srgbClr val="2C3637"/>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Freeform 6"/>
          <p:cNvSpPr>
            <a:spLocks/>
          </p:cNvSpPr>
          <p:nvPr/>
        </p:nvSpPr>
        <p:spPr bwMode="auto">
          <a:xfrm>
            <a:off x="5338002"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7"/>
          <p:cNvSpPr>
            <a:spLocks/>
          </p:cNvSpPr>
          <p:nvPr/>
        </p:nvSpPr>
        <p:spPr bwMode="auto">
          <a:xfrm>
            <a:off x="5338002" y="2536450"/>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8"/>
          <p:cNvSpPr>
            <a:spLocks/>
          </p:cNvSpPr>
          <p:nvPr/>
        </p:nvSpPr>
        <p:spPr bwMode="auto">
          <a:xfrm>
            <a:off x="5676303"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9"/>
          <p:cNvSpPr>
            <a:spLocks/>
          </p:cNvSpPr>
          <p:nvPr/>
        </p:nvSpPr>
        <p:spPr bwMode="auto">
          <a:xfrm>
            <a:off x="6014604"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10"/>
          <p:cNvSpPr>
            <a:spLocks/>
          </p:cNvSpPr>
          <p:nvPr/>
        </p:nvSpPr>
        <p:spPr bwMode="auto">
          <a:xfrm>
            <a:off x="6354328" y="1412776"/>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11"/>
          <p:cNvSpPr>
            <a:spLocks/>
          </p:cNvSpPr>
          <p:nvPr/>
        </p:nvSpPr>
        <p:spPr bwMode="auto">
          <a:xfrm>
            <a:off x="5676303" y="2197790"/>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6" name="Freeform 12"/>
          <p:cNvSpPr>
            <a:spLocks/>
          </p:cNvSpPr>
          <p:nvPr/>
        </p:nvSpPr>
        <p:spPr bwMode="auto">
          <a:xfrm>
            <a:off x="6014604" y="1847791"/>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13"/>
          <p:cNvSpPr>
            <a:spLocks/>
          </p:cNvSpPr>
          <p:nvPr/>
        </p:nvSpPr>
        <p:spPr bwMode="auto">
          <a:xfrm>
            <a:off x="6354328" y="1618240"/>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8" name="Freeform 14"/>
          <p:cNvSpPr>
            <a:spLocks/>
          </p:cNvSpPr>
          <p:nvPr/>
        </p:nvSpPr>
        <p:spPr bwMode="auto">
          <a:xfrm>
            <a:off x="7400547"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49" name="Freeform 15"/>
          <p:cNvSpPr>
            <a:spLocks/>
          </p:cNvSpPr>
          <p:nvPr/>
        </p:nvSpPr>
        <p:spPr bwMode="auto">
          <a:xfrm>
            <a:off x="7738690"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0" name="Freeform 16"/>
          <p:cNvSpPr>
            <a:spLocks/>
          </p:cNvSpPr>
          <p:nvPr/>
        </p:nvSpPr>
        <p:spPr bwMode="auto">
          <a:xfrm>
            <a:off x="8078257"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17"/>
          <p:cNvSpPr>
            <a:spLocks/>
          </p:cNvSpPr>
          <p:nvPr/>
        </p:nvSpPr>
        <p:spPr bwMode="auto">
          <a:xfrm>
            <a:off x="8417823"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18"/>
          <p:cNvSpPr>
            <a:spLocks/>
          </p:cNvSpPr>
          <p:nvPr/>
        </p:nvSpPr>
        <p:spPr bwMode="auto">
          <a:xfrm>
            <a:off x="7400547" y="2792925"/>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19"/>
          <p:cNvSpPr>
            <a:spLocks/>
          </p:cNvSpPr>
          <p:nvPr/>
        </p:nvSpPr>
        <p:spPr bwMode="auto">
          <a:xfrm>
            <a:off x="7738690" y="2204873"/>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4" name="Freeform 20"/>
          <p:cNvSpPr>
            <a:spLocks/>
          </p:cNvSpPr>
          <p:nvPr/>
        </p:nvSpPr>
        <p:spPr bwMode="auto">
          <a:xfrm>
            <a:off x="8078257" y="1618240"/>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5" name="Freeform 21"/>
          <p:cNvSpPr>
            <a:spLocks/>
          </p:cNvSpPr>
          <p:nvPr/>
        </p:nvSpPr>
        <p:spPr bwMode="auto">
          <a:xfrm>
            <a:off x="8417823" y="2411755"/>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6" name="Freeform 22"/>
          <p:cNvSpPr>
            <a:spLocks/>
          </p:cNvSpPr>
          <p:nvPr/>
        </p:nvSpPr>
        <p:spPr bwMode="auto">
          <a:xfrm>
            <a:off x="9463092"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7" name="Freeform 23"/>
          <p:cNvSpPr>
            <a:spLocks/>
          </p:cNvSpPr>
          <p:nvPr/>
        </p:nvSpPr>
        <p:spPr bwMode="auto">
          <a:xfrm>
            <a:off x="9803450"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8" name="Freeform 24"/>
          <p:cNvSpPr>
            <a:spLocks/>
          </p:cNvSpPr>
          <p:nvPr/>
        </p:nvSpPr>
        <p:spPr bwMode="auto">
          <a:xfrm>
            <a:off x="10142384" y="1412776"/>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59" name="Freeform 25"/>
          <p:cNvSpPr>
            <a:spLocks/>
          </p:cNvSpPr>
          <p:nvPr/>
        </p:nvSpPr>
        <p:spPr bwMode="auto">
          <a:xfrm>
            <a:off x="10481318" y="1412776"/>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0" name="Freeform 26"/>
          <p:cNvSpPr>
            <a:spLocks/>
          </p:cNvSpPr>
          <p:nvPr/>
        </p:nvSpPr>
        <p:spPr bwMode="auto">
          <a:xfrm>
            <a:off x="10481318" y="1611153"/>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1" name="Freeform 27"/>
          <p:cNvSpPr>
            <a:spLocks/>
          </p:cNvSpPr>
          <p:nvPr/>
        </p:nvSpPr>
        <p:spPr bwMode="auto">
          <a:xfrm>
            <a:off x="10142384" y="1874716"/>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2" name="Freeform 28"/>
          <p:cNvSpPr>
            <a:spLocks/>
          </p:cNvSpPr>
          <p:nvPr/>
        </p:nvSpPr>
        <p:spPr bwMode="auto">
          <a:xfrm>
            <a:off x="9803450" y="2204873"/>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3" name="Freeform 29"/>
          <p:cNvSpPr>
            <a:spLocks/>
          </p:cNvSpPr>
          <p:nvPr/>
        </p:nvSpPr>
        <p:spPr bwMode="auto">
          <a:xfrm>
            <a:off x="9463092" y="2547786"/>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4" name="Oval 38"/>
          <p:cNvSpPr>
            <a:spLocks noChangeArrowheads="1"/>
          </p:cNvSpPr>
          <p:nvPr/>
        </p:nvSpPr>
        <p:spPr bwMode="auto">
          <a:xfrm>
            <a:off x="5634489" y="3304037"/>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5" name="Freeform 39"/>
          <p:cNvSpPr>
            <a:spLocks noEditPoints="1"/>
          </p:cNvSpPr>
          <p:nvPr/>
        </p:nvSpPr>
        <p:spPr bwMode="auto">
          <a:xfrm>
            <a:off x="5807300" y="3459944"/>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6" name="Oval 40"/>
          <p:cNvSpPr>
            <a:spLocks noChangeArrowheads="1"/>
          </p:cNvSpPr>
          <p:nvPr/>
        </p:nvSpPr>
        <p:spPr bwMode="auto">
          <a:xfrm>
            <a:off x="7694551" y="3304037"/>
            <a:ext cx="675073"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7" name="Oval 41"/>
          <p:cNvSpPr>
            <a:spLocks noChangeArrowheads="1"/>
          </p:cNvSpPr>
          <p:nvPr/>
        </p:nvSpPr>
        <p:spPr bwMode="auto">
          <a:xfrm>
            <a:off x="9761617" y="3304037"/>
            <a:ext cx="672799" cy="671079"/>
          </a:xfrm>
          <a:prstGeom prst="ellipse">
            <a:avLst/>
          </a:prstGeom>
          <a:solidFill>
            <a:schemeClr val="bg1"/>
          </a:solidFill>
          <a:ln w="12700" cap="flat">
            <a:solidFill>
              <a:srgbClr val="414455"/>
            </a:solidFill>
            <a:prstDash val="solid"/>
            <a:miter lim="800000"/>
            <a:headEnd/>
            <a:tailEnd/>
          </a:ln>
          <a:extLst/>
        </p:spPr>
        <p:txBody>
          <a:bodyPr vert="horz" wrap="square" lIns="81887" tIns="40943" rIns="81887" bIns="40943" numCol="1" anchor="t" anchorCtr="0" compatLnSpc="1">
            <a:prstTxWarp prst="textNoShape">
              <a:avLst/>
            </a:prstTxWarp>
          </a:bodyPr>
          <a:lstStyle/>
          <a:p>
            <a:endParaRPr lang="zh-CN" altLang="en-US"/>
          </a:p>
        </p:txBody>
      </p:sp>
      <p:sp>
        <p:nvSpPr>
          <p:cNvPr id="68" name="Freeform 43"/>
          <p:cNvSpPr>
            <a:spLocks noEditPoints="1"/>
          </p:cNvSpPr>
          <p:nvPr/>
        </p:nvSpPr>
        <p:spPr bwMode="auto">
          <a:xfrm>
            <a:off x="9958229" y="3527729"/>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rgbClr val="C00000"/>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69" name="Freeform 44"/>
          <p:cNvSpPr>
            <a:spLocks noEditPoints="1"/>
          </p:cNvSpPr>
          <p:nvPr/>
        </p:nvSpPr>
        <p:spPr bwMode="auto">
          <a:xfrm>
            <a:off x="7838171" y="3473080"/>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rgbClr val="E62A2A"/>
          </a:solidFill>
          <a:ln>
            <a:noFill/>
          </a:ln>
          <a:extLst/>
        </p:spPr>
        <p:txBody>
          <a:bodyPr vert="horz" wrap="square" lIns="81887" tIns="40943" rIns="81887" bIns="40943" numCol="1" anchor="t" anchorCtr="0" compatLnSpc="1">
            <a:prstTxWarp prst="textNoShape">
              <a:avLst/>
            </a:prstTxWarp>
          </a:bodyPr>
          <a:lstStyle/>
          <a:p>
            <a:endParaRPr lang="zh-CN" altLang="en-US"/>
          </a:p>
        </p:txBody>
      </p:sp>
      <p:sp>
        <p:nvSpPr>
          <p:cNvPr id="70" name="TextBox 69"/>
          <p:cNvSpPr txBox="1"/>
          <p:nvPr/>
        </p:nvSpPr>
        <p:spPr>
          <a:xfrm>
            <a:off x="5077889" y="4412513"/>
            <a:ext cx="1883794" cy="1363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t>您的内容打在这里，或者通过复制您的文本后。您的内容打在这里，或者通过复制您的文本后。</a:t>
            </a:r>
          </a:p>
        </p:txBody>
      </p:sp>
      <p:sp>
        <p:nvSpPr>
          <p:cNvPr id="71" name="TextBox 70"/>
          <p:cNvSpPr txBox="1"/>
          <p:nvPr/>
        </p:nvSpPr>
        <p:spPr>
          <a:xfrm>
            <a:off x="5503520" y="4070574"/>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业务一</a:t>
            </a:r>
            <a:endParaRPr lang="zh-CN" altLang="en-US" dirty="0"/>
          </a:p>
        </p:txBody>
      </p:sp>
      <p:sp>
        <p:nvSpPr>
          <p:cNvPr id="72" name="TextBox 71"/>
          <p:cNvSpPr txBox="1"/>
          <p:nvPr/>
        </p:nvSpPr>
        <p:spPr>
          <a:xfrm>
            <a:off x="7166121" y="4412513"/>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t>您的内容打在这里，或者通过复制您的文本后。您的内容打在这里，或者通过复制您的文本后。</a:t>
            </a:r>
          </a:p>
        </p:txBody>
      </p:sp>
      <p:sp>
        <p:nvSpPr>
          <p:cNvPr id="73" name="TextBox 72"/>
          <p:cNvSpPr txBox="1"/>
          <p:nvPr/>
        </p:nvSpPr>
        <p:spPr>
          <a:xfrm>
            <a:off x="7591752" y="4104441"/>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业务二</a:t>
            </a:r>
            <a:endParaRPr lang="zh-CN" altLang="en-US" dirty="0"/>
          </a:p>
        </p:txBody>
      </p:sp>
      <p:sp>
        <p:nvSpPr>
          <p:cNvPr id="74" name="TextBox 73"/>
          <p:cNvSpPr txBox="1"/>
          <p:nvPr/>
        </p:nvSpPr>
        <p:spPr>
          <a:xfrm>
            <a:off x="9254353" y="4412513"/>
            <a:ext cx="1883794" cy="1375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t>您的内容打在这里，或者通过复制您的文本后。您的内容打在这里，或者通过复制您的文本后。</a:t>
            </a:r>
          </a:p>
        </p:txBody>
      </p:sp>
      <p:sp>
        <p:nvSpPr>
          <p:cNvPr id="75" name="TextBox 74"/>
          <p:cNvSpPr txBox="1"/>
          <p:nvPr/>
        </p:nvSpPr>
        <p:spPr>
          <a:xfrm>
            <a:off x="9607976" y="4104441"/>
            <a:ext cx="954107" cy="400110"/>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r>
              <a:rPr lang="zh-CN" altLang="en-US" dirty="0" smtClean="0"/>
              <a:t>业务三</a:t>
            </a:r>
            <a:endParaRPr lang="zh-CN" altLang="en-US" dirty="0"/>
          </a:p>
        </p:txBody>
      </p:sp>
      <p:sp>
        <p:nvSpPr>
          <p:cNvPr id="90" name="圆角矩形 89"/>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圆角矩形 90"/>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253612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2" presetClass="entr" presetSubtype="1"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wipe(up)">
                                      <p:cBhvr>
                                        <p:cTn id="20" dur="500"/>
                                        <p:tgtEl>
                                          <p:spTgt spid="37"/>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0-#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0-#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0-#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childTnLst>
                          </p:cTn>
                        </p:par>
                        <p:par>
                          <p:cTn id="37" fill="hold">
                            <p:stCondLst>
                              <p:cond delay="1000"/>
                            </p:stCondLst>
                            <p:childTnLst>
                              <p:par>
                                <p:cTn id="38" presetID="45" presetClass="entr" presetSubtype="0" fill="hold" grpId="0"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anim calcmode="lin" valueType="num">
                                      <p:cBhvr>
                                        <p:cTn id="41" dur="500" fill="hold"/>
                                        <p:tgtEl>
                                          <p:spTgt spid="64"/>
                                        </p:tgtEl>
                                        <p:attrNameLst>
                                          <p:attrName>ppt_w</p:attrName>
                                        </p:attrNameLst>
                                      </p:cBhvr>
                                      <p:tavLst>
                                        <p:tav tm="0" fmla="#ppt_w*sin(2.5*pi*$)">
                                          <p:val>
                                            <p:fltVal val="0"/>
                                          </p:val>
                                        </p:tav>
                                        <p:tav tm="100000">
                                          <p:val>
                                            <p:fltVal val="1"/>
                                          </p:val>
                                        </p:tav>
                                      </p:tavLst>
                                    </p:anim>
                                    <p:anim calcmode="lin" valueType="num">
                                      <p:cBhvr>
                                        <p:cTn id="42" dur="500" fill="hold"/>
                                        <p:tgtEl>
                                          <p:spTgt spid="64"/>
                                        </p:tgtEl>
                                        <p:attrNameLst>
                                          <p:attrName>ppt_h</p:attrName>
                                        </p:attrNameLst>
                                      </p:cBhvr>
                                      <p:tavLst>
                                        <p:tav tm="0">
                                          <p:val>
                                            <p:strVal val="#ppt_h"/>
                                          </p:val>
                                        </p:tav>
                                        <p:tav tm="100000">
                                          <p:val>
                                            <p:strVal val="#ppt_h"/>
                                          </p:val>
                                        </p:tav>
                                      </p:tavLst>
                                    </p:anim>
                                  </p:childTnLst>
                                </p:cTn>
                              </p:par>
                              <p:par>
                                <p:cTn id="43" presetID="45" presetClass="entr" presetSubtype="0" fill="hold" grpId="0" nodeType="with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500"/>
                                        <p:tgtEl>
                                          <p:spTgt spid="65"/>
                                        </p:tgtEl>
                                      </p:cBhvr>
                                    </p:animEffect>
                                    <p:anim calcmode="lin" valueType="num">
                                      <p:cBhvr>
                                        <p:cTn id="46" dur="500" fill="hold"/>
                                        <p:tgtEl>
                                          <p:spTgt spid="65"/>
                                        </p:tgtEl>
                                        <p:attrNameLst>
                                          <p:attrName>ppt_w</p:attrName>
                                        </p:attrNameLst>
                                      </p:cBhvr>
                                      <p:tavLst>
                                        <p:tav tm="0" fmla="#ppt_w*sin(2.5*pi*$)">
                                          <p:val>
                                            <p:fltVal val="0"/>
                                          </p:val>
                                        </p:tav>
                                        <p:tav tm="100000">
                                          <p:val>
                                            <p:fltVal val="1"/>
                                          </p:val>
                                        </p:tav>
                                      </p:tavLst>
                                    </p:anim>
                                    <p:anim calcmode="lin" valueType="num">
                                      <p:cBhvr>
                                        <p:cTn id="47" dur="500" fill="hold"/>
                                        <p:tgtEl>
                                          <p:spTgt spid="65"/>
                                        </p:tgtEl>
                                        <p:attrNameLst>
                                          <p:attrName>ppt_h</p:attrName>
                                        </p:attrNameLst>
                                      </p:cBhvr>
                                      <p:tavLst>
                                        <p:tav tm="0">
                                          <p:val>
                                            <p:strVal val="#ppt_h"/>
                                          </p:val>
                                        </p:tav>
                                        <p:tav tm="100000">
                                          <p:val>
                                            <p:strVal val="#ppt_h"/>
                                          </p:val>
                                        </p:tav>
                                      </p:tavLst>
                                    </p:anim>
                                  </p:childTnLst>
                                </p:cTn>
                              </p:par>
                            </p:childTnLst>
                          </p:cTn>
                        </p:par>
                        <p:par>
                          <p:cTn id="48" fill="hold">
                            <p:stCondLst>
                              <p:cond delay="1500"/>
                            </p:stCondLst>
                            <p:childTnLst>
                              <p:par>
                                <p:cTn id="49" presetID="47" presetClass="entr" presetSubtype="0" fill="hold" grpId="0"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fade">
                                      <p:cBhvr>
                                        <p:cTn id="51" dur="1000"/>
                                        <p:tgtEl>
                                          <p:spTgt spid="71"/>
                                        </p:tgtEl>
                                      </p:cBhvr>
                                    </p:animEffect>
                                    <p:anim calcmode="lin" valueType="num">
                                      <p:cBhvr>
                                        <p:cTn id="52" dur="1000" fill="hold"/>
                                        <p:tgtEl>
                                          <p:spTgt spid="71"/>
                                        </p:tgtEl>
                                        <p:attrNameLst>
                                          <p:attrName>ppt_x</p:attrName>
                                        </p:attrNameLst>
                                      </p:cBhvr>
                                      <p:tavLst>
                                        <p:tav tm="0">
                                          <p:val>
                                            <p:strVal val="#ppt_x"/>
                                          </p:val>
                                        </p:tav>
                                        <p:tav tm="100000">
                                          <p:val>
                                            <p:strVal val="#ppt_x"/>
                                          </p:val>
                                        </p:tav>
                                      </p:tavLst>
                                    </p:anim>
                                    <p:anim calcmode="lin" valueType="num">
                                      <p:cBhvr>
                                        <p:cTn id="53" dur="1000" fill="hold"/>
                                        <p:tgtEl>
                                          <p:spTgt spid="7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Effect transition="in" filter="fade">
                                      <p:cBhvr>
                                        <p:cTn id="56" dur="1000"/>
                                        <p:tgtEl>
                                          <p:spTgt spid="70"/>
                                        </p:tgtEl>
                                      </p:cBhvr>
                                    </p:animEffect>
                                    <p:anim calcmode="lin" valueType="num">
                                      <p:cBhvr>
                                        <p:cTn id="57" dur="1000" fill="hold"/>
                                        <p:tgtEl>
                                          <p:spTgt spid="70"/>
                                        </p:tgtEl>
                                        <p:attrNameLst>
                                          <p:attrName>ppt_x</p:attrName>
                                        </p:attrNameLst>
                                      </p:cBhvr>
                                      <p:tavLst>
                                        <p:tav tm="0">
                                          <p:val>
                                            <p:strVal val="#ppt_x"/>
                                          </p:val>
                                        </p:tav>
                                        <p:tav tm="100000">
                                          <p:val>
                                            <p:strVal val="#ppt_x"/>
                                          </p:val>
                                        </p:tav>
                                      </p:tavLst>
                                    </p:anim>
                                    <p:anim calcmode="lin" valueType="num">
                                      <p:cBhvr>
                                        <p:cTn id="58" dur="1000" fill="hold"/>
                                        <p:tgtEl>
                                          <p:spTgt spid="70"/>
                                        </p:tgtEl>
                                        <p:attrNameLst>
                                          <p:attrName>ppt_y</p:attrName>
                                        </p:attrNameLst>
                                      </p:cBhvr>
                                      <p:tavLst>
                                        <p:tav tm="0">
                                          <p:val>
                                            <p:strVal val="#ppt_y-.1"/>
                                          </p:val>
                                        </p:tav>
                                        <p:tav tm="100000">
                                          <p:val>
                                            <p:strVal val="#ppt_y"/>
                                          </p:val>
                                        </p:tav>
                                      </p:tavLst>
                                    </p:anim>
                                  </p:childTnLst>
                                </p:cTn>
                              </p:par>
                              <p:par>
                                <p:cTn id="59" presetID="22" presetClass="entr" presetSubtype="4" fill="hold" grpId="0" nodeType="withEffect">
                                  <p:stCondLst>
                                    <p:cond delay="0"/>
                                  </p:stCondLst>
                                  <p:childTnLst>
                                    <p:set>
                                      <p:cBhvr>
                                        <p:cTn id="60" dur="1" fill="hold">
                                          <p:stCondLst>
                                            <p:cond delay="0"/>
                                          </p:stCondLst>
                                        </p:cTn>
                                        <p:tgtEl>
                                          <p:spTgt spid="38"/>
                                        </p:tgtEl>
                                        <p:attrNameLst>
                                          <p:attrName>style.visibility</p:attrName>
                                        </p:attrNameLst>
                                      </p:cBhvr>
                                      <p:to>
                                        <p:strVal val="visible"/>
                                      </p:to>
                                    </p:set>
                                    <p:animEffect transition="in" filter="wipe(down)">
                                      <p:cBhvr>
                                        <p:cTn id="61" dur="500"/>
                                        <p:tgtEl>
                                          <p:spTgt spid="38"/>
                                        </p:tgtEl>
                                      </p:cBhvr>
                                    </p:animEffect>
                                  </p:childTnLst>
                                </p:cTn>
                              </p:par>
                              <p:par>
                                <p:cTn id="62" presetID="22" presetClass="entr" presetSubtype="4" fill="hold" grpId="0" nodeType="withEffect">
                                  <p:stCondLst>
                                    <p:cond delay="200"/>
                                  </p:stCondLst>
                                  <p:childTnLst>
                                    <p:set>
                                      <p:cBhvr>
                                        <p:cTn id="63" dur="1" fill="hold">
                                          <p:stCondLst>
                                            <p:cond delay="0"/>
                                          </p:stCondLst>
                                        </p:cTn>
                                        <p:tgtEl>
                                          <p:spTgt spid="40"/>
                                        </p:tgtEl>
                                        <p:attrNameLst>
                                          <p:attrName>style.visibility</p:attrName>
                                        </p:attrNameLst>
                                      </p:cBhvr>
                                      <p:to>
                                        <p:strVal val="visible"/>
                                      </p:to>
                                    </p:set>
                                    <p:animEffect transition="in" filter="wipe(down)">
                                      <p:cBhvr>
                                        <p:cTn id="64" dur="500"/>
                                        <p:tgtEl>
                                          <p:spTgt spid="40"/>
                                        </p:tgtEl>
                                      </p:cBhvr>
                                    </p:animEffect>
                                  </p:childTnLst>
                                </p:cTn>
                              </p:par>
                              <p:par>
                                <p:cTn id="65" presetID="22" presetClass="entr" presetSubtype="4" fill="hold" grpId="0" nodeType="withEffect">
                                  <p:stCondLst>
                                    <p:cond delay="400"/>
                                  </p:stCondLst>
                                  <p:childTnLst>
                                    <p:set>
                                      <p:cBhvr>
                                        <p:cTn id="66" dur="1" fill="hold">
                                          <p:stCondLst>
                                            <p:cond delay="0"/>
                                          </p:stCondLst>
                                        </p:cTn>
                                        <p:tgtEl>
                                          <p:spTgt spid="41"/>
                                        </p:tgtEl>
                                        <p:attrNameLst>
                                          <p:attrName>style.visibility</p:attrName>
                                        </p:attrNameLst>
                                      </p:cBhvr>
                                      <p:to>
                                        <p:strVal val="visible"/>
                                      </p:to>
                                    </p:set>
                                    <p:animEffect transition="in" filter="wipe(down)">
                                      <p:cBhvr>
                                        <p:cTn id="67" dur="500"/>
                                        <p:tgtEl>
                                          <p:spTgt spid="41"/>
                                        </p:tgtEl>
                                      </p:cBhvr>
                                    </p:animEffect>
                                  </p:childTnLst>
                                </p:cTn>
                              </p:par>
                              <p:par>
                                <p:cTn id="68" presetID="22" presetClass="entr" presetSubtype="4" fill="hold" grpId="0" nodeType="withEffect">
                                  <p:stCondLst>
                                    <p:cond delay="600"/>
                                  </p:stCondLst>
                                  <p:childTnLst>
                                    <p:set>
                                      <p:cBhvr>
                                        <p:cTn id="69" dur="1" fill="hold">
                                          <p:stCondLst>
                                            <p:cond delay="0"/>
                                          </p:stCondLst>
                                        </p:cTn>
                                        <p:tgtEl>
                                          <p:spTgt spid="44"/>
                                        </p:tgtEl>
                                        <p:attrNameLst>
                                          <p:attrName>style.visibility</p:attrName>
                                        </p:attrNameLst>
                                      </p:cBhvr>
                                      <p:to>
                                        <p:strVal val="visible"/>
                                      </p:to>
                                    </p:set>
                                    <p:animEffect transition="in" filter="wipe(down)">
                                      <p:cBhvr>
                                        <p:cTn id="70" dur="500"/>
                                        <p:tgtEl>
                                          <p:spTgt spid="44"/>
                                        </p:tgtEl>
                                      </p:cBhvr>
                                    </p:animEffect>
                                  </p:childTnLst>
                                </p:cTn>
                              </p:par>
                            </p:childTnLst>
                          </p:cTn>
                        </p:par>
                        <p:par>
                          <p:cTn id="71" fill="hold">
                            <p:stCondLst>
                              <p:cond delay="2600"/>
                            </p:stCondLst>
                            <p:childTnLst>
                              <p:par>
                                <p:cTn id="72" presetID="22" presetClass="entr" presetSubtype="4"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down)">
                                      <p:cBhvr>
                                        <p:cTn id="74" dur="500"/>
                                        <p:tgtEl>
                                          <p:spTgt spid="39"/>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Effect transition="in" filter="wipe(down)">
                                      <p:cBhvr>
                                        <p:cTn id="77" dur="500"/>
                                        <p:tgtEl>
                                          <p:spTgt spid="45"/>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46"/>
                                        </p:tgtEl>
                                        <p:attrNameLst>
                                          <p:attrName>style.visibility</p:attrName>
                                        </p:attrNameLst>
                                      </p:cBhvr>
                                      <p:to>
                                        <p:strVal val="visible"/>
                                      </p:to>
                                    </p:set>
                                    <p:animEffect transition="in" filter="wipe(down)">
                                      <p:cBhvr>
                                        <p:cTn id="80" dur="500"/>
                                        <p:tgtEl>
                                          <p:spTgt spid="46"/>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47"/>
                                        </p:tgtEl>
                                        <p:attrNameLst>
                                          <p:attrName>style.visibility</p:attrName>
                                        </p:attrNameLst>
                                      </p:cBhvr>
                                      <p:to>
                                        <p:strVal val="visible"/>
                                      </p:to>
                                    </p:set>
                                    <p:animEffect transition="in" filter="wipe(down)">
                                      <p:cBhvr>
                                        <p:cTn id="83" dur="500"/>
                                        <p:tgtEl>
                                          <p:spTgt spid="47"/>
                                        </p:tgtEl>
                                      </p:cBhvr>
                                    </p:animEffect>
                                  </p:childTnLst>
                                </p:cTn>
                              </p:par>
                            </p:childTnLst>
                          </p:cTn>
                        </p:par>
                        <p:par>
                          <p:cTn id="84" fill="hold">
                            <p:stCondLst>
                              <p:cond delay="3100"/>
                            </p:stCondLst>
                            <p:childTnLst>
                              <p:par>
                                <p:cTn id="85" presetID="45" presetClass="entr" presetSubtype="0" fill="hold" grpId="0" nodeType="afterEffect">
                                  <p:stCondLst>
                                    <p:cond delay="0"/>
                                  </p:stCondLst>
                                  <p:childTnLst>
                                    <p:set>
                                      <p:cBhvr>
                                        <p:cTn id="86" dur="1" fill="hold">
                                          <p:stCondLst>
                                            <p:cond delay="0"/>
                                          </p:stCondLst>
                                        </p:cTn>
                                        <p:tgtEl>
                                          <p:spTgt spid="66"/>
                                        </p:tgtEl>
                                        <p:attrNameLst>
                                          <p:attrName>style.visibility</p:attrName>
                                        </p:attrNameLst>
                                      </p:cBhvr>
                                      <p:to>
                                        <p:strVal val="visible"/>
                                      </p:to>
                                    </p:set>
                                    <p:animEffect transition="in" filter="fade">
                                      <p:cBhvr>
                                        <p:cTn id="87" dur="500"/>
                                        <p:tgtEl>
                                          <p:spTgt spid="66"/>
                                        </p:tgtEl>
                                      </p:cBhvr>
                                    </p:animEffect>
                                    <p:anim calcmode="lin" valueType="num">
                                      <p:cBhvr>
                                        <p:cTn id="88" dur="500" fill="hold"/>
                                        <p:tgtEl>
                                          <p:spTgt spid="66"/>
                                        </p:tgtEl>
                                        <p:attrNameLst>
                                          <p:attrName>ppt_w</p:attrName>
                                        </p:attrNameLst>
                                      </p:cBhvr>
                                      <p:tavLst>
                                        <p:tav tm="0" fmla="#ppt_w*sin(2.5*pi*$)">
                                          <p:val>
                                            <p:fltVal val="0"/>
                                          </p:val>
                                        </p:tav>
                                        <p:tav tm="100000">
                                          <p:val>
                                            <p:fltVal val="1"/>
                                          </p:val>
                                        </p:tav>
                                      </p:tavLst>
                                    </p:anim>
                                    <p:anim calcmode="lin" valueType="num">
                                      <p:cBhvr>
                                        <p:cTn id="89" dur="500" fill="hold"/>
                                        <p:tgtEl>
                                          <p:spTgt spid="66"/>
                                        </p:tgtEl>
                                        <p:attrNameLst>
                                          <p:attrName>ppt_h</p:attrName>
                                        </p:attrNameLst>
                                      </p:cBhvr>
                                      <p:tavLst>
                                        <p:tav tm="0">
                                          <p:val>
                                            <p:strVal val="#ppt_h"/>
                                          </p:val>
                                        </p:tav>
                                        <p:tav tm="100000">
                                          <p:val>
                                            <p:strVal val="#ppt_h"/>
                                          </p:val>
                                        </p:tav>
                                      </p:tavLst>
                                    </p:anim>
                                  </p:childTnLst>
                                </p:cTn>
                              </p:par>
                              <p:par>
                                <p:cTn id="90" presetID="45" presetClass="entr" presetSubtype="0" fill="hold" grpId="0" nodeType="withEffect">
                                  <p:stCondLst>
                                    <p:cond delay="0"/>
                                  </p:stCondLst>
                                  <p:childTnLst>
                                    <p:set>
                                      <p:cBhvr>
                                        <p:cTn id="91" dur="1" fill="hold">
                                          <p:stCondLst>
                                            <p:cond delay="0"/>
                                          </p:stCondLst>
                                        </p:cTn>
                                        <p:tgtEl>
                                          <p:spTgt spid="69"/>
                                        </p:tgtEl>
                                        <p:attrNameLst>
                                          <p:attrName>style.visibility</p:attrName>
                                        </p:attrNameLst>
                                      </p:cBhvr>
                                      <p:to>
                                        <p:strVal val="visible"/>
                                      </p:to>
                                    </p:set>
                                    <p:animEffect transition="in" filter="fade">
                                      <p:cBhvr>
                                        <p:cTn id="92" dur="500"/>
                                        <p:tgtEl>
                                          <p:spTgt spid="69"/>
                                        </p:tgtEl>
                                      </p:cBhvr>
                                    </p:animEffect>
                                    <p:anim calcmode="lin" valueType="num">
                                      <p:cBhvr>
                                        <p:cTn id="93" dur="500" fill="hold"/>
                                        <p:tgtEl>
                                          <p:spTgt spid="69"/>
                                        </p:tgtEl>
                                        <p:attrNameLst>
                                          <p:attrName>ppt_w</p:attrName>
                                        </p:attrNameLst>
                                      </p:cBhvr>
                                      <p:tavLst>
                                        <p:tav tm="0" fmla="#ppt_w*sin(2.5*pi*$)">
                                          <p:val>
                                            <p:fltVal val="0"/>
                                          </p:val>
                                        </p:tav>
                                        <p:tav tm="100000">
                                          <p:val>
                                            <p:fltVal val="1"/>
                                          </p:val>
                                        </p:tav>
                                      </p:tavLst>
                                    </p:anim>
                                    <p:anim calcmode="lin" valueType="num">
                                      <p:cBhvr>
                                        <p:cTn id="94" dur="500" fill="hold"/>
                                        <p:tgtEl>
                                          <p:spTgt spid="69"/>
                                        </p:tgtEl>
                                        <p:attrNameLst>
                                          <p:attrName>ppt_h</p:attrName>
                                        </p:attrNameLst>
                                      </p:cBhvr>
                                      <p:tavLst>
                                        <p:tav tm="0">
                                          <p:val>
                                            <p:strVal val="#ppt_h"/>
                                          </p:val>
                                        </p:tav>
                                        <p:tav tm="100000">
                                          <p:val>
                                            <p:strVal val="#ppt_h"/>
                                          </p:val>
                                        </p:tav>
                                      </p:tavLst>
                                    </p:anim>
                                  </p:childTnLst>
                                </p:cTn>
                              </p:par>
                            </p:childTnLst>
                          </p:cTn>
                        </p:par>
                        <p:par>
                          <p:cTn id="95" fill="hold">
                            <p:stCondLst>
                              <p:cond delay="3600"/>
                            </p:stCondLst>
                            <p:childTnLst>
                              <p:par>
                                <p:cTn id="96" presetID="47" presetClass="entr" presetSubtype="0" fill="hold" grpId="0" nodeType="afterEffect">
                                  <p:stCondLst>
                                    <p:cond delay="0"/>
                                  </p:stCondLst>
                                  <p:childTnLst>
                                    <p:set>
                                      <p:cBhvr>
                                        <p:cTn id="97" dur="1" fill="hold">
                                          <p:stCondLst>
                                            <p:cond delay="0"/>
                                          </p:stCondLst>
                                        </p:cTn>
                                        <p:tgtEl>
                                          <p:spTgt spid="73"/>
                                        </p:tgtEl>
                                        <p:attrNameLst>
                                          <p:attrName>style.visibility</p:attrName>
                                        </p:attrNameLst>
                                      </p:cBhvr>
                                      <p:to>
                                        <p:strVal val="visible"/>
                                      </p:to>
                                    </p:set>
                                    <p:animEffect transition="in" filter="fade">
                                      <p:cBhvr>
                                        <p:cTn id="98" dur="1000"/>
                                        <p:tgtEl>
                                          <p:spTgt spid="73"/>
                                        </p:tgtEl>
                                      </p:cBhvr>
                                    </p:animEffect>
                                    <p:anim calcmode="lin" valueType="num">
                                      <p:cBhvr>
                                        <p:cTn id="99" dur="1000" fill="hold"/>
                                        <p:tgtEl>
                                          <p:spTgt spid="73"/>
                                        </p:tgtEl>
                                        <p:attrNameLst>
                                          <p:attrName>ppt_x</p:attrName>
                                        </p:attrNameLst>
                                      </p:cBhvr>
                                      <p:tavLst>
                                        <p:tav tm="0">
                                          <p:val>
                                            <p:strVal val="#ppt_x"/>
                                          </p:val>
                                        </p:tav>
                                        <p:tav tm="100000">
                                          <p:val>
                                            <p:strVal val="#ppt_x"/>
                                          </p:val>
                                        </p:tav>
                                      </p:tavLst>
                                    </p:anim>
                                    <p:anim calcmode="lin" valueType="num">
                                      <p:cBhvr>
                                        <p:cTn id="100" dur="1000" fill="hold"/>
                                        <p:tgtEl>
                                          <p:spTgt spid="73"/>
                                        </p:tgtEl>
                                        <p:attrNameLst>
                                          <p:attrName>ppt_y</p:attrName>
                                        </p:attrNameLst>
                                      </p:cBhvr>
                                      <p:tavLst>
                                        <p:tav tm="0">
                                          <p:val>
                                            <p:strVal val="#ppt_y-.1"/>
                                          </p:val>
                                        </p:tav>
                                        <p:tav tm="100000">
                                          <p:val>
                                            <p:strVal val="#ppt_y"/>
                                          </p:val>
                                        </p:tav>
                                      </p:tavLst>
                                    </p:anim>
                                  </p:childTnLst>
                                </p:cTn>
                              </p:par>
                              <p:par>
                                <p:cTn id="101" presetID="47" presetClass="entr" presetSubtype="0" fill="hold" grpId="0" nodeType="withEffect">
                                  <p:stCondLst>
                                    <p:cond delay="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1000"/>
                                        <p:tgtEl>
                                          <p:spTgt spid="72"/>
                                        </p:tgtEl>
                                      </p:cBhvr>
                                    </p:animEffect>
                                    <p:anim calcmode="lin" valueType="num">
                                      <p:cBhvr>
                                        <p:cTn id="104" dur="1000" fill="hold"/>
                                        <p:tgtEl>
                                          <p:spTgt spid="72"/>
                                        </p:tgtEl>
                                        <p:attrNameLst>
                                          <p:attrName>ppt_x</p:attrName>
                                        </p:attrNameLst>
                                      </p:cBhvr>
                                      <p:tavLst>
                                        <p:tav tm="0">
                                          <p:val>
                                            <p:strVal val="#ppt_x"/>
                                          </p:val>
                                        </p:tav>
                                        <p:tav tm="100000">
                                          <p:val>
                                            <p:strVal val="#ppt_x"/>
                                          </p:val>
                                        </p:tav>
                                      </p:tavLst>
                                    </p:anim>
                                    <p:anim calcmode="lin" valueType="num">
                                      <p:cBhvr>
                                        <p:cTn id="105" dur="1000" fill="hold"/>
                                        <p:tgtEl>
                                          <p:spTgt spid="72"/>
                                        </p:tgtEl>
                                        <p:attrNameLst>
                                          <p:attrName>ppt_y</p:attrName>
                                        </p:attrNameLst>
                                      </p:cBhvr>
                                      <p:tavLst>
                                        <p:tav tm="0">
                                          <p:val>
                                            <p:strVal val="#ppt_y-.1"/>
                                          </p:val>
                                        </p:tav>
                                        <p:tav tm="100000">
                                          <p:val>
                                            <p:strVal val="#ppt_y"/>
                                          </p:val>
                                        </p:tav>
                                      </p:tavLst>
                                    </p:anim>
                                  </p:childTnLst>
                                </p:cTn>
                              </p:par>
                              <p:par>
                                <p:cTn id="106" presetID="22" presetClass="entr" presetSubtype="4" fill="hold" grpId="0" nodeType="withEffect">
                                  <p:stCondLst>
                                    <p:cond delay="0"/>
                                  </p:stCondLst>
                                  <p:childTnLst>
                                    <p:set>
                                      <p:cBhvr>
                                        <p:cTn id="107" dur="1" fill="hold">
                                          <p:stCondLst>
                                            <p:cond delay="0"/>
                                          </p:stCondLst>
                                        </p:cTn>
                                        <p:tgtEl>
                                          <p:spTgt spid="48"/>
                                        </p:tgtEl>
                                        <p:attrNameLst>
                                          <p:attrName>style.visibility</p:attrName>
                                        </p:attrNameLst>
                                      </p:cBhvr>
                                      <p:to>
                                        <p:strVal val="visible"/>
                                      </p:to>
                                    </p:set>
                                    <p:animEffect transition="in" filter="wipe(down)">
                                      <p:cBhvr>
                                        <p:cTn id="108" dur="500"/>
                                        <p:tgtEl>
                                          <p:spTgt spid="48"/>
                                        </p:tgtEl>
                                      </p:cBhvr>
                                    </p:animEffect>
                                  </p:childTnLst>
                                </p:cTn>
                              </p:par>
                              <p:par>
                                <p:cTn id="109" presetID="22" presetClass="entr" presetSubtype="4" fill="hold" grpId="0" nodeType="withEffect">
                                  <p:stCondLst>
                                    <p:cond delay="200"/>
                                  </p:stCondLst>
                                  <p:childTnLst>
                                    <p:set>
                                      <p:cBhvr>
                                        <p:cTn id="110" dur="1" fill="hold">
                                          <p:stCondLst>
                                            <p:cond delay="0"/>
                                          </p:stCondLst>
                                        </p:cTn>
                                        <p:tgtEl>
                                          <p:spTgt spid="49"/>
                                        </p:tgtEl>
                                        <p:attrNameLst>
                                          <p:attrName>style.visibility</p:attrName>
                                        </p:attrNameLst>
                                      </p:cBhvr>
                                      <p:to>
                                        <p:strVal val="visible"/>
                                      </p:to>
                                    </p:set>
                                    <p:animEffect transition="in" filter="wipe(down)">
                                      <p:cBhvr>
                                        <p:cTn id="111" dur="500"/>
                                        <p:tgtEl>
                                          <p:spTgt spid="49"/>
                                        </p:tgtEl>
                                      </p:cBhvr>
                                    </p:animEffect>
                                  </p:childTnLst>
                                </p:cTn>
                              </p:par>
                              <p:par>
                                <p:cTn id="112" presetID="22" presetClass="entr" presetSubtype="4" fill="hold" grpId="0" nodeType="withEffect">
                                  <p:stCondLst>
                                    <p:cond delay="400"/>
                                  </p:stCondLst>
                                  <p:childTnLst>
                                    <p:set>
                                      <p:cBhvr>
                                        <p:cTn id="113" dur="1" fill="hold">
                                          <p:stCondLst>
                                            <p:cond delay="0"/>
                                          </p:stCondLst>
                                        </p:cTn>
                                        <p:tgtEl>
                                          <p:spTgt spid="50"/>
                                        </p:tgtEl>
                                        <p:attrNameLst>
                                          <p:attrName>style.visibility</p:attrName>
                                        </p:attrNameLst>
                                      </p:cBhvr>
                                      <p:to>
                                        <p:strVal val="visible"/>
                                      </p:to>
                                    </p:set>
                                    <p:animEffect transition="in" filter="wipe(down)">
                                      <p:cBhvr>
                                        <p:cTn id="114" dur="500"/>
                                        <p:tgtEl>
                                          <p:spTgt spid="50"/>
                                        </p:tgtEl>
                                      </p:cBhvr>
                                    </p:animEffect>
                                  </p:childTnLst>
                                </p:cTn>
                              </p:par>
                              <p:par>
                                <p:cTn id="115" presetID="22" presetClass="entr" presetSubtype="4" fill="hold" grpId="0" nodeType="withEffect">
                                  <p:stCondLst>
                                    <p:cond delay="600"/>
                                  </p:stCondLst>
                                  <p:childTnLst>
                                    <p:set>
                                      <p:cBhvr>
                                        <p:cTn id="116" dur="1" fill="hold">
                                          <p:stCondLst>
                                            <p:cond delay="0"/>
                                          </p:stCondLst>
                                        </p:cTn>
                                        <p:tgtEl>
                                          <p:spTgt spid="51"/>
                                        </p:tgtEl>
                                        <p:attrNameLst>
                                          <p:attrName>style.visibility</p:attrName>
                                        </p:attrNameLst>
                                      </p:cBhvr>
                                      <p:to>
                                        <p:strVal val="visible"/>
                                      </p:to>
                                    </p:set>
                                    <p:animEffect transition="in" filter="wipe(down)">
                                      <p:cBhvr>
                                        <p:cTn id="117" dur="500"/>
                                        <p:tgtEl>
                                          <p:spTgt spid="51"/>
                                        </p:tgtEl>
                                      </p:cBhvr>
                                    </p:animEffect>
                                  </p:childTnLst>
                                </p:cTn>
                              </p:par>
                            </p:childTnLst>
                          </p:cTn>
                        </p:par>
                        <p:par>
                          <p:cTn id="118" fill="hold">
                            <p:stCondLst>
                              <p:cond delay="4700"/>
                            </p:stCondLst>
                            <p:childTnLst>
                              <p:par>
                                <p:cTn id="119" presetID="22" presetClass="entr" presetSubtype="4"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down)">
                                      <p:cBhvr>
                                        <p:cTn id="121" dur="500"/>
                                        <p:tgtEl>
                                          <p:spTgt spid="52"/>
                                        </p:tgtEl>
                                      </p:cBhvr>
                                    </p:animEffect>
                                  </p:childTnLst>
                                </p:cTn>
                              </p:par>
                              <p:par>
                                <p:cTn id="122" presetID="22" presetClass="entr" presetSubtype="4" fill="hold" grpId="0" nodeType="with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wipe(down)">
                                      <p:cBhvr>
                                        <p:cTn id="124" dur="500"/>
                                        <p:tgtEl>
                                          <p:spTgt spid="53"/>
                                        </p:tgtEl>
                                      </p:cBhvr>
                                    </p:animEffect>
                                  </p:childTnLst>
                                </p:cTn>
                              </p:par>
                              <p:par>
                                <p:cTn id="125" presetID="22" presetClass="entr" presetSubtype="4" fill="hold" grpId="0" nodeType="with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wipe(down)">
                                      <p:cBhvr>
                                        <p:cTn id="127" dur="500"/>
                                        <p:tgtEl>
                                          <p:spTgt spid="54"/>
                                        </p:tgtEl>
                                      </p:cBhvr>
                                    </p:animEffect>
                                  </p:childTnLst>
                                </p:cTn>
                              </p:par>
                              <p:par>
                                <p:cTn id="128" presetID="22" presetClass="entr" presetSubtype="4"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wipe(down)">
                                      <p:cBhvr>
                                        <p:cTn id="130" dur="500"/>
                                        <p:tgtEl>
                                          <p:spTgt spid="55"/>
                                        </p:tgtEl>
                                      </p:cBhvr>
                                    </p:animEffect>
                                  </p:childTnLst>
                                </p:cTn>
                              </p:par>
                            </p:childTnLst>
                          </p:cTn>
                        </p:par>
                        <p:par>
                          <p:cTn id="131" fill="hold">
                            <p:stCondLst>
                              <p:cond delay="5200"/>
                            </p:stCondLst>
                            <p:childTnLst>
                              <p:par>
                                <p:cTn id="132" presetID="45" presetClass="entr" presetSubtype="0" fill="hold" grpId="0" nodeType="afterEffect">
                                  <p:stCondLst>
                                    <p:cond delay="0"/>
                                  </p:stCondLst>
                                  <p:childTnLst>
                                    <p:set>
                                      <p:cBhvr>
                                        <p:cTn id="133" dur="1" fill="hold">
                                          <p:stCondLst>
                                            <p:cond delay="0"/>
                                          </p:stCondLst>
                                        </p:cTn>
                                        <p:tgtEl>
                                          <p:spTgt spid="67"/>
                                        </p:tgtEl>
                                        <p:attrNameLst>
                                          <p:attrName>style.visibility</p:attrName>
                                        </p:attrNameLst>
                                      </p:cBhvr>
                                      <p:to>
                                        <p:strVal val="visible"/>
                                      </p:to>
                                    </p:set>
                                    <p:animEffect transition="in" filter="fade">
                                      <p:cBhvr>
                                        <p:cTn id="134" dur="500"/>
                                        <p:tgtEl>
                                          <p:spTgt spid="67"/>
                                        </p:tgtEl>
                                      </p:cBhvr>
                                    </p:animEffect>
                                    <p:anim calcmode="lin" valueType="num">
                                      <p:cBhvr>
                                        <p:cTn id="135" dur="500" fill="hold"/>
                                        <p:tgtEl>
                                          <p:spTgt spid="67"/>
                                        </p:tgtEl>
                                        <p:attrNameLst>
                                          <p:attrName>ppt_w</p:attrName>
                                        </p:attrNameLst>
                                      </p:cBhvr>
                                      <p:tavLst>
                                        <p:tav tm="0" fmla="#ppt_w*sin(2.5*pi*$)">
                                          <p:val>
                                            <p:fltVal val="0"/>
                                          </p:val>
                                        </p:tav>
                                        <p:tav tm="100000">
                                          <p:val>
                                            <p:fltVal val="1"/>
                                          </p:val>
                                        </p:tav>
                                      </p:tavLst>
                                    </p:anim>
                                    <p:anim calcmode="lin" valueType="num">
                                      <p:cBhvr>
                                        <p:cTn id="136" dur="500" fill="hold"/>
                                        <p:tgtEl>
                                          <p:spTgt spid="67"/>
                                        </p:tgtEl>
                                        <p:attrNameLst>
                                          <p:attrName>ppt_h</p:attrName>
                                        </p:attrNameLst>
                                      </p:cBhvr>
                                      <p:tavLst>
                                        <p:tav tm="0">
                                          <p:val>
                                            <p:strVal val="#ppt_h"/>
                                          </p:val>
                                        </p:tav>
                                        <p:tav tm="100000">
                                          <p:val>
                                            <p:strVal val="#ppt_h"/>
                                          </p:val>
                                        </p:tav>
                                      </p:tavLst>
                                    </p:anim>
                                  </p:childTnLst>
                                </p:cTn>
                              </p:par>
                              <p:par>
                                <p:cTn id="137" presetID="45" presetClass="entr" presetSubtype="0" fill="hold" grpId="0" nodeType="withEffect">
                                  <p:stCondLst>
                                    <p:cond delay="0"/>
                                  </p:stCondLst>
                                  <p:childTnLst>
                                    <p:set>
                                      <p:cBhvr>
                                        <p:cTn id="138" dur="1" fill="hold">
                                          <p:stCondLst>
                                            <p:cond delay="0"/>
                                          </p:stCondLst>
                                        </p:cTn>
                                        <p:tgtEl>
                                          <p:spTgt spid="68"/>
                                        </p:tgtEl>
                                        <p:attrNameLst>
                                          <p:attrName>style.visibility</p:attrName>
                                        </p:attrNameLst>
                                      </p:cBhvr>
                                      <p:to>
                                        <p:strVal val="visible"/>
                                      </p:to>
                                    </p:set>
                                    <p:animEffect transition="in" filter="fade">
                                      <p:cBhvr>
                                        <p:cTn id="139" dur="500"/>
                                        <p:tgtEl>
                                          <p:spTgt spid="68"/>
                                        </p:tgtEl>
                                      </p:cBhvr>
                                    </p:animEffect>
                                    <p:anim calcmode="lin" valueType="num">
                                      <p:cBhvr>
                                        <p:cTn id="140" dur="500" fill="hold"/>
                                        <p:tgtEl>
                                          <p:spTgt spid="68"/>
                                        </p:tgtEl>
                                        <p:attrNameLst>
                                          <p:attrName>ppt_w</p:attrName>
                                        </p:attrNameLst>
                                      </p:cBhvr>
                                      <p:tavLst>
                                        <p:tav tm="0" fmla="#ppt_w*sin(2.5*pi*$)">
                                          <p:val>
                                            <p:fltVal val="0"/>
                                          </p:val>
                                        </p:tav>
                                        <p:tav tm="100000">
                                          <p:val>
                                            <p:fltVal val="1"/>
                                          </p:val>
                                        </p:tav>
                                      </p:tavLst>
                                    </p:anim>
                                    <p:anim calcmode="lin" valueType="num">
                                      <p:cBhvr>
                                        <p:cTn id="141" dur="500" fill="hold"/>
                                        <p:tgtEl>
                                          <p:spTgt spid="68"/>
                                        </p:tgtEl>
                                        <p:attrNameLst>
                                          <p:attrName>ppt_h</p:attrName>
                                        </p:attrNameLst>
                                      </p:cBhvr>
                                      <p:tavLst>
                                        <p:tav tm="0">
                                          <p:val>
                                            <p:strVal val="#ppt_h"/>
                                          </p:val>
                                        </p:tav>
                                        <p:tav tm="100000">
                                          <p:val>
                                            <p:strVal val="#ppt_h"/>
                                          </p:val>
                                        </p:tav>
                                      </p:tavLst>
                                    </p:anim>
                                  </p:childTnLst>
                                </p:cTn>
                              </p:par>
                            </p:childTnLst>
                          </p:cTn>
                        </p:par>
                        <p:par>
                          <p:cTn id="142" fill="hold">
                            <p:stCondLst>
                              <p:cond delay="5700"/>
                            </p:stCondLst>
                            <p:childTnLst>
                              <p:par>
                                <p:cTn id="143" presetID="47" presetClass="entr" presetSubtype="0" fill="hold" grpId="0" nodeType="afterEffect">
                                  <p:stCondLst>
                                    <p:cond delay="0"/>
                                  </p:stCondLst>
                                  <p:childTnLst>
                                    <p:set>
                                      <p:cBhvr>
                                        <p:cTn id="144" dur="1" fill="hold">
                                          <p:stCondLst>
                                            <p:cond delay="0"/>
                                          </p:stCondLst>
                                        </p:cTn>
                                        <p:tgtEl>
                                          <p:spTgt spid="75"/>
                                        </p:tgtEl>
                                        <p:attrNameLst>
                                          <p:attrName>style.visibility</p:attrName>
                                        </p:attrNameLst>
                                      </p:cBhvr>
                                      <p:to>
                                        <p:strVal val="visible"/>
                                      </p:to>
                                    </p:set>
                                    <p:animEffect transition="in" filter="fade">
                                      <p:cBhvr>
                                        <p:cTn id="145" dur="1000"/>
                                        <p:tgtEl>
                                          <p:spTgt spid="75"/>
                                        </p:tgtEl>
                                      </p:cBhvr>
                                    </p:animEffect>
                                    <p:anim calcmode="lin" valueType="num">
                                      <p:cBhvr>
                                        <p:cTn id="146" dur="1000" fill="hold"/>
                                        <p:tgtEl>
                                          <p:spTgt spid="75"/>
                                        </p:tgtEl>
                                        <p:attrNameLst>
                                          <p:attrName>ppt_x</p:attrName>
                                        </p:attrNameLst>
                                      </p:cBhvr>
                                      <p:tavLst>
                                        <p:tav tm="0">
                                          <p:val>
                                            <p:strVal val="#ppt_x"/>
                                          </p:val>
                                        </p:tav>
                                        <p:tav tm="100000">
                                          <p:val>
                                            <p:strVal val="#ppt_x"/>
                                          </p:val>
                                        </p:tav>
                                      </p:tavLst>
                                    </p:anim>
                                    <p:anim calcmode="lin" valueType="num">
                                      <p:cBhvr>
                                        <p:cTn id="147" dur="1000" fill="hold"/>
                                        <p:tgtEl>
                                          <p:spTgt spid="75"/>
                                        </p:tgtEl>
                                        <p:attrNameLst>
                                          <p:attrName>ppt_y</p:attrName>
                                        </p:attrNameLst>
                                      </p:cBhvr>
                                      <p:tavLst>
                                        <p:tav tm="0">
                                          <p:val>
                                            <p:strVal val="#ppt_y-.1"/>
                                          </p:val>
                                        </p:tav>
                                        <p:tav tm="100000">
                                          <p:val>
                                            <p:strVal val="#ppt_y"/>
                                          </p:val>
                                        </p:tav>
                                      </p:tavLst>
                                    </p:anim>
                                  </p:childTnLst>
                                </p:cTn>
                              </p:par>
                              <p:par>
                                <p:cTn id="148" presetID="47" presetClass="entr" presetSubtype="0" fill="hold" grpId="0" nodeType="withEffect">
                                  <p:stCondLst>
                                    <p:cond delay="0"/>
                                  </p:stCondLst>
                                  <p:childTnLst>
                                    <p:set>
                                      <p:cBhvr>
                                        <p:cTn id="149" dur="1" fill="hold">
                                          <p:stCondLst>
                                            <p:cond delay="0"/>
                                          </p:stCondLst>
                                        </p:cTn>
                                        <p:tgtEl>
                                          <p:spTgt spid="74"/>
                                        </p:tgtEl>
                                        <p:attrNameLst>
                                          <p:attrName>style.visibility</p:attrName>
                                        </p:attrNameLst>
                                      </p:cBhvr>
                                      <p:to>
                                        <p:strVal val="visible"/>
                                      </p:to>
                                    </p:set>
                                    <p:animEffect transition="in" filter="fade">
                                      <p:cBhvr>
                                        <p:cTn id="150" dur="1000"/>
                                        <p:tgtEl>
                                          <p:spTgt spid="74"/>
                                        </p:tgtEl>
                                      </p:cBhvr>
                                    </p:animEffect>
                                    <p:anim calcmode="lin" valueType="num">
                                      <p:cBhvr>
                                        <p:cTn id="151" dur="1000" fill="hold"/>
                                        <p:tgtEl>
                                          <p:spTgt spid="74"/>
                                        </p:tgtEl>
                                        <p:attrNameLst>
                                          <p:attrName>ppt_x</p:attrName>
                                        </p:attrNameLst>
                                      </p:cBhvr>
                                      <p:tavLst>
                                        <p:tav tm="0">
                                          <p:val>
                                            <p:strVal val="#ppt_x"/>
                                          </p:val>
                                        </p:tav>
                                        <p:tav tm="100000">
                                          <p:val>
                                            <p:strVal val="#ppt_x"/>
                                          </p:val>
                                        </p:tav>
                                      </p:tavLst>
                                    </p:anim>
                                    <p:anim calcmode="lin" valueType="num">
                                      <p:cBhvr>
                                        <p:cTn id="152" dur="1000" fill="hold"/>
                                        <p:tgtEl>
                                          <p:spTgt spid="74"/>
                                        </p:tgtEl>
                                        <p:attrNameLst>
                                          <p:attrName>ppt_y</p:attrName>
                                        </p:attrNameLst>
                                      </p:cBhvr>
                                      <p:tavLst>
                                        <p:tav tm="0">
                                          <p:val>
                                            <p:strVal val="#ppt_y-.1"/>
                                          </p:val>
                                        </p:tav>
                                        <p:tav tm="100000">
                                          <p:val>
                                            <p:strVal val="#ppt_y"/>
                                          </p:val>
                                        </p:tav>
                                      </p:tavLst>
                                    </p:anim>
                                  </p:childTnLst>
                                </p:cTn>
                              </p:par>
                              <p:par>
                                <p:cTn id="153" presetID="22" presetClass="entr" presetSubtype="4" fill="hold" grpId="0" nodeType="withEffect">
                                  <p:stCondLst>
                                    <p:cond delay="0"/>
                                  </p:stCondLst>
                                  <p:childTnLst>
                                    <p:set>
                                      <p:cBhvr>
                                        <p:cTn id="154" dur="1" fill="hold">
                                          <p:stCondLst>
                                            <p:cond delay="0"/>
                                          </p:stCondLst>
                                        </p:cTn>
                                        <p:tgtEl>
                                          <p:spTgt spid="56"/>
                                        </p:tgtEl>
                                        <p:attrNameLst>
                                          <p:attrName>style.visibility</p:attrName>
                                        </p:attrNameLst>
                                      </p:cBhvr>
                                      <p:to>
                                        <p:strVal val="visible"/>
                                      </p:to>
                                    </p:set>
                                    <p:animEffect transition="in" filter="wipe(down)">
                                      <p:cBhvr>
                                        <p:cTn id="155" dur="500"/>
                                        <p:tgtEl>
                                          <p:spTgt spid="56"/>
                                        </p:tgtEl>
                                      </p:cBhvr>
                                    </p:animEffect>
                                  </p:childTnLst>
                                </p:cTn>
                              </p:par>
                              <p:par>
                                <p:cTn id="156" presetID="22" presetClass="entr" presetSubtype="4" fill="hold" grpId="0" nodeType="withEffect">
                                  <p:stCondLst>
                                    <p:cond delay="200"/>
                                  </p:stCondLst>
                                  <p:childTnLst>
                                    <p:set>
                                      <p:cBhvr>
                                        <p:cTn id="157" dur="1" fill="hold">
                                          <p:stCondLst>
                                            <p:cond delay="0"/>
                                          </p:stCondLst>
                                        </p:cTn>
                                        <p:tgtEl>
                                          <p:spTgt spid="57"/>
                                        </p:tgtEl>
                                        <p:attrNameLst>
                                          <p:attrName>style.visibility</p:attrName>
                                        </p:attrNameLst>
                                      </p:cBhvr>
                                      <p:to>
                                        <p:strVal val="visible"/>
                                      </p:to>
                                    </p:set>
                                    <p:animEffect transition="in" filter="wipe(down)">
                                      <p:cBhvr>
                                        <p:cTn id="158" dur="500"/>
                                        <p:tgtEl>
                                          <p:spTgt spid="57"/>
                                        </p:tgtEl>
                                      </p:cBhvr>
                                    </p:animEffect>
                                  </p:childTnLst>
                                </p:cTn>
                              </p:par>
                              <p:par>
                                <p:cTn id="159" presetID="22" presetClass="entr" presetSubtype="4" fill="hold" grpId="0" nodeType="withEffect">
                                  <p:stCondLst>
                                    <p:cond delay="400"/>
                                  </p:stCondLst>
                                  <p:childTnLst>
                                    <p:set>
                                      <p:cBhvr>
                                        <p:cTn id="160" dur="1" fill="hold">
                                          <p:stCondLst>
                                            <p:cond delay="0"/>
                                          </p:stCondLst>
                                        </p:cTn>
                                        <p:tgtEl>
                                          <p:spTgt spid="58"/>
                                        </p:tgtEl>
                                        <p:attrNameLst>
                                          <p:attrName>style.visibility</p:attrName>
                                        </p:attrNameLst>
                                      </p:cBhvr>
                                      <p:to>
                                        <p:strVal val="visible"/>
                                      </p:to>
                                    </p:set>
                                    <p:animEffect transition="in" filter="wipe(down)">
                                      <p:cBhvr>
                                        <p:cTn id="161" dur="500"/>
                                        <p:tgtEl>
                                          <p:spTgt spid="58"/>
                                        </p:tgtEl>
                                      </p:cBhvr>
                                    </p:animEffect>
                                  </p:childTnLst>
                                </p:cTn>
                              </p:par>
                              <p:par>
                                <p:cTn id="162" presetID="22" presetClass="entr" presetSubtype="4" fill="hold" grpId="0" nodeType="withEffect">
                                  <p:stCondLst>
                                    <p:cond delay="600"/>
                                  </p:stCondLst>
                                  <p:childTnLst>
                                    <p:set>
                                      <p:cBhvr>
                                        <p:cTn id="163" dur="1" fill="hold">
                                          <p:stCondLst>
                                            <p:cond delay="0"/>
                                          </p:stCondLst>
                                        </p:cTn>
                                        <p:tgtEl>
                                          <p:spTgt spid="59"/>
                                        </p:tgtEl>
                                        <p:attrNameLst>
                                          <p:attrName>style.visibility</p:attrName>
                                        </p:attrNameLst>
                                      </p:cBhvr>
                                      <p:to>
                                        <p:strVal val="visible"/>
                                      </p:to>
                                    </p:set>
                                    <p:animEffect transition="in" filter="wipe(down)">
                                      <p:cBhvr>
                                        <p:cTn id="164" dur="500"/>
                                        <p:tgtEl>
                                          <p:spTgt spid="59"/>
                                        </p:tgtEl>
                                      </p:cBhvr>
                                    </p:animEffect>
                                  </p:childTnLst>
                                </p:cTn>
                              </p:par>
                            </p:childTnLst>
                          </p:cTn>
                        </p:par>
                        <p:par>
                          <p:cTn id="165" fill="hold">
                            <p:stCondLst>
                              <p:cond delay="6800"/>
                            </p:stCondLst>
                            <p:childTnLst>
                              <p:par>
                                <p:cTn id="166" presetID="22" presetClass="entr" presetSubtype="4" fill="hold" grpId="0" nodeType="afterEffect">
                                  <p:stCondLst>
                                    <p:cond delay="0"/>
                                  </p:stCondLst>
                                  <p:childTnLst>
                                    <p:set>
                                      <p:cBhvr>
                                        <p:cTn id="167" dur="1" fill="hold">
                                          <p:stCondLst>
                                            <p:cond delay="0"/>
                                          </p:stCondLst>
                                        </p:cTn>
                                        <p:tgtEl>
                                          <p:spTgt spid="63"/>
                                        </p:tgtEl>
                                        <p:attrNameLst>
                                          <p:attrName>style.visibility</p:attrName>
                                        </p:attrNameLst>
                                      </p:cBhvr>
                                      <p:to>
                                        <p:strVal val="visible"/>
                                      </p:to>
                                    </p:set>
                                    <p:animEffect transition="in" filter="wipe(down)">
                                      <p:cBhvr>
                                        <p:cTn id="168" dur="500"/>
                                        <p:tgtEl>
                                          <p:spTgt spid="63"/>
                                        </p:tgtEl>
                                      </p:cBhvr>
                                    </p:animEffect>
                                  </p:childTnLst>
                                </p:cTn>
                              </p:par>
                              <p:par>
                                <p:cTn id="169" presetID="22" presetClass="entr" presetSubtype="4" fill="hold" grpId="0" nodeType="withEffect">
                                  <p:stCondLst>
                                    <p:cond delay="0"/>
                                  </p:stCondLst>
                                  <p:childTnLst>
                                    <p:set>
                                      <p:cBhvr>
                                        <p:cTn id="170" dur="1" fill="hold">
                                          <p:stCondLst>
                                            <p:cond delay="0"/>
                                          </p:stCondLst>
                                        </p:cTn>
                                        <p:tgtEl>
                                          <p:spTgt spid="62"/>
                                        </p:tgtEl>
                                        <p:attrNameLst>
                                          <p:attrName>style.visibility</p:attrName>
                                        </p:attrNameLst>
                                      </p:cBhvr>
                                      <p:to>
                                        <p:strVal val="visible"/>
                                      </p:to>
                                    </p:set>
                                    <p:animEffect transition="in" filter="wipe(down)">
                                      <p:cBhvr>
                                        <p:cTn id="171" dur="500"/>
                                        <p:tgtEl>
                                          <p:spTgt spid="62"/>
                                        </p:tgtEl>
                                      </p:cBhvr>
                                    </p:animEffect>
                                  </p:childTnLst>
                                </p:cTn>
                              </p:par>
                              <p:par>
                                <p:cTn id="172" presetID="22" presetClass="entr" presetSubtype="4" fill="hold" grpId="0" nodeType="withEffect">
                                  <p:stCondLst>
                                    <p:cond delay="0"/>
                                  </p:stCondLst>
                                  <p:childTnLst>
                                    <p:set>
                                      <p:cBhvr>
                                        <p:cTn id="173" dur="1" fill="hold">
                                          <p:stCondLst>
                                            <p:cond delay="0"/>
                                          </p:stCondLst>
                                        </p:cTn>
                                        <p:tgtEl>
                                          <p:spTgt spid="61"/>
                                        </p:tgtEl>
                                        <p:attrNameLst>
                                          <p:attrName>style.visibility</p:attrName>
                                        </p:attrNameLst>
                                      </p:cBhvr>
                                      <p:to>
                                        <p:strVal val="visible"/>
                                      </p:to>
                                    </p:set>
                                    <p:animEffect transition="in" filter="wipe(down)">
                                      <p:cBhvr>
                                        <p:cTn id="174" dur="500"/>
                                        <p:tgtEl>
                                          <p:spTgt spid="61"/>
                                        </p:tgtEl>
                                      </p:cBhvr>
                                    </p:animEffect>
                                  </p:childTnLst>
                                </p:cTn>
                              </p:par>
                              <p:par>
                                <p:cTn id="175" presetID="22" presetClass="entr" presetSubtype="4" fill="hold" grpId="0" nodeType="withEffect">
                                  <p:stCondLst>
                                    <p:cond delay="0"/>
                                  </p:stCondLst>
                                  <p:childTnLst>
                                    <p:set>
                                      <p:cBhvr>
                                        <p:cTn id="176" dur="1" fill="hold">
                                          <p:stCondLst>
                                            <p:cond delay="0"/>
                                          </p:stCondLst>
                                        </p:cTn>
                                        <p:tgtEl>
                                          <p:spTgt spid="60"/>
                                        </p:tgtEl>
                                        <p:attrNameLst>
                                          <p:attrName>style.visibility</p:attrName>
                                        </p:attrNameLst>
                                      </p:cBhvr>
                                      <p:to>
                                        <p:strVal val="visible"/>
                                      </p:to>
                                    </p:set>
                                    <p:animEffect transition="in" filter="wipe(down)">
                                      <p:cBhvr>
                                        <p:cTn id="177"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animBg="1"/>
      <p:bldP spid="35" grpId="0"/>
      <p:bldP spid="36" grpId="0"/>
      <p:bldP spid="38" grpId="0" animBg="1"/>
      <p:bldP spid="39" grpId="0" animBg="1"/>
      <p:bldP spid="40" grpId="0" animBg="1"/>
      <p:bldP spid="41"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69" grpId="0" animBg="1"/>
      <p:bldP spid="70" grpId="0"/>
      <p:bldP spid="71" grpId="0"/>
      <p:bldP spid="72" grpId="0"/>
      <p:bldP spid="73" grpId="0"/>
      <p:bldP spid="74" grpId="0"/>
      <p:bldP spid="7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需求分析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DEMAND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6"/>
          <p:cNvSpPr>
            <a:spLocks/>
          </p:cNvSpPr>
          <p:nvPr/>
        </p:nvSpPr>
        <p:spPr bwMode="auto">
          <a:xfrm flipH="1">
            <a:off x="8206646" y="5547070"/>
            <a:ext cx="893867" cy="192303"/>
          </a:xfrm>
          <a:custGeom>
            <a:avLst/>
            <a:gdLst>
              <a:gd name="T0" fmla="*/ 20 w 23"/>
              <a:gd name="T1" fmla="*/ 0 h 5"/>
              <a:gd name="T2" fmla="*/ 3 w 23"/>
              <a:gd name="T3" fmla="*/ 0 h 5"/>
              <a:gd name="T4" fmla="*/ 0 w 23"/>
              <a:gd name="T5" fmla="*/ 2 h 5"/>
              <a:gd name="T6" fmla="*/ 3 w 23"/>
              <a:gd name="T7" fmla="*/ 5 h 5"/>
              <a:gd name="T8" fmla="*/ 20 w 23"/>
              <a:gd name="T9" fmla="*/ 5 h 5"/>
              <a:gd name="T10" fmla="*/ 23 w 23"/>
              <a:gd name="T11" fmla="*/ 2 h 5"/>
              <a:gd name="T12" fmla="*/ 20 w 2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23" h="5">
                <a:moveTo>
                  <a:pt x="20" y="0"/>
                </a:moveTo>
                <a:cubicBezTo>
                  <a:pt x="3" y="0"/>
                  <a:pt x="3" y="0"/>
                  <a:pt x="3" y="0"/>
                </a:cubicBezTo>
                <a:cubicBezTo>
                  <a:pt x="1" y="0"/>
                  <a:pt x="0" y="1"/>
                  <a:pt x="0" y="2"/>
                </a:cubicBezTo>
                <a:cubicBezTo>
                  <a:pt x="0" y="4"/>
                  <a:pt x="1" y="5"/>
                  <a:pt x="3" y="5"/>
                </a:cubicBezTo>
                <a:cubicBezTo>
                  <a:pt x="20" y="5"/>
                  <a:pt x="20" y="5"/>
                  <a:pt x="20" y="5"/>
                </a:cubicBezTo>
                <a:cubicBezTo>
                  <a:pt x="22" y="5"/>
                  <a:pt x="23" y="4"/>
                  <a:pt x="23" y="2"/>
                </a:cubicBezTo>
                <a:cubicBezTo>
                  <a:pt x="23" y="1"/>
                  <a:pt x="22" y="0"/>
                  <a:pt x="20"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sz="1351"/>
          </a:p>
        </p:txBody>
      </p:sp>
      <p:sp>
        <p:nvSpPr>
          <p:cNvPr id="31" name="Freeform 24"/>
          <p:cNvSpPr/>
          <p:nvPr/>
        </p:nvSpPr>
        <p:spPr>
          <a:xfrm flipH="1">
            <a:off x="7972359" y="5149894"/>
            <a:ext cx="1362439" cy="397176"/>
          </a:xfrm>
          <a:custGeom>
            <a:avLst/>
            <a:gdLst>
              <a:gd name="connsiteX0" fmla="*/ 0 w 2645228"/>
              <a:gd name="connsiteY0" fmla="*/ 0 h 496975"/>
              <a:gd name="connsiteX1" fmla="*/ 2645228 w 2645228"/>
              <a:gd name="connsiteY1" fmla="*/ 0 h 496975"/>
              <a:gd name="connsiteX2" fmla="*/ 2645228 w 2645228"/>
              <a:gd name="connsiteY2" fmla="*/ 56095 h 496975"/>
              <a:gd name="connsiteX3" fmla="*/ 2204348 w 2645228"/>
              <a:gd name="connsiteY3" fmla="*/ 496975 h 496975"/>
              <a:gd name="connsiteX4" fmla="*/ 440880 w 2645228"/>
              <a:gd name="connsiteY4" fmla="*/ 496975 h 496975"/>
              <a:gd name="connsiteX5" fmla="*/ 0 w 2645228"/>
              <a:gd name="connsiteY5" fmla="*/ 56095 h 496975"/>
              <a:gd name="connsiteX6" fmla="*/ 0 w 2645228"/>
              <a:gd name="connsiteY6" fmla="*/ 0 h 496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45228" h="496975">
                <a:moveTo>
                  <a:pt x="0" y="0"/>
                </a:moveTo>
                <a:lnTo>
                  <a:pt x="2645228" y="0"/>
                </a:lnTo>
                <a:lnTo>
                  <a:pt x="2645228" y="56095"/>
                </a:lnTo>
                <a:cubicBezTo>
                  <a:pt x="2645228" y="299586"/>
                  <a:pt x="2447839" y="496975"/>
                  <a:pt x="2204348" y="496975"/>
                </a:cubicBezTo>
                <a:lnTo>
                  <a:pt x="440880" y="496975"/>
                </a:lnTo>
                <a:cubicBezTo>
                  <a:pt x="197389" y="496975"/>
                  <a:pt x="0" y="299586"/>
                  <a:pt x="0" y="56095"/>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2" name="Freeform 25"/>
          <p:cNvSpPr/>
          <p:nvPr/>
        </p:nvSpPr>
        <p:spPr>
          <a:xfrm flipH="1">
            <a:off x="8349697" y="5819538"/>
            <a:ext cx="607766" cy="129742"/>
          </a:xfrm>
          <a:custGeom>
            <a:avLst/>
            <a:gdLst>
              <a:gd name="connsiteX0" fmla="*/ 0 w 694404"/>
              <a:gd name="connsiteY0" fmla="*/ 0 h 288475"/>
              <a:gd name="connsiteX1" fmla="*/ 694404 w 694404"/>
              <a:gd name="connsiteY1" fmla="*/ 0 h 288475"/>
              <a:gd name="connsiteX2" fmla="*/ 693800 w 694404"/>
              <a:gd name="connsiteY2" fmla="*/ 5989 h 288475"/>
              <a:gd name="connsiteX3" fmla="*/ 347202 w 694404"/>
              <a:gd name="connsiteY3" fmla="*/ 288475 h 288475"/>
              <a:gd name="connsiteX4" fmla="*/ 604 w 694404"/>
              <a:gd name="connsiteY4" fmla="*/ 5989 h 288475"/>
              <a:gd name="connsiteX5" fmla="*/ 0 w 694404"/>
              <a:gd name="connsiteY5" fmla="*/ 0 h 288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404" h="288475">
                <a:moveTo>
                  <a:pt x="0" y="0"/>
                </a:moveTo>
                <a:lnTo>
                  <a:pt x="694404" y="0"/>
                </a:lnTo>
                <a:lnTo>
                  <a:pt x="693800" y="5989"/>
                </a:lnTo>
                <a:cubicBezTo>
                  <a:pt x="660811" y="167204"/>
                  <a:pt x="518169" y="288475"/>
                  <a:pt x="347202" y="288475"/>
                </a:cubicBezTo>
                <a:cubicBezTo>
                  <a:pt x="176235" y="288475"/>
                  <a:pt x="33593" y="167204"/>
                  <a:pt x="604" y="5989"/>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3" name="Freeform 5"/>
          <p:cNvSpPr>
            <a:spLocks/>
          </p:cNvSpPr>
          <p:nvPr/>
        </p:nvSpPr>
        <p:spPr bwMode="auto">
          <a:xfrm>
            <a:off x="8544246" y="4382478"/>
            <a:ext cx="177800" cy="525463"/>
          </a:xfrm>
          <a:custGeom>
            <a:avLst/>
            <a:gdLst>
              <a:gd name="T0" fmla="*/ 77 w 112"/>
              <a:gd name="T1" fmla="*/ 270 h 331"/>
              <a:gd name="T2" fmla="*/ 44 w 112"/>
              <a:gd name="T3" fmla="*/ 331 h 331"/>
              <a:gd name="T4" fmla="*/ 15 w 112"/>
              <a:gd name="T5" fmla="*/ 328 h 331"/>
              <a:gd name="T6" fmla="*/ 0 w 112"/>
              <a:gd name="T7" fmla="*/ 261 h 331"/>
              <a:gd name="T8" fmla="*/ 35 w 112"/>
              <a:gd name="T9" fmla="*/ 0 h 331"/>
              <a:gd name="T10" fmla="*/ 112 w 112"/>
              <a:gd name="T11" fmla="*/ 11 h 331"/>
              <a:gd name="T12" fmla="*/ 77 w 112"/>
              <a:gd name="T13" fmla="*/ 270 h 331"/>
            </a:gdLst>
            <a:ahLst/>
            <a:cxnLst>
              <a:cxn ang="0">
                <a:pos x="T0" y="T1"/>
              </a:cxn>
              <a:cxn ang="0">
                <a:pos x="T2" y="T3"/>
              </a:cxn>
              <a:cxn ang="0">
                <a:pos x="T4" y="T5"/>
              </a:cxn>
              <a:cxn ang="0">
                <a:pos x="T6" y="T7"/>
              </a:cxn>
              <a:cxn ang="0">
                <a:pos x="T8" y="T9"/>
              </a:cxn>
              <a:cxn ang="0">
                <a:pos x="T10" y="T11"/>
              </a:cxn>
              <a:cxn ang="0">
                <a:pos x="T12" y="T13"/>
              </a:cxn>
            </a:cxnLst>
            <a:rect l="0" t="0" r="r" b="b"/>
            <a:pathLst>
              <a:path w="112" h="331">
                <a:moveTo>
                  <a:pt x="77" y="270"/>
                </a:moveTo>
                <a:lnTo>
                  <a:pt x="44" y="331"/>
                </a:lnTo>
                <a:lnTo>
                  <a:pt x="15" y="328"/>
                </a:lnTo>
                <a:lnTo>
                  <a:pt x="0" y="261"/>
                </a:lnTo>
                <a:lnTo>
                  <a:pt x="35" y="0"/>
                </a:lnTo>
                <a:lnTo>
                  <a:pt x="112" y="11"/>
                </a:lnTo>
                <a:lnTo>
                  <a:pt x="77" y="27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
          <p:cNvSpPr>
            <a:spLocks/>
          </p:cNvSpPr>
          <p:nvPr/>
        </p:nvSpPr>
        <p:spPr bwMode="auto">
          <a:xfrm>
            <a:off x="8595046" y="4288815"/>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2 w 64"/>
              <a:gd name="T15" fmla="*/ 22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3"/>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2" y="22"/>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5" name="Freeform 7"/>
          <p:cNvSpPr>
            <a:spLocks/>
          </p:cNvSpPr>
          <p:nvPr/>
        </p:nvSpPr>
        <p:spPr bwMode="auto">
          <a:xfrm>
            <a:off x="8579171" y="4347553"/>
            <a:ext cx="152400" cy="147638"/>
          </a:xfrm>
          <a:custGeom>
            <a:avLst/>
            <a:gdLst>
              <a:gd name="T0" fmla="*/ 85 w 96"/>
              <a:gd name="T1" fmla="*/ 93 h 93"/>
              <a:gd name="T2" fmla="*/ 0 w 96"/>
              <a:gd name="T3" fmla="*/ 81 h 93"/>
              <a:gd name="T4" fmla="*/ 11 w 96"/>
              <a:gd name="T5" fmla="*/ 0 h 93"/>
              <a:gd name="T6" fmla="*/ 96 w 96"/>
              <a:gd name="T7" fmla="*/ 12 h 93"/>
              <a:gd name="T8" fmla="*/ 85 w 96"/>
              <a:gd name="T9" fmla="*/ 93 h 93"/>
            </a:gdLst>
            <a:ahLst/>
            <a:cxnLst>
              <a:cxn ang="0">
                <a:pos x="T0" y="T1"/>
              </a:cxn>
              <a:cxn ang="0">
                <a:pos x="T2" y="T3"/>
              </a:cxn>
              <a:cxn ang="0">
                <a:pos x="T4" y="T5"/>
              </a:cxn>
              <a:cxn ang="0">
                <a:pos x="T6" y="T7"/>
              </a:cxn>
              <a:cxn ang="0">
                <a:pos x="T8" y="T9"/>
              </a:cxn>
            </a:cxnLst>
            <a:rect l="0" t="0" r="r" b="b"/>
            <a:pathLst>
              <a:path w="96" h="93">
                <a:moveTo>
                  <a:pt x="85" y="93"/>
                </a:moveTo>
                <a:lnTo>
                  <a:pt x="0" y="81"/>
                </a:lnTo>
                <a:lnTo>
                  <a:pt x="11" y="0"/>
                </a:lnTo>
                <a:lnTo>
                  <a:pt x="96" y="12"/>
                </a:lnTo>
                <a:lnTo>
                  <a:pt x="85" y="9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6" name="Freeform 8"/>
          <p:cNvSpPr>
            <a:spLocks/>
          </p:cNvSpPr>
          <p:nvPr/>
        </p:nvSpPr>
        <p:spPr bwMode="auto">
          <a:xfrm>
            <a:off x="8568059" y="4888890"/>
            <a:ext cx="46038" cy="76200"/>
          </a:xfrm>
          <a:custGeom>
            <a:avLst/>
            <a:gdLst>
              <a:gd name="T0" fmla="*/ 0 w 21"/>
              <a:gd name="T1" fmla="*/ 5 h 35"/>
              <a:gd name="T2" fmla="*/ 5 w 21"/>
              <a:gd name="T3" fmla="*/ 26 h 35"/>
              <a:gd name="T4" fmla="*/ 21 w 21"/>
              <a:gd name="T5" fmla="*/ 9 h 35"/>
              <a:gd name="T6" fmla="*/ 0 w 21"/>
              <a:gd name="T7" fmla="*/ 5 h 35"/>
            </a:gdLst>
            <a:ahLst/>
            <a:cxnLst>
              <a:cxn ang="0">
                <a:pos x="T0" y="T1"/>
              </a:cxn>
              <a:cxn ang="0">
                <a:pos x="T2" y="T3"/>
              </a:cxn>
              <a:cxn ang="0">
                <a:pos x="T4" y="T5"/>
              </a:cxn>
              <a:cxn ang="0">
                <a:pos x="T6" y="T7"/>
              </a:cxn>
            </a:cxnLst>
            <a:rect l="0" t="0" r="r" b="b"/>
            <a:pathLst>
              <a:path w="21" h="35">
                <a:moveTo>
                  <a:pt x="0" y="5"/>
                </a:moveTo>
                <a:cubicBezTo>
                  <a:pt x="0" y="5"/>
                  <a:pt x="3" y="22"/>
                  <a:pt x="5" y="26"/>
                </a:cubicBezTo>
                <a:cubicBezTo>
                  <a:pt x="6" y="31"/>
                  <a:pt x="9" y="35"/>
                  <a:pt x="21" y="9"/>
                </a:cubicBezTo>
                <a:cubicBezTo>
                  <a:pt x="21" y="9"/>
                  <a:pt x="13" y="0"/>
                  <a:pt x="0" y="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9"/>
          <p:cNvSpPr>
            <a:spLocks/>
          </p:cNvSpPr>
          <p:nvPr/>
        </p:nvSpPr>
        <p:spPr bwMode="auto">
          <a:xfrm>
            <a:off x="8728396" y="4380890"/>
            <a:ext cx="176213" cy="525463"/>
          </a:xfrm>
          <a:custGeom>
            <a:avLst/>
            <a:gdLst>
              <a:gd name="T0" fmla="*/ 75 w 111"/>
              <a:gd name="T1" fmla="*/ 269 h 331"/>
              <a:gd name="T2" fmla="*/ 44 w 111"/>
              <a:gd name="T3" fmla="*/ 331 h 331"/>
              <a:gd name="T4" fmla="*/ 15 w 111"/>
              <a:gd name="T5" fmla="*/ 326 h 331"/>
              <a:gd name="T6" fmla="*/ 0 w 111"/>
              <a:gd name="T7" fmla="*/ 259 h 331"/>
              <a:gd name="T8" fmla="*/ 34 w 111"/>
              <a:gd name="T9" fmla="*/ 0 h 331"/>
              <a:gd name="T10" fmla="*/ 111 w 111"/>
              <a:gd name="T11" fmla="*/ 9 h 331"/>
              <a:gd name="T12" fmla="*/ 75 w 111"/>
              <a:gd name="T13" fmla="*/ 269 h 331"/>
            </a:gdLst>
            <a:ahLst/>
            <a:cxnLst>
              <a:cxn ang="0">
                <a:pos x="T0" y="T1"/>
              </a:cxn>
              <a:cxn ang="0">
                <a:pos x="T2" y="T3"/>
              </a:cxn>
              <a:cxn ang="0">
                <a:pos x="T4" y="T5"/>
              </a:cxn>
              <a:cxn ang="0">
                <a:pos x="T6" y="T7"/>
              </a:cxn>
              <a:cxn ang="0">
                <a:pos x="T8" y="T9"/>
              </a:cxn>
              <a:cxn ang="0">
                <a:pos x="T10" y="T11"/>
              </a:cxn>
              <a:cxn ang="0">
                <a:pos x="T12" y="T13"/>
              </a:cxn>
            </a:cxnLst>
            <a:rect l="0" t="0" r="r" b="b"/>
            <a:pathLst>
              <a:path w="111" h="331">
                <a:moveTo>
                  <a:pt x="75" y="269"/>
                </a:moveTo>
                <a:lnTo>
                  <a:pt x="44" y="331"/>
                </a:lnTo>
                <a:lnTo>
                  <a:pt x="15" y="326"/>
                </a:lnTo>
                <a:lnTo>
                  <a:pt x="0" y="259"/>
                </a:lnTo>
                <a:lnTo>
                  <a:pt x="34" y="0"/>
                </a:lnTo>
                <a:lnTo>
                  <a:pt x="111" y="9"/>
                </a:lnTo>
                <a:lnTo>
                  <a:pt x="75" y="26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8" name="Freeform 10"/>
          <p:cNvSpPr>
            <a:spLocks/>
          </p:cNvSpPr>
          <p:nvPr/>
        </p:nvSpPr>
        <p:spPr bwMode="auto">
          <a:xfrm>
            <a:off x="8777609" y="4284053"/>
            <a:ext cx="139700" cy="161925"/>
          </a:xfrm>
          <a:custGeom>
            <a:avLst/>
            <a:gdLst>
              <a:gd name="T0" fmla="*/ 58 w 64"/>
              <a:gd name="T1" fmla="*/ 48 h 74"/>
              <a:gd name="T2" fmla="*/ 27 w 64"/>
              <a:gd name="T3" fmla="*/ 72 h 74"/>
              <a:gd name="T4" fmla="*/ 26 w 64"/>
              <a:gd name="T5" fmla="*/ 72 h 74"/>
              <a:gd name="T6" fmla="*/ 2 w 64"/>
              <a:gd name="T7" fmla="*/ 41 h 74"/>
              <a:gd name="T8" fmla="*/ 6 w 64"/>
              <a:gd name="T9" fmla="*/ 15 h 74"/>
              <a:gd name="T10" fmla="*/ 35 w 64"/>
              <a:gd name="T11" fmla="*/ 7 h 74"/>
              <a:gd name="T12" fmla="*/ 36 w 64"/>
              <a:gd name="T13" fmla="*/ 7 h 74"/>
              <a:gd name="T14" fmla="*/ 61 w 64"/>
              <a:gd name="T15" fmla="*/ 23 h 74"/>
              <a:gd name="T16" fmla="*/ 58 w 64"/>
              <a:gd name="T17" fmla="*/ 4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74">
                <a:moveTo>
                  <a:pt x="58" y="48"/>
                </a:moveTo>
                <a:cubicBezTo>
                  <a:pt x="56" y="64"/>
                  <a:pt x="42" y="74"/>
                  <a:pt x="27" y="72"/>
                </a:cubicBezTo>
                <a:cubicBezTo>
                  <a:pt x="26" y="72"/>
                  <a:pt x="26" y="72"/>
                  <a:pt x="26" y="72"/>
                </a:cubicBezTo>
                <a:cubicBezTo>
                  <a:pt x="11" y="70"/>
                  <a:pt x="0" y="56"/>
                  <a:pt x="2" y="41"/>
                </a:cubicBezTo>
                <a:cubicBezTo>
                  <a:pt x="6" y="15"/>
                  <a:pt x="6" y="15"/>
                  <a:pt x="6" y="15"/>
                </a:cubicBezTo>
                <a:cubicBezTo>
                  <a:pt x="8" y="0"/>
                  <a:pt x="20" y="5"/>
                  <a:pt x="35" y="7"/>
                </a:cubicBezTo>
                <a:cubicBezTo>
                  <a:pt x="36" y="7"/>
                  <a:pt x="36" y="7"/>
                  <a:pt x="36" y="7"/>
                </a:cubicBezTo>
                <a:cubicBezTo>
                  <a:pt x="51" y="9"/>
                  <a:pt x="64" y="7"/>
                  <a:pt x="61" y="23"/>
                </a:cubicBezTo>
                <a:lnTo>
                  <a:pt x="58" y="4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9" name="Freeform 11"/>
          <p:cNvSpPr>
            <a:spLocks/>
          </p:cNvSpPr>
          <p:nvPr/>
        </p:nvSpPr>
        <p:spPr bwMode="auto">
          <a:xfrm>
            <a:off x="8763321" y="4345965"/>
            <a:ext cx="152400" cy="146050"/>
          </a:xfrm>
          <a:custGeom>
            <a:avLst/>
            <a:gdLst>
              <a:gd name="T0" fmla="*/ 85 w 96"/>
              <a:gd name="T1" fmla="*/ 92 h 92"/>
              <a:gd name="T2" fmla="*/ 0 w 96"/>
              <a:gd name="T3" fmla="*/ 81 h 92"/>
              <a:gd name="T4" fmla="*/ 11 w 96"/>
              <a:gd name="T5" fmla="*/ 0 h 92"/>
              <a:gd name="T6" fmla="*/ 96 w 96"/>
              <a:gd name="T7" fmla="*/ 11 h 92"/>
              <a:gd name="T8" fmla="*/ 85 w 96"/>
              <a:gd name="T9" fmla="*/ 92 h 92"/>
            </a:gdLst>
            <a:ahLst/>
            <a:cxnLst>
              <a:cxn ang="0">
                <a:pos x="T0" y="T1"/>
              </a:cxn>
              <a:cxn ang="0">
                <a:pos x="T2" y="T3"/>
              </a:cxn>
              <a:cxn ang="0">
                <a:pos x="T4" y="T5"/>
              </a:cxn>
              <a:cxn ang="0">
                <a:pos x="T6" y="T7"/>
              </a:cxn>
              <a:cxn ang="0">
                <a:pos x="T8" y="T9"/>
              </a:cxn>
            </a:cxnLst>
            <a:rect l="0" t="0" r="r" b="b"/>
            <a:pathLst>
              <a:path w="96" h="92">
                <a:moveTo>
                  <a:pt x="85" y="92"/>
                </a:moveTo>
                <a:lnTo>
                  <a:pt x="0" y="81"/>
                </a:lnTo>
                <a:lnTo>
                  <a:pt x="11" y="0"/>
                </a:lnTo>
                <a:lnTo>
                  <a:pt x="96" y="11"/>
                </a:lnTo>
                <a:lnTo>
                  <a:pt x="85" y="9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0" name="Freeform 12"/>
          <p:cNvSpPr>
            <a:spLocks/>
          </p:cNvSpPr>
          <p:nvPr/>
        </p:nvSpPr>
        <p:spPr bwMode="auto">
          <a:xfrm>
            <a:off x="8752209" y="4884128"/>
            <a:ext cx="46038" cy="76200"/>
          </a:xfrm>
          <a:custGeom>
            <a:avLst/>
            <a:gdLst>
              <a:gd name="T0" fmla="*/ 0 w 21"/>
              <a:gd name="T1" fmla="*/ 6 h 35"/>
              <a:gd name="T2" fmla="*/ 5 w 21"/>
              <a:gd name="T3" fmla="*/ 27 h 35"/>
              <a:gd name="T4" fmla="*/ 21 w 21"/>
              <a:gd name="T5" fmla="*/ 10 h 35"/>
              <a:gd name="T6" fmla="*/ 0 w 21"/>
              <a:gd name="T7" fmla="*/ 6 h 35"/>
            </a:gdLst>
            <a:ahLst/>
            <a:cxnLst>
              <a:cxn ang="0">
                <a:pos x="T0" y="T1"/>
              </a:cxn>
              <a:cxn ang="0">
                <a:pos x="T2" y="T3"/>
              </a:cxn>
              <a:cxn ang="0">
                <a:pos x="T4" y="T5"/>
              </a:cxn>
              <a:cxn ang="0">
                <a:pos x="T6" y="T7"/>
              </a:cxn>
            </a:cxnLst>
            <a:rect l="0" t="0" r="r" b="b"/>
            <a:pathLst>
              <a:path w="21" h="35">
                <a:moveTo>
                  <a:pt x="0" y="6"/>
                </a:moveTo>
                <a:cubicBezTo>
                  <a:pt x="0" y="6"/>
                  <a:pt x="3" y="22"/>
                  <a:pt x="5" y="27"/>
                </a:cubicBezTo>
                <a:cubicBezTo>
                  <a:pt x="6" y="31"/>
                  <a:pt x="9" y="35"/>
                  <a:pt x="21" y="10"/>
                </a:cubicBezTo>
                <a:cubicBezTo>
                  <a:pt x="21" y="10"/>
                  <a:pt x="13" y="0"/>
                  <a:pt x="0" y="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13"/>
          <p:cNvSpPr>
            <a:spLocks/>
          </p:cNvSpPr>
          <p:nvPr/>
        </p:nvSpPr>
        <p:spPr bwMode="auto">
          <a:xfrm>
            <a:off x="8888734" y="4384065"/>
            <a:ext cx="41275" cy="266700"/>
          </a:xfrm>
          <a:custGeom>
            <a:avLst/>
            <a:gdLst>
              <a:gd name="T0" fmla="*/ 4 w 19"/>
              <a:gd name="T1" fmla="*/ 0 h 122"/>
              <a:gd name="T2" fmla="*/ 19 w 19"/>
              <a:gd name="T3" fmla="*/ 16 h 122"/>
              <a:gd name="T4" fmla="*/ 7 w 19"/>
              <a:gd name="T5" fmla="*/ 115 h 122"/>
              <a:gd name="T6" fmla="*/ 0 w 19"/>
              <a:gd name="T7" fmla="*/ 121 h 122"/>
              <a:gd name="T8" fmla="*/ 10 w 19"/>
              <a:gd name="T9" fmla="*/ 43 h 122"/>
              <a:gd name="T10" fmla="*/ 5 w 19"/>
              <a:gd name="T11" fmla="*/ 34 h 122"/>
              <a:gd name="T12" fmla="*/ 4 w 19"/>
              <a:gd name="T13" fmla="*/ 0 h 122"/>
            </a:gdLst>
            <a:ahLst/>
            <a:cxnLst>
              <a:cxn ang="0">
                <a:pos x="T0" y="T1"/>
              </a:cxn>
              <a:cxn ang="0">
                <a:pos x="T2" y="T3"/>
              </a:cxn>
              <a:cxn ang="0">
                <a:pos x="T4" y="T5"/>
              </a:cxn>
              <a:cxn ang="0">
                <a:pos x="T6" y="T7"/>
              </a:cxn>
              <a:cxn ang="0">
                <a:pos x="T8" y="T9"/>
              </a:cxn>
              <a:cxn ang="0">
                <a:pos x="T10" y="T11"/>
              </a:cxn>
              <a:cxn ang="0">
                <a:pos x="T12" y="T13"/>
              </a:cxn>
            </a:cxnLst>
            <a:rect l="0" t="0" r="r" b="b"/>
            <a:pathLst>
              <a:path w="19" h="122">
                <a:moveTo>
                  <a:pt x="4" y="0"/>
                </a:moveTo>
                <a:cubicBezTo>
                  <a:pt x="4" y="0"/>
                  <a:pt x="18" y="10"/>
                  <a:pt x="19" y="16"/>
                </a:cubicBezTo>
                <a:cubicBezTo>
                  <a:pt x="19" y="21"/>
                  <a:pt x="7" y="115"/>
                  <a:pt x="7" y="115"/>
                </a:cubicBezTo>
                <a:cubicBezTo>
                  <a:pt x="7" y="115"/>
                  <a:pt x="8" y="122"/>
                  <a:pt x="0" y="121"/>
                </a:cubicBezTo>
                <a:cubicBezTo>
                  <a:pt x="10" y="43"/>
                  <a:pt x="10" y="43"/>
                  <a:pt x="10" y="43"/>
                </a:cubicBezTo>
                <a:cubicBezTo>
                  <a:pt x="5" y="34"/>
                  <a:pt x="5" y="34"/>
                  <a:pt x="5" y="34"/>
                </a:cubicBezTo>
                <a:cubicBezTo>
                  <a:pt x="4" y="0"/>
                  <a:pt x="4" y="0"/>
                  <a:pt x="4"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44" name="Group 123"/>
          <p:cNvGrpSpPr/>
          <p:nvPr/>
        </p:nvGrpSpPr>
        <p:grpSpPr>
          <a:xfrm>
            <a:off x="7653659" y="4261433"/>
            <a:ext cx="817563" cy="620713"/>
            <a:chOff x="7170738" y="4168775"/>
            <a:chExt cx="817563" cy="620713"/>
          </a:xfrm>
          <a:solidFill>
            <a:srgbClr val="C00000"/>
          </a:solidFill>
        </p:grpSpPr>
        <p:sp>
          <p:nvSpPr>
            <p:cNvPr id="45" name="Freeform 14"/>
            <p:cNvSpPr>
              <a:spLocks/>
            </p:cNvSpPr>
            <p:nvPr/>
          </p:nvSpPr>
          <p:spPr bwMode="auto">
            <a:xfrm>
              <a:off x="7170738" y="4168775"/>
              <a:ext cx="785813" cy="354013"/>
            </a:xfrm>
            <a:custGeom>
              <a:avLst/>
              <a:gdLst>
                <a:gd name="T0" fmla="*/ 246 w 495"/>
                <a:gd name="T1" fmla="*/ 223 h 223"/>
                <a:gd name="T2" fmla="*/ 0 w 495"/>
                <a:gd name="T3" fmla="*/ 111 h 223"/>
                <a:gd name="T4" fmla="*/ 252 w 495"/>
                <a:gd name="T5" fmla="*/ 0 h 223"/>
                <a:gd name="T6" fmla="*/ 495 w 495"/>
                <a:gd name="T7" fmla="*/ 109 h 223"/>
                <a:gd name="T8" fmla="*/ 246 w 495"/>
                <a:gd name="T9" fmla="*/ 223 h 223"/>
              </a:gdLst>
              <a:ahLst/>
              <a:cxnLst>
                <a:cxn ang="0">
                  <a:pos x="T0" y="T1"/>
                </a:cxn>
                <a:cxn ang="0">
                  <a:pos x="T2" y="T3"/>
                </a:cxn>
                <a:cxn ang="0">
                  <a:pos x="T4" y="T5"/>
                </a:cxn>
                <a:cxn ang="0">
                  <a:pos x="T6" y="T7"/>
                </a:cxn>
                <a:cxn ang="0">
                  <a:pos x="T8" y="T9"/>
                </a:cxn>
              </a:cxnLst>
              <a:rect l="0" t="0" r="r" b="b"/>
              <a:pathLst>
                <a:path w="495" h="223">
                  <a:moveTo>
                    <a:pt x="246" y="223"/>
                  </a:moveTo>
                  <a:lnTo>
                    <a:pt x="0" y="111"/>
                  </a:lnTo>
                  <a:lnTo>
                    <a:pt x="252" y="0"/>
                  </a:lnTo>
                  <a:lnTo>
                    <a:pt x="495" y="109"/>
                  </a:lnTo>
                  <a:lnTo>
                    <a:pt x="246"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6" name="Rectangle 15"/>
            <p:cNvSpPr>
              <a:spLocks noChangeArrowheads="1"/>
            </p:cNvSpPr>
            <p:nvPr/>
          </p:nvSpPr>
          <p:spPr bwMode="auto">
            <a:xfrm>
              <a:off x="7924800" y="4335463"/>
              <a:ext cx="23813" cy="2571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7" name="Oval 16"/>
            <p:cNvSpPr>
              <a:spLocks noChangeArrowheads="1"/>
            </p:cNvSpPr>
            <p:nvPr/>
          </p:nvSpPr>
          <p:spPr bwMode="auto">
            <a:xfrm>
              <a:off x="7897813" y="4564063"/>
              <a:ext cx="76200" cy="777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7"/>
            <p:cNvSpPr>
              <a:spLocks/>
            </p:cNvSpPr>
            <p:nvPr/>
          </p:nvSpPr>
          <p:spPr bwMode="auto">
            <a:xfrm>
              <a:off x="7888288" y="4605338"/>
              <a:ext cx="55563" cy="171450"/>
            </a:xfrm>
            <a:custGeom>
              <a:avLst/>
              <a:gdLst>
                <a:gd name="T0" fmla="*/ 14 w 26"/>
                <a:gd name="T1" fmla="*/ 4 h 79"/>
                <a:gd name="T2" fmla="*/ 6 w 26"/>
                <a:gd name="T3" fmla="*/ 79 h 79"/>
                <a:gd name="T4" fmla="*/ 26 w 26"/>
                <a:gd name="T5" fmla="*/ 79 h 79"/>
                <a:gd name="T6" fmla="*/ 26 w 26"/>
                <a:gd name="T7" fmla="*/ 0 h 79"/>
                <a:gd name="T8" fmla="*/ 14 w 26"/>
                <a:gd name="T9" fmla="*/ 4 h 79"/>
              </a:gdLst>
              <a:ahLst/>
              <a:cxnLst>
                <a:cxn ang="0">
                  <a:pos x="T0" y="T1"/>
                </a:cxn>
                <a:cxn ang="0">
                  <a:pos x="T2" y="T3"/>
                </a:cxn>
                <a:cxn ang="0">
                  <a:pos x="T4" y="T5"/>
                </a:cxn>
                <a:cxn ang="0">
                  <a:pos x="T6" y="T7"/>
                </a:cxn>
                <a:cxn ang="0">
                  <a:pos x="T8" y="T9"/>
                </a:cxn>
              </a:cxnLst>
              <a:rect l="0" t="0" r="r" b="b"/>
              <a:pathLst>
                <a:path w="26" h="79">
                  <a:moveTo>
                    <a:pt x="14" y="4"/>
                  </a:moveTo>
                  <a:cubicBezTo>
                    <a:pt x="14" y="4"/>
                    <a:pt x="0" y="34"/>
                    <a:pt x="6" y="79"/>
                  </a:cubicBezTo>
                  <a:cubicBezTo>
                    <a:pt x="26" y="79"/>
                    <a:pt x="26" y="79"/>
                    <a:pt x="26" y="79"/>
                  </a:cubicBezTo>
                  <a:cubicBezTo>
                    <a:pt x="26" y="0"/>
                    <a:pt x="26" y="0"/>
                    <a:pt x="26" y="0"/>
                  </a:cubicBezTo>
                  <a:cubicBezTo>
                    <a:pt x="26" y="0"/>
                    <a:pt x="14" y="7"/>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18"/>
            <p:cNvSpPr>
              <a:spLocks/>
            </p:cNvSpPr>
            <p:nvPr/>
          </p:nvSpPr>
          <p:spPr bwMode="auto">
            <a:xfrm>
              <a:off x="7932738" y="4605338"/>
              <a:ext cx="55563" cy="171450"/>
            </a:xfrm>
            <a:custGeom>
              <a:avLst/>
              <a:gdLst>
                <a:gd name="T0" fmla="*/ 11 w 25"/>
                <a:gd name="T1" fmla="*/ 4 h 79"/>
                <a:gd name="T2" fmla="*/ 20 w 25"/>
                <a:gd name="T3" fmla="*/ 79 h 79"/>
                <a:gd name="T4" fmla="*/ 0 w 25"/>
                <a:gd name="T5" fmla="*/ 79 h 79"/>
                <a:gd name="T6" fmla="*/ 0 w 25"/>
                <a:gd name="T7" fmla="*/ 0 h 79"/>
                <a:gd name="T8" fmla="*/ 11 w 25"/>
                <a:gd name="T9" fmla="*/ 4 h 79"/>
              </a:gdLst>
              <a:ahLst/>
              <a:cxnLst>
                <a:cxn ang="0">
                  <a:pos x="T0" y="T1"/>
                </a:cxn>
                <a:cxn ang="0">
                  <a:pos x="T2" y="T3"/>
                </a:cxn>
                <a:cxn ang="0">
                  <a:pos x="T4" y="T5"/>
                </a:cxn>
                <a:cxn ang="0">
                  <a:pos x="T6" y="T7"/>
                </a:cxn>
                <a:cxn ang="0">
                  <a:pos x="T8" y="T9"/>
                </a:cxn>
              </a:cxnLst>
              <a:rect l="0" t="0" r="r" b="b"/>
              <a:pathLst>
                <a:path w="25" h="79">
                  <a:moveTo>
                    <a:pt x="11" y="4"/>
                  </a:moveTo>
                  <a:cubicBezTo>
                    <a:pt x="11" y="4"/>
                    <a:pt x="25" y="34"/>
                    <a:pt x="20" y="79"/>
                  </a:cubicBezTo>
                  <a:cubicBezTo>
                    <a:pt x="0" y="79"/>
                    <a:pt x="0" y="79"/>
                    <a:pt x="0" y="79"/>
                  </a:cubicBezTo>
                  <a:cubicBezTo>
                    <a:pt x="0" y="0"/>
                    <a:pt x="0" y="0"/>
                    <a:pt x="0" y="0"/>
                  </a:cubicBezTo>
                  <a:cubicBezTo>
                    <a:pt x="0" y="0"/>
                    <a:pt x="11" y="7"/>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19"/>
            <p:cNvSpPr>
              <a:spLocks/>
            </p:cNvSpPr>
            <p:nvPr/>
          </p:nvSpPr>
          <p:spPr bwMode="auto">
            <a:xfrm>
              <a:off x="7327900" y="4449763"/>
              <a:ext cx="455613" cy="339725"/>
            </a:xfrm>
            <a:custGeom>
              <a:avLst/>
              <a:gdLst>
                <a:gd name="T0" fmla="*/ 209 w 209"/>
                <a:gd name="T1" fmla="*/ 0 h 156"/>
                <a:gd name="T2" fmla="*/ 104 w 209"/>
                <a:gd name="T3" fmla="*/ 49 h 156"/>
                <a:gd name="T4" fmla="*/ 0 w 209"/>
                <a:gd name="T5" fmla="*/ 0 h 156"/>
                <a:gd name="T6" fmla="*/ 0 w 209"/>
                <a:gd name="T7" fmla="*/ 120 h 156"/>
                <a:gd name="T8" fmla="*/ 102 w 209"/>
                <a:gd name="T9" fmla="*/ 156 h 156"/>
                <a:gd name="T10" fmla="*/ 102 w 209"/>
                <a:gd name="T11" fmla="*/ 156 h 156"/>
                <a:gd name="T12" fmla="*/ 104 w 209"/>
                <a:gd name="T13" fmla="*/ 156 h 156"/>
                <a:gd name="T14" fmla="*/ 107 w 209"/>
                <a:gd name="T15" fmla="*/ 156 h 156"/>
                <a:gd name="T16" fmla="*/ 107 w 209"/>
                <a:gd name="T17" fmla="*/ 156 h 156"/>
                <a:gd name="T18" fmla="*/ 209 w 209"/>
                <a:gd name="T19" fmla="*/ 120 h 156"/>
                <a:gd name="T20" fmla="*/ 209 w 209"/>
                <a:gd name="T2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9" h="156">
                  <a:moveTo>
                    <a:pt x="209" y="0"/>
                  </a:moveTo>
                  <a:cubicBezTo>
                    <a:pt x="209" y="1"/>
                    <a:pt x="121" y="41"/>
                    <a:pt x="104" y="49"/>
                  </a:cubicBezTo>
                  <a:cubicBezTo>
                    <a:pt x="87" y="41"/>
                    <a:pt x="0" y="1"/>
                    <a:pt x="0" y="0"/>
                  </a:cubicBezTo>
                  <a:cubicBezTo>
                    <a:pt x="0" y="120"/>
                    <a:pt x="0" y="120"/>
                    <a:pt x="0" y="120"/>
                  </a:cubicBezTo>
                  <a:cubicBezTo>
                    <a:pt x="28" y="150"/>
                    <a:pt x="84" y="155"/>
                    <a:pt x="102" y="156"/>
                  </a:cubicBezTo>
                  <a:cubicBezTo>
                    <a:pt x="102" y="156"/>
                    <a:pt x="102" y="156"/>
                    <a:pt x="102" y="156"/>
                  </a:cubicBezTo>
                  <a:cubicBezTo>
                    <a:pt x="102" y="156"/>
                    <a:pt x="103" y="156"/>
                    <a:pt x="104" y="156"/>
                  </a:cubicBezTo>
                  <a:cubicBezTo>
                    <a:pt x="106" y="156"/>
                    <a:pt x="107" y="156"/>
                    <a:pt x="107" y="156"/>
                  </a:cubicBezTo>
                  <a:cubicBezTo>
                    <a:pt x="107" y="156"/>
                    <a:pt x="107" y="156"/>
                    <a:pt x="107" y="156"/>
                  </a:cubicBezTo>
                  <a:cubicBezTo>
                    <a:pt x="125" y="155"/>
                    <a:pt x="181" y="150"/>
                    <a:pt x="209" y="120"/>
                  </a:cubicBezTo>
                  <a:lnTo>
                    <a:pt x="20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Freeform 20"/>
          <p:cNvSpPr>
            <a:spLocks noEditPoints="1"/>
          </p:cNvSpPr>
          <p:nvPr/>
        </p:nvSpPr>
        <p:spPr bwMode="auto">
          <a:xfrm>
            <a:off x="6988496" y="2142515"/>
            <a:ext cx="477838" cy="503238"/>
          </a:xfrm>
          <a:custGeom>
            <a:avLst/>
            <a:gdLst>
              <a:gd name="T0" fmla="*/ 168 w 219"/>
              <a:gd name="T1" fmla="*/ 224 h 231"/>
              <a:gd name="T2" fmla="*/ 197 w 219"/>
              <a:gd name="T3" fmla="*/ 212 h 231"/>
              <a:gd name="T4" fmla="*/ 168 w 219"/>
              <a:gd name="T5" fmla="*/ 132 h 231"/>
              <a:gd name="T6" fmla="*/ 168 w 219"/>
              <a:gd name="T7" fmla="*/ 150 h 231"/>
              <a:gd name="T8" fmla="*/ 192 w 219"/>
              <a:gd name="T9" fmla="*/ 190 h 231"/>
              <a:gd name="T10" fmla="*/ 168 w 219"/>
              <a:gd name="T11" fmla="*/ 209 h 231"/>
              <a:gd name="T12" fmla="*/ 168 w 219"/>
              <a:gd name="T13" fmla="*/ 224 h 231"/>
              <a:gd name="T14" fmla="*/ 168 w 219"/>
              <a:gd name="T15" fmla="*/ 203 h 231"/>
              <a:gd name="T16" fmla="*/ 168 w 219"/>
              <a:gd name="T17" fmla="*/ 157 h 231"/>
              <a:gd name="T18" fmla="*/ 181 w 219"/>
              <a:gd name="T19" fmla="*/ 187 h 231"/>
              <a:gd name="T20" fmla="*/ 168 w 219"/>
              <a:gd name="T21" fmla="*/ 203 h 231"/>
              <a:gd name="T22" fmla="*/ 146 w 219"/>
              <a:gd name="T23" fmla="*/ 112 h 231"/>
              <a:gd name="T24" fmla="*/ 141 w 219"/>
              <a:gd name="T25" fmla="*/ 98 h 231"/>
              <a:gd name="T26" fmla="*/ 141 w 219"/>
              <a:gd name="T27" fmla="*/ 44 h 231"/>
              <a:gd name="T28" fmla="*/ 146 w 219"/>
              <a:gd name="T29" fmla="*/ 37 h 231"/>
              <a:gd name="T30" fmla="*/ 148 w 219"/>
              <a:gd name="T31" fmla="*/ 37 h 231"/>
              <a:gd name="T32" fmla="*/ 148 w 219"/>
              <a:gd name="T33" fmla="*/ 14 h 231"/>
              <a:gd name="T34" fmla="*/ 146 w 219"/>
              <a:gd name="T35" fmla="*/ 14 h 231"/>
              <a:gd name="T36" fmla="*/ 146 w 219"/>
              <a:gd name="T37" fmla="*/ 13 h 231"/>
              <a:gd name="T38" fmla="*/ 114 w 219"/>
              <a:gd name="T39" fmla="*/ 0 h 231"/>
              <a:gd name="T40" fmla="*/ 81 w 219"/>
              <a:gd name="T41" fmla="*/ 13 h 231"/>
              <a:gd name="T42" fmla="*/ 81 w 219"/>
              <a:gd name="T43" fmla="*/ 14 h 231"/>
              <a:gd name="T44" fmla="*/ 80 w 219"/>
              <a:gd name="T45" fmla="*/ 14 h 231"/>
              <a:gd name="T46" fmla="*/ 80 w 219"/>
              <a:gd name="T47" fmla="*/ 37 h 231"/>
              <a:gd name="T48" fmla="*/ 81 w 219"/>
              <a:gd name="T49" fmla="*/ 37 h 231"/>
              <a:gd name="T50" fmla="*/ 90 w 219"/>
              <a:gd name="T51" fmla="*/ 45 h 231"/>
              <a:gd name="T52" fmla="*/ 90 w 219"/>
              <a:gd name="T53" fmla="*/ 98 h 231"/>
              <a:gd name="T54" fmla="*/ 83 w 219"/>
              <a:gd name="T55" fmla="*/ 112 h 231"/>
              <a:gd name="T56" fmla="*/ 31 w 219"/>
              <a:gd name="T57" fmla="*/ 212 h 231"/>
              <a:gd name="T58" fmla="*/ 114 w 219"/>
              <a:gd name="T59" fmla="*/ 230 h 231"/>
              <a:gd name="T60" fmla="*/ 168 w 219"/>
              <a:gd name="T61" fmla="*/ 224 h 231"/>
              <a:gd name="T62" fmla="*/ 168 w 219"/>
              <a:gd name="T63" fmla="*/ 209 h 231"/>
              <a:gd name="T64" fmla="*/ 144 w 219"/>
              <a:gd name="T65" fmla="*/ 212 h 231"/>
              <a:gd name="T66" fmla="*/ 144 w 219"/>
              <a:gd name="T67" fmla="*/ 212 h 231"/>
              <a:gd name="T68" fmla="*/ 168 w 219"/>
              <a:gd name="T69" fmla="*/ 203 h 231"/>
              <a:gd name="T70" fmla="*/ 168 w 219"/>
              <a:gd name="T71" fmla="*/ 157 h 231"/>
              <a:gd name="T72" fmla="*/ 149 w 219"/>
              <a:gd name="T73" fmla="*/ 134 h 231"/>
              <a:gd name="T74" fmla="*/ 168 w 219"/>
              <a:gd name="T75" fmla="*/ 150 h 231"/>
              <a:gd name="T76" fmla="*/ 168 w 219"/>
              <a:gd name="T77" fmla="*/ 132 h 231"/>
              <a:gd name="T78" fmla="*/ 146 w 219"/>
              <a:gd name="T79" fmla="*/ 1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9" h="231">
                <a:moveTo>
                  <a:pt x="168" y="224"/>
                </a:moveTo>
                <a:cubicBezTo>
                  <a:pt x="179" y="221"/>
                  <a:pt x="189" y="217"/>
                  <a:pt x="197" y="212"/>
                </a:cubicBezTo>
                <a:cubicBezTo>
                  <a:pt x="219" y="196"/>
                  <a:pt x="191" y="157"/>
                  <a:pt x="168" y="132"/>
                </a:cubicBezTo>
                <a:cubicBezTo>
                  <a:pt x="168" y="150"/>
                  <a:pt x="168" y="150"/>
                  <a:pt x="168" y="150"/>
                </a:cubicBezTo>
                <a:cubicBezTo>
                  <a:pt x="180" y="162"/>
                  <a:pt x="193" y="177"/>
                  <a:pt x="192" y="190"/>
                </a:cubicBezTo>
                <a:cubicBezTo>
                  <a:pt x="192" y="201"/>
                  <a:pt x="180" y="207"/>
                  <a:pt x="168" y="209"/>
                </a:cubicBezTo>
                <a:cubicBezTo>
                  <a:pt x="168" y="224"/>
                  <a:pt x="168" y="224"/>
                  <a:pt x="168" y="224"/>
                </a:cubicBezTo>
                <a:close/>
                <a:moveTo>
                  <a:pt x="168" y="203"/>
                </a:moveTo>
                <a:cubicBezTo>
                  <a:pt x="168" y="157"/>
                  <a:pt x="168" y="157"/>
                  <a:pt x="168" y="157"/>
                </a:cubicBezTo>
                <a:cubicBezTo>
                  <a:pt x="175" y="167"/>
                  <a:pt x="182" y="179"/>
                  <a:pt x="181" y="187"/>
                </a:cubicBezTo>
                <a:cubicBezTo>
                  <a:pt x="180" y="194"/>
                  <a:pt x="175" y="199"/>
                  <a:pt x="168" y="203"/>
                </a:cubicBezTo>
                <a:close/>
                <a:moveTo>
                  <a:pt x="146" y="112"/>
                </a:moveTo>
                <a:cubicBezTo>
                  <a:pt x="146" y="112"/>
                  <a:pt x="141" y="109"/>
                  <a:pt x="141" y="98"/>
                </a:cubicBezTo>
                <a:cubicBezTo>
                  <a:pt x="141" y="90"/>
                  <a:pt x="141" y="56"/>
                  <a:pt x="141" y="44"/>
                </a:cubicBezTo>
                <a:cubicBezTo>
                  <a:pt x="144" y="43"/>
                  <a:pt x="146" y="40"/>
                  <a:pt x="146" y="37"/>
                </a:cubicBezTo>
                <a:cubicBezTo>
                  <a:pt x="148" y="37"/>
                  <a:pt x="148" y="37"/>
                  <a:pt x="148" y="37"/>
                </a:cubicBezTo>
                <a:cubicBezTo>
                  <a:pt x="148" y="14"/>
                  <a:pt x="148" y="14"/>
                  <a:pt x="148" y="14"/>
                </a:cubicBezTo>
                <a:cubicBezTo>
                  <a:pt x="146" y="14"/>
                  <a:pt x="146" y="14"/>
                  <a:pt x="146" y="14"/>
                </a:cubicBezTo>
                <a:cubicBezTo>
                  <a:pt x="146" y="14"/>
                  <a:pt x="146" y="13"/>
                  <a:pt x="146" y="13"/>
                </a:cubicBezTo>
                <a:cubicBezTo>
                  <a:pt x="146" y="6"/>
                  <a:pt x="132" y="0"/>
                  <a:pt x="114" y="0"/>
                </a:cubicBezTo>
                <a:cubicBezTo>
                  <a:pt x="95" y="0"/>
                  <a:pt x="81" y="6"/>
                  <a:pt x="81" y="13"/>
                </a:cubicBezTo>
                <a:cubicBezTo>
                  <a:pt x="81" y="13"/>
                  <a:pt x="81" y="14"/>
                  <a:pt x="81" y="14"/>
                </a:cubicBezTo>
                <a:cubicBezTo>
                  <a:pt x="80" y="14"/>
                  <a:pt x="80" y="14"/>
                  <a:pt x="80" y="14"/>
                </a:cubicBezTo>
                <a:cubicBezTo>
                  <a:pt x="80" y="37"/>
                  <a:pt x="80" y="37"/>
                  <a:pt x="80" y="37"/>
                </a:cubicBezTo>
                <a:cubicBezTo>
                  <a:pt x="81" y="37"/>
                  <a:pt x="81" y="37"/>
                  <a:pt x="81" y="37"/>
                </a:cubicBezTo>
                <a:cubicBezTo>
                  <a:pt x="81" y="40"/>
                  <a:pt x="84" y="43"/>
                  <a:pt x="90" y="45"/>
                </a:cubicBezTo>
                <a:cubicBezTo>
                  <a:pt x="90" y="56"/>
                  <a:pt x="90" y="90"/>
                  <a:pt x="90" y="98"/>
                </a:cubicBezTo>
                <a:cubicBezTo>
                  <a:pt x="90" y="109"/>
                  <a:pt x="83" y="112"/>
                  <a:pt x="83" y="112"/>
                </a:cubicBezTo>
                <a:cubicBezTo>
                  <a:pt x="71" y="119"/>
                  <a:pt x="0" y="190"/>
                  <a:pt x="31" y="212"/>
                </a:cubicBezTo>
                <a:cubicBezTo>
                  <a:pt x="58" y="231"/>
                  <a:pt x="105" y="230"/>
                  <a:pt x="114" y="230"/>
                </a:cubicBezTo>
                <a:cubicBezTo>
                  <a:pt x="121" y="230"/>
                  <a:pt x="145" y="230"/>
                  <a:pt x="168" y="224"/>
                </a:cubicBezTo>
                <a:cubicBezTo>
                  <a:pt x="168" y="209"/>
                  <a:pt x="168" y="209"/>
                  <a:pt x="168" y="209"/>
                </a:cubicBezTo>
                <a:cubicBezTo>
                  <a:pt x="156" y="212"/>
                  <a:pt x="144" y="212"/>
                  <a:pt x="144" y="212"/>
                </a:cubicBezTo>
                <a:cubicBezTo>
                  <a:pt x="144" y="212"/>
                  <a:pt x="144" y="212"/>
                  <a:pt x="144" y="212"/>
                </a:cubicBezTo>
                <a:cubicBezTo>
                  <a:pt x="144" y="212"/>
                  <a:pt x="158" y="210"/>
                  <a:pt x="168" y="203"/>
                </a:cubicBezTo>
                <a:cubicBezTo>
                  <a:pt x="168" y="157"/>
                  <a:pt x="168" y="157"/>
                  <a:pt x="168" y="157"/>
                </a:cubicBezTo>
                <a:cubicBezTo>
                  <a:pt x="159" y="144"/>
                  <a:pt x="149" y="134"/>
                  <a:pt x="149" y="134"/>
                </a:cubicBezTo>
                <a:cubicBezTo>
                  <a:pt x="149" y="134"/>
                  <a:pt x="158" y="141"/>
                  <a:pt x="168" y="150"/>
                </a:cubicBezTo>
                <a:cubicBezTo>
                  <a:pt x="168" y="132"/>
                  <a:pt x="168" y="132"/>
                  <a:pt x="168" y="132"/>
                </a:cubicBezTo>
                <a:cubicBezTo>
                  <a:pt x="159" y="122"/>
                  <a:pt x="150" y="114"/>
                  <a:pt x="146" y="11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Oval 21"/>
          <p:cNvSpPr>
            <a:spLocks noChangeArrowheads="1"/>
          </p:cNvSpPr>
          <p:nvPr/>
        </p:nvSpPr>
        <p:spPr bwMode="auto">
          <a:xfrm>
            <a:off x="10038084" y="2025040"/>
            <a:ext cx="141288" cy="141288"/>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Freeform 22"/>
          <p:cNvSpPr>
            <a:spLocks/>
          </p:cNvSpPr>
          <p:nvPr/>
        </p:nvSpPr>
        <p:spPr bwMode="auto">
          <a:xfrm>
            <a:off x="10088884" y="2129815"/>
            <a:ext cx="222250" cy="463550"/>
          </a:xfrm>
          <a:custGeom>
            <a:avLst/>
            <a:gdLst>
              <a:gd name="T0" fmla="*/ 0 w 102"/>
              <a:gd name="T1" fmla="*/ 6 h 213"/>
              <a:gd name="T2" fmla="*/ 68 w 102"/>
              <a:gd name="T3" fmla="*/ 184 h 213"/>
              <a:gd name="T4" fmla="*/ 99 w 102"/>
              <a:gd name="T5" fmla="*/ 213 h 213"/>
              <a:gd name="T6" fmla="*/ 23 w 102"/>
              <a:gd name="T7" fmla="*/ 0 h 213"/>
              <a:gd name="T8" fmla="*/ 0 w 102"/>
              <a:gd name="T9" fmla="*/ 6 h 213"/>
            </a:gdLst>
            <a:ahLst/>
            <a:cxnLst>
              <a:cxn ang="0">
                <a:pos x="T0" y="T1"/>
              </a:cxn>
              <a:cxn ang="0">
                <a:pos x="T2" y="T3"/>
              </a:cxn>
              <a:cxn ang="0">
                <a:pos x="T4" y="T5"/>
              </a:cxn>
              <a:cxn ang="0">
                <a:pos x="T6" y="T7"/>
              </a:cxn>
              <a:cxn ang="0">
                <a:pos x="T8" y="T9"/>
              </a:cxn>
            </a:cxnLst>
            <a:rect l="0" t="0" r="r" b="b"/>
            <a:pathLst>
              <a:path w="102" h="213">
                <a:moveTo>
                  <a:pt x="0" y="6"/>
                </a:moveTo>
                <a:cubicBezTo>
                  <a:pt x="0" y="7"/>
                  <a:pt x="68" y="184"/>
                  <a:pt x="68" y="184"/>
                </a:cubicBezTo>
                <a:cubicBezTo>
                  <a:pt x="68" y="184"/>
                  <a:pt x="96" y="213"/>
                  <a:pt x="99" y="213"/>
                </a:cubicBezTo>
                <a:cubicBezTo>
                  <a:pt x="102" y="213"/>
                  <a:pt x="23" y="0"/>
                  <a:pt x="23" y="0"/>
                </a:cubicBezTo>
                <a:lnTo>
                  <a:pt x="0" y="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4" name="Freeform 23"/>
          <p:cNvSpPr>
            <a:spLocks/>
          </p:cNvSpPr>
          <p:nvPr/>
        </p:nvSpPr>
        <p:spPr bwMode="auto">
          <a:xfrm>
            <a:off x="9893621" y="2129815"/>
            <a:ext cx="238125" cy="457200"/>
          </a:xfrm>
          <a:custGeom>
            <a:avLst/>
            <a:gdLst>
              <a:gd name="T0" fmla="*/ 149 w 150"/>
              <a:gd name="T1" fmla="*/ 14 h 288"/>
              <a:gd name="T2" fmla="*/ 40 w 150"/>
              <a:gd name="T3" fmla="*/ 248 h 288"/>
              <a:gd name="T4" fmla="*/ 0 w 150"/>
              <a:gd name="T5" fmla="*/ 288 h 288"/>
              <a:gd name="T6" fmla="*/ 11 w 150"/>
              <a:gd name="T7" fmla="*/ 233 h 288"/>
              <a:gd name="T8" fmla="*/ 117 w 150"/>
              <a:gd name="T9" fmla="*/ 0 h 288"/>
              <a:gd name="T10" fmla="*/ 150 w 150"/>
              <a:gd name="T11" fmla="*/ 11 h 288"/>
              <a:gd name="T12" fmla="*/ 149 w 150"/>
              <a:gd name="T13" fmla="*/ 14 h 288"/>
            </a:gdLst>
            <a:ahLst/>
            <a:cxnLst>
              <a:cxn ang="0">
                <a:pos x="T0" y="T1"/>
              </a:cxn>
              <a:cxn ang="0">
                <a:pos x="T2" y="T3"/>
              </a:cxn>
              <a:cxn ang="0">
                <a:pos x="T4" y="T5"/>
              </a:cxn>
              <a:cxn ang="0">
                <a:pos x="T6" y="T7"/>
              </a:cxn>
              <a:cxn ang="0">
                <a:pos x="T8" y="T9"/>
              </a:cxn>
              <a:cxn ang="0">
                <a:pos x="T10" y="T11"/>
              </a:cxn>
              <a:cxn ang="0">
                <a:pos x="T12" y="T13"/>
              </a:cxn>
            </a:cxnLst>
            <a:rect l="0" t="0" r="r" b="b"/>
            <a:pathLst>
              <a:path w="150" h="288">
                <a:moveTo>
                  <a:pt x="149" y="14"/>
                </a:moveTo>
                <a:lnTo>
                  <a:pt x="40" y="248"/>
                </a:lnTo>
                <a:lnTo>
                  <a:pt x="0" y="288"/>
                </a:lnTo>
                <a:lnTo>
                  <a:pt x="11" y="233"/>
                </a:lnTo>
                <a:lnTo>
                  <a:pt x="117" y="0"/>
                </a:lnTo>
                <a:lnTo>
                  <a:pt x="150" y="11"/>
                </a:lnTo>
                <a:lnTo>
                  <a:pt x="149" y="1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5" name="Freeform 24"/>
          <p:cNvSpPr>
            <a:spLocks/>
          </p:cNvSpPr>
          <p:nvPr/>
        </p:nvSpPr>
        <p:spPr bwMode="auto">
          <a:xfrm>
            <a:off x="10101584" y="1974240"/>
            <a:ext cx="25400" cy="79375"/>
          </a:xfrm>
          <a:custGeom>
            <a:avLst/>
            <a:gdLst>
              <a:gd name="T0" fmla="*/ 12 w 12"/>
              <a:gd name="T1" fmla="*/ 30 h 36"/>
              <a:gd name="T2" fmla="*/ 6 w 12"/>
              <a:gd name="T3" fmla="*/ 36 h 36"/>
              <a:gd name="T4" fmla="*/ 0 w 12"/>
              <a:gd name="T5" fmla="*/ 30 h 36"/>
              <a:gd name="T6" fmla="*/ 0 w 12"/>
              <a:gd name="T7" fmla="*/ 6 h 36"/>
              <a:gd name="T8" fmla="*/ 6 w 12"/>
              <a:gd name="T9" fmla="*/ 0 h 36"/>
              <a:gd name="T10" fmla="*/ 12 w 12"/>
              <a:gd name="T11" fmla="*/ 6 h 36"/>
              <a:gd name="T12" fmla="*/ 12 w 12"/>
              <a:gd name="T13" fmla="*/ 30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2" y="30"/>
                </a:moveTo>
                <a:cubicBezTo>
                  <a:pt x="12" y="33"/>
                  <a:pt x="10" y="36"/>
                  <a:pt x="6" y="36"/>
                </a:cubicBezTo>
                <a:cubicBezTo>
                  <a:pt x="3" y="36"/>
                  <a:pt x="0" y="33"/>
                  <a:pt x="0" y="30"/>
                </a:cubicBezTo>
                <a:cubicBezTo>
                  <a:pt x="0" y="6"/>
                  <a:pt x="0" y="6"/>
                  <a:pt x="0" y="6"/>
                </a:cubicBezTo>
                <a:cubicBezTo>
                  <a:pt x="0" y="3"/>
                  <a:pt x="3" y="0"/>
                  <a:pt x="6" y="0"/>
                </a:cubicBezTo>
                <a:cubicBezTo>
                  <a:pt x="10" y="0"/>
                  <a:pt x="12" y="3"/>
                  <a:pt x="12" y="6"/>
                </a:cubicBezTo>
                <a:lnTo>
                  <a:pt x="12" y="3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6" name="Freeform 25"/>
          <p:cNvSpPr>
            <a:spLocks noEditPoints="1"/>
          </p:cNvSpPr>
          <p:nvPr/>
        </p:nvSpPr>
        <p:spPr bwMode="auto">
          <a:xfrm>
            <a:off x="8964934" y="1632928"/>
            <a:ext cx="225425" cy="609600"/>
          </a:xfrm>
          <a:custGeom>
            <a:avLst/>
            <a:gdLst>
              <a:gd name="T0" fmla="*/ 51 w 103"/>
              <a:gd name="T1" fmla="*/ 280 h 280"/>
              <a:gd name="T2" fmla="*/ 103 w 103"/>
              <a:gd name="T3" fmla="*/ 140 h 280"/>
              <a:gd name="T4" fmla="*/ 51 w 103"/>
              <a:gd name="T5" fmla="*/ 0 h 280"/>
              <a:gd name="T6" fmla="*/ 51 w 103"/>
              <a:gd name="T7" fmla="*/ 22 h 280"/>
              <a:gd name="T8" fmla="*/ 94 w 103"/>
              <a:gd name="T9" fmla="*/ 140 h 280"/>
              <a:gd name="T10" fmla="*/ 51 w 103"/>
              <a:gd name="T11" fmla="*/ 257 h 280"/>
              <a:gd name="T12" fmla="*/ 51 w 103"/>
              <a:gd name="T13" fmla="*/ 280 h 280"/>
              <a:gd name="T14" fmla="*/ 51 w 103"/>
              <a:gd name="T15" fmla="*/ 0 h 280"/>
              <a:gd name="T16" fmla="*/ 0 w 103"/>
              <a:gd name="T17" fmla="*/ 140 h 280"/>
              <a:gd name="T18" fmla="*/ 51 w 103"/>
              <a:gd name="T19" fmla="*/ 280 h 280"/>
              <a:gd name="T20" fmla="*/ 51 w 103"/>
              <a:gd name="T21" fmla="*/ 280 h 280"/>
              <a:gd name="T22" fmla="*/ 51 w 103"/>
              <a:gd name="T23" fmla="*/ 257 h 280"/>
              <a:gd name="T24" fmla="*/ 51 w 103"/>
              <a:gd name="T25" fmla="*/ 257 h 280"/>
              <a:gd name="T26" fmla="*/ 51 w 103"/>
              <a:gd name="T27" fmla="*/ 257 h 280"/>
              <a:gd name="T28" fmla="*/ 8 w 103"/>
              <a:gd name="T29" fmla="*/ 140 h 280"/>
              <a:gd name="T30" fmla="*/ 51 w 103"/>
              <a:gd name="T31" fmla="*/ 22 h 280"/>
              <a:gd name="T32" fmla="*/ 51 w 103"/>
              <a:gd name="T33" fmla="*/ 22 h 280"/>
              <a:gd name="T34" fmla="*/ 51 w 103"/>
              <a:gd name="T3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280">
                <a:moveTo>
                  <a:pt x="51" y="280"/>
                </a:moveTo>
                <a:cubicBezTo>
                  <a:pt x="80" y="280"/>
                  <a:pt x="103" y="217"/>
                  <a:pt x="103" y="140"/>
                </a:cubicBezTo>
                <a:cubicBezTo>
                  <a:pt x="103" y="62"/>
                  <a:pt x="80" y="0"/>
                  <a:pt x="51" y="0"/>
                </a:cubicBezTo>
                <a:cubicBezTo>
                  <a:pt x="51" y="22"/>
                  <a:pt x="51" y="22"/>
                  <a:pt x="51" y="22"/>
                </a:cubicBezTo>
                <a:cubicBezTo>
                  <a:pt x="75" y="22"/>
                  <a:pt x="94" y="75"/>
                  <a:pt x="94" y="140"/>
                </a:cubicBezTo>
                <a:cubicBezTo>
                  <a:pt x="94" y="204"/>
                  <a:pt x="75" y="257"/>
                  <a:pt x="51" y="257"/>
                </a:cubicBezTo>
                <a:lnTo>
                  <a:pt x="51" y="280"/>
                </a:lnTo>
                <a:close/>
                <a:moveTo>
                  <a:pt x="51" y="0"/>
                </a:moveTo>
                <a:cubicBezTo>
                  <a:pt x="23" y="0"/>
                  <a:pt x="0" y="62"/>
                  <a:pt x="0" y="140"/>
                </a:cubicBezTo>
                <a:cubicBezTo>
                  <a:pt x="0" y="217"/>
                  <a:pt x="23" y="280"/>
                  <a:pt x="51" y="280"/>
                </a:cubicBezTo>
                <a:cubicBezTo>
                  <a:pt x="51" y="280"/>
                  <a:pt x="51" y="280"/>
                  <a:pt x="51" y="280"/>
                </a:cubicBezTo>
                <a:cubicBezTo>
                  <a:pt x="51" y="257"/>
                  <a:pt x="51" y="257"/>
                  <a:pt x="51" y="257"/>
                </a:cubicBezTo>
                <a:cubicBezTo>
                  <a:pt x="51" y="257"/>
                  <a:pt x="51" y="257"/>
                  <a:pt x="51" y="257"/>
                </a:cubicBezTo>
                <a:cubicBezTo>
                  <a:pt x="51" y="257"/>
                  <a:pt x="51" y="257"/>
                  <a:pt x="51" y="257"/>
                </a:cubicBezTo>
                <a:cubicBezTo>
                  <a:pt x="27" y="257"/>
                  <a:pt x="8" y="204"/>
                  <a:pt x="8" y="140"/>
                </a:cubicBezTo>
                <a:cubicBezTo>
                  <a:pt x="8" y="75"/>
                  <a:pt x="27" y="22"/>
                  <a:pt x="51" y="22"/>
                </a:cubicBezTo>
                <a:cubicBezTo>
                  <a:pt x="51" y="22"/>
                  <a:pt x="51" y="22"/>
                  <a:pt x="51" y="22"/>
                </a:cubicBezTo>
                <a:cubicBezTo>
                  <a:pt x="51" y="0"/>
                  <a:pt x="51" y="0"/>
                  <a:pt x="51"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7" name="Freeform 26"/>
          <p:cNvSpPr>
            <a:spLocks noEditPoints="1"/>
          </p:cNvSpPr>
          <p:nvPr/>
        </p:nvSpPr>
        <p:spPr bwMode="auto">
          <a:xfrm>
            <a:off x="8771259" y="1825015"/>
            <a:ext cx="611188" cy="223838"/>
          </a:xfrm>
          <a:custGeom>
            <a:avLst/>
            <a:gdLst>
              <a:gd name="T0" fmla="*/ 280 w 280"/>
              <a:gd name="T1" fmla="*/ 52 h 103"/>
              <a:gd name="T2" fmla="*/ 140 w 280"/>
              <a:gd name="T3" fmla="*/ 0 h 103"/>
              <a:gd name="T4" fmla="*/ 140 w 280"/>
              <a:gd name="T5" fmla="*/ 8 h 103"/>
              <a:gd name="T6" fmla="*/ 257 w 280"/>
              <a:gd name="T7" fmla="*/ 52 h 103"/>
              <a:gd name="T8" fmla="*/ 140 w 280"/>
              <a:gd name="T9" fmla="*/ 95 h 103"/>
              <a:gd name="T10" fmla="*/ 140 w 280"/>
              <a:gd name="T11" fmla="*/ 103 h 103"/>
              <a:gd name="T12" fmla="*/ 280 w 280"/>
              <a:gd name="T13" fmla="*/ 52 h 103"/>
              <a:gd name="T14" fmla="*/ 140 w 280"/>
              <a:gd name="T15" fmla="*/ 0 h 103"/>
              <a:gd name="T16" fmla="*/ 140 w 280"/>
              <a:gd name="T17" fmla="*/ 0 h 103"/>
              <a:gd name="T18" fmla="*/ 0 w 280"/>
              <a:gd name="T19" fmla="*/ 52 h 103"/>
              <a:gd name="T20" fmla="*/ 140 w 280"/>
              <a:gd name="T21" fmla="*/ 103 h 103"/>
              <a:gd name="T22" fmla="*/ 140 w 280"/>
              <a:gd name="T23" fmla="*/ 103 h 103"/>
              <a:gd name="T24" fmla="*/ 140 w 280"/>
              <a:gd name="T25" fmla="*/ 95 h 103"/>
              <a:gd name="T26" fmla="*/ 140 w 280"/>
              <a:gd name="T27" fmla="*/ 95 h 103"/>
              <a:gd name="T28" fmla="*/ 23 w 280"/>
              <a:gd name="T29" fmla="*/ 52 h 103"/>
              <a:gd name="T30" fmla="*/ 23 w 280"/>
              <a:gd name="T31" fmla="*/ 52 h 103"/>
              <a:gd name="T32" fmla="*/ 140 w 280"/>
              <a:gd name="T33" fmla="*/ 8 h 103"/>
              <a:gd name="T34" fmla="*/ 140 w 280"/>
              <a:gd name="T35" fmla="*/ 8 h 103"/>
              <a:gd name="T36" fmla="*/ 140 w 280"/>
              <a:gd name="T3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0" h="103">
                <a:moveTo>
                  <a:pt x="280" y="52"/>
                </a:moveTo>
                <a:cubicBezTo>
                  <a:pt x="280" y="23"/>
                  <a:pt x="217" y="0"/>
                  <a:pt x="140" y="0"/>
                </a:cubicBezTo>
                <a:cubicBezTo>
                  <a:pt x="140" y="8"/>
                  <a:pt x="140" y="8"/>
                  <a:pt x="140" y="8"/>
                </a:cubicBezTo>
                <a:cubicBezTo>
                  <a:pt x="205" y="8"/>
                  <a:pt x="257" y="28"/>
                  <a:pt x="257" y="52"/>
                </a:cubicBezTo>
                <a:cubicBezTo>
                  <a:pt x="257" y="75"/>
                  <a:pt x="205" y="95"/>
                  <a:pt x="140" y="95"/>
                </a:cubicBezTo>
                <a:cubicBezTo>
                  <a:pt x="140" y="103"/>
                  <a:pt x="140" y="103"/>
                  <a:pt x="140" y="103"/>
                </a:cubicBezTo>
                <a:cubicBezTo>
                  <a:pt x="217" y="103"/>
                  <a:pt x="280" y="80"/>
                  <a:pt x="280" y="52"/>
                </a:cubicBezTo>
                <a:close/>
                <a:moveTo>
                  <a:pt x="140" y="0"/>
                </a:moveTo>
                <a:cubicBezTo>
                  <a:pt x="140" y="0"/>
                  <a:pt x="140" y="0"/>
                  <a:pt x="140" y="0"/>
                </a:cubicBezTo>
                <a:cubicBezTo>
                  <a:pt x="63" y="0"/>
                  <a:pt x="0" y="23"/>
                  <a:pt x="0" y="52"/>
                </a:cubicBezTo>
                <a:cubicBezTo>
                  <a:pt x="0" y="80"/>
                  <a:pt x="63" y="103"/>
                  <a:pt x="140" y="103"/>
                </a:cubicBezTo>
                <a:cubicBezTo>
                  <a:pt x="140" y="103"/>
                  <a:pt x="140" y="103"/>
                  <a:pt x="140" y="103"/>
                </a:cubicBezTo>
                <a:cubicBezTo>
                  <a:pt x="140" y="95"/>
                  <a:pt x="140" y="95"/>
                  <a:pt x="140" y="95"/>
                </a:cubicBezTo>
                <a:cubicBezTo>
                  <a:pt x="140" y="95"/>
                  <a:pt x="140" y="95"/>
                  <a:pt x="140" y="95"/>
                </a:cubicBezTo>
                <a:cubicBezTo>
                  <a:pt x="75" y="95"/>
                  <a:pt x="23" y="75"/>
                  <a:pt x="23" y="52"/>
                </a:cubicBezTo>
                <a:cubicBezTo>
                  <a:pt x="23" y="52"/>
                  <a:pt x="23" y="52"/>
                  <a:pt x="23" y="52"/>
                </a:cubicBezTo>
                <a:cubicBezTo>
                  <a:pt x="23" y="28"/>
                  <a:pt x="75" y="8"/>
                  <a:pt x="140" y="8"/>
                </a:cubicBezTo>
                <a:cubicBezTo>
                  <a:pt x="140" y="8"/>
                  <a:pt x="140" y="8"/>
                  <a:pt x="140" y="8"/>
                </a:cubicBezTo>
                <a:lnTo>
                  <a:pt x="14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8" name="Freeform 27"/>
          <p:cNvSpPr>
            <a:spLocks noEditPoints="1"/>
          </p:cNvSpPr>
          <p:nvPr/>
        </p:nvSpPr>
        <p:spPr bwMode="auto">
          <a:xfrm>
            <a:off x="8817296" y="1686903"/>
            <a:ext cx="519113" cy="498475"/>
          </a:xfrm>
          <a:custGeom>
            <a:avLst/>
            <a:gdLst>
              <a:gd name="T0" fmla="*/ 218 w 238"/>
              <a:gd name="T1" fmla="*/ 16 h 229"/>
              <a:gd name="T2" fmla="*/ 119 w 238"/>
              <a:gd name="T3" fmla="*/ 46 h 229"/>
              <a:gd name="T4" fmla="*/ 119 w 238"/>
              <a:gd name="T5" fmla="*/ 57 h 229"/>
              <a:gd name="T6" fmla="*/ 202 w 238"/>
              <a:gd name="T7" fmla="*/ 32 h 229"/>
              <a:gd name="T8" fmla="*/ 150 w 238"/>
              <a:gd name="T9" fmla="*/ 145 h 229"/>
              <a:gd name="T10" fmla="*/ 119 w 238"/>
              <a:gd name="T11" fmla="*/ 172 h 229"/>
              <a:gd name="T12" fmla="*/ 119 w 238"/>
              <a:gd name="T13" fmla="*/ 183 h 229"/>
              <a:gd name="T14" fmla="*/ 156 w 238"/>
              <a:gd name="T15" fmla="*/ 151 h 229"/>
              <a:gd name="T16" fmla="*/ 218 w 238"/>
              <a:gd name="T17" fmla="*/ 16 h 229"/>
              <a:gd name="T18" fmla="*/ 119 w 238"/>
              <a:gd name="T19" fmla="*/ 46 h 229"/>
              <a:gd name="T20" fmla="*/ 83 w 238"/>
              <a:gd name="T21" fmla="*/ 78 h 229"/>
              <a:gd name="T22" fmla="*/ 20 w 238"/>
              <a:gd name="T23" fmla="*/ 214 h 229"/>
              <a:gd name="T24" fmla="*/ 119 w 238"/>
              <a:gd name="T25" fmla="*/ 183 h 229"/>
              <a:gd name="T26" fmla="*/ 119 w 238"/>
              <a:gd name="T27" fmla="*/ 172 h 229"/>
              <a:gd name="T28" fmla="*/ 36 w 238"/>
              <a:gd name="T29" fmla="*/ 197 h 229"/>
              <a:gd name="T30" fmla="*/ 36 w 238"/>
              <a:gd name="T31" fmla="*/ 197 h 229"/>
              <a:gd name="T32" fmla="*/ 89 w 238"/>
              <a:gd name="T33" fmla="*/ 84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16"/>
                </a:moveTo>
                <a:cubicBezTo>
                  <a:pt x="202" y="0"/>
                  <a:pt x="162" y="13"/>
                  <a:pt x="119" y="46"/>
                </a:cubicBezTo>
                <a:cubicBezTo>
                  <a:pt x="119" y="57"/>
                  <a:pt x="119" y="57"/>
                  <a:pt x="119" y="57"/>
                </a:cubicBezTo>
                <a:cubicBezTo>
                  <a:pt x="155" y="30"/>
                  <a:pt x="189" y="19"/>
                  <a:pt x="202" y="32"/>
                </a:cubicBezTo>
                <a:cubicBezTo>
                  <a:pt x="219" y="49"/>
                  <a:pt x="195" y="99"/>
                  <a:pt x="150" y="145"/>
                </a:cubicBezTo>
                <a:cubicBezTo>
                  <a:pt x="140" y="155"/>
                  <a:pt x="129" y="164"/>
                  <a:pt x="119" y="172"/>
                </a:cubicBezTo>
                <a:cubicBezTo>
                  <a:pt x="119" y="183"/>
                  <a:pt x="119" y="183"/>
                  <a:pt x="119" y="183"/>
                </a:cubicBezTo>
                <a:cubicBezTo>
                  <a:pt x="131" y="174"/>
                  <a:pt x="144" y="163"/>
                  <a:pt x="156" y="151"/>
                </a:cubicBezTo>
                <a:cubicBezTo>
                  <a:pt x="210" y="96"/>
                  <a:pt x="238" y="36"/>
                  <a:pt x="218" y="16"/>
                </a:cubicBezTo>
                <a:close/>
                <a:moveTo>
                  <a:pt x="119" y="46"/>
                </a:moveTo>
                <a:cubicBezTo>
                  <a:pt x="107" y="55"/>
                  <a:pt x="95" y="66"/>
                  <a:pt x="83" y="78"/>
                </a:cubicBezTo>
                <a:cubicBezTo>
                  <a:pt x="28" y="133"/>
                  <a:pt x="0" y="193"/>
                  <a:pt x="20" y="214"/>
                </a:cubicBezTo>
                <a:cubicBezTo>
                  <a:pt x="36" y="229"/>
                  <a:pt x="76" y="216"/>
                  <a:pt x="119" y="183"/>
                </a:cubicBezTo>
                <a:cubicBezTo>
                  <a:pt x="119" y="172"/>
                  <a:pt x="119" y="172"/>
                  <a:pt x="119" y="172"/>
                </a:cubicBezTo>
                <a:cubicBezTo>
                  <a:pt x="83" y="199"/>
                  <a:pt x="49" y="211"/>
                  <a:pt x="36" y="197"/>
                </a:cubicBezTo>
                <a:cubicBezTo>
                  <a:pt x="36" y="197"/>
                  <a:pt x="36" y="197"/>
                  <a:pt x="36" y="197"/>
                </a:cubicBezTo>
                <a:cubicBezTo>
                  <a:pt x="19" y="181"/>
                  <a:pt x="43" y="130"/>
                  <a:pt x="89" y="84"/>
                </a:cubicBezTo>
                <a:cubicBezTo>
                  <a:pt x="99" y="74"/>
                  <a:pt x="109" y="65"/>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9" name="Freeform 28"/>
          <p:cNvSpPr>
            <a:spLocks noEditPoints="1"/>
          </p:cNvSpPr>
          <p:nvPr/>
        </p:nvSpPr>
        <p:spPr bwMode="auto">
          <a:xfrm>
            <a:off x="8817296" y="1686903"/>
            <a:ext cx="519113" cy="498475"/>
          </a:xfrm>
          <a:custGeom>
            <a:avLst/>
            <a:gdLst>
              <a:gd name="T0" fmla="*/ 218 w 238"/>
              <a:gd name="T1" fmla="*/ 214 h 229"/>
              <a:gd name="T2" fmla="*/ 156 w 238"/>
              <a:gd name="T3" fmla="*/ 78 h 229"/>
              <a:gd name="T4" fmla="*/ 119 w 238"/>
              <a:gd name="T5" fmla="*/ 46 h 229"/>
              <a:gd name="T6" fmla="*/ 119 w 238"/>
              <a:gd name="T7" fmla="*/ 57 h 229"/>
              <a:gd name="T8" fmla="*/ 150 w 238"/>
              <a:gd name="T9" fmla="*/ 84 h 229"/>
              <a:gd name="T10" fmla="*/ 202 w 238"/>
              <a:gd name="T11" fmla="*/ 197 h 229"/>
              <a:gd name="T12" fmla="*/ 119 w 238"/>
              <a:gd name="T13" fmla="*/ 172 h 229"/>
              <a:gd name="T14" fmla="*/ 119 w 238"/>
              <a:gd name="T15" fmla="*/ 183 h 229"/>
              <a:gd name="T16" fmla="*/ 218 w 238"/>
              <a:gd name="T17" fmla="*/ 214 h 229"/>
              <a:gd name="T18" fmla="*/ 119 w 238"/>
              <a:gd name="T19" fmla="*/ 46 h 229"/>
              <a:gd name="T20" fmla="*/ 20 w 238"/>
              <a:gd name="T21" fmla="*/ 16 h 229"/>
              <a:gd name="T22" fmla="*/ 83 w 238"/>
              <a:gd name="T23" fmla="*/ 151 h 229"/>
              <a:gd name="T24" fmla="*/ 119 w 238"/>
              <a:gd name="T25" fmla="*/ 183 h 229"/>
              <a:gd name="T26" fmla="*/ 119 w 238"/>
              <a:gd name="T27" fmla="*/ 172 h 229"/>
              <a:gd name="T28" fmla="*/ 89 w 238"/>
              <a:gd name="T29" fmla="*/ 145 h 229"/>
              <a:gd name="T30" fmla="*/ 36 w 238"/>
              <a:gd name="T31" fmla="*/ 32 h 229"/>
              <a:gd name="T32" fmla="*/ 36 w 238"/>
              <a:gd name="T33" fmla="*/ 32 h 229"/>
              <a:gd name="T34" fmla="*/ 119 w 238"/>
              <a:gd name="T35" fmla="*/ 57 h 229"/>
              <a:gd name="T36" fmla="*/ 119 w 238"/>
              <a:gd name="T37" fmla="*/ 4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8" h="229">
                <a:moveTo>
                  <a:pt x="218" y="214"/>
                </a:moveTo>
                <a:cubicBezTo>
                  <a:pt x="238" y="193"/>
                  <a:pt x="210" y="133"/>
                  <a:pt x="156" y="78"/>
                </a:cubicBezTo>
                <a:cubicBezTo>
                  <a:pt x="144" y="66"/>
                  <a:pt x="131" y="55"/>
                  <a:pt x="119" y="46"/>
                </a:cubicBezTo>
                <a:cubicBezTo>
                  <a:pt x="119" y="57"/>
                  <a:pt x="119" y="57"/>
                  <a:pt x="119" y="57"/>
                </a:cubicBezTo>
                <a:cubicBezTo>
                  <a:pt x="129" y="65"/>
                  <a:pt x="140" y="74"/>
                  <a:pt x="150" y="84"/>
                </a:cubicBezTo>
                <a:cubicBezTo>
                  <a:pt x="195" y="130"/>
                  <a:pt x="219" y="181"/>
                  <a:pt x="202" y="197"/>
                </a:cubicBezTo>
                <a:cubicBezTo>
                  <a:pt x="189" y="211"/>
                  <a:pt x="155" y="199"/>
                  <a:pt x="119" y="172"/>
                </a:cubicBezTo>
                <a:cubicBezTo>
                  <a:pt x="119" y="183"/>
                  <a:pt x="119" y="183"/>
                  <a:pt x="119" y="183"/>
                </a:cubicBezTo>
                <a:cubicBezTo>
                  <a:pt x="162" y="216"/>
                  <a:pt x="202" y="229"/>
                  <a:pt x="218" y="214"/>
                </a:cubicBezTo>
                <a:close/>
                <a:moveTo>
                  <a:pt x="119" y="46"/>
                </a:moveTo>
                <a:cubicBezTo>
                  <a:pt x="76" y="13"/>
                  <a:pt x="36" y="0"/>
                  <a:pt x="20" y="16"/>
                </a:cubicBezTo>
                <a:cubicBezTo>
                  <a:pt x="0" y="36"/>
                  <a:pt x="28" y="96"/>
                  <a:pt x="83" y="151"/>
                </a:cubicBezTo>
                <a:cubicBezTo>
                  <a:pt x="95" y="163"/>
                  <a:pt x="107" y="174"/>
                  <a:pt x="119" y="183"/>
                </a:cubicBezTo>
                <a:cubicBezTo>
                  <a:pt x="119" y="172"/>
                  <a:pt x="119" y="172"/>
                  <a:pt x="119" y="172"/>
                </a:cubicBezTo>
                <a:cubicBezTo>
                  <a:pt x="109" y="164"/>
                  <a:pt x="99" y="155"/>
                  <a:pt x="89" y="145"/>
                </a:cubicBezTo>
                <a:cubicBezTo>
                  <a:pt x="43" y="99"/>
                  <a:pt x="19" y="49"/>
                  <a:pt x="36" y="32"/>
                </a:cubicBezTo>
                <a:cubicBezTo>
                  <a:pt x="36" y="32"/>
                  <a:pt x="36" y="32"/>
                  <a:pt x="36" y="32"/>
                </a:cubicBezTo>
                <a:cubicBezTo>
                  <a:pt x="49" y="19"/>
                  <a:pt x="83" y="30"/>
                  <a:pt x="119" y="57"/>
                </a:cubicBezTo>
                <a:lnTo>
                  <a:pt x="119" y="4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0" name="Oval 29"/>
          <p:cNvSpPr>
            <a:spLocks noChangeArrowheads="1"/>
          </p:cNvSpPr>
          <p:nvPr/>
        </p:nvSpPr>
        <p:spPr bwMode="auto">
          <a:xfrm>
            <a:off x="9031609" y="1890103"/>
            <a:ext cx="93663" cy="93663"/>
          </a:xfrm>
          <a:prstGeom prst="ellipse">
            <a:avLst/>
          </a:pr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1" name="Freeform 30"/>
          <p:cNvSpPr>
            <a:spLocks noEditPoints="1"/>
          </p:cNvSpPr>
          <p:nvPr/>
        </p:nvSpPr>
        <p:spPr bwMode="auto">
          <a:xfrm>
            <a:off x="9750746" y="1459890"/>
            <a:ext cx="257175" cy="487363"/>
          </a:xfrm>
          <a:custGeom>
            <a:avLst/>
            <a:gdLst>
              <a:gd name="T0" fmla="*/ 67 w 162"/>
              <a:gd name="T1" fmla="*/ 307 h 307"/>
              <a:gd name="T2" fmla="*/ 162 w 162"/>
              <a:gd name="T3" fmla="*/ 307 h 307"/>
              <a:gd name="T4" fmla="*/ 67 w 162"/>
              <a:gd name="T5" fmla="*/ 127 h 307"/>
              <a:gd name="T6" fmla="*/ 67 w 162"/>
              <a:gd name="T7" fmla="*/ 193 h 307"/>
              <a:gd name="T8" fmla="*/ 110 w 162"/>
              <a:gd name="T9" fmla="*/ 267 h 307"/>
              <a:gd name="T10" fmla="*/ 67 w 162"/>
              <a:gd name="T11" fmla="*/ 267 h 307"/>
              <a:gd name="T12" fmla="*/ 67 w 162"/>
              <a:gd name="T13" fmla="*/ 307 h 307"/>
              <a:gd name="T14" fmla="*/ 0 w 162"/>
              <a:gd name="T15" fmla="*/ 0 h 307"/>
              <a:gd name="T16" fmla="*/ 0 w 162"/>
              <a:gd name="T17" fmla="*/ 307 h 307"/>
              <a:gd name="T18" fmla="*/ 67 w 162"/>
              <a:gd name="T19" fmla="*/ 307 h 307"/>
              <a:gd name="T20" fmla="*/ 67 w 162"/>
              <a:gd name="T21" fmla="*/ 267 h 307"/>
              <a:gd name="T22" fmla="*/ 24 w 162"/>
              <a:gd name="T23" fmla="*/ 267 h 307"/>
              <a:gd name="T24" fmla="*/ 24 w 162"/>
              <a:gd name="T25" fmla="*/ 120 h 307"/>
              <a:gd name="T26" fmla="*/ 24 w 162"/>
              <a:gd name="T27" fmla="*/ 120 h 307"/>
              <a:gd name="T28" fmla="*/ 67 w 162"/>
              <a:gd name="T29" fmla="*/ 193 h 307"/>
              <a:gd name="T30" fmla="*/ 67 w 162"/>
              <a:gd name="T31" fmla="*/ 127 h 307"/>
              <a:gd name="T32" fmla="*/ 0 w 162"/>
              <a:gd name="T33" fmla="*/ 0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2" h="307">
                <a:moveTo>
                  <a:pt x="67" y="307"/>
                </a:moveTo>
                <a:lnTo>
                  <a:pt x="162" y="307"/>
                </a:lnTo>
                <a:lnTo>
                  <a:pt x="67" y="127"/>
                </a:lnTo>
                <a:lnTo>
                  <a:pt x="67" y="193"/>
                </a:lnTo>
                <a:lnTo>
                  <a:pt x="110" y="267"/>
                </a:lnTo>
                <a:lnTo>
                  <a:pt x="67" y="267"/>
                </a:lnTo>
                <a:lnTo>
                  <a:pt x="67" y="307"/>
                </a:lnTo>
                <a:close/>
                <a:moveTo>
                  <a:pt x="0" y="0"/>
                </a:moveTo>
                <a:lnTo>
                  <a:pt x="0" y="307"/>
                </a:lnTo>
                <a:lnTo>
                  <a:pt x="67" y="307"/>
                </a:lnTo>
                <a:lnTo>
                  <a:pt x="67" y="267"/>
                </a:lnTo>
                <a:lnTo>
                  <a:pt x="24" y="267"/>
                </a:lnTo>
                <a:lnTo>
                  <a:pt x="24" y="120"/>
                </a:lnTo>
                <a:lnTo>
                  <a:pt x="24" y="120"/>
                </a:lnTo>
                <a:lnTo>
                  <a:pt x="67" y="193"/>
                </a:lnTo>
                <a:lnTo>
                  <a:pt x="67" y="127"/>
                </a:ln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2" name="Rectangle 31"/>
          <p:cNvSpPr>
            <a:spLocks noChangeArrowheads="1"/>
          </p:cNvSpPr>
          <p:nvPr/>
        </p:nvSpPr>
        <p:spPr bwMode="auto">
          <a:xfrm>
            <a:off x="9622159" y="1458303"/>
            <a:ext cx="65088" cy="474663"/>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3" name="Freeform 32"/>
          <p:cNvSpPr>
            <a:spLocks noEditPoints="1"/>
          </p:cNvSpPr>
          <p:nvPr/>
        </p:nvSpPr>
        <p:spPr bwMode="auto">
          <a:xfrm>
            <a:off x="7513959" y="3849078"/>
            <a:ext cx="561975" cy="411163"/>
          </a:xfrm>
          <a:custGeom>
            <a:avLst/>
            <a:gdLst>
              <a:gd name="T0" fmla="*/ 213 w 258"/>
              <a:gd name="T1" fmla="*/ 31 h 189"/>
              <a:gd name="T2" fmla="*/ 204 w 258"/>
              <a:gd name="T3" fmla="*/ 69 h 189"/>
              <a:gd name="T4" fmla="*/ 228 w 258"/>
              <a:gd name="T5" fmla="*/ 109 h 189"/>
              <a:gd name="T6" fmla="*/ 204 w 258"/>
              <a:gd name="T7" fmla="*/ 146 h 189"/>
              <a:gd name="T8" fmla="*/ 204 w 258"/>
              <a:gd name="T9" fmla="*/ 27 h 189"/>
              <a:gd name="T10" fmla="*/ 91 w 258"/>
              <a:gd name="T11" fmla="*/ 14 h 189"/>
              <a:gd name="T12" fmla="*/ 97 w 258"/>
              <a:gd name="T13" fmla="*/ 15 h 189"/>
              <a:gd name="T14" fmla="*/ 91 w 258"/>
              <a:gd name="T15" fmla="*/ 42 h 189"/>
              <a:gd name="T16" fmla="*/ 91 w 258"/>
              <a:gd name="T17" fmla="*/ 162 h 189"/>
              <a:gd name="T18" fmla="*/ 166 w 258"/>
              <a:gd name="T19" fmla="*/ 145 h 189"/>
              <a:gd name="T20" fmla="*/ 204 w 258"/>
              <a:gd name="T21" fmla="*/ 125 h 189"/>
              <a:gd name="T22" fmla="*/ 191 w 258"/>
              <a:gd name="T23" fmla="*/ 122 h 189"/>
              <a:gd name="T24" fmla="*/ 204 w 258"/>
              <a:gd name="T25" fmla="*/ 69 h 189"/>
              <a:gd name="T26" fmla="*/ 91 w 258"/>
              <a:gd name="T27" fmla="*/ 6 h 189"/>
              <a:gd name="T28" fmla="*/ 78 w 258"/>
              <a:gd name="T29" fmla="*/ 24 h 189"/>
              <a:gd name="T30" fmla="*/ 91 w 258"/>
              <a:gd name="T31" fmla="*/ 14 h 189"/>
              <a:gd name="T32" fmla="*/ 78 w 258"/>
              <a:gd name="T33" fmla="*/ 188 h 189"/>
              <a:gd name="T34" fmla="*/ 91 w 258"/>
              <a:gd name="T35" fmla="*/ 162 h 189"/>
              <a:gd name="T36" fmla="*/ 78 w 258"/>
              <a:gd name="T37" fmla="*/ 176 h 189"/>
              <a:gd name="T38" fmla="*/ 91 w 258"/>
              <a:gd name="T39" fmla="*/ 42 h 189"/>
              <a:gd name="T40" fmla="*/ 80 w 258"/>
              <a:gd name="T41" fmla="*/ 134 h 189"/>
              <a:gd name="T42" fmla="*/ 78 w 258"/>
              <a:gd name="T43" fmla="*/ 64 h 189"/>
              <a:gd name="T44" fmla="*/ 78 w 258"/>
              <a:gd name="T45" fmla="*/ 33 h 189"/>
              <a:gd name="T46" fmla="*/ 91 w 258"/>
              <a:gd name="T47" fmla="*/ 42 h 189"/>
              <a:gd name="T48" fmla="*/ 60 w 258"/>
              <a:gd name="T49" fmla="*/ 18 h 189"/>
              <a:gd name="T50" fmla="*/ 68 w 258"/>
              <a:gd name="T51" fmla="*/ 42 h 189"/>
              <a:gd name="T52" fmla="*/ 78 w 258"/>
              <a:gd name="T53" fmla="*/ 33 h 189"/>
              <a:gd name="T54" fmla="*/ 78 w 258"/>
              <a:gd name="T55" fmla="*/ 9 h 189"/>
              <a:gd name="T56" fmla="*/ 78 w 258"/>
              <a:gd name="T57" fmla="*/ 188 h 189"/>
              <a:gd name="T58" fmla="*/ 60 w 258"/>
              <a:gd name="T59" fmla="*/ 176 h 189"/>
              <a:gd name="T60" fmla="*/ 78 w 258"/>
              <a:gd name="T61" fmla="*/ 64 h 189"/>
              <a:gd name="T62" fmla="*/ 60 w 258"/>
              <a:gd name="T63" fmla="*/ 134 h 189"/>
              <a:gd name="T64" fmla="*/ 70 w 258"/>
              <a:gd name="T65" fmla="*/ 116 h 189"/>
              <a:gd name="T66" fmla="*/ 60 w 258"/>
              <a:gd name="T67" fmla="*/ 87 h 189"/>
              <a:gd name="T68" fmla="*/ 76 w 258"/>
              <a:gd name="T69" fmla="*/ 68 h 189"/>
              <a:gd name="T70" fmla="*/ 60 w 258"/>
              <a:gd name="T71" fmla="*/ 18 h 189"/>
              <a:gd name="T72" fmla="*/ 60 w 258"/>
              <a:gd name="T73" fmla="*/ 187 h 189"/>
              <a:gd name="T74" fmla="*/ 59 w 258"/>
              <a:gd name="T75" fmla="*/ 175 h 189"/>
              <a:gd name="T76" fmla="*/ 49 w 258"/>
              <a:gd name="T77" fmla="*/ 144 h 189"/>
              <a:gd name="T78" fmla="*/ 60 w 258"/>
              <a:gd name="T79" fmla="*/ 125 h 189"/>
              <a:gd name="T80" fmla="*/ 41 w 258"/>
              <a:gd name="T81" fmla="*/ 125 h 189"/>
              <a:gd name="T82" fmla="*/ 60 w 258"/>
              <a:gd name="T83" fmla="*/ 87 h 189"/>
              <a:gd name="T84" fmla="*/ 51 w 258"/>
              <a:gd name="T85" fmla="*/ 76 h 189"/>
              <a:gd name="T86" fmla="*/ 43 w 258"/>
              <a:gd name="T87" fmla="*/ 51 h 189"/>
              <a:gd name="T88" fmla="*/ 60 w 258"/>
              <a:gd name="T89" fmla="*/ 1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189">
                <a:moveTo>
                  <a:pt x="253" y="104"/>
                </a:moveTo>
                <a:cubicBezTo>
                  <a:pt x="258" y="60"/>
                  <a:pt x="213" y="31"/>
                  <a:pt x="213" y="31"/>
                </a:cubicBezTo>
                <a:cubicBezTo>
                  <a:pt x="210" y="30"/>
                  <a:pt x="207" y="28"/>
                  <a:pt x="204" y="27"/>
                </a:cubicBezTo>
                <a:cubicBezTo>
                  <a:pt x="204" y="69"/>
                  <a:pt x="204" y="69"/>
                  <a:pt x="204" y="69"/>
                </a:cubicBezTo>
                <a:cubicBezTo>
                  <a:pt x="208" y="69"/>
                  <a:pt x="212" y="70"/>
                  <a:pt x="216" y="72"/>
                </a:cubicBezTo>
                <a:cubicBezTo>
                  <a:pt x="230" y="79"/>
                  <a:pt x="235" y="95"/>
                  <a:pt x="228" y="109"/>
                </a:cubicBezTo>
                <a:cubicBezTo>
                  <a:pt x="224" y="119"/>
                  <a:pt x="214" y="125"/>
                  <a:pt x="204" y="125"/>
                </a:cubicBezTo>
                <a:cubicBezTo>
                  <a:pt x="204" y="146"/>
                  <a:pt x="204" y="146"/>
                  <a:pt x="204" y="146"/>
                </a:cubicBezTo>
                <a:cubicBezTo>
                  <a:pt x="230" y="144"/>
                  <a:pt x="249" y="134"/>
                  <a:pt x="253" y="104"/>
                </a:cubicBezTo>
                <a:close/>
                <a:moveTo>
                  <a:pt x="204" y="27"/>
                </a:moveTo>
                <a:cubicBezTo>
                  <a:pt x="156" y="5"/>
                  <a:pt x="119" y="0"/>
                  <a:pt x="91" y="6"/>
                </a:cubicBezTo>
                <a:cubicBezTo>
                  <a:pt x="91" y="14"/>
                  <a:pt x="91" y="14"/>
                  <a:pt x="91" y="14"/>
                </a:cubicBezTo>
                <a:cubicBezTo>
                  <a:pt x="93" y="14"/>
                  <a:pt x="95" y="14"/>
                  <a:pt x="97" y="15"/>
                </a:cubicBezTo>
                <a:cubicBezTo>
                  <a:pt x="97" y="15"/>
                  <a:pt x="97" y="15"/>
                  <a:pt x="97" y="15"/>
                </a:cubicBezTo>
                <a:cubicBezTo>
                  <a:pt x="104" y="19"/>
                  <a:pt x="107" y="27"/>
                  <a:pt x="103" y="34"/>
                </a:cubicBezTo>
                <a:cubicBezTo>
                  <a:pt x="101" y="39"/>
                  <a:pt x="96" y="42"/>
                  <a:pt x="91" y="42"/>
                </a:cubicBezTo>
                <a:cubicBezTo>
                  <a:pt x="91" y="146"/>
                  <a:pt x="91" y="146"/>
                  <a:pt x="91" y="146"/>
                </a:cubicBezTo>
                <a:cubicBezTo>
                  <a:pt x="93" y="151"/>
                  <a:pt x="93" y="157"/>
                  <a:pt x="91" y="162"/>
                </a:cubicBezTo>
                <a:cubicBezTo>
                  <a:pt x="91" y="185"/>
                  <a:pt x="91" y="185"/>
                  <a:pt x="91" y="185"/>
                </a:cubicBezTo>
                <a:cubicBezTo>
                  <a:pt x="117" y="174"/>
                  <a:pt x="138" y="143"/>
                  <a:pt x="166" y="145"/>
                </a:cubicBezTo>
                <a:cubicBezTo>
                  <a:pt x="179" y="147"/>
                  <a:pt x="192" y="147"/>
                  <a:pt x="204" y="146"/>
                </a:cubicBezTo>
                <a:cubicBezTo>
                  <a:pt x="204" y="125"/>
                  <a:pt x="204" y="125"/>
                  <a:pt x="204" y="125"/>
                </a:cubicBezTo>
                <a:cubicBezTo>
                  <a:pt x="199" y="125"/>
                  <a:pt x="195" y="124"/>
                  <a:pt x="191" y="122"/>
                </a:cubicBezTo>
                <a:cubicBezTo>
                  <a:pt x="191" y="122"/>
                  <a:pt x="191" y="122"/>
                  <a:pt x="191" y="122"/>
                </a:cubicBezTo>
                <a:cubicBezTo>
                  <a:pt x="177" y="115"/>
                  <a:pt x="172" y="98"/>
                  <a:pt x="179" y="84"/>
                </a:cubicBezTo>
                <a:cubicBezTo>
                  <a:pt x="184" y="74"/>
                  <a:pt x="193" y="69"/>
                  <a:pt x="204" y="69"/>
                </a:cubicBezTo>
                <a:lnTo>
                  <a:pt x="204" y="27"/>
                </a:lnTo>
                <a:close/>
                <a:moveTo>
                  <a:pt x="91" y="6"/>
                </a:moveTo>
                <a:cubicBezTo>
                  <a:pt x="86" y="6"/>
                  <a:pt x="82" y="8"/>
                  <a:pt x="78" y="9"/>
                </a:cubicBezTo>
                <a:cubicBezTo>
                  <a:pt x="78" y="24"/>
                  <a:pt x="78" y="24"/>
                  <a:pt x="78" y="24"/>
                </a:cubicBezTo>
                <a:cubicBezTo>
                  <a:pt x="78" y="23"/>
                  <a:pt x="78" y="22"/>
                  <a:pt x="78" y="22"/>
                </a:cubicBezTo>
                <a:cubicBezTo>
                  <a:pt x="81" y="17"/>
                  <a:pt x="86" y="14"/>
                  <a:pt x="91" y="14"/>
                </a:cubicBezTo>
                <a:cubicBezTo>
                  <a:pt x="91" y="6"/>
                  <a:pt x="91" y="6"/>
                  <a:pt x="91" y="6"/>
                </a:cubicBezTo>
                <a:close/>
                <a:moveTo>
                  <a:pt x="78" y="188"/>
                </a:moveTo>
                <a:cubicBezTo>
                  <a:pt x="82" y="188"/>
                  <a:pt x="87" y="187"/>
                  <a:pt x="91" y="185"/>
                </a:cubicBezTo>
                <a:cubicBezTo>
                  <a:pt x="91" y="162"/>
                  <a:pt x="91" y="162"/>
                  <a:pt x="91" y="162"/>
                </a:cubicBezTo>
                <a:cubicBezTo>
                  <a:pt x="90" y="163"/>
                  <a:pt x="90" y="164"/>
                  <a:pt x="90" y="165"/>
                </a:cubicBezTo>
                <a:cubicBezTo>
                  <a:pt x="87" y="170"/>
                  <a:pt x="83" y="174"/>
                  <a:pt x="78" y="176"/>
                </a:cubicBezTo>
                <a:cubicBezTo>
                  <a:pt x="78" y="188"/>
                  <a:pt x="78" y="188"/>
                  <a:pt x="78" y="188"/>
                </a:cubicBezTo>
                <a:close/>
                <a:moveTo>
                  <a:pt x="91" y="42"/>
                </a:moveTo>
                <a:cubicBezTo>
                  <a:pt x="91" y="146"/>
                  <a:pt x="91" y="146"/>
                  <a:pt x="91" y="146"/>
                </a:cubicBezTo>
                <a:cubicBezTo>
                  <a:pt x="89" y="141"/>
                  <a:pt x="85" y="136"/>
                  <a:pt x="80" y="134"/>
                </a:cubicBezTo>
                <a:cubicBezTo>
                  <a:pt x="79" y="133"/>
                  <a:pt x="78" y="133"/>
                  <a:pt x="78" y="133"/>
                </a:cubicBezTo>
                <a:cubicBezTo>
                  <a:pt x="78" y="64"/>
                  <a:pt x="78" y="64"/>
                  <a:pt x="78" y="64"/>
                </a:cubicBezTo>
                <a:cubicBezTo>
                  <a:pt x="79" y="61"/>
                  <a:pt x="79" y="57"/>
                  <a:pt x="78" y="54"/>
                </a:cubicBezTo>
                <a:cubicBezTo>
                  <a:pt x="78" y="33"/>
                  <a:pt x="78" y="33"/>
                  <a:pt x="78" y="33"/>
                </a:cubicBezTo>
                <a:cubicBezTo>
                  <a:pt x="79" y="36"/>
                  <a:pt x="81" y="39"/>
                  <a:pt x="84" y="41"/>
                </a:cubicBezTo>
                <a:cubicBezTo>
                  <a:pt x="86" y="42"/>
                  <a:pt x="89" y="42"/>
                  <a:pt x="91" y="42"/>
                </a:cubicBezTo>
                <a:close/>
                <a:moveTo>
                  <a:pt x="78" y="9"/>
                </a:moveTo>
                <a:cubicBezTo>
                  <a:pt x="71" y="11"/>
                  <a:pt x="65" y="14"/>
                  <a:pt x="60" y="18"/>
                </a:cubicBezTo>
                <a:cubicBezTo>
                  <a:pt x="60" y="40"/>
                  <a:pt x="60" y="40"/>
                  <a:pt x="60" y="40"/>
                </a:cubicBezTo>
                <a:cubicBezTo>
                  <a:pt x="62" y="40"/>
                  <a:pt x="65" y="41"/>
                  <a:pt x="68" y="42"/>
                </a:cubicBezTo>
                <a:cubicBezTo>
                  <a:pt x="73" y="45"/>
                  <a:pt x="76" y="49"/>
                  <a:pt x="78" y="54"/>
                </a:cubicBezTo>
                <a:cubicBezTo>
                  <a:pt x="78" y="33"/>
                  <a:pt x="78" y="33"/>
                  <a:pt x="78" y="33"/>
                </a:cubicBezTo>
                <a:cubicBezTo>
                  <a:pt x="77" y="30"/>
                  <a:pt x="77" y="27"/>
                  <a:pt x="78" y="24"/>
                </a:cubicBezTo>
                <a:cubicBezTo>
                  <a:pt x="78" y="9"/>
                  <a:pt x="78" y="9"/>
                  <a:pt x="78" y="9"/>
                </a:cubicBezTo>
                <a:close/>
                <a:moveTo>
                  <a:pt x="60" y="187"/>
                </a:moveTo>
                <a:cubicBezTo>
                  <a:pt x="66" y="188"/>
                  <a:pt x="72" y="189"/>
                  <a:pt x="78" y="188"/>
                </a:cubicBezTo>
                <a:cubicBezTo>
                  <a:pt x="78" y="176"/>
                  <a:pt x="78" y="176"/>
                  <a:pt x="78" y="176"/>
                </a:cubicBezTo>
                <a:cubicBezTo>
                  <a:pt x="72" y="178"/>
                  <a:pt x="65" y="178"/>
                  <a:pt x="60" y="176"/>
                </a:cubicBezTo>
                <a:cubicBezTo>
                  <a:pt x="60" y="187"/>
                  <a:pt x="60" y="187"/>
                  <a:pt x="60" y="187"/>
                </a:cubicBezTo>
                <a:close/>
                <a:moveTo>
                  <a:pt x="78" y="64"/>
                </a:moveTo>
                <a:cubicBezTo>
                  <a:pt x="78" y="133"/>
                  <a:pt x="78" y="133"/>
                  <a:pt x="78" y="133"/>
                </a:cubicBezTo>
                <a:cubicBezTo>
                  <a:pt x="72" y="131"/>
                  <a:pt x="65" y="131"/>
                  <a:pt x="60" y="134"/>
                </a:cubicBezTo>
                <a:cubicBezTo>
                  <a:pt x="60" y="125"/>
                  <a:pt x="60" y="125"/>
                  <a:pt x="60" y="125"/>
                </a:cubicBezTo>
                <a:cubicBezTo>
                  <a:pt x="64" y="123"/>
                  <a:pt x="67" y="120"/>
                  <a:pt x="70" y="116"/>
                </a:cubicBezTo>
                <a:cubicBezTo>
                  <a:pt x="75" y="105"/>
                  <a:pt x="71" y="92"/>
                  <a:pt x="60" y="87"/>
                </a:cubicBezTo>
                <a:cubicBezTo>
                  <a:pt x="60" y="87"/>
                  <a:pt x="60" y="87"/>
                  <a:pt x="60" y="87"/>
                </a:cubicBezTo>
                <a:cubicBezTo>
                  <a:pt x="60" y="78"/>
                  <a:pt x="60" y="78"/>
                  <a:pt x="60" y="78"/>
                </a:cubicBezTo>
                <a:cubicBezTo>
                  <a:pt x="66" y="78"/>
                  <a:pt x="73" y="74"/>
                  <a:pt x="76" y="68"/>
                </a:cubicBezTo>
                <a:cubicBezTo>
                  <a:pt x="77" y="66"/>
                  <a:pt x="77" y="65"/>
                  <a:pt x="78" y="64"/>
                </a:cubicBezTo>
                <a:close/>
                <a:moveTo>
                  <a:pt x="60" y="18"/>
                </a:moveTo>
                <a:cubicBezTo>
                  <a:pt x="0" y="56"/>
                  <a:pt x="10" y="159"/>
                  <a:pt x="46" y="180"/>
                </a:cubicBezTo>
                <a:cubicBezTo>
                  <a:pt x="51" y="183"/>
                  <a:pt x="55" y="185"/>
                  <a:pt x="60" y="187"/>
                </a:cubicBezTo>
                <a:cubicBezTo>
                  <a:pt x="60" y="176"/>
                  <a:pt x="60" y="176"/>
                  <a:pt x="60" y="176"/>
                </a:cubicBezTo>
                <a:cubicBezTo>
                  <a:pt x="59" y="175"/>
                  <a:pt x="59" y="175"/>
                  <a:pt x="59" y="175"/>
                </a:cubicBezTo>
                <a:cubicBezTo>
                  <a:pt x="59" y="175"/>
                  <a:pt x="59" y="175"/>
                  <a:pt x="59" y="175"/>
                </a:cubicBezTo>
                <a:cubicBezTo>
                  <a:pt x="48" y="170"/>
                  <a:pt x="43" y="156"/>
                  <a:pt x="49" y="144"/>
                </a:cubicBezTo>
                <a:cubicBezTo>
                  <a:pt x="51" y="139"/>
                  <a:pt x="55" y="136"/>
                  <a:pt x="60" y="134"/>
                </a:cubicBezTo>
                <a:cubicBezTo>
                  <a:pt x="60" y="125"/>
                  <a:pt x="60" y="125"/>
                  <a:pt x="60" y="125"/>
                </a:cubicBezTo>
                <a:cubicBezTo>
                  <a:pt x="54" y="128"/>
                  <a:pt x="47" y="128"/>
                  <a:pt x="41" y="125"/>
                </a:cubicBezTo>
                <a:cubicBezTo>
                  <a:pt x="41" y="125"/>
                  <a:pt x="41" y="125"/>
                  <a:pt x="41" y="125"/>
                </a:cubicBezTo>
                <a:cubicBezTo>
                  <a:pt x="31" y="120"/>
                  <a:pt x="26" y="107"/>
                  <a:pt x="32" y="97"/>
                </a:cubicBezTo>
                <a:cubicBezTo>
                  <a:pt x="37" y="86"/>
                  <a:pt x="49" y="82"/>
                  <a:pt x="60" y="87"/>
                </a:cubicBezTo>
                <a:cubicBezTo>
                  <a:pt x="60" y="78"/>
                  <a:pt x="60" y="78"/>
                  <a:pt x="60" y="78"/>
                </a:cubicBezTo>
                <a:cubicBezTo>
                  <a:pt x="57" y="78"/>
                  <a:pt x="54" y="77"/>
                  <a:pt x="51" y="76"/>
                </a:cubicBezTo>
                <a:cubicBezTo>
                  <a:pt x="42" y="71"/>
                  <a:pt x="38" y="60"/>
                  <a:pt x="43" y="51"/>
                </a:cubicBezTo>
                <a:cubicBezTo>
                  <a:pt x="43" y="51"/>
                  <a:pt x="43" y="51"/>
                  <a:pt x="43" y="51"/>
                </a:cubicBezTo>
                <a:cubicBezTo>
                  <a:pt x="46" y="44"/>
                  <a:pt x="53" y="40"/>
                  <a:pt x="60" y="40"/>
                </a:cubicBezTo>
                <a:lnTo>
                  <a:pt x="60" y="18"/>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64" name="Group 127"/>
          <p:cNvGrpSpPr/>
          <p:nvPr/>
        </p:nvGrpSpPr>
        <p:grpSpPr>
          <a:xfrm>
            <a:off x="9093521" y="4260240"/>
            <a:ext cx="508001" cy="654050"/>
            <a:chOff x="8610600" y="4127500"/>
            <a:chExt cx="508001" cy="654050"/>
          </a:xfrm>
          <a:solidFill>
            <a:srgbClr val="C00000"/>
          </a:solidFill>
        </p:grpSpPr>
        <p:sp>
          <p:nvSpPr>
            <p:cNvPr id="65" name="Freeform 33"/>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6" name="Freeform 34"/>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7" name="Freeform 35"/>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8" name="Freeform 36"/>
            <p:cNvSpPr>
              <a:spLocks/>
            </p:cNvSpPr>
            <p:nvPr/>
          </p:nvSpPr>
          <p:spPr bwMode="auto">
            <a:xfrm>
              <a:off x="8729663" y="4613275"/>
              <a:ext cx="141288" cy="168275"/>
            </a:xfrm>
            <a:custGeom>
              <a:avLst/>
              <a:gdLst>
                <a:gd name="T0" fmla="*/ 45 w 65"/>
                <a:gd name="T1" fmla="*/ 5 h 77"/>
                <a:gd name="T2" fmla="*/ 45 w 65"/>
                <a:gd name="T3" fmla="*/ 28 h 77"/>
                <a:gd name="T4" fmla="*/ 25 w 65"/>
                <a:gd name="T5" fmla="*/ 45 h 77"/>
                <a:gd name="T6" fmla="*/ 1 w 65"/>
                <a:gd name="T7" fmla="*/ 64 h 77"/>
                <a:gd name="T8" fmla="*/ 65 w 65"/>
                <a:gd name="T9" fmla="*/ 77 h 77"/>
                <a:gd name="T10" fmla="*/ 65 w 65"/>
                <a:gd name="T11" fmla="*/ 0 h 77"/>
                <a:gd name="T12" fmla="*/ 45 w 65"/>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5" h="77">
                  <a:moveTo>
                    <a:pt x="45" y="5"/>
                  </a:moveTo>
                  <a:cubicBezTo>
                    <a:pt x="45" y="28"/>
                    <a:pt x="45" y="28"/>
                    <a:pt x="45" y="28"/>
                  </a:cubicBezTo>
                  <a:cubicBezTo>
                    <a:pt x="45" y="28"/>
                    <a:pt x="39" y="40"/>
                    <a:pt x="25" y="45"/>
                  </a:cubicBezTo>
                  <a:cubicBezTo>
                    <a:pt x="12" y="49"/>
                    <a:pt x="0" y="56"/>
                    <a:pt x="1" y="64"/>
                  </a:cubicBezTo>
                  <a:cubicBezTo>
                    <a:pt x="2" y="71"/>
                    <a:pt x="18" y="77"/>
                    <a:pt x="65" y="77"/>
                  </a:cubicBezTo>
                  <a:cubicBezTo>
                    <a:pt x="65" y="0"/>
                    <a:pt x="65" y="0"/>
                    <a:pt x="65" y="0"/>
                  </a:cubicBezTo>
                  <a:lnTo>
                    <a:pt x="45"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69" name="Freeform 37"/>
            <p:cNvSpPr>
              <a:spLocks/>
            </p:cNvSpPr>
            <p:nvPr/>
          </p:nvSpPr>
          <p:spPr bwMode="auto">
            <a:xfrm>
              <a:off x="8855075" y="4613275"/>
              <a:ext cx="134938" cy="168275"/>
            </a:xfrm>
            <a:custGeom>
              <a:avLst/>
              <a:gdLst>
                <a:gd name="T0" fmla="*/ 14 w 62"/>
                <a:gd name="T1" fmla="*/ 5 h 77"/>
                <a:gd name="T2" fmla="*/ 14 w 62"/>
                <a:gd name="T3" fmla="*/ 28 h 77"/>
                <a:gd name="T4" fmla="*/ 32 w 62"/>
                <a:gd name="T5" fmla="*/ 45 h 77"/>
                <a:gd name="T6" fmla="*/ 61 w 62"/>
                <a:gd name="T7" fmla="*/ 64 h 77"/>
                <a:gd name="T8" fmla="*/ 0 w 62"/>
                <a:gd name="T9" fmla="*/ 77 h 77"/>
                <a:gd name="T10" fmla="*/ 0 w 62"/>
                <a:gd name="T11" fmla="*/ 0 h 77"/>
                <a:gd name="T12" fmla="*/ 14 w 62"/>
                <a:gd name="T13" fmla="*/ 5 h 77"/>
              </a:gdLst>
              <a:ahLst/>
              <a:cxnLst>
                <a:cxn ang="0">
                  <a:pos x="T0" y="T1"/>
                </a:cxn>
                <a:cxn ang="0">
                  <a:pos x="T2" y="T3"/>
                </a:cxn>
                <a:cxn ang="0">
                  <a:pos x="T4" y="T5"/>
                </a:cxn>
                <a:cxn ang="0">
                  <a:pos x="T6" y="T7"/>
                </a:cxn>
                <a:cxn ang="0">
                  <a:pos x="T8" y="T9"/>
                </a:cxn>
                <a:cxn ang="0">
                  <a:pos x="T10" y="T11"/>
                </a:cxn>
                <a:cxn ang="0">
                  <a:pos x="T12" y="T13"/>
                </a:cxn>
              </a:cxnLst>
              <a:rect l="0" t="0" r="r" b="b"/>
              <a:pathLst>
                <a:path w="62" h="77">
                  <a:moveTo>
                    <a:pt x="14" y="5"/>
                  </a:moveTo>
                  <a:cubicBezTo>
                    <a:pt x="14" y="28"/>
                    <a:pt x="14" y="28"/>
                    <a:pt x="14" y="28"/>
                  </a:cubicBezTo>
                  <a:cubicBezTo>
                    <a:pt x="14" y="28"/>
                    <a:pt x="19" y="40"/>
                    <a:pt x="32" y="45"/>
                  </a:cubicBezTo>
                  <a:cubicBezTo>
                    <a:pt x="46" y="49"/>
                    <a:pt x="62" y="56"/>
                    <a:pt x="61" y="64"/>
                  </a:cubicBezTo>
                  <a:cubicBezTo>
                    <a:pt x="60" y="71"/>
                    <a:pt x="34" y="77"/>
                    <a:pt x="0" y="77"/>
                  </a:cubicBezTo>
                  <a:cubicBezTo>
                    <a:pt x="0" y="0"/>
                    <a:pt x="0" y="0"/>
                    <a:pt x="0" y="0"/>
                  </a:cubicBezTo>
                  <a:lnTo>
                    <a:pt x="14"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0" name="Freeform 38"/>
            <p:cNvSpPr>
              <a:spLocks/>
            </p:cNvSpPr>
            <p:nvPr/>
          </p:nvSpPr>
          <p:spPr bwMode="auto">
            <a:xfrm>
              <a:off x="8618538" y="4127500"/>
              <a:ext cx="500063" cy="503238"/>
            </a:xfrm>
            <a:custGeom>
              <a:avLst/>
              <a:gdLst>
                <a:gd name="T0" fmla="*/ 169 w 230"/>
                <a:gd name="T1" fmla="*/ 12 h 231"/>
                <a:gd name="T2" fmla="*/ 215 w 230"/>
                <a:gd name="T3" fmla="*/ 103 h 231"/>
                <a:gd name="T4" fmla="*/ 102 w 230"/>
                <a:gd name="T5" fmla="*/ 216 h 231"/>
                <a:gd name="T6" fmla="*/ 12 w 230"/>
                <a:gd name="T7" fmla="*/ 171 h 231"/>
                <a:gd name="T8" fmla="*/ 0 w 230"/>
                <a:gd name="T9" fmla="*/ 181 h 231"/>
                <a:gd name="T10" fmla="*/ 102 w 230"/>
                <a:gd name="T11" fmla="*/ 231 h 231"/>
                <a:gd name="T12" fmla="*/ 230 w 230"/>
                <a:gd name="T13" fmla="*/ 103 h 231"/>
                <a:gd name="T14" fmla="*/ 178 w 230"/>
                <a:gd name="T15" fmla="*/ 0 h 231"/>
                <a:gd name="T16" fmla="*/ 169 w 230"/>
                <a:gd name="T17" fmla="*/ 1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0" h="231">
                  <a:moveTo>
                    <a:pt x="169" y="12"/>
                  </a:moveTo>
                  <a:cubicBezTo>
                    <a:pt x="197" y="32"/>
                    <a:pt x="215" y="65"/>
                    <a:pt x="215" y="103"/>
                  </a:cubicBezTo>
                  <a:cubicBezTo>
                    <a:pt x="215" y="165"/>
                    <a:pt x="165" y="216"/>
                    <a:pt x="102" y="216"/>
                  </a:cubicBezTo>
                  <a:cubicBezTo>
                    <a:pt x="65" y="216"/>
                    <a:pt x="33" y="198"/>
                    <a:pt x="12" y="171"/>
                  </a:cubicBezTo>
                  <a:cubicBezTo>
                    <a:pt x="0" y="181"/>
                    <a:pt x="0" y="181"/>
                    <a:pt x="0" y="181"/>
                  </a:cubicBezTo>
                  <a:cubicBezTo>
                    <a:pt x="24" y="211"/>
                    <a:pt x="61" y="231"/>
                    <a:pt x="102" y="231"/>
                  </a:cubicBezTo>
                  <a:cubicBezTo>
                    <a:pt x="173" y="231"/>
                    <a:pt x="230" y="174"/>
                    <a:pt x="230" y="103"/>
                  </a:cubicBezTo>
                  <a:cubicBezTo>
                    <a:pt x="230" y="61"/>
                    <a:pt x="210" y="23"/>
                    <a:pt x="178" y="0"/>
                  </a:cubicBezTo>
                  <a:lnTo>
                    <a:pt x="169"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1" name="Freeform 39"/>
            <p:cNvSpPr>
              <a:spLocks noEditPoints="1"/>
            </p:cNvSpPr>
            <p:nvPr/>
          </p:nvSpPr>
          <p:spPr bwMode="auto">
            <a:xfrm>
              <a:off x="8621713" y="4137025"/>
              <a:ext cx="442913" cy="441325"/>
            </a:xfrm>
            <a:custGeom>
              <a:avLst/>
              <a:gdLst>
                <a:gd name="T0" fmla="*/ 102 w 203"/>
                <a:gd name="T1" fmla="*/ 203 h 203"/>
                <a:gd name="T2" fmla="*/ 203 w 203"/>
                <a:gd name="T3" fmla="*/ 101 h 203"/>
                <a:gd name="T4" fmla="*/ 102 w 203"/>
                <a:gd name="T5" fmla="*/ 0 h 203"/>
                <a:gd name="T6" fmla="*/ 102 w 203"/>
                <a:gd name="T7" fmla="*/ 5 h 203"/>
                <a:gd name="T8" fmla="*/ 198 w 203"/>
                <a:gd name="T9" fmla="*/ 101 h 203"/>
                <a:gd name="T10" fmla="*/ 102 w 203"/>
                <a:gd name="T11" fmla="*/ 198 h 203"/>
                <a:gd name="T12" fmla="*/ 102 w 203"/>
                <a:gd name="T13" fmla="*/ 203 h 203"/>
                <a:gd name="T14" fmla="*/ 102 w 203"/>
                <a:gd name="T15" fmla="*/ 0 h 203"/>
                <a:gd name="T16" fmla="*/ 0 w 203"/>
                <a:gd name="T17" fmla="*/ 101 h 203"/>
                <a:gd name="T18" fmla="*/ 102 w 203"/>
                <a:gd name="T19" fmla="*/ 203 h 203"/>
                <a:gd name="T20" fmla="*/ 102 w 203"/>
                <a:gd name="T21" fmla="*/ 203 h 203"/>
                <a:gd name="T22" fmla="*/ 102 w 203"/>
                <a:gd name="T23" fmla="*/ 198 h 203"/>
                <a:gd name="T24" fmla="*/ 102 w 203"/>
                <a:gd name="T25" fmla="*/ 198 h 203"/>
                <a:gd name="T26" fmla="*/ 102 w 203"/>
                <a:gd name="T27" fmla="*/ 198 h 203"/>
                <a:gd name="T28" fmla="*/ 5 w 203"/>
                <a:gd name="T29" fmla="*/ 101 h 203"/>
                <a:gd name="T30" fmla="*/ 102 w 203"/>
                <a:gd name="T31" fmla="*/ 5 h 203"/>
                <a:gd name="T32" fmla="*/ 102 w 203"/>
                <a:gd name="T33" fmla="*/ 5 h 203"/>
                <a:gd name="T34" fmla="*/ 102 w 203"/>
                <a:gd name="T3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3" h="203">
                  <a:moveTo>
                    <a:pt x="102" y="203"/>
                  </a:moveTo>
                  <a:cubicBezTo>
                    <a:pt x="158" y="203"/>
                    <a:pt x="203" y="157"/>
                    <a:pt x="203" y="101"/>
                  </a:cubicBezTo>
                  <a:cubicBezTo>
                    <a:pt x="203" y="45"/>
                    <a:pt x="158" y="0"/>
                    <a:pt x="102" y="0"/>
                  </a:cubicBezTo>
                  <a:cubicBezTo>
                    <a:pt x="102" y="5"/>
                    <a:pt x="102" y="5"/>
                    <a:pt x="102" y="5"/>
                  </a:cubicBezTo>
                  <a:cubicBezTo>
                    <a:pt x="155" y="5"/>
                    <a:pt x="198" y="48"/>
                    <a:pt x="198" y="101"/>
                  </a:cubicBezTo>
                  <a:cubicBezTo>
                    <a:pt x="198" y="155"/>
                    <a:pt x="155" y="198"/>
                    <a:pt x="102" y="198"/>
                  </a:cubicBezTo>
                  <a:lnTo>
                    <a:pt x="102" y="203"/>
                  </a:lnTo>
                  <a:close/>
                  <a:moveTo>
                    <a:pt x="102" y="0"/>
                  </a:moveTo>
                  <a:cubicBezTo>
                    <a:pt x="46" y="0"/>
                    <a:pt x="0" y="45"/>
                    <a:pt x="0" y="101"/>
                  </a:cubicBezTo>
                  <a:cubicBezTo>
                    <a:pt x="0" y="157"/>
                    <a:pt x="46" y="203"/>
                    <a:pt x="102" y="203"/>
                  </a:cubicBezTo>
                  <a:cubicBezTo>
                    <a:pt x="102" y="203"/>
                    <a:pt x="102" y="203"/>
                    <a:pt x="102" y="203"/>
                  </a:cubicBezTo>
                  <a:cubicBezTo>
                    <a:pt x="102" y="198"/>
                    <a:pt x="102" y="198"/>
                    <a:pt x="102" y="198"/>
                  </a:cubicBezTo>
                  <a:cubicBezTo>
                    <a:pt x="102" y="198"/>
                    <a:pt x="102" y="198"/>
                    <a:pt x="102" y="198"/>
                  </a:cubicBezTo>
                  <a:cubicBezTo>
                    <a:pt x="102" y="198"/>
                    <a:pt x="102" y="198"/>
                    <a:pt x="102" y="198"/>
                  </a:cubicBezTo>
                  <a:cubicBezTo>
                    <a:pt x="48" y="198"/>
                    <a:pt x="5" y="155"/>
                    <a:pt x="5" y="101"/>
                  </a:cubicBezTo>
                  <a:cubicBezTo>
                    <a:pt x="5" y="48"/>
                    <a:pt x="48" y="5"/>
                    <a:pt x="102" y="5"/>
                  </a:cubicBezTo>
                  <a:cubicBezTo>
                    <a:pt x="102" y="5"/>
                    <a:pt x="102" y="5"/>
                    <a:pt x="102" y="5"/>
                  </a:cubicBezTo>
                  <a:cubicBezTo>
                    <a:pt x="102" y="0"/>
                    <a:pt x="102" y="0"/>
                    <a:pt x="10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2" name="Freeform 40"/>
            <p:cNvSpPr>
              <a:spLocks/>
            </p:cNvSpPr>
            <p:nvPr/>
          </p:nvSpPr>
          <p:spPr bwMode="auto">
            <a:xfrm>
              <a:off x="8610600" y="4144963"/>
              <a:ext cx="496888" cy="433388"/>
            </a:xfrm>
            <a:custGeom>
              <a:avLst/>
              <a:gdLst>
                <a:gd name="T0" fmla="*/ 65 w 228"/>
                <a:gd name="T1" fmla="*/ 15 h 199"/>
                <a:gd name="T2" fmla="*/ 61 w 228"/>
                <a:gd name="T3" fmla="*/ 23 h 199"/>
                <a:gd name="T4" fmla="*/ 57 w 228"/>
                <a:gd name="T5" fmla="*/ 29 h 199"/>
                <a:gd name="T6" fmla="*/ 54 w 228"/>
                <a:gd name="T7" fmla="*/ 26 h 199"/>
                <a:gd name="T8" fmla="*/ 52 w 228"/>
                <a:gd name="T9" fmla="*/ 32 h 199"/>
                <a:gd name="T10" fmla="*/ 42 w 228"/>
                <a:gd name="T11" fmla="*/ 34 h 199"/>
                <a:gd name="T12" fmla="*/ 36 w 228"/>
                <a:gd name="T13" fmla="*/ 41 h 199"/>
                <a:gd name="T14" fmla="*/ 27 w 228"/>
                <a:gd name="T15" fmla="*/ 53 h 199"/>
                <a:gd name="T16" fmla="*/ 21 w 228"/>
                <a:gd name="T17" fmla="*/ 61 h 199"/>
                <a:gd name="T18" fmla="*/ 27 w 228"/>
                <a:gd name="T19" fmla="*/ 67 h 199"/>
                <a:gd name="T20" fmla="*/ 27 w 228"/>
                <a:gd name="T21" fmla="*/ 70 h 199"/>
                <a:gd name="T22" fmla="*/ 22 w 228"/>
                <a:gd name="T23" fmla="*/ 65 h 199"/>
                <a:gd name="T24" fmla="*/ 18 w 228"/>
                <a:gd name="T25" fmla="*/ 60 h 199"/>
                <a:gd name="T26" fmla="*/ 16 w 228"/>
                <a:gd name="T27" fmla="*/ 69 h 199"/>
                <a:gd name="T28" fmla="*/ 17 w 228"/>
                <a:gd name="T29" fmla="*/ 83 h 199"/>
                <a:gd name="T30" fmla="*/ 24 w 228"/>
                <a:gd name="T31" fmla="*/ 80 h 199"/>
                <a:gd name="T32" fmla="*/ 32 w 228"/>
                <a:gd name="T33" fmla="*/ 88 h 199"/>
                <a:gd name="T34" fmla="*/ 41 w 228"/>
                <a:gd name="T35" fmla="*/ 98 h 199"/>
                <a:gd name="T36" fmla="*/ 50 w 228"/>
                <a:gd name="T37" fmla="*/ 105 h 199"/>
                <a:gd name="T38" fmla="*/ 61 w 228"/>
                <a:gd name="T39" fmla="*/ 117 h 199"/>
                <a:gd name="T40" fmla="*/ 58 w 228"/>
                <a:gd name="T41" fmla="*/ 134 h 199"/>
                <a:gd name="T42" fmla="*/ 49 w 228"/>
                <a:gd name="T43" fmla="*/ 155 h 199"/>
                <a:gd name="T44" fmla="*/ 52 w 228"/>
                <a:gd name="T45" fmla="*/ 170 h 199"/>
                <a:gd name="T46" fmla="*/ 46 w 228"/>
                <a:gd name="T47" fmla="*/ 171 h 199"/>
                <a:gd name="T48" fmla="*/ 32 w 228"/>
                <a:gd name="T49" fmla="*/ 148 h 199"/>
                <a:gd name="T50" fmla="*/ 16 w 228"/>
                <a:gd name="T51" fmla="*/ 113 h 199"/>
                <a:gd name="T52" fmla="*/ 11 w 228"/>
                <a:gd name="T53" fmla="*/ 87 h 199"/>
                <a:gd name="T54" fmla="*/ 73 w 228"/>
                <a:gd name="T55" fmla="*/ 183 h 199"/>
                <a:gd name="T56" fmla="*/ 89 w 228"/>
                <a:gd name="T57" fmla="*/ 181 h 199"/>
                <a:gd name="T58" fmla="*/ 110 w 228"/>
                <a:gd name="T59" fmla="*/ 178 h 199"/>
                <a:gd name="T60" fmla="*/ 108 w 228"/>
                <a:gd name="T61" fmla="*/ 187 h 199"/>
                <a:gd name="T62" fmla="*/ 121 w 228"/>
                <a:gd name="T63" fmla="*/ 186 h 199"/>
                <a:gd name="T64" fmla="*/ 139 w 228"/>
                <a:gd name="T65" fmla="*/ 184 h 199"/>
                <a:gd name="T66" fmla="*/ 137 w 228"/>
                <a:gd name="T67" fmla="*/ 3 h 199"/>
                <a:gd name="T68" fmla="*/ 197 w 228"/>
                <a:gd name="T69" fmla="*/ 64 h 199"/>
                <a:gd name="T70" fmla="*/ 189 w 228"/>
                <a:gd name="T71" fmla="*/ 58 h 199"/>
                <a:gd name="T72" fmla="*/ 181 w 228"/>
                <a:gd name="T73" fmla="*/ 74 h 199"/>
                <a:gd name="T74" fmla="*/ 170 w 228"/>
                <a:gd name="T75" fmla="*/ 59 h 199"/>
                <a:gd name="T76" fmla="*/ 174 w 228"/>
                <a:gd name="T77" fmla="*/ 75 h 199"/>
                <a:gd name="T78" fmla="*/ 186 w 228"/>
                <a:gd name="T79" fmla="*/ 79 h 199"/>
                <a:gd name="T80" fmla="*/ 181 w 228"/>
                <a:gd name="T81" fmla="*/ 100 h 199"/>
                <a:gd name="T82" fmla="*/ 175 w 228"/>
                <a:gd name="T83" fmla="*/ 122 h 199"/>
                <a:gd name="T84" fmla="*/ 168 w 228"/>
                <a:gd name="T85" fmla="*/ 137 h 199"/>
                <a:gd name="T86" fmla="*/ 147 w 228"/>
                <a:gd name="T87" fmla="*/ 154 h 199"/>
                <a:gd name="T88" fmla="*/ 141 w 228"/>
                <a:gd name="T89" fmla="*/ 139 h 199"/>
                <a:gd name="T90" fmla="*/ 142 w 228"/>
                <a:gd name="T91" fmla="*/ 121 h 199"/>
                <a:gd name="T92" fmla="*/ 135 w 228"/>
                <a:gd name="T93" fmla="*/ 101 h 199"/>
                <a:gd name="T94" fmla="*/ 125 w 228"/>
                <a:gd name="T95" fmla="*/ 89 h 199"/>
                <a:gd name="T96" fmla="*/ 99 w 228"/>
                <a:gd name="T97" fmla="*/ 90 h 199"/>
                <a:gd name="T98" fmla="*/ 89 w 228"/>
                <a:gd name="T99" fmla="*/ 76 h 199"/>
                <a:gd name="T100" fmla="*/ 100 w 228"/>
                <a:gd name="T101" fmla="*/ 49 h 199"/>
                <a:gd name="T102" fmla="*/ 119 w 228"/>
                <a:gd name="T103" fmla="*/ 41 h 199"/>
                <a:gd name="T104" fmla="*/ 130 w 228"/>
                <a:gd name="T105" fmla="*/ 46 h 199"/>
                <a:gd name="T106" fmla="*/ 146 w 228"/>
                <a:gd name="T107" fmla="*/ 46 h 199"/>
                <a:gd name="T108" fmla="*/ 162 w 228"/>
                <a:gd name="T109" fmla="*/ 44 h 199"/>
                <a:gd name="T110" fmla="*/ 147 w 228"/>
                <a:gd name="T111" fmla="*/ 37 h 199"/>
                <a:gd name="T112" fmla="*/ 146 w 228"/>
                <a:gd name="T113" fmla="*/ 32 h 199"/>
                <a:gd name="T114" fmla="*/ 127 w 228"/>
                <a:gd name="T115" fmla="*/ 32 h 199"/>
                <a:gd name="T116" fmla="*/ 111 w 228"/>
                <a:gd name="T117" fmla="*/ 37 h 199"/>
                <a:gd name="T118" fmla="*/ 107 w 228"/>
                <a:gd name="T119" fmla="*/ 21 h 199"/>
                <a:gd name="T120" fmla="*/ 96 w 228"/>
                <a:gd name="T121" fmla="*/ 11 h 199"/>
                <a:gd name="T122" fmla="*/ 109 w 228"/>
                <a:gd name="T123" fmla="*/ 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8" h="199">
                  <a:moveTo>
                    <a:pt x="92" y="0"/>
                  </a:moveTo>
                  <a:cubicBezTo>
                    <a:pt x="92" y="0"/>
                    <a:pt x="58" y="5"/>
                    <a:pt x="35" y="31"/>
                  </a:cubicBezTo>
                  <a:cubicBezTo>
                    <a:pt x="35" y="31"/>
                    <a:pt x="53" y="13"/>
                    <a:pt x="64" y="13"/>
                  </a:cubicBezTo>
                  <a:cubicBezTo>
                    <a:pt x="66" y="14"/>
                    <a:pt x="66" y="14"/>
                    <a:pt x="66" y="14"/>
                  </a:cubicBezTo>
                  <a:cubicBezTo>
                    <a:pt x="66" y="14"/>
                    <a:pt x="66" y="15"/>
                    <a:pt x="65" y="15"/>
                  </a:cubicBezTo>
                  <a:cubicBezTo>
                    <a:pt x="65" y="16"/>
                    <a:pt x="64" y="17"/>
                    <a:pt x="64" y="18"/>
                  </a:cubicBezTo>
                  <a:cubicBezTo>
                    <a:pt x="64" y="18"/>
                    <a:pt x="64" y="20"/>
                    <a:pt x="64" y="20"/>
                  </a:cubicBezTo>
                  <a:cubicBezTo>
                    <a:pt x="63" y="21"/>
                    <a:pt x="63" y="21"/>
                    <a:pt x="63" y="21"/>
                  </a:cubicBezTo>
                  <a:cubicBezTo>
                    <a:pt x="63" y="21"/>
                    <a:pt x="62" y="21"/>
                    <a:pt x="62" y="22"/>
                  </a:cubicBezTo>
                  <a:cubicBezTo>
                    <a:pt x="62" y="22"/>
                    <a:pt x="61" y="22"/>
                    <a:pt x="61" y="23"/>
                  </a:cubicBezTo>
                  <a:cubicBezTo>
                    <a:pt x="61" y="24"/>
                    <a:pt x="61" y="25"/>
                    <a:pt x="61" y="25"/>
                  </a:cubicBezTo>
                  <a:cubicBezTo>
                    <a:pt x="62" y="27"/>
                    <a:pt x="62" y="27"/>
                    <a:pt x="62" y="27"/>
                  </a:cubicBezTo>
                  <a:cubicBezTo>
                    <a:pt x="61" y="28"/>
                    <a:pt x="61" y="28"/>
                    <a:pt x="61" y="28"/>
                  </a:cubicBezTo>
                  <a:cubicBezTo>
                    <a:pt x="59" y="29"/>
                    <a:pt x="59" y="29"/>
                    <a:pt x="59" y="29"/>
                  </a:cubicBezTo>
                  <a:cubicBezTo>
                    <a:pt x="59" y="29"/>
                    <a:pt x="58" y="29"/>
                    <a:pt x="57" y="29"/>
                  </a:cubicBezTo>
                  <a:cubicBezTo>
                    <a:pt x="56" y="29"/>
                    <a:pt x="56" y="27"/>
                    <a:pt x="56" y="27"/>
                  </a:cubicBezTo>
                  <a:cubicBezTo>
                    <a:pt x="58" y="26"/>
                    <a:pt x="58" y="26"/>
                    <a:pt x="58" y="26"/>
                  </a:cubicBezTo>
                  <a:cubicBezTo>
                    <a:pt x="58" y="26"/>
                    <a:pt x="58" y="26"/>
                    <a:pt x="58" y="25"/>
                  </a:cubicBezTo>
                  <a:cubicBezTo>
                    <a:pt x="57" y="25"/>
                    <a:pt x="57" y="24"/>
                    <a:pt x="56" y="24"/>
                  </a:cubicBezTo>
                  <a:cubicBezTo>
                    <a:pt x="55" y="24"/>
                    <a:pt x="54" y="26"/>
                    <a:pt x="54" y="26"/>
                  </a:cubicBezTo>
                  <a:cubicBezTo>
                    <a:pt x="52" y="27"/>
                    <a:pt x="52" y="27"/>
                    <a:pt x="52" y="27"/>
                  </a:cubicBezTo>
                  <a:cubicBezTo>
                    <a:pt x="52" y="27"/>
                    <a:pt x="51" y="29"/>
                    <a:pt x="51" y="29"/>
                  </a:cubicBezTo>
                  <a:cubicBezTo>
                    <a:pt x="52" y="29"/>
                    <a:pt x="53" y="29"/>
                    <a:pt x="53" y="29"/>
                  </a:cubicBezTo>
                  <a:cubicBezTo>
                    <a:pt x="53" y="29"/>
                    <a:pt x="53" y="30"/>
                    <a:pt x="53" y="31"/>
                  </a:cubicBezTo>
                  <a:cubicBezTo>
                    <a:pt x="53" y="31"/>
                    <a:pt x="52" y="32"/>
                    <a:pt x="52" y="32"/>
                  </a:cubicBezTo>
                  <a:cubicBezTo>
                    <a:pt x="52" y="32"/>
                    <a:pt x="52" y="33"/>
                    <a:pt x="51" y="33"/>
                  </a:cubicBezTo>
                  <a:cubicBezTo>
                    <a:pt x="50" y="32"/>
                    <a:pt x="49" y="32"/>
                    <a:pt x="48" y="32"/>
                  </a:cubicBezTo>
                  <a:cubicBezTo>
                    <a:pt x="47" y="32"/>
                    <a:pt x="46" y="31"/>
                    <a:pt x="46" y="32"/>
                  </a:cubicBezTo>
                  <a:cubicBezTo>
                    <a:pt x="45" y="32"/>
                    <a:pt x="45" y="32"/>
                    <a:pt x="45" y="32"/>
                  </a:cubicBezTo>
                  <a:cubicBezTo>
                    <a:pt x="45" y="33"/>
                    <a:pt x="42" y="34"/>
                    <a:pt x="42" y="34"/>
                  </a:cubicBezTo>
                  <a:cubicBezTo>
                    <a:pt x="42" y="34"/>
                    <a:pt x="41" y="35"/>
                    <a:pt x="41" y="35"/>
                  </a:cubicBezTo>
                  <a:cubicBezTo>
                    <a:pt x="41" y="35"/>
                    <a:pt x="41" y="37"/>
                    <a:pt x="41" y="37"/>
                  </a:cubicBezTo>
                  <a:cubicBezTo>
                    <a:pt x="41" y="37"/>
                    <a:pt x="40" y="38"/>
                    <a:pt x="38" y="38"/>
                  </a:cubicBezTo>
                  <a:cubicBezTo>
                    <a:pt x="37" y="39"/>
                    <a:pt x="36" y="39"/>
                    <a:pt x="36" y="39"/>
                  </a:cubicBezTo>
                  <a:cubicBezTo>
                    <a:pt x="36" y="41"/>
                    <a:pt x="36" y="41"/>
                    <a:pt x="36" y="41"/>
                  </a:cubicBezTo>
                  <a:cubicBezTo>
                    <a:pt x="36" y="41"/>
                    <a:pt x="34" y="42"/>
                    <a:pt x="34" y="43"/>
                  </a:cubicBezTo>
                  <a:cubicBezTo>
                    <a:pt x="33" y="44"/>
                    <a:pt x="30" y="46"/>
                    <a:pt x="30" y="46"/>
                  </a:cubicBezTo>
                  <a:cubicBezTo>
                    <a:pt x="30" y="46"/>
                    <a:pt x="29" y="47"/>
                    <a:pt x="28" y="48"/>
                  </a:cubicBezTo>
                  <a:cubicBezTo>
                    <a:pt x="28" y="49"/>
                    <a:pt x="28" y="50"/>
                    <a:pt x="28" y="51"/>
                  </a:cubicBezTo>
                  <a:cubicBezTo>
                    <a:pt x="28" y="51"/>
                    <a:pt x="27" y="52"/>
                    <a:pt x="27" y="53"/>
                  </a:cubicBezTo>
                  <a:cubicBezTo>
                    <a:pt x="27" y="54"/>
                    <a:pt x="26" y="55"/>
                    <a:pt x="26" y="56"/>
                  </a:cubicBezTo>
                  <a:cubicBezTo>
                    <a:pt x="25" y="56"/>
                    <a:pt x="25" y="57"/>
                    <a:pt x="24" y="57"/>
                  </a:cubicBezTo>
                  <a:cubicBezTo>
                    <a:pt x="24" y="57"/>
                    <a:pt x="22" y="58"/>
                    <a:pt x="21" y="58"/>
                  </a:cubicBezTo>
                  <a:cubicBezTo>
                    <a:pt x="20" y="59"/>
                    <a:pt x="20" y="60"/>
                    <a:pt x="20" y="60"/>
                  </a:cubicBezTo>
                  <a:cubicBezTo>
                    <a:pt x="20" y="60"/>
                    <a:pt x="21" y="61"/>
                    <a:pt x="21" y="61"/>
                  </a:cubicBezTo>
                  <a:cubicBezTo>
                    <a:pt x="22" y="61"/>
                    <a:pt x="23" y="62"/>
                    <a:pt x="23" y="62"/>
                  </a:cubicBezTo>
                  <a:cubicBezTo>
                    <a:pt x="23" y="62"/>
                    <a:pt x="23" y="63"/>
                    <a:pt x="23" y="64"/>
                  </a:cubicBezTo>
                  <a:cubicBezTo>
                    <a:pt x="23" y="64"/>
                    <a:pt x="22" y="66"/>
                    <a:pt x="23" y="66"/>
                  </a:cubicBezTo>
                  <a:cubicBezTo>
                    <a:pt x="24" y="66"/>
                    <a:pt x="25" y="66"/>
                    <a:pt x="25" y="66"/>
                  </a:cubicBezTo>
                  <a:cubicBezTo>
                    <a:pt x="27" y="67"/>
                    <a:pt x="27" y="67"/>
                    <a:pt x="27" y="67"/>
                  </a:cubicBezTo>
                  <a:cubicBezTo>
                    <a:pt x="28" y="68"/>
                    <a:pt x="28" y="68"/>
                    <a:pt x="28" y="68"/>
                  </a:cubicBezTo>
                  <a:cubicBezTo>
                    <a:pt x="29" y="68"/>
                    <a:pt x="29" y="68"/>
                    <a:pt x="29" y="68"/>
                  </a:cubicBezTo>
                  <a:cubicBezTo>
                    <a:pt x="29" y="68"/>
                    <a:pt x="29" y="69"/>
                    <a:pt x="29" y="70"/>
                  </a:cubicBezTo>
                  <a:cubicBezTo>
                    <a:pt x="28" y="70"/>
                    <a:pt x="28" y="71"/>
                    <a:pt x="28" y="71"/>
                  </a:cubicBezTo>
                  <a:cubicBezTo>
                    <a:pt x="27" y="71"/>
                    <a:pt x="27" y="71"/>
                    <a:pt x="27" y="70"/>
                  </a:cubicBezTo>
                  <a:cubicBezTo>
                    <a:pt x="27" y="69"/>
                    <a:pt x="27" y="69"/>
                    <a:pt x="26" y="68"/>
                  </a:cubicBezTo>
                  <a:cubicBezTo>
                    <a:pt x="25" y="68"/>
                    <a:pt x="24" y="69"/>
                    <a:pt x="24" y="69"/>
                  </a:cubicBezTo>
                  <a:cubicBezTo>
                    <a:pt x="24" y="69"/>
                    <a:pt x="23" y="69"/>
                    <a:pt x="23" y="68"/>
                  </a:cubicBezTo>
                  <a:cubicBezTo>
                    <a:pt x="22" y="67"/>
                    <a:pt x="22" y="68"/>
                    <a:pt x="22" y="67"/>
                  </a:cubicBezTo>
                  <a:cubicBezTo>
                    <a:pt x="22" y="66"/>
                    <a:pt x="23" y="66"/>
                    <a:pt x="22" y="65"/>
                  </a:cubicBezTo>
                  <a:cubicBezTo>
                    <a:pt x="22" y="65"/>
                    <a:pt x="21" y="64"/>
                    <a:pt x="21" y="64"/>
                  </a:cubicBezTo>
                  <a:cubicBezTo>
                    <a:pt x="20" y="64"/>
                    <a:pt x="21" y="65"/>
                    <a:pt x="20" y="64"/>
                  </a:cubicBezTo>
                  <a:cubicBezTo>
                    <a:pt x="20" y="63"/>
                    <a:pt x="19" y="63"/>
                    <a:pt x="19" y="63"/>
                  </a:cubicBezTo>
                  <a:cubicBezTo>
                    <a:pt x="19" y="63"/>
                    <a:pt x="18" y="63"/>
                    <a:pt x="18" y="62"/>
                  </a:cubicBezTo>
                  <a:cubicBezTo>
                    <a:pt x="18" y="62"/>
                    <a:pt x="18" y="61"/>
                    <a:pt x="18" y="60"/>
                  </a:cubicBezTo>
                  <a:cubicBezTo>
                    <a:pt x="18" y="60"/>
                    <a:pt x="19" y="59"/>
                    <a:pt x="19" y="58"/>
                  </a:cubicBezTo>
                  <a:cubicBezTo>
                    <a:pt x="19" y="58"/>
                    <a:pt x="19" y="55"/>
                    <a:pt x="19" y="55"/>
                  </a:cubicBezTo>
                  <a:cubicBezTo>
                    <a:pt x="19" y="55"/>
                    <a:pt x="16" y="61"/>
                    <a:pt x="15" y="66"/>
                  </a:cubicBezTo>
                  <a:cubicBezTo>
                    <a:pt x="15" y="66"/>
                    <a:pt x="16" y="65"/>
                    <a:pt x="16" y="66"/>
                  </a:cubicBezTo>
                  <a:cubicBezTo>
                    <a:pt x="16" y="67"/>
                    <a:pt x="17" y="68"/>
                    <a:pt x="16" y="69"/>
                  </a:cubicBezTo>
                  <a:cubicBezTo>
                    <a:pt x="16" y="69"/>
                    <a:pt x="16" y="69"/>
                    <a:pt x="16" y="72"/>
                  </a:cubicBezTo>
                  <a:cubicBezTo>
                    <a:pt x="16" y="74"/>
                    <a:pt x="17" y="75"/>
                    <a:pt x="17" y="76"/>
                  </a:cubicBezTo>
                  <a:cubicBezTo>
                    <a:pt x="16" y="76"/>
                    <a:pt x="16" y="77"/>
                    <a:pt x="16" y="78"/>
                  </a:cubicBezTo>
                  <a:cubicBezTo>
                    <a:pt x="16" y="79"/>
                    <a:pt x="16" y="82"/>
                    <a:pt x="17" y="82"/>
                  </a:cubicBezTo>
                  <a:cubicBezTo>
                    <a:pt x="17" y="82"/>
                    <a:pt x="17" y="83"/>
                    <a:pt x="17" y="83"/>
                  </a:cubicBezTo>
                  <a:cubicBezTo>
                    <a:pt x="18" y="84"/>
                    <a:pt x="17" y="85"/>
                    <a:pt x="18" y="84"/>
                  </a:cubicBezTo>
                  <a:cubicBezTo>
                    <a:pt x="19" y="82"/>
                    <a:pt x="20" y="81"/>
                    <a:pt x="20" y="81"/>
                  </a:cubicBezTo>
                  <a:cubicBezTo>
                    <a:pt x="20" y="80"/>
                    <a:pt x="20" y="80"/>
                    <a:pt x="20" y="80"/>
                  </a:cubicBezTo>
                  <a:cubicBezTo>
                    <a:pt x="20" y="80"/>
                    <a:pt x="20" y="79"/>
                    <a:pt x="22" y="79"/>
                  </a:cubicBezTo>
                  <a:cubicBezTo>
                    <a:pt x="23" y="79"/>
                    <a:pt x="24" y="79"/>
                    <a:pt x="24" y="80"/>
                  </a:cubicBezTo>
                  <a:cubicBezTo>
                    <a:pt x="25" y="80"/>
                    <a:pt x="23" y="82"/>
                    <a:pt x="24" y="82"/>
                  </a:cubicBezTo>
                  <a:cubicBezTo>
                    <a:pt x="25" y="82"/>
                    <a:pt x="27" y="81"/>
                    <a:pt x="28" y="81"/>
                  </a:cubicBezTo>
                  <a:cubicBezTo>
                    <a:pt x="29" y="81"/>
                    <a:pt x="29" y="82"/>
                    <a:pt x="30" y="83"/>
                  </a:cubicBezTo>
                  <a:cubicBezTo>
                    <a:pt x="30" y="84"/>
                    <a:pt x="30" y="85"/>
                    <a:pt x="31" y="86"/>
                  </a:cubicBezTo>
                  <a:cubicBezTo>
                    <a:pt x="32" y="86"/>
                    <a:pt x="31" y="87"/>
                    <a:pt x="32" y="88"/>
                  </a:cubicBezTo>
                  <a:cubicBezTo>
                    <a:pt x="32" y="89"/>
                    <a:pt x="34" y="90"/>
                    <a:pt x="35" y="90"/>
                  </a:cubicBezTo>
                  <a:cubicBezTo>
                    <a:pt x="35" y="90"/>
                    <a:pt x="37" y="90"/>
                    <a:pt x="38" y="90"/>
                  </a:cubicBezTo>
                  <a:cubicBezTo>
                    <a:pt x="39" y="91"/>
                    <a:pt x="38" y="92"/>
                    <a:pt x="39" y="92"/>
                  </a:cubicBezTo>
                  <a:cubicBezTo>
                    <a:pt x="40" y="92"/>
                    <a:pt x="41" y="95"/>
                    <a:pt x="41" y="95"/>
                  </a:cubicBezTo>
                  <a:cubicBezTo>
                    <a:pt x="41" y="95"/>
                    <a:pt x="41" y="97"/>
                    <a:pt x="41" y="98"/>
                  </a:cubicBezTo>
                  <a:cubicBezTo>
                    <a:pt x="41" y="98"/>
                    <a:pt x="41" y="99"/>
                    <a:pt x="42" y="100"/>
                  </a:cubicBezTo>
                  <a:cubicBezTo>
                    <a:pt x="42" y="100"/>
                    <a:pt x="44" y="100"/>
                    <a:pt x="44" y="100"/>
                  </a:cubicBezTo>
                  <a:cubicBezTo>
                    <a:pt x="44" y="100"/>
                    <a:pt x="43" y="102"/>
                    <a:pt x="45" y="102"/>
                  </a:cubicBezTo>
                  <a:cubicBezTo>
                    <a:pt x="47" y="103"/>
                    <a:pt x="48" y="103"/>
                    <a:pt x="49" y="104"/>
                  </a:cubicBezTo>
                  <a:cubicBezTo>
                    <a:pt x="49" y="104"/>
                    <a:pt x="48" y="105"/>
                    <a:pt x="50" y="105"/>
                  </a:cubicBezTo>
                  <a:cubicBezTo>
                    <a:pt x="52" y="105"/>
                    <a:pt x="54" y="105"/>
                    <a:pt x="55" y="106"/>
                  </a:cubicBezTo>
                  <a:cubicBezTo>
                    <a:pt x="56" y="106"/>
                    <a:pt x="55" y="107"/>
                    <a:pt x="57" y="109"/>
                  </a:cubicBezTo>
                  <a:cubicBezTo>
                    <a:pt x="60" y="110"/>
                    <a:pt x="60" y="111"/>
                    <a:pt x="61" y="111"/>
                  </a:cubicBezTo>
                  <a:cubicBezTo>
                    <a:pt x="62" y="111"/>
                    <a:pt x="63" y="111"/>
                    <a:pt x="63" y="113"/>
                  </a:cubicBezTo>
                  <a:cubicBezTo>
                    <a:pt x="62" y="115"/>
                    <a:pt x="62" y="116"/>
                    <a:pt x="61" y="117"/>
                  </a:cubicBezTo>
                  <a:cubicBezTo>
                    <a:pt x="60" y="118"/>
                    <a:pt x="59" y="120"/>
                    <a:pt x="58" y="121"/>
                  </a:cubicBezTo>
                  <a:cubicBezTo>
                    <a:pt x="58" y="122"/>
                    <a:pt x="57" y="123"/>
                    <a:pt x="58" y="124"/>
                  </a:cubicBezTo>
                  <a:cubicBezTo>
                    <a:pt x="58" y="126"/>
                    <a:pt x="59" y="127"/>
                    <a:pt x="59" y="128"/>
                  </a:cubicBezTo>
                  <a:cubicBezTo>
                    <a:pt x="59" y="129"/>
                    <a:pt x="59" y="131"/>
                    <a:pt x="59" y="132"/>
                  </a:cubicBezTo>
                  <a:cubicBezTo>
                    <a:pt x="58" y="133"/>
                    <a:pt x="58" y="134"/>
                    <a:pt x="58" y="134"/>
                  </a:cubicBezTo>
                  <a:cubicBezTo>
                    <a:pt x="58" y="134"/>
                    <a:pt x="59" y="136"/>
                    <a:pt x="58" y="137"/>
                  </a:cubicBezTo>
                  <a:cubicBezTo>
                    <a:pt x="57" y="138"/>
                    <a:pt x="55" y="140"/>
                    <a:pt x="54" y="140"/>
                  </a:cubicBezTo>
                  <a:cubicBezTo>
                    <a:pt x="53" y="140"/>
                    <a:pt x="51" y="142"/>
                    <a:pt x="51" y="142"/>
                  </a:cubicBezTo>
                  <a:cubicBezTo>
                    <a:pt x="51" y="142"/>
                    <a:pt x="51" y="146"/>
                    <a:pt x="51" y="147"/>
                  </a:cubicBezTo>
                  <a:cubicBezTo>
                    <a:pt x="51" y="147"/>
                    <a:pt x="47" y="154"/>
                    <a:pt x="49" y="155"/>
                  </a:cubicBezTo>
                  <a:cubicBezTo>
                    <a:pt x="50" y="156"/>
                    <a:pt x="50" y="158"/>
                    <a:pt x="50" y="159"/>
                  </a:cubicBezTo>
                  <a:cubicBezTo>
                    <a:pt x="49" y="160"/>
                    <a:pt x="49" y="160"/>
                    <a:pt x="49" y="160"/>
                  </a:cubicBezTo>
                  <a:cubicBezTo>
                    <a:pt x="48" y="161"/>
                    <a:pt x="46" y="161"/>
                    <a:pt x="47" y="163"/>
                  </a:cubicBezTo>
                  <a:cubicBezTo>
                    <a:pt x="49" y="165"/>
                    <a:pt x="50" y="165"/>
                    <a:pt x="50" y="167"/>
                  </a:cubicBezTo>
                  <a:cubicBezTo>
                    <a:pt x="51" y="168"/>
                    <a:pt x="51" y="168"/>
                    <a:pt x="52" y="170"/>
                  </a:cubicBezTo>
                  <a:cubicBezTo>
                    <a:pt x="53" y="171"/>
                    <a:pt x="53" y="172"/>
                    <a:pt x="54" y="173"/>
                  </a:cubicBezTo>
                  <a:cubicBezTo>
                    <a:pt x="55" y="174"/>
                    <a:pt x="56" y="175"/>
                    <a:pt x="56" y="176"/>
                  </a:cubicBezTo>
                  <a:cubicBezTo>
                    <a:pt x="56" y="177"/>
                    <a:pt x="59" y="179"/>
                    <a:pt x="56" y="177"/>
                  </a:cubicBezTo>
                  <a:cubicBezTo>
                    <a:pt x="53" y="175"/>
                    <a:pt x="56" y="177"/>
                    <a:pt x="52" y="174"/>
                  </a:cubicBezTo>
                  <a:cubicBezTo>
                    <a:pt x="49" y="171"/>
                    <a:pt x="48" y="173"/>
                    <a:pt x="46" y="171"/>
                  </a:cubicBezTo>
                  <a:cubicBezTo>
                    <a:pt x="45" y="169"/>
                    <a:pt x="47" y="175"/>
                    <a:pt x="44" y="168"/>
                  </a:cubicBezTo>
                  <a:cubicBezTo>
                    <a:pt x="41" y="160"/>
                    <a:pt x="40" y="161"/>
                    <a:pt x="39" y="159"/>
                  </a:cubicBezTo>
                  <a:cubicBezTo>
                    <a:pt x="39" y="157"/>
                    <a:pt x="39" y="159"/>
                    <a:pt x="37" y="155"/>
                  </a:cubicBezTo>
                  <a:cubicBezTo>
                    <a:pt x="35" y="151"/>
                    <a:pt x="37" y="154"/>
                    <a:pt x="35" y="151"/>
                  </a:cubicBezTo>
                  <a:cubicBezTo>
                    <a:pt x="33" y="149"/>
                    <a:pt x="33" y="152"/>
                    <a:pt x="32" y="148"/>
                  </a:cubicBezTo>
                  <a:cubicBezTo>
                    <a:pt x="31" y="143"/>
                    <a:pt x="31" y="146"/>
                    <a:pt x="30" y="141"/>
                  </a:cubicBezTo>
                  <a:cubicBezTo>
                    <a:pt x="28" y="136"/>
                    <a:pt x="31" y="136"/>
                    <a:pt x="28" y="133"/>
                  </a:cubicBezTo>
                  <a:cubicBezTo>
                    <a:pt x="25" y="131"/>
                    <a:pt x="25" y="132"/>
                    <a:pt x="24" y="131"/>
                  </a:cubicBezTo>
                  <a:cubicBezTo>
                    <a:pt x="23" y="129"/>
                    <a:pt x="25" y="130"/>
                    <a:pt x="22" y="126"/>
                  </a:cubicBezTo>
                  <a:cubicBezTo>
                    <a:pt x="20" y="122"/>
                    <a:pt x="16" y="120"/>
                    <a:pt x="16" y="113"/>
                  </a:cubicBezTo>
                  <a:cubicBezTo>
                    <a:pt x="16" y="105"/>
                    <a:pt x="16" y="104"/>
                    <a:pt x="16" y="104"/>
                  </a:cubicBezTo>
                  <a:cubicBezTo>
                    <a:pt x="16" y="104"/>
                    <a:pt x="13" y="101"/>
                    <a:pt x="14" y="97"/>
                  </a:cubicBezTo>
                  <a:cubicBezTo>
                    <a:pt x="15" y="92"/>
                    <a:pt x="16" y="94"/>
                    <a:pt x="15" y="92"/>
                  </a:cubicBezTo>
                  <a:cubicBezTo>
                    <a:pt x="15" y="91"/>
                    <a:pt x="14" y="91"/>
                    <a:pt x="13" y="89"/>
                  </a:cubicBezTo>
                  <a:cubicBezTo>
                    <a:pt x="12" y="88"/>
                    <a:pt x="12" y="88"/>
                    <a:pt x="11" y="87"/>
                  </a:cubicBezTo>
                  <a:cubicBezTo>
                    <a:pt x="11" y="86"/>
                    <a:pt x="11" y="83"/>
                    <a:pt x="11" y="83"/>
                  </a:cubicBezTo>
                  <a:cubicBezTo>
                    <a:pt x="10" y="84"/>
                    <a:pt x="10" y="84"/>
                    <a:pt x="10" y="84"/>
                  </a:cubicBezTo>
                  <a:cubicBezTo>
                    <a:pt x="10" y="84"/>
                    <a:pt x="0" y="182"/>
                    <a:pt x="97" y="197"/>
                  </a:cubicBezTo>
                  <a:cubicBezTo>
                    <a:pt x="97" y="197"/>
                    <a:pt x="75" y="192"/>
                    <a:pt x="73" y="187"/>
                  </a:cubicBezTo>
                  <a:cubicBezTo>
                    <a:pt x="73" y="187"/>
                    <a:pt x="72" y="183"/>
                    <a:pt x="73" y="183"/>
                  </a:cubicBezTo>
                  <a:cubicBezTo>
                    <a:pt x="74" y="183"/>
                    <a:pt x="76" y="184"/>
                    <a:pt x="77" y="183"/>
                  </a:cubicBezTo>
                  <a:cubicBezTo>
                    <a:pt x="79" y="181"/>
                    <a:pt x="80" y="180"/>
                    <a:pt x="80" y="180"/>
                  </a:cubicBezTo>
                  <a:cubicBezTo>
                    <a:pt x="80" y="182"/>
                    <a:pt x="80" y="182"/>
                    <a:pt x="80" y="182"/>
                  </a:cubicBezTo>
                  <a:cubicBezTo>
                    <a:pt x="80" y="182"/>
                    <a:pt x="79" y="182"/>
                    <a:pt x="83" y="181"/>
                  </a:cubicBezTo>
                  <a:cubicBezTo>
                    <a:pt x="88" y="181"/>
                    <a:pt x="88" y="181"/>
                    <a:pt x="89" y="181"/>
                  </a:cubicBezTo>
                  <a:cubicBezTo>
                    <a:pt x="91" y="180"/>
                    <a:pt x="93" y="176"/>
                    <a:pt x="94" y="178"/>
                  </a:cubicBezTo>
                  <a:cubicBezTo>
                    <a:pt x="95" y="181"/>
                    <a:pt x="93" y="180"/>
                    <a:pt x="95" y="181"/>
                  </a:cubicBezTo>
                  <a:cubicBezTo>
                    <a:pt x="97" y="181"/>
                    <a:pt x="101" y="180"/>
                    <a:pt x="101" y="180"/>
                  </a:cubicBezTo>
                  <a:cubicBezTo>
                    <a:pt x="101" y="180"/>
                    <a:pt x="108" y="181"/>
                    <a:pt x="108" y="180"/>
                  </a:cubicBezTo>
                  <a:cubicBezTo>
                    <a:pt x="109" y="179"/>
                    <a:pt x="109" y="178"/>
                    <a:pt x="110" y="178"/>
                  </a:cubicBezTo>
                  <a:cubicBezTo>
                    <a:pt x="111" y="178"/>
                    <a:pt x="112" y="180"/>
                    <a:pt x="112" y="180"/>
                  </a:cubicBezTo>
                  <a:cubicBezTo>
                    <a:pt x="108" y="182"/>
                    <a:pt x="108" y="182"/>
                    <a:pt x="108" y="182"/>
                  </a:cubicBezTo>
                  <a:cubicBezTo>
                    <a:pt x="105" y="185"/>
                    <a:pt x="105" y="185"/>
                    <a:pt x="105" y="185"/>
                  </a:cubicBezTo>
                  <a:cubicBezTo>
                    <a:pt x="105" y="185"/>
                    <a:pt x="103" y="185"/>
                    <a:pt x="105" y="186"/>
                  </a:cubicBezTo>
                  <a:cubicBezTo>
                    <a:pt x="106" y="187"/>
                    <a:pt x="107" y="187"/>
                    <a:pt x="108" y="187"/>
                  </a:cubicBezTo>
                  <a:cubicBezTo>
                    <a:pt x="110" y="187"/>
                    <a:pt x="114" y="190"/>
                    <a:pt x="115" y="188"/>
                  </a:cubicBezTo>
                  <a:cubicBezTo>
                    <a:pt x="116" y="186"/>
                    <a:pt x="116" y="186"/>
                    <a:pt x="117" y="185"/>
                  </a:cubicBezTo>
                  <a:cubicBezTo>
                    <a:pt x="117" y="184"/>
                    <a:pt x="117" y="182"/>
                    <a:pt x="119" y="182"/>
                  </a:cubicBezTo>
                  <a:cubicBezTo>
                    <a:pt x="120" y="182"/>
                    <a:pt x="122" y="183"/>
                    <a:pt x="122" y="183"/>
                  </a:cubicBezTo>
                  <a:cubicBezTo>
                    <a:pt x="121" y="186"/>
                    <a:pt x="121" y="186"/>
                    <a:pt x="121" y="186"/>
                  </a:cubicBezTo>
                  <a:cubicBezTo>
                    <a:pt x="121" y="186"/>
                    <a:pt x="123" y="186"/>
                    <a:pt x="125" y="186"/>
                  </a:cubicBezTo>
                  <a:cubicBezTo>
                    <a:pt x="126" y="186"/>
                    <a:pt x="126" y="188"/>
                    <a:pt x="128" y="186"/>
                  </a:cubicBezTo>
                  <a:cubicBezTo>
                    <a:pt x="129" y="184"/>
                    <a:pt x="129" y="184"/>
                    <a:pt x="131" y="184"/>
                  </a:cubicBezTo>
                  <a:cubicBezTo>
                    <a:pt x="133" y="184"/>
                    <a:pt x="135" y="183"/>
                    <a:pt x="136" y="183"/>
                  </a:cubicBezTo>
                  <a:cubicBezTo>
                    <a:pt x="136" y="184"/>
                    <a:pt x="138" y="184"/>
                    <a:pt x="139" y="184"/>
                  </a:cubicBezTo>
                  <a:cubicBezTo>
                    <a:pt x="139" y="184"/>
                    <a:pt x="143" y="186"/>
                    <a:pt x="143" y="186"/>
                  </a:cubicBezTo>
                  <a:cubicBezTo>
                    <a:pt x="144" y="185"/>
                    <a:pt x="148" y="186"/>
                    <a:pt x="148" y="186"/>
                  </a:cubicBezTo>
                  <a:cubicBezTo>
                    <a:pt x="148" y="186"/>
                    <a:pt x="137" y="196"/>
                    <a:pt x="113" y="197"/>
                  </a:cubicBezTo>
                  <a:cubicBezTo>
                    <a:pt x="113" y="197"/>
                    <a:pt x="167" y="199"/>
                    <a:pt x="197" y="146"/>
                  </a:cubicBezTo>
                  <a:cubicBezTo>
                    <a:pt x="228" y="94"/>
                    <a:pt x="206" y="26"/>
                    <a:pt x="137" y="3"/>
                  </a:cubicBezTo>
                  <a:cubicBezTo>
                    <a:pt x="137" y="3"/>
                    <a:pt x="189" y="22"/>
                    <a:pt x="203" y="71"/>
                  </a:cubicBezTo>
                  <a:cubicBezTo>
                    <a:pt x="202" y="72"/>
                    <a:pt x="202" y="72"/>
                    <a:pt x="202" y="72"/>
                  </a:cubicBezTo>
                  <a:cubicBezTo>
                    <a:pt x="201" y="71"/>
                    <a:pt x="201" y="72"/>
                    <a:pt x="200" y="69"/>
                  </a:cubicBezTo>
                  <a:cubicBezTo>
                    <a:pt x="199" y="67"/>
                    <a:pt x="199" y="68"/>
                    <a:pt x="199" y="66"/>
                  </a:cubicBezTo>
                  <a:cubicBezTo>
                    <a:pt x="198" y="64"/>
                    <a:pt x="198" y="65"/>
                    <a:pt x="197" y="64"/>
                  </a:cubicBezTo>
                  <a:cubicBezTo>
                    <a:pt x="195" y="62"/>
                    <a:pt x="195" y="62"/>
                    <a:pt x="194" y="61"/>
                  </a:cubicBezTo>
                  <a:cubicBezTo>
                    <a:pt x="193" y="61"/>
                    <a:pt x="192" y="58"/>
                    <a:pt x="192" y="57"/>
                  </a:cubicBezTo>
                  <a:cubicBezTo>
                    <a:pt x="191" y="56"/>
                    <a:pt x="189" y="55"/>
                    <a:pt x="188" y="55"/>
                  </a:cubicBezTo>
                  <a:cubicBezTo>
                    <a:pt x="187" y="55"/>
                    <a:pt x="188" y="54"/>
                    <a:pt x="187" y="55"/>
                  </a:cubicBezTo>
                  <a:cubicBezTo>
                    <a:pt x="187" y="56"/>
                    <a:pt x="189" y="58"/>
                    <a:pt x="189" y="58"/>
                  </a:cubicBezTo>
                  <a:cubicBezTo>
                    <a:pt x="189" y="62"/>
                    <a:pt x="189" y="62"/>
                    <a:pt x="189" y="62"/>
                  </a:cubicBezTo>
                  <a:cubicBezTo>
                    <a:pt x="189" y="62"/>
                    <a:pt x="190" y="65"/>
                    <a:pt x="190" y="66"/>
                  </a:cubicBezTo>
                  <a:cubicBezTo>
                    <a:pt x="190" y="67"/>
                    <a:pt x="189" y="70"/>
                    <a:pt x="189" y="70"/>
                  </a:cubicBezTo>
                  <a:cubicBezTo>
                    <a:pt x="189" y="70"/>
                    <a:pt x="188" y="72"/>
                    <a:pt x="187" y="73"/>
                  </a:cubicBezTo>
                  <a:cubicBezTo>
                    <a:pt x="186" y="73"/>
                    <a:pt x="181" y="74"/>
                    <a:pt x="181" y="74"/>
                  </a:cubicBezTo>
                  <a:cubicBezTo>
                    <a:pt x="181" y="74"/>
                    <a:pt x="179" y="72"/>
                    <a:pt x="179" y="71"/>
                  </a:cubicBezTo>
                  <a:cubicBezTo>
                    <a:pt x="178" y="69"/>
                    <a:pt x="175" y="69"/>
                    <a:pt x="174" y="68"/>
                  </a:cubicBezTo>
                  <a:cubicBezTo>
                    <a:pt x="174" y="67"/>
                    <a:pt x="175" y="66"/>
                    <a:pt x="173" y="64"/>
                  </a:cubicBezTo>
                  <a:cubicBezTo>
                    <a:pt x="172" y="62"/>
                    <a:pt x="173" y="63"/>
                    <a:pt x="172" y="61"/>
                  </a:cubicBezTo>
                  <a:cubicBezTo>
                    <a:pt x="170" y="59"/>
                    <a:pt x="170" y="59"/>
                    <a:pt x="170" y="59"/>
                  </a:cubicBezTo>
                  <a:cubicBezTo>
                    <a:pt x="170" y="59"/>
                    <a:pt x="166" y="58"/>
                    <a:pt x="167" y="60"/>
                  </a:cubicBezTo>
                  <a:cubicBezTo>
                    <a:pt x="168" y="63"/>
                    <a:pt x="167" y="65"/>
                    <a:pt x="168" y="65"/>
                  </a:cubicBezTo>
                  <a:cubicBezTo>
                    <a:pt x="169" y="66"/>
                    <a:pt x="170" y="65"/>
                    <a:pt x="171" y="67"/>
                  </a:cubicBezTo>
                  <a:cubicBezTo>
                    <a:pt x="172" y="69"/>
                    <a:pt x="172" y="70"/>
                    <a:pt x="172" y="71"/>
                  </a:cubicBezTo>
                  <a:cubicBezTo>
                    <a:pt x="173" y="71"/>
                    <a:pt x="173" y="74"/>
                    <a:pt x="174" y="75"/>
                  </a:cubicBezTo>
                  <a:cubicBezTo>
                    <a:pt x="175" y="75"/>
                    <a:pt x="178" y="75"/>
                    <a:pt x="178" y="76"/>
                  </a:cubicBezTo>
                  <a:cubicBezTo>
                    <a:pt x="177" y="77"/>
                    <a:pt x="176" y="78"/>
                    <a:pt x="178" y="79"/>
                  </a:cubicBezTo>
                  <a:cubicBezTo>
                    <a:pt x="179" y="79"/>
                    <a:pt x="179" y="80"/>
                    <a:pt x="180" y="80"/>
                  </a:cubicBezTo>
                  <a:cubicBezTo>
                    <a:pt x="181" y="80"/>
                    <a:pt x="181" y="80"/>
                    <a:pt x="182" y="79"/>
                  </a:cubicBezTo>
                  <a:cubicBezTo>
                    <a:pt x="184" y="79"/>
                    <a:pt x="186" y="79"/>
                    <a:pt x="186" y="79"/>
                  </a:cubicBezTo>
                  <a:cubicBezTo>
                    <a:pt x="186" y="79"/>
                    <a:pt x="188" y="80"/>
                    <a:pt x="188" y="81"/>
                  </a:cubicBezTo>
                  <a:cubicBezTo>
                    <a:pt x="188" y="82"/>
                    <a:pt x="187" y="86"/>
                    <a:pt x="187" y="86"/>
                  </a:cubicBezTo>
                  <a:cubicBezTo>
                    <a:pt x="185" y="90"/>
                    <a:pt x="185" y="90"/>
                    <a:pt x="185" y="90"/>
                  </a:cubicBezTo>
                  <a:cubicBezTo>
                    <a:pt x="185" y="90"/>
                    <a:pt x="185" y="97"/>
                    <a:pt x="184" y="97"/>
                  </a:cubicBezTo>
                  <a:cubicBezTo>
                    <a:pt x="183" y="97"/>
                    <a:pt x="182" y="100"/>
                    <a:pt x="181" y="100"/>
                  </a:cubicBezTo>
                  <a:cubicBezTo>
                    <a:pt x="180" y="101"/>
                    <a:pt x="180" y="105"/>
                    <a:pt x="180" y="105"/>
                  </a:cubicBezTo>
                  <a:cubicBezTo>
                    <a:pt x="178" y="108"/>
                    <a:pt x="178" y="108"/>
                    <a:pt x="178" y="108"/>
                  </a:cubicBezTo>
                  <a:cubicBezTo>
                    <a:pt x="178" y="108"/>
                    <a:pt x="178" y="111"/>
                    <a:pt x="178" y="112"/>
                  </a:cubicBezTo>
                  <a:cubicBezTo>
                    <a:pt x="178" y="113"/>
                    <a:pt x="179" y="117"/>
                    <a:pt x="178" y="119"/>
                  </a:cubicBezTo>
                  <a:cubicBezTo>
                    <a:pt x="178" y="121"/>
                    <a:pt x="175" y="122"/>
                    <a:pt x="175" y="122"/>
                  </a:cubicBezTo>
                  <a:cubicBezTo>
                    <a:pt x="175" y="122"/>
                    <a:pt x="179" y="126"/>
                    <a:pt x="177" y="126"/>
                  </a:cubicBezTo>
                  <a:cubicBezTo>
                    <a:pt x="175" y="127"/>
                    <a:pt x="173" y="129"/>
                    <a:pt x="173" y="130"/>
                  </a:cubicBezTo>
                  <a:cubicBezTo>
                    <a:pt x="172" y="131"/>
                    <a:pt x="172" y="132"/>
                    <a:pt x="171" y="132"/>
                  </a:cubicBezTo>
                  <a:cubicBezTo>
                    <a:pt x="170" y="133"/>
                    <a:pt x="168" y="133"/>
                    <a:pt x="168" y="134"/>
                  </a:cubicBezTo>
                  <a:cubicBezTo>
                    <a:pt x="168" y="134"/>
                    <a:pt x="168" y="137"/>
                    <a:pt x="168" y="137"/>
                  </a:cubicBezTo>
                  <a:cubicBezTo>
                    <a:pt x="164" y="142"/>
                    <a:pt x="164" y="142"/>
                    <a:pt x="164" y="142"/>
                  </a:cubicBezTo>
                  <a:cubicBezTo>
                    <a:pt x="160" y="146"/>
                    <a:pt x="160" y="146"/>
                    <a:pt x="160" y="146"/>
                  </a:cubicBezTo>
                  <a:cubicBezTo>
                    <a:pt x="160" y="146"/>
                    <a:pt x="160" y="149"/>
                    <a:pt x="159" y="149"/>
                  </a:cubicBezTo>
                  <a:cubicBezTo>
                    <a:pt x="158" y="149"/>
                    <a:pt x="153" y="151"/>
                    <a:pt x="152" y="152"/>
                  </a:cubicBezTo>
                  <a:cubicBezTo>
                    <a:pt x="152" y="152"/>
                    <a:pt x="148" y="154"/>
                    <a:pt x="147" y="154"/>
                  </a:cubicBezTo>
                  <a:cubicBezTo>
                    <a:pt x="146" y="154"/>
                    <a:pt x="148" y="157"/>
                    <a:pt x="146" y="154"/>
                  </a:cubicBezTo>
                  <a:cubicBezTo>
                    <a:pt x="144" y="151"/>
                    <a:pt x="145" y="153"/>
                    <a:pt x="144" y="149"/>
                  </a:cubicBezTo>
                  <a:cubicBezTo>
                    <a:pt x="142" y="145"/>
                    <a:pt x="142" y="148"/>
                    <a:pt x="142" y="145"/>
                  </a:cubicBezTo>
                  <a:cubicBezTo>
                    <a:pt x="142" y="143"/>
                    <a:pt x="142" y="145"/>
                    <a:pt x="142" y="143"/>
                  </a:cubicBezTo>
                  <a:cubicBezTo>
                    <a:pt x="142" y="140"/>
                    <a:pt x="143" y="142"/>
                    <a:pt x="141" y="139"/>
                  </a:cubicBezTo>
                  <a:cubicBezTo>
                    <a:pt x="140" y="136"/>
                    <a:pt x="140" y="137"/>
                    <a:pt x="138" y="135"/>
                  </a:cubicBezTo>
                  <a:cubicBezTo>
                    <a:pt x="136" y="133"/>
                    <a:pt x="135" y="135"/>
                    <a:pt x="136" y="132"/>
                  </a:cubicBezTo>
                  <a:cubicBezTo>
                    <a:pt x="137" y="129"/>
                    <a:pt x="137" y="132"/>
                    <a:pt x="137" y="129"/>
                  </a:cubicBezTo>
                  <a:cubicBezTo>
                    <a:pt x="138" y="126"/>
                    <a:pt x="137" y="125"/>
                    <a:pt x="139" y="124"/>
                  </a:cubicBezTo>
                  <a:cubicBezTo>
                    <a:pt x="141" y="123"/>
                    <a:pt x="142" y="122"/>
                    <a:pt x="142" y="121"/>
                  </a:cubicBezTo>
                  <a:cubicBezTo>
                    <a:pt x="142" y="119"/>
                    <a:pt x="142" y="118"/>
                    <a:pt x="142" y="117"/>
                  </a:cubicBezTo>
                  <a:cubicBezTo>
                    <a:pt x="141" y="116"/>
                    <a:pt x="139" y="114"/>
                    <a:pt x="139" y="113"/>
                  </a:cubicBezTo>
                  <a:cubicBezTo>
                    <a:pt x="139" y="112"/>
                    <a:pt x="139" y="113"/>
                    <a:pt x="137" y="111"/>
                  </a:cubicBezTo>
                  <a:cubicBezTo>
                    <a:pt x="136" y="109"/>
                    <a:pt x="135" y="108"/>
                    <a:pt x="135" y="108"/>
                  </a:cubicBezTo>
                  <a:cubicBezTo>
                    <a:pt x="135" y="108"/>
                    <a:pt x="135" y="103"/>
                    <a:pt x="135" y="101"/>
                  </a:cubicBezTo>
                  <a:cubicBezTo>
                    <a:pt x="135" y="99"/>
                    <a:pt x="134" y="102"/>
                    <a:pt x="135" y="99"/>
                  </a:cubicBezTo>
                  <a:cubicBezTo>
                    <a:pt x="135" y="96"/>
                    <a:pt x="135" y="94"/>
                    <a:pt x="135" y="94"/>
                  </a:cubicBezTo>
                  <a:cubicBezTo>
                    <a:pt x="135" y="94"/>
                    <a:pt x="132" y="92"/>
                    <a:pt x="131" y="92"/>
                  </a:cubicBezTo>
                  <a:cubicBezTo>
                    <a:pt x="129" y="92"/>
                    <a:pt x="129" y="94"/>
                    <a:pt x="127" y="93"/>
                  </a:cubicBezTo>
                  <a:cubicBezTo>
                    <a:pt x="125" y="91"/>
                    <a:pt x="126" y="90"/>
                    <a:pt x="125" y="89"/>
                  </a:cubicBezTo>
                  <a:cubicBezTo>
                    <a:pt x="124" y="89"/>
                    <a:pt x="123" y="89"/>
                    <a:pt x="122" y="90"/>
                  </a:cubicBezTo>
                  <a:cubicBezTo>
                    <a:pt x="121" y="91"/>
                    <a:pt x="118" y="91"/>
                    <a:pt x="116" y="91"/>
                  </a:cubicBezTo>
                  <a:cubicBezTo>
                    <a:pt x="114" y="92"/>
                    <a:pt x="113" y="92"/>
                    <a:pt x="110" y="92"/>
                  </a:cubicBezTo>
                  <a:cubicBezTo>
                    <a:pt x="108" y="92"/>
                    <a:pt x="104" y="93"/>
                    <a:pt x="102" y="92"/>
                  </a:cubicBezTo>
                  <a:cubicBezTo>
                    <a:pt x="100" y="91"/>
                    <a:pt x="100" y="92"/>
                    <a:pt x="99" y="90"/>
                  </a:cubicBezTo>
                  <a:cubicBezTo>
                    <a:pt x="98" y="88"/>
                    <a:pt x="99" y="88"/>
                    <a:pt x="97" y="87"/>
                  </a:cubicBezTo>
                  <a:cubicBezTo>
                    <a:pt x="95" y="86"/>
                    <a:pt x="94" y="87"/>
                    <a:pt x="94" y="85"/>
                  </a:cubicBezTo>
                  <a:cubicBezTo>
                    <a:pt x="94" y="82"/>
                    <a:pt x="95" y="83"/>
                    <a:pt x="93" y="81"/>
                  </a:cubicBezTo>
                  <a:cubicBezTo>
                    <a:pt x="92" y="79"/>
                    <a:pt x="94" y="82"/>
                    <a:pt x="92" y="79"/>
                  </a:cubicBezTo>
                  <a:cubicBezTo>
                    <a:pt x="89" y="76"/>
                    <a:pt x="88" y="79"/>
                    <a:pt x="89" y="76"/>
                  </a:cubicBezTo>
                  <a:cubicBezTo>
                    <a:pt x="90" y="74"/>
                    <a:pt x="91" y="75"/>
                    <a:pt x="91" y="73"/>
                  </a:cubicBezTo>
                  <a:cubicBezTo>
                    <a:pt x="91" y="70"/>
                    <a:pt x="95" y="74"/>
                    <a:pt x="92" y="68"/>
                  </a:cubicBezTo>
                  <a:cubicBezTo>
                    <a:pt x="90" y="63"/>
                    <a:pt x="89" y="64"/>
                    <a:pt x="92" y="60"/>
                  </a:cubicBezTo>
                  <a:cubicBezTo>
                    <a:pt x="94" y="55"/>
                    <a:pt x="97" y="54"/>
                    <a:pt x="98" y="53"/>
                  </a:cubicBezTo>
                  <a:cubicBezTo>
                    <a:pt x="98" y="52"/>
                    <a:pt x="99" y="50"/>
                    <a:pt x="100" y="49"/>
                  </a:cubicBezTo>
                  <a:cubicBezTo>
                    <a:pt x="101" y="48"/>
                    <a:pt x="100" y="48"/>
                    <a:pt x="102" y="48"/>
                  </a:cubicBezTo>
                  <a:cubicBezTo>
                    <a:pt x="104" y="48"/>
                    <a:pt x="107" y="47"/>
                    <a:pt x="108" y="46"/>
                  </a:cubicBezTo>
                  <a:cubicBezTo>
                    <a:pt x="109" y="45"/>
                    <a:pt x="111" y="42"/>
                    <a:pt x="112" y="42"/>
                  </a:cubicBezTo>
                  <a:cubicBezTo>
                    <a:pt x="113" y="42"/>
                    <a:pt x="113" y="42"/>
                    <a:pt x="115" y="42"/>
                  </a:cubicBezTo>
                  <a:cubicBezTo>
                    <a:pt x="117" y="41"/>
                    <a:pt x="117" y="41"/>
                    <a:pt x="119" y="41"/>
                  </a:cubicBezTo>
                  <a:cubicBezTo>
                    <a:pt x="120" y="41"/>
                    <a:pt x="117" y="42"/>
                    <a:pt x="121" y="41"/>
                  </a:cubicBezTo>
                  <a:cubicBezTo>
                    <a:pt x="125" y="40"/>
                    <a:pt x="124" y="40"/>
                    <a:pt x="125" y="40"/>
                  </a:cubicBezTo>
                  <a:cubicBezTo>
                    <a:pt x="126" y="40"/>
                    <a:pt x="126" y="41"/>
                    <a:pt x="127" y="41"/>
                  </a:cubicBezTo>
                  <a:cubicBezTo>
                    <a:pt x="129" y="41"/>
                    <a:pt x="129" y="38"/>
                    <a:pt x="129" y="41"/>
                  </a:cubicBezTo>
                  <a:cubicBezTo>
                    <a:pt x="129" y="45"/>
                    <a:pt x="128" y="46"/>
                    <a:pt x="130" y="46"/>
                  </a:cubicBezTo>
                  <a:cubicBezTo>
                    <a:pt x="133" y="47"/>
                    <a:pt x="130" y="47"/>
                    <a:pt x="133" y="47"/>
                  </a:cubicBezTo>
                  <a:cubicBezTo>
                    <a:pt x="136" y="47"/>
                    <a:pt x="135" y="47"/>
                    <a:pt x="137" y="48"/>
                  </a:cubicBezTo>
                  <a:cubicBezTo>
                    <a:pt x="138" y="48"/>
                    <a:pt x="139" y="49"/>
                    <a:pt x="141" y="49"/>
                  </a:cubicBezTo>
                  <a:cubicBezTo>
                    <a:pt x="143" y="49"/>
                    <a:pt x="140" y="52"/>
                    <a:pt x="143" y="49"/>
                  </a:cubicBezTo>
                  <a:cubicBezTo>
                    <a:pt x="146" y="46"/>
                    <a:pt x="141" y="46"/>
                    <a:pt x="146" y="46"/>
                  </a:cubicBezTo>
                  <a:cubicBezTo>
                    <a:pt x="151" y="47"/>
                    <a:pt x="152" y="48"/>
                    <a:pt x="153" y="48"/>
                  </a:cubicBezTo>
                  <a:cubicBezTo>
                    <a:pt x="154" y="47"/>
                    <a:pt x="154" y="48"/>
                    <a:pt x="156" y="47"/>
                  </a:cubicBezTo>
                  <a:cubicBezTo>
                    <a:pt x="159" y="46"/>
                    <a:pt x="159" y="46"/>
                    <a:pt x="160" y="46"/>
                  </a:cubicBezTo>
                  <a:cubicBezTo>
                    <a:pt x="161" y="47"/>
                    <a:pt x="161" y="49"/>
                    <a:pt x="162" y="47"/>
                  </a:cubicBezTo>
                  <a:cubicBezTo>
                    <a:pt x="163" y="45"/>
                    <a:pt x="165" y="45"/>
                    <a:pt x="162" y="44"/>
                  </a:cubicBezTo>
                  <a:cubicBezTo>
                    <a:pt x="159" y="42"/>
                    <a:pt x="158" y="44"/>
                    <a:pt x="158" y="42"/>
                  </a:cubicBezTo>
                  <a:cubicBezTo>
                    <a:pt x="157" y="40"/>
                    <a:pt x="160" y="41"/>
                    <a:pt x="157" y="40"/>
                  </a:cubicBezTo>
                  <a:cubicBezTo>
                    <a:pt x="154" y="40"/>
                    <a:pt x="155" y="40"/>
                    <a:pt x="153" y="39"/>
                  </a:cubicBezTo>
                  <a:cubicBezTo>
                    <a:pt x="151" y="38"/>
                    <a:pt x="149" y="41"/>
                    <a:pt x="148" y="39"/>
                  </a:cubicBezTo>
                  <a:cubicBezTo>
                    <a:pt x="147" y="37"/>
                    <a:pt x="143" y="41"/>
                    <a:pt x="147" y="37"/>
                  </a:cubicBezTo>
                  <a:cubicBezTo>
                    <a:pt x="151" y="34"/>
                    <a:pt x="149" y="32"/>
                    <a:pt x="152" y="33"/>
                  </a:cubicBezTo>
                  <a:cubicBezTo>
                    <a:pt x="155" y="34"/>
                    <a:pt x="154" y="36"/>
                    <a:pt x="155" y="35"/>
                  </a:cubicBezTo>
                  <a:cubicBezTo>
                    <a:pt x="157" y="33"/>
                    <a:pt x="160" y="32"/>
                    <a:pt x="157" y="30"/>
                  </a:cubicBezTo>
                  <a:cubicBezTo>
                    <a:pt x="154" y="28"/>
                    <a:pt x="156" y="29"/>
                    <a:pt x="153" y="28"/>
                  </a:cubicBezTo>
                  <a:cubicBezTo>
                    <a:pt x="150" y="26"/>
                    <a:pt x="147" y="33"/>
                    <a:pt x="146" y="32"/>
                  </a:cubicBezTo>
                  <a:cubicBezTo>
                    <a:pt x="145" y="31"/>
                    <a:pt x="144" y="30"/>
                    <a:pt x="143" y="31"/>
                  </a:cubicBezTo>
                  <a:cubicBezTo>
                    <a:pt x="142" y="31"/>
                    <a:pt x="142" y="34"/>
                    <a:pt x="142" y="36"/>
                  </a:cubicBezTo>
                  <a:cubicBezTo>
                    <a:pt x="142" y="38"/>
                    <a:pt x="143" y="38"/>
                    <a:pt x="140" y="37"/>
                  </a:cubicBezTo>
                  <a:cubicBezTo>
                    <a:pt x="137" y="35"/>
                    <a:pt x="144" y="36"/>
                    <a:pt x="137" y="33"/>
                  </a:cubicBezTo>
                  <a:cubicBezTo>
                    <a:pt x="130" y="31"/>
                    <a:pt x="128" y="31"/>
                    <a:pt x="127" y="32"/>
                  </a:cubicBezTo>
                  <a:cubicBezTo>
                    <a:pt x="126" y="33"/>
                    <a:pt x="125" y="33"/>
                    <a:pt x="124" y="34"/>
                  </a:cubicBezTo>
                  <a:cubicBezTo>
                    <a:pt x="123" y="35"/>
                    <a:pt x="126" y="36"/>
                    <a:pt x="123" y="35"/>
                  </a:cubicBezTo>
                  <a:cubicBezTo>
                    <a:pt x="120" y="33"/>
                    <a:pt x="118" y="35"/>
                    <a:pt x="118" y="35"/>
                  </a:cubicBezTo>
                  <a:cubicBezTo>
                    <a:pt x="118" y="35"/>
                    <a:pt x="117" y="35"/>
                    <a:pt x="116" y="36"/>
                  </a:cubicBezTo>
                  <a:cubicBezTo>
                    <a:pt x="114" y="37"/>
                    <a:pt x="112" y="38"/>
                    <a:pt x="111" y="37"/>
                  </a:cubicBezTo>
                  <a:cubicBezTo>
                    <a:pt x="109" y="37"/>
                    <a:pt x="106" y="38"/>
                    <a:pt x="109" y="34"/>
                  </a:cubicBezTo>
                  <a:cubicBezTo>
                    <a:pt x="111" y="31"/>
                    <a:pt x="109" y="33"/>
                    <a:pt x="113" y="31"/>
                  </a:cubicBezTo>
                  <a:cubicBezTo>
                    <a:pt x="117" y="30"/>
                    <a:pt x="123" y="29"/>
                    <a:pt x="118" y="28"/>
                  </a:cubicBezTo>
                  <a:cubicBezTo>
                    <a:pt x="113" y="27"/>
                    <a:pt x="121" y="27"/>
                    <a:pt x="114" y="24"/>
                  </a:cubicBezTo>
                  <a:cubicBezTo>
                    <a:pt x="107" y="21"/>
                    <a:pt x="107" y="25"/>
                    <a:pt x="107" y="21"/>
                  </a:cubicBezTo>
                  <a:cubicBezTo>
                    <a:pt x="108" y="16"/>
                    <a:pt x="107" y="16"/>
                    <a:pt x="106" y="16"/>
                  </a:cubicBezTo>
                  <a:cubicBezTo>
                    <a:pt x="104" y="16"/>
                    <a:pt x="100" y="17"/>
                    <a:pt x="98" y="18"/>
                  </a:cubicBezTo>
                  <a:cubicBezTo>
                    <a:pt x="97" y="18"/>
                    <a:pt x="99" y="19"/>
                    <a:pt x="96" y="17"/>
                  </a:cubicBezTo>
                  <a:cubicBezTo>
                    <a:pt x="92" y="15"/>
                    <a:pt x="91" y="18"/>
                    <a:pt x="92" y="15"/>
                  </a:cubicBezTo>
                  <a:cubicBezTo>
                    <a:pt x="94" y="13"/>
                    <a:pt x="94" y="12"/>
                    <a:pt x="96" y="11"/>
                  </a:cubicBezTo>
                  <a:cubicBezTo>
                    <a:pt x="98" y="9"/>
                    <a:pt x="97" y="3"/>
                    <a:pt x="102" y="5"/>
                  </a:cubicBezTo>
                  <a:cubicBezTo>
                    <a:pt x="106" y="8"/>
                    <a:pt x="105" y="7"/>
                    <a:pt x="108" y="7"/>
                  </a:cubicBezTo>
                  <a:cubicBezTo>
                    <a:pt x="112" y="7"/>
                    <a:pt x="114" y="7"/>
                    <a:pt x="114" y="6"/>
                  </a:cubicBezTo>
                  <a:cubicBezTo>
                    <a:pt x="114" y="5"/>
                    <a:pt x="109" y="3"/>
                    <a:pt x="109" y="3"/>
                  </a:cubicBezTo>
                  <a:cubicBezTo>
                    <a:pt x="109" y="3"/>
                    <a:pt x="108" y="4"/>
                    <a:pt x="109" y="3"/>
                  </a:cubicBezTo>
                  <a:cubicBezTo>
                    <a:pt x="109" y="2"/>
                    <a:pt x="110" y="1"/>
                    <a:pt x="110" y="1"/>
                  </a:cubicBezTo>
                  <a:cubicBezTo>
                    <a:pt x="109" y="0"/>
                    <a:pt x="109" y="0"/>
                    <a:pt x="109" y="0"/>
                  </a:cubicBezTo>
                  <a:cubicBezTo>
                    <a:pt x="109" y="0"/>
                    <a:pt x="96" y="0"/>
                    <a:pt x="9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73" name="Freeform 41"/>
          <p:cNvSpPr>
            <a:spLocks noEditPoints="1"/>
          </p:cNvSpPr>
          <p:nvPr/>
        </p:nvSpPr>
        <p:spPr bwMode="auto">
          <a:xfrm>
            <a:off x="9514209" y="3599840"/>
            <a:ext cx="428625" cy="390525"/>
          </a:xfrm>
          <a:custGeom>
            <a:avLst/>
            <a:gdLst>
              <a:gd name="T0" fmla="*/ 116 w 196"/>
              <a:gd name="T1" fmla="*/ 2 h 179"/>
              <a:gd name="T2" fmla="*/ 98 w 196"/>
              <a:gd name="T3" fmla="*/ 0 h 179"/>
              <a:gd name="T4" fmla="*/ 98 w 196"/>
              <a:gd name="T5" fmla="*/ 17 h 179"/>
              <a:gd name="T6" fmla="*/ 113 w 196"/>
              <a:gd name="T7" fmla="*/ 18 h 179"/>
              <a:gd name="T8" fmla="*/ 169 w 196"/>
              <a:gd name="T9" fmla="*/ 105 h 179"/>
              <a:gd name="T10" fmla="*/ 98 w 196"/>
              <a:gd name="T11" fmla="*/ 163 h 179"/>
              <a:gd name="T12" fmla="*/ 98 w 196"/>
              <a:gd name="T13" fmla="*/ 179 h 179"/>
              <a:gd name="T14" fmla="*/ 185 w 196"/>
              <a:gd name="T15" fmla="*/ 108 h 179"/>
              <a:gd name="T16" fmla="*/ 116 w 196"/>
              <a:gd name="T17" fmla="*/ 2 h 179"/>
              <a:gd name="T18" fmla="*/ 98 w 196"/>
              <a:gd name="T19" fmla="*/ 0 h 179"/>
              <a:gd name="T20" fmla="*/ 10 w 196"/>
              <a:gd name="T21" fmla="*/ 71 h 179"/>
              <a:gd name="T22" fmla="*/ 79 w 196"/>
              <a:gd name="T23" fmla="*/ 177 h 179"/>
              <a:gd name="T24" fmla="*/ 98 w 196"/>
              <a:gd name="T25" fmla="*/ 179 h 179"/>
              <a:gd name="T26" fmla="*/ 98 w 196"/>
              <a:gd name="T27" fmla="*/ 163 h 179"/>
              <a:gd name="T28" fmla="*/ 83 w 196"/>
              <a:gd name="T29" fmla="*/ 161 h 179"/>
              <a:gd name="T30" fmla="*/ 83 w 196"/>
              <a:gd name="T31" fmla="*/ 161 h 179"/>
              <a:gd name="T32" fmla="*/ 26 w 196"/>
              <a:gd name="T33" fmla="*/ 75 h 179"/>
              <a:gd name="T34" fmla="*/ 98 w 196"/>
              <a:gd name="T35" fmla="*/ 17 h 179"/>
              <a:gd name="T36" fmla="*/ 98 w 196"/>
              <a:gd name="T37"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6" h="179">
                <a:moveTo>
                  <a:pt x="116" y="2"/>
                </a:moveTo>
                <a:cubicBezTo>
                  <a:pt x="110" y="1"/>
                  <a:pt x="104" y="0"/>
                  <a:pt x="98" y="0"/>
                </a:cubicBezTo>
                <a:cubicBezTo>
                  <a:pt x="98" y="17"/>
                  <a:pt x="98" y="17"/>
                  <a:pt x="98" y="17"/>
                </a:cubicBezTo>
                <a:cubicBezTo>
                  <a:pt x="103" y="17"/>
                  <a:pt x="108" y="17"/>
                  <a:pt x="113" y="18"/>
                </a:cubicBezTo>
                <a:cubicBezTo>
                  <a:pt x="152" y="27"/>
                  <a:pt x="177" y="65"/>
                  <a:pt x="169" y="105"/>
                </a:cubicBezTo>
                <a:cubicBezTo>
                  <a:pt x="162" y="139"/>
                  <a:pt x="131" y="163"/>
                  <a:pt x="98" y="163"/>
                </a:cubicBezTo>
                <a:cubicBezTo>
                  <a:pt x="98" y="179"/>
                  <a:pt x="98" y="179"/>
                  <a:pt x="98" y="179"/>
                </a:cubicBezTo>
                <a:cubicBezTo>
                  <a:pt x="139" y="179"/>
                  <a:pt x="177" y="150"/>
                  <a:pt x="185" y="108"/>
                </a:cubicBezTo>
                <a:cubicBezTo>
                  <a:pt x="196" y="60"/>
                  <a:pt x="165" y="12"/>
                  <a:pt x="116" y="2"/>
                </a:cubicBezTo>
                <a:close/>
                <a:moveTo>
                  <a:pt x="98" y="0"/>
                </a:moveTo>
                <a:cubicBezTo>
                  <a:pt x="56" y="0"/>
                  <a:pt x="19" y="29"/>
                  <a:pt x="10" y="71"/>
                </a:cubicBezTo>
                <a:cubicBezTo>
                  <a:pt x="0" y="120"/>
                  <a:pt x="31" y="167"/>
                  <a:pt x="79" y="177"/>
                </a:cubicBezTo>
                <a:cubicBezTo>
                  <a:pt x="85" y="179"/>
                  <a:pt x="92" y="179"/>
                  <a:pt x="98" y="179"/>
                </a:cubicBezTo>
                <a:cubicBezTo>
                  <a:pt x="98" y="163"/>
                  <a:pt x="98" y="163"/>
                  <a:pt x="98" y="163"/>
                </a:cubicBezTo>
                <a:cubicBezTo>
                  <a:pt x="93" y="163"/>
                  <a:pt x="88" y="162"/>
                  <a:pt x="83" y="161"/>
                </a:cubicBezTo>
                <a:cubicBezTo>
                  <a:pt x="83" y="161"/>
                  <a:pt x="83" y="161"/>
                  <a:pt x="83" y="161"/>
                </a:cubicBezTo>
                <a:cubicBezTo>
                  <a:pt x="43" y="153"/>
                  <a:pt x="18" y="114"/>
                  <a:pt x="26" y="75"/>
                </a:cubicBezTo>
                <a:cubicBezTo>
                  <a:pt x="33" y="40"/>
                  <a:pt x="64" y="17"/>
                  <a:pt x="98" y="17"/>
                </a:cubicBezTo>
                <a:lnTo>
                  <a:pt x="98"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4" name="Freeform 42"/>
          <p:cNvSpPr>
            <a:spLocks/>
          </p:cNvSpPr>
          <p:nvPr/>
        </p:nvSpPr>
        <p:spPr bwMode="auto">
          <a:xfrm>
            <a:off x="9625334" y="3960203"/>
            <a:ext cx="92075" cy="198438"/>
          </a:xfrm>
          <a:custGeom>
            <a:avLst/>
            <a:gdLst>
              <a:gd name="T0" fmla="*/ 33 w 58"/>
              <a:gd name="T1" fmla="*/ 125 h 125"/>
              <a:gd name="T2" fmla="*/ 0 w 58"/>
              <a:gd name="T3" fmla="*/ 118 h 125"/>
              <a:gd name="T4" fmla="*/ 25 w 58"/>
              <a:gd name="T5" fmla="*/ 0 h 125"/>
              <a:gd name="T6" fmla="*/ 58 w 58"/>
              <a:gd name="T7" fmla="*/ 7 h 125"/>
              <a:gd name="T8" fmla="*/ 33 w 58"/>
              <a:gd name="T9" fmla="*/ 125 h 125"/>
            </a:gdLst>
            <a:ahLst/>
            <a:cxnLst>
              <a:cxn ang="0">
                <a:pos x="T0" y="T1"/>
              </a:cxn>
              <a:cxn ang="0">
                <a:pos x="T2" y="T3"/>
              </a:cxn>
              <a:cxn ang="0">
                <a:pos x="T4" y="T5"/>
              </a:cxn>
              <a:cxn ang="0">
                <a:pos x="T6" y="T7"/>
              </a:cxn>
              <a:cxn ang="0">
                <a:pos x="T8" y="T9"/>
              </a:cxn>
            </a:cxnLst>
            <a:rect l="0" t="0" r="r" b="b"/>
            <a:pathLst>
              <a:path w="58" h="125">
                <a:moveTo>
                  <a:pt x="33" y="125"/>
                </a:moveTo>
                <a:lnTo>
                  <a:pt x="0" y="118"/>
                </a:lnTo>
                <a:lnTo>
                  <a:pt x="25" y="0"/>
                </a:lnTo>
                <a:lnTo>
                  <a:pt x="58" y="7"/>
                </a:lnTo>
                <a:lnTo>
                  <a:pt x="33" y="1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5" name="Freeform 43"/>
          <p:cNvSpPr>
            <a:spLocks/>
          </p:cNvSpPr>
          <p:nvPr/>
        </p:nvSpPr>
        <p:spPr bwMode="auto">
          <a:xfrm>
            <a:off x="9587234" y="4020528"/>
            <a:ext cx="130175" cy="268288"/>
          </a:xfrm>
          <a:custGeom>
            <a:avLst/>
            <a:gdLst>
              <a:gd name="T0" fmla="*/ 40 w 60"/>
              <a:gd name="T1" fmla="*/ 106 h 123"/>
              <a:gd name="T2" fmla="*/ 18 w 60"/>
              <a:gd name="T3" fmla="*/ 121 h 123"/>
              <a:gd name="T4" fmla="*/ 3 w 60"/>
              <a:gd name="T5" fmla="*/ 98 h 123"/>
              <a:gd name="T6" fmla="*/ 20 w 60"/>
              <a:gd name="T7" fmla="*/ 17 h 123"/>
              <a:gd name="T8" fmla="*/ 42 w 60"/>
              <a:gd name="T9" fmla="*/ 2 h 123"/>
              <a:gd name="T10" fmla="*/ 57 w 60"/>
              <a:gd name="T11" fmla="*/ 25 h 123"/>
              <a:gd name="T12" fmla="*/ 40 w 60"/>
              <a:gd name="T13" fmla="*/ 106 h 123"/>
            </a:gdLst>
            <a:ahLst/>
            <a:cxnLst>
              <a:cxn ang="0">
                <a:pos x="T0" y="T1"/>
              </a:cxn>
              <a:cxn ang="0">
                <a:pos x="T2" y="T3"/>
              </a:cxn>
              <a:cxn ang="0">
                <a:pos x="T4" y="T5"/>
              </a:cxn>
              <a:cxn ang="0">
                <a:pos x="T6" y="T7"/>
              </a:cxn>
              <a:cxn ang="0">
                <a:pos x="T8" y="T9"/>
              </a:cxn>
              <a:cxn ang="0">
                <a:pos x="T10" y="T11"/>
              </a:cxn>
              <a:cxn ang="0">
                <a:pos x="T12" y="T13"/>
              </a:cxn>
            </a:cxnLst>
            <a:rect l="0" t="0" r="r" b="b"/>
            <a:pathLst>
              <a:path w="60" h="123">
                <a:moveTo>
                  <a:pt x="40" y="106"/>
                </a:moveTo>
                <a:cubicBezTo>
                  <a:pt x="38" y="116"/>
                  <a:pt x="28" y="123"/>
                  <a:pt x="18" y="121"/>
                </a:cubicBezTo>
                <a:cubicBezTo>
                  <a:pt x="7" y="118"/>
                  <a:pt x="0" y="108"/>
                  <a:pt x="3" y="98"/>
                </a:cubicBezTo>
                <a:cubicBezTo>
                  <a:pt x="20" y="17"/>
                  <a:pt x="20" y="17"/>
                  <a:pt x="20" y="17"/>
                </a:cubicBezTo>
                <a:cubicBezTo>
                  <a:pt x="22" y="6"/>
                  <a:pt x="32" y="0"/>
                  <a:pt x="42" y="2"/>
                </a:cubicBezTo>
                <a:cubicBezTo>
                  <a:pt x="53" y="4"/>
                  <a:pt x="60" y="14"/>
                  <a:pt x="57" y="25"/>
                </a:cubicBezTo>
                <a:lnTo>
                  <a:pt x="40" y="10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6" name="Freeform 44"/>
          <p:cNvSpPr>
            <a:spLocks/>
          </p:cNvSpPr>
          <p:nvPr/>
        </p:nvSpPr>
        <p:spPr bwMode="auto">
          <a:xfrm>
            <a:off x="8398196" y="1015390"/>
            <a:ext cx="523875" cy="479425"/>
          </a:xfrm>
          <a:custGeom>
            <a:avLst/>
            <a:gdLst>
              <a:gd name="T0" fmla="*/ 117 w 240"/>
              <a:gd name="T1" fmla="*/ 220 h 220"/>
              <a:gd name="T2" fmla="*/ 0 w 240"/>
              <a:gd name="T3" fmla="*/ 219 h 220"/>
              <a:gd name="T4" fmla="*/ 0 w 240"/>
              <a:gd name="T5" fmla="*/ 44 h 220"/>
              <a:gd name="T6" fmla="*/ 120 w 240"/>
              <a:gd name="T7" fmla="*/ 44 h 220"/>
              <a:gd name="T8" fmla="*/ 240 w 240"/>
              <a:gd name="T9" fmla="*/ 44 h 220"/>
              <a:gd name="T10" fmla="*/ 240 w 240"/>
              <a:gd name="T11" fmla="*/ 219 h 220"/>
              <a:gd name="T12" fmla="*/ 117 w 240"/>
              <a:gd name="T13" fmla="*/ 220 h 220"/>
            </a:gdLst>
            <a:ahLst/>
            <a:cxnLst>
              <a:cxn ang="0">
                <a:pos x="T0" y="T1"/>
              </a:cxn>
              <a:cxn ang="0">
                <a:pos x="T2" y="T3"/>
              </a:cxn>
              <a:cxn ang="0">
                <a:pos x="T4" y="T5"/>
              </a:cxn>
              <a:cxn ang="0">
                <a:pos x="T6" y="T7"/>
              </a:cxn>
              <a:cxn ang="0">
                <a:pos x="T8" y="T9"/>
              </a:cxn>
              <a:cxn ang="0">
                <a:pos x="T10" y="T11"/>
              </a:cxn>
              <a:cxn ang="0">
                <a:pos x="T12" y="T13"/>
              </a:cxn>
            </a:cxnLst>
            <a:rect l="0" t="0" r="r" b="b"/>
            <a:pathLst>
              <a:path w="240" h="220">
                <a:moveTo>
                  <a:pt x="117" y="220"/>
                </a:moveTo>
                <a:cubicBezTo>
                  <a:pt x="117" y="220"/>
                  <a:pt x="76" y="179"/>
                  <a:pt x="0" y="219"/>
                </a:cubicBezTo>
                <a:cubicBezTo>
                  <a:pt x="0" y="44"/>
                  <a:pt x="0" y="44"/>
                  <a:pt x="0" y="44"/>
                </a:cubicBezTo>
                <a:cubicBezTo>
                  <a:pt x="0" y="44"/>
                  <a:pt x="78" y="0"/>
                  <a:pt x="120" y="44"/>
                </a:cubicBezTo>
                <a:cubicBezTo>
                  <a:pt x="240" y="44"/>
                  <a:pt x="240" y="44"/>
                  <a:pt x="240" y="44"/>
                </a:cubicBezTo>
                <a:cubicBezTo>
                  <a:pt x="240" y="219"/>
                  <a:pt x="240" y="219"/>
                  <a:pt x="240" y="219"/>
                </a:cubicBezTo>
                <a:lnTo>
                  <a:pt x="117" y="22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77" name="Freeform 45"/>
          <p:cNvSpPr>
            <a:spLocks noEditPoints="1"/>
          </p:cNvSpPr>
          <p:nvPr/>
        </p:nvSpPr>
        <p:spPr bwMode="auto">
          <a:xfrm>
            <a:off x="8242621" y="3676040"/>
            <a:ext cx="638175" cy="528638"/>
          </a:xfrm>
          <a:custGeom>
            <a:avLst/>
            <a:gdLst>
              <a:gd name="T0" fmla="*/ 199 w 293"/>
              <a:gd name="T1" fmla="*/ 192 h 242"/>
              <a:gd name="T2" fmla="*/ 219 w 293"/>
              <a:gd name="T3" fmla="*/ 205 h 242"/>
              <a:gd name="T4" fmla="*/ 219 w 293"/>
              <a:gd name="T5" fmla="*/ 214 h 242"/>
              <a:gd name="T6" fmla="*/ 199 w 293"/>
              <a:gd name="T7" fmla="*/ 214 h 242"/>
              <a:gd name="T8" fmla="*/ 219 w 293"/>
              <a:gd name="T9" fmla="*/ 242 h 242"/>
              <a:gd name="T10" fmla="*/ 242 w 293"/>
              <a:gd name="T11" fmla="*/ 216 h 242"/>
              <a:gd name="T12" fmla="*/ 199 w 293"/>
              <a:gd name="T13" fmla="*/ 170 h 242"/>
              <a:gd name="T14" fmla="*/ 293 w 293"/>
              <a:gd name="T15" fmla="*/ 147 h 242"/>
              <a:gd name="T16" fmla="*/ 269 w 293"/>
              <a:gd name="T17" fmla="*/ 0 h 242"/>
              <a:gd name="T18" fmla="*/ 199 w 293"/>
              <a:gd name="T19" fmla="*/ 16 h 242"/>
              <a:gd name="T20" fmla="*/ 275 w 293"/>
              <a:gd name="T21" fmla="*/ 35 h 242"/>
              <a:gd name="T22" fmla="*/ 256 w 293"/>
              <a:gd name="T23" fmla="*/ 154 h 242"/>
              <a:gd name="T24" fmla="*/ 199 w 293"/>
              <a:gd name="T25" fmla="*/ 170 h 242"/>
              <a:gd name="T26" fmla="*/ 175 w 293"/>
              <a:gd name="T27" fmla="*/ 192 h 242"/>
              <a:gd name="T28" fmla="*/ 199 w 293"/>
              <a:gd name="T29" fmla="*/ 170 h 242"/>
              <a:gd name="T30" fmla="*/ 146 w 293"/>
              <a:gd name="T31" fmla="*/ 154 h 242"/>
              <a:gd name="T32" fmla="*/ 199 w 293"/>
              <a:gd name="T33" fmla="*/ 242 h 242"/>
              <a:gd name="T34" fmla="*/ 179 w 293"/>
              <a:gd name="T35" fmla="*/ 214 h 242"/>
              <a:gd name="T36" fmla="*/ 179 w 293"/>
              <a:gd name="T37" fmla="*/ 205 h 242"/>
              <a:gd name="T38" fmla="*/ 199 w 293"/>
              <a:gd name="T39" fmla="*/ 192 h 242"/>
              <a:gd name="T40" fmla="*/ 146 w 293"/>
              <a:gd name="T41" fmla="*/ 0 h 242"/>
              <a:gd name="T42" fmla="*/ 199 w 293"/>
              <a:gd name="T43" fmla="*/ 16 h 242"/>
              <a:gd name="T44" fmla="*/ 146 w 293"/>
              <a:gd name="T45" fmla="*/ 0 h 242"/>
              <a:gd name="T46" fmla="*/ 0 w 293"/>
              <a:gd name="T47" fmla="*/ 24 h 242"/>
              <a:gd name="T48" fmla="*/ 23 w 293"/>
              <a:gd name="T49" fmla="*/ 170 h 242"/>
              <a:gd name="T50" fmla="*/ 117 w 293"/>
              <a:gd name="T51" fmla="*/ 192 h 242"/>
              <a:gd name="T52" fmla="*/ 52 w 293"/>
              <a:gd name="T53" fmla="*/ 216 h 242"/>
              <a:gd name="T54" fmla="*/ 75 w 293"/>
              <a:gd name="T55" fmla="*/ 242 h 242"/>
              <a:gd name="T56" fmla="*/ 146 w 293"/>
              <a:gd name="T57" fmla="*/ 154 h 242"/>
              <a:gd name="T58" fmla="*/ 37 w 293"/>
              <a:gd name="T59" fmla="*/ 154 h 242"/>
              <a:gd name="T60" fmla="*/ 17 w 293"/>
              <a:gd name="T61" fmla="*/ 35 h 242"/>
              <a:gd name="T62" fmla="*/ 146 w 293"/>
              <a:gd name="T63" fmla="*/ 16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3" h="242">
                <a:moveTo>
                  <a:pt x="219" y="192"/>
                </a:moveTo>
                <a:cubicBezTo>
                  <a:pt x="199" y="192"/>
                  <a:pt x="199" y="192"/>
                  <a:pt x="199" y="192"/>
                </a:cubicBezTo>
                <a:cubicBezTo>
                  <a:pt x="199" y="205"/>
                  <a:pt x="199" y="205"/>
                  <a:pt x="199" y="205"/>
                </a:cubicBezTo>
                <a:cubicBezTo>
                  <a:pt x="219" y="205"/>
                  <a:pt x="219" y="205"/>
                  <a:pt x="219" y="205"/>
                </a:cubicBezTo>
                <a:cubicBezTo>
                  <a:pt x="221" y="205"/>
                  <a:pt x="223" y="207"/>
                  <a:pt x="223" y="209"/>
                </a:cubicBezTo>
                <a:cubicBezTo>
                  <a:pt x="223" y="212"/>
                  <a:pt x="221" y="214"/>
                  <a:pt x="219" y="214"/>
                </a:cubicBezTo>
                <a:cubicBezTo>
                  <a:pt x="219" y="214"/>
                  <a:pt x="219" y="214"/>
                  <a:pt x="219" y="214"/>
                </a:cubicBezTo>
                <a:cubicBezTo>
                  <a:pt x="199" y="214"/>
                  <a:pt x="199" y="214"/>
                  <a:pt x="199" y="214"/>
                </a:cubicBezTo>
                <a:cubicBezTo>
                  <a:pt x="199" y="242"/>
                  <a:pt x="199" y="242"/>
                  <a:pt x="199" y="242"/>
                </a:cubicBezTo>
                <a:cubicBezTo>
                  <a:pt x="219" y="242"/>
                  <a:pt x="219" y="242"/>
                  <a:pt x="219" y="242"/>
                </a:cubicBezTo>
                <a:cubicBezTo>
                  <a:pt x="232" y="242"/>
                  <a:pt x="242" y="232"/>
                  <a:pt x="242" y="219"/>
                </a:cubicBezTo>
                <a:cubicBezTo>
                  <a:pt x="242" y="216"/>
                  <a:pt x="242" y="216"/>
                  <a:pt x="242" y="216"/>
                </a:cubicBezTo>
                <a:cubicBezTo>
                  <a:pt x="242" y="203"/>
                  <a:pt x="232" y="192"/>
                  <a:pt x="219" y="192"/>
                </a:cubicBezTo>
                <a:close/>
                <a:moveTo>
                  <a:pt x="199" y="170"/>
                </a:moveTo>
                <a:cubicBezTo>
                  <a:pt x="269" y="170"/>
                  <a:pt x="269" y="170"/>
                  <a:pt x="269" y="170"/>
                </a:cubicBezTo>
                <a:cubicBezTo>
                  <a:pt x="282" y="170"/>
                  <a:pt x="293" y="160"/>
                  <a:pt x="293" y="147"/>
                </a:cubicBezTo>
                <a:cubicBezTo>
                  <a:pt x="293" y="24"/>
                  <a:pt x="293" y="24"/>
                  <a:pt x="293" y="24"/>
                </a:cubicBezTo>
                <a:cubicBezTo>
                  <a:pt x="293" y="11"/>
                  <a:pt x="282" y="0"/>
                  <a:pt x="269" y="0"/>
                </a:cubicBezTo>
                <a:cubicBezTo>
                  <a:pt x="199" y="0"/>
                  <a:pt x="199" y="0"/>
                  <a:pt x="199" y="0"/>
                </a:cubicBezTo>
                <a:cubicBezTo>
                  <a:pt x="199" y="16"/>
                  <a:pt x="199" y="16"/>
                  <a:pt x="199" y="16"/>
                </a:cubicBezTo>
                <a:cubicBezTo>
                  <a:pt x="256" y="16"/>
                  <a:pt x="256" y="16"/>
                  <a:pt x="256" y="16"/>
                </a:cubicBezTo>
                <a:cubicBezTo>
                  <a:pt x="267" y="16"/>
                  <a:pt x="275" y="24"/>
                  <a:pt x="275" y="35"/>
                </a:cubicBezTo>
                <a:cubicBezTo>
                  <a:pt x="275" y="135"/>
                  <a:pt x="275" y="135"/>
                  <a:pt x="275" y="135"/>
                </a:cubicBezTo>
                <a:cubicBezTo>
                  <a:pt x="275" y="146"/>
                  <a:pt x="267" y="154"/>
                  <a:pt x="256" y="154"/>
                </a:cubicBezTo>
                <a:cubicBezTo>
                  <a:pt x="199" y="154"/>
                  <a:pt x="199" y="154"/>
                  <a:pt x="199" y="154"/>
                </a:cubicBezTo>
                <a:lnTo>
                  <a:pt x="199" y="170"/>
                </a:lnTo>
                <a:close/>
                <a:moveTo>
                  <a:pt x="199" y="192"/>
                </a:moveTo>
                <a:cubicBezTo>
                  <a:pt x="175" y="192"/>
                  <a:pt x="175" y="192"/>
                  <a:pt x="175" y="192"/>
                </a:cubicBezTo>
                <a:cubicBezTo>
                  <a:pt x="175" y="170"/>
                  <a:pt x="175" y="170"/>
                  <a:pt x="175" y="170"/>
                </a:cubicBezTo>
                <a:cubicBezTo>
                  <a:pt x="199" y="170"/>
                  <a:pt x="199" y="170"/>
                  <a:pt x="199" y="170"/>
                </a:cubicBezTo>
                <a:cubicBezTo>
                  <a:pt x="199" y="154"/>
                  <a:pt x="199" y="154"/>
                  <a:pt x="199" y="154"/>
                </a:cubicBezTo>
                <a:cubicBezTo>
                  <a:pt x="146" y="154"/>
                  <a:pt x="146" y="154"/>
                  <a:pt x="146" y="154"/>
                </a:cubicBezTo>
                <a:cubicBezTo>
                  <a:pt x="146" y="242"/>
                  <a:pt x="146" y="242"/>
                  <a:pt x="146" y="242"/>
                </a:cubicBezTo>
                <a:cubicBezTo>
                  <a:pt x="199" y="242"/>
                  <a:pt x="199" y="242"/>
                  <a:pt x="199" y="242"/>
                </a:cubicBezTo>
                <a:cubicBezTo>
                  <a:pt x="199" y="214"/>
                  <a:pt x="199" y="214"/>
                  <a:pt x="199" y="214"/>
                </a:cubicBezTo>
                <a:cubicBezTo>
                  <a:pt x="179" y="214"/>
                  <a:pt x="179" y="214"/>
                  <a:pt x="179" y="214"/>
                </a:cubicBezTo>
                <a:cubicBezTo>
                  <a:pt x="177" y="214"/>
                  <a:pt x="175" y="212"/>
                  <a:pt x="175" y="209"/>
                </a:cubicBezTo>
                <a:cubicBezTo>
                  <a:pt x="175" y="207"/>
                  <a:pt x="177" y="205"/>
                  <a:pt x="179" y="205"/>
                </a:cubicBezTo>
                <a:cubicBezTo>
                  <a:pt x="199" y="205"/>
                  <a:pt x="199" y="205"/>
                  <a:pt x="199" y="205"/>
                </a:cubicBezTo>
                <a:cubicBezTo>
                  <a:pt x="199" y="192"/>
                  <a:pt x="199" y="192"/>
                  <a:pt x="199" y="192"/>
                </a:cubicBezTo>
                <a:close/>
                <a:moveTo>
                  <a:pt x="199" y="0"/>
                </a:moveTo>
                <a:cubicBezTo>
                  <a:pt x="146" y="0"/>
                  <a:pt x="146" y="0"/>
                  <a:pt x="146" y="0"/>
                </a:cubicBezTo>
                <a:cubicBezTo>
                  <a:pt x="146" y="16"/>
                  <a:pt x="146" y="16"/>
                  <a:pt x="146" y="16"/>
                </a:cubicBezTo>
                <a:cubicBezTo>
                  <a:pt x="199" y="16"/>
                  <a:pt x="199" y="16"/>
                  <a:pt x="199" y="16"/>
                </a:cubicBezTo>
                <a:lnTo>
                  <a:pt x="199" y="0"/>
                </a:lnTo>
                <a:close/>
                <a:moveTo>
                  <a:pt x="146" y="0"/>
                </a:moveTo>
                <a:cubicBezTo>
                  <a:pt x="23" y="0"/>
                  <a:pt x="23" y="0"/>
                  <a:pt x="23" y="0"/>
                </a:cubicBezTo>
                <a:cubicBezTo>
                  <a:pt x="10" y="0"/>
                  <a:pt x="0" y="11"/>
                  <a:pt x="0" y="24"/>
                </a:cubicBezTo>
                <a:cubicBezTo>
                  <a:pt x="0" y="147"/>
                  <a:pt x="0" y="147"/>
                  <a:pt x="0" y="147"/>
                </a:cubicBezTo>
                <a:cubicBezTo>
                  <a:pt x="0" y="160"/>
                  <a:pt x="10" y="170"/>
                  <a:pt x="23" y="170"/>
                </a:cubicBezTo>
                <a:cubicBezTo>
                  <a:pt x="117" y="170"/>
                  <a:pt x="117" y="170"/>
                  <a:pt x="117" y="170"/>
                </a:cubicBezTo>
                <a:cubicBezTo>
                  <a:pt x="117" y="192"/>
                  <a:pt x="117" y="192"/>
                  <a:pt x="117" y="192"/>
                </a:cubicBezTo>
                <a:cubicBezTo>
                  <a:pt x="75" y="192"/>
                  <a:pt x="75" y="192"/>
                  <a:pt x="75" y="192"/>
                </a:cubicBezTo>
                <a:cubicBezTo>
                  <a:pt x="62" y="192"/>
                  <a:pt x="52" y="203"/>
                  <a:pt x="52" y="216"/>
                </a:cubicBezTo>
                <a:cubicBezTo>
                  <a:pt x="52" y="219"/>
                  <a:pt x="52" y="219"/>
                  <a:pt x="52" y="219"/>
                </a:cubicBezTo>
                <a:cubicBezTo>
                  <a:pt x="52" y="232"/>
                  <a:pt x="62" y="242"/>
                  <a:pt x="75" y="242"/>
                </a:cubicBezTo>
                <a:cubicBezTo>
                  <a:pt x="146" y="242"/>
                  <a:pt x="146" y="242"/>
                  <a:pt x="146" y="242"/>
                </a:cubicBezTo>
                <a:cubicBezTo>
                  <a:pt x="146" y="154"/>
                  <a:pt x="146" y="154"/>
                  <a:pt x="146" y="154"/>
                </a:cubicBezTo>
                <a:cubicBezTo>
                  <a:pt x="37" y="154"/>
                  <a:pt x="37" y="154"/>
                  <a:pt x="37" y="154"/>
                </a:cubicBezTo>
                <a:cubicBezTo>
                  <a:pt x="37" y="154"/>
                  <a:pt x="37" y="154"/>
                  <a:pt x="37" y="154"/>
                </a:cubicBezTo>
                <a:cubicBezTo>
                  <a:pt x="26" y="154"/>
                  <a:pt x="17" y="146"/>
                  <a:pt x="17" y="135"/>
                </a:cubicBezTo>
                <a:cubicBezTo>
                  <a:pt x="17" y="35"/>
                  <a:pt x="17" y="35"/>
                  <a:pt x="17" y="35"/>
                </a:cubicBezTo>
                <a:cubicBezTo>
                  <a:pt x="17" y="24"/>
                  <a:pt x="26" y="16"/>
                  <a:pt x="37" y="16"/>
                </a:cubicBezTo>
                <a:cubicBezTo>
                  <a:pt x="146" y="16"/>
                  <a:pt x="146" y="16"/>
                  <a:pt x="146" y="16"/>
                </a:cubicBezTo>
                <a:lnTo>
                  <a:pt x="146"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78" name="Freeform 46"/>
          <p:cNvSpPr>
            <a:spLocks noEditPoints="1"/>
          </p:cNvSpPr>
          <p:nvPr/>
        </p:nvSpPr>
        <p:spPr bwMode="auto">
          <a:xfrm>
            <a:off x="9371334" y="2623528"/>
            <a:ext cx="819150" cy="955675"/>
          </a:xfrm>
          <a:custGeom>
            <a:avLst/>
            <a:gdLst>
              <a:gd name="T0" fmla="*/ 376 w 376"/>
              <a:gd name="T1" fmla="*/ 43 h 438"/>
              <a:gd name="T2" fmla="*/ 324 w 376"/>
              <a:gd name="T3" fmla="*/ 32 h 438"/>
              <a:gd name="T4" fmla="*/ 334 w 376"/>
              <a:gd name="T5" fmla="*/ 54 h 438"/>
              <a:gd name="T6" fmla="*/ 324 w 376"/>
              <a:gd name="T7" fmla="*/ 59 h 438"/>
              <a:gd name="T8" fmla="*/ 272 w 376"/>
              <a:gd name="T9" fmla="*/ 63 h 438"/>
              <a:gd name="T10" fmla="*/ 304 w 376"/>
              <a:gd name="T11" fmla="*/ 98 h 438"/>
              <a:gd name="T12" fmla="*/ 256 w 376"/>
              <a:gd name="T13" fmla="*/ 81 h 438"/>
              <a:gd name="T14" fmla="*/ 271 w 376"/>
              <a:gd name="T15" fmla="*/ 103 h 438"/>
              <a:gd name="T16" fmla="*/ 241 w 376"/>
              <a:gd name="T17" fmla="*/ 100 h 438"/>
              <a:gd name="T18" fmla="*/ 256 w 376"/>
              <a:gd name="T19" fmla="*/ 122 h 438"/>
              <a:gd name="T20" fmla="*/ 226 w 376"/>
              <a:gd name="T21" fmla="*/ 119 h 438"/>
              <a:gd name="T22" fmla="*/ 240 w 376"/>
              <a:gd name="T23" fmla="*/ 140 h 438"/>
              <a:gd name="T24" fmla="*/ 210 w 376"/>
              <a:gd name="T25" fmla="*/ 138 h 438"/>
              <a:gd name="T26" fmla="*/ 242 w 376"/>
              <a:gd name="T27" fmla="*/ 173 h 438"/>
              <a:gd name="T28" fmla="*/ 195 w 376"/>
              <a:gd name="T29" fmla="*/ 156 h 438"/>
              <a:gd name="T30" fmla="*/ 210 w 376"/>
              <a:gd name="T31" fmla="*/ 178 h 438"/>
              <a:gd name="T32" fmla="*/ 180 w 376"/>
              <a:gd name="T33" fmla="*/ 175 h 438"/>
              <a:gd name="T34" fmla="*/ 194 w 376"/>
              <a:gd name="T35" fmla="*/ 197 h 438"/>
              <a:gd name="T36" fmla="*/ 164 w 376"/>
              <a:gd name="T37" fmla="*/ 194 h 438"/>
              <a:gd name="T38" fmla="*/ 179 w 376"/>
              <a:gd name="T39" fmla="*/ 215 h 438"/>
              <a:gd name="T40" fmla="*/ 149 w 376"/>
              <a:gd name="T41" fmla="*/ 213 h 438"/>
              <a:gd name="T42" fmla="*/ 181 w 376"/>
              <a:gd name="T43" fmla="*/ 248 h 438"/>
              <a:gd name="T44" fmla="*/ 134 w 376"/>
              <a:gd name="T45" fmla="*/ 232 h 438"/>
              <a:gd name="T46" fmla="*/ 148 w 376"/>
              <a:gd name="T47" fmla="*/ 253 h 438"/>
              <a:gd name="T48" fmla="*/ 118 w 376"/>
              <a:gd name="T49" fmla="*/ 250 h 438"/>
              <a:gd name="T50" fmla="*/ 133 w 376"/>
              <a:gd name="T51" fmla="*/ 272 h 438"/>
              <a:gd name="T52" fmla="*/ 103 w 376"/>
              <a:gd name="T53" fmla="*/ 269 h 438"/>
              <a:gd name="T54" fmla="*/ 117 w 376"/>
              <a:gd name="T55" fmla="*/ 290 h 438"/>
              <a:gd name="T56" fmla="*/ 88 w 376"/>
              <a:gd name="T57" fmla="*/ 288 h 438"/>
              <a:gd name="T58" fmla="*/ 119 w 376"/>
              <a:gd name="T59" fmla="*/ 323 h 438"/>
              <a:gd name="T60" fmla="*/ 72 w 376"/>
              <a:gd name="T61" fmla="*/ 307 h 438"/>
              <a:gd name="T62" fmla="*/ 87 w 376"/>
              <a:gd name="T63" fmla="*/ 328 h 438"/>
              <a:gd name="T64" fmla="*/ 57 w 376"/>
              <a:gd name="T65" fmla="*/ 325 h 438"/>
              <a:gd name="T66" fmla="*/ 71 w 376"/>
              <a:gd name="T67" fmla="*/ 347 h 438"/>
              <a:gd name="T68" fmla="*/ 42 w 376"/>
              <a:gd name="T69" fmla="*/ 344 h 438"/>
              <a:gd name="T70" fmla="*/ 56 w 376"/>
              <a:gd name="T71" fmla="*/ 366 h 438"/>
              <a:gd name="T72" fmla="*/ 26 w 376"/>
              <a:gd name="T73" fmla="*/ 363 h 438"/>
              <a:gd name="T74" fmla="*/ 58 w 376"/>
              <a:gd name="T75" fmla="*/ 398 h 438"/>
              <a:gd name="T76" fmla="*/ 0 w 376"/>
              <a:gd name="T77" fmla="*/ 395 h 438"/>
              <a:gd name="T78" fmla="*/ 324 w 376"/>
              <a:gd name="T79" fmla="*/ 106 h 438"/>
              <a:gd name="T80" fmla="*/ 316 w 376"/>
              <a:gd name="T81" fmla="*/ 56 h 438"/>
              <a:gd name="T82" fmla="*/ 324 w 376"/>
              <a:gd name="T83" fmla="*/ 32 h 438"/>
              <a:gd name="T84" fmla="*/ 323 w 376"/>
              <a:gd name="T85" fmla="*/ 0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76" h="438">
                <a:moveTo>
                  <a:pt x="324" y="106"/>
                </a:moveTo>
                <a:cubicBezTo>
                  <a:pt x="376" y="43"/>
                  <a:pt x="376" y="43"/>
                  <a:pt x="376" y="43"/>
                </a:cubicBezTo>
                <a:cubicBezTo>
                  <a:pt x="324" y="1"/>
                  <a:pt x="324" y="1"/>
                  <a:pt x="324" y="1"/>
                </a:cubicBezTo>
                <a:cubicBezTo>
                  <a:pt x="324" y="32"/>
                  <a:pt x="324" y="32"/>
                  <a:pt x="324" y="32"/>
                </a:cubicBezTo>
                <a:cubicBezTo>
                  <a:pt x="327" y="32"/>
                  <a:pt x="330" y="33"/>
                  <a:pt x="332" y="35"/>
                </a:cubicBezTo>
                <a:cubicBezTo>
                  <a:pt x="338" y="40"/>
                  <a:pt x="339" y="49"/>
                  <a:pt x="334" y="54"/>
                </a:cubicBezTo>
                <a:cubicBezTo>
                  <a:pt x="334" y="54"/>
                  <a:pt x="334" y="54"/>
                  <a:pt x="334" y="54"/>
                </a:cubicBezTo>
                <a:cubicBezTo>
                  <a:pt x="332" y="57"/>
                  <a:pt x="328" y="59"/>
                  <a:pt x="324" y="59"/>
                </a:cubicBezTo>
                <a:lnTo>
                  <a:pt x="324" y="106"/>
                </a:lnTo>
                <a:close/>
                <a:moveTo>
                  <a:pt x="272" y="63"/>
                </a:moveTo>
                <a:cubicBezTo>
                  <a:pt x="308" y="92"/>
                  <a:pt x="308" y="92"/>
                  <a:pt x="308" y="92"/>
                </a:cubicBezTo>
                <a:cubicBezTo>
                  <a:pt x="304" y="98"/>
                  <a:pt x="304" y="98"/>
                  <a:pt x="304" y="98"/>
                </a:cubicBezTo>
                <a:cubicBezTo>
                  <a:pt x="267" y="68"/>
                  <a:pt x="267" y="68"/>
                  <a:pt x="267" y="68"/>
                </a:cubicBezTo>
                <a:cubicBezTo>
                  <a:pt x="256" y="81"/>
                  <a:pt x="256" y="81"/>
                  <a:pt x="256" y="81"/>
                </a:cubicBezTo>
                <a:cubicBezTo>
                  <a:pt x="276" y="97"/>
                  <a:pt x="276" y="97"/>
                  <a:pt x="276" y="97"/>
                </a:cubicBezTo>
                <a:cubicBezTo>
                  <a:pt x="271" y="103"/>
                  <a:pt x="271" y="103"/>
                  <a:pt x="271" y="103"/>
                </a:cubicBezTo>
                <a:cubicBezTo>
                  <a:pt x="252" y="87"/>
                  <a:pt x="252" y="87"/>
                  <a:pt x="252" y="87"/>
                </a:cubicBezTo>
                <a:cubicBezTo>
                  <a:pt x="241" y="100"/>
                  <a:pt x="241" y="100"/>
                  <a:pt x="241" y="100"/>
                </a:cubicBezTo>
                <a:cubicBezTo>
                  <a:pt x="260" y="116"/>
                  <a:pt x="260" y="116"/>
                  <a:pt x="260" y="116"/>
                </a:cubicBezTo>
                <a:cubicBezTo>
                  <a:pt x="256" y="122"/>
                  <a:pt x="256" y="122"/>
                  <a:pt x="256" y="122"/>
                </a:cubicBezTo>
                <a:cubicBezTo>
                  <a:pt x="236" y="106"/>
                  <a:pt x="236" y="106"/>
                  <a:pt x="236" y="106"/>
                </a:cubicBezTo>
                <a:cubicBezTo>
                  <a:pt x="226" y="119"/>
                  <a:pt x="226" y="119"/>
                  <a:pt x="226" y="119"/>
                </a:cubicBezTo>
                <a:cubicBezTo>
                  <a:pt x="245" y="135"/>
                  <a:pt x="245" y="135"/>
                  <a:pt x="245" y="135"/>
                </a:cubicBezTo>
                <a:cubicBezTo>
                  <a:pt x="240" y="140"/>
                  <a:pt x="240" y="140"/>
                  <a:pt x="240" y="140"/>
                </a:cubicBezTo>
                <a:cubicBezTo>
                  <a:pt x="221" y="125"/>
                  <a:pt x="221" y="125"/>
                  <a:pt x="221" y="125"/>
                </a:cubicBezTo>
                <a:cubicBezTo>
                  <a:pt x="210" y="138"/>
                  <a:pt x="210" y="138"/>
                  <a:pt x="210" y="138"/>
                </a:cubicBezTo>
                <a:cubicBezTo>
                  <a:pt x="247" y="167"/>
                  <a:pt x="247" y="167"/>
                  <a:pt x="247" y="167"/>
                </a:cubicBezTo>
                <a:cubicBezTo>
                  <a:pt x="242" y="173"/>
                  <a:pt x="242" y="173"/>
                  <a:pt x="242" y="173"/>
                </a:cubicBezTo>
                <a:cubicBezTo>
                  <a:pt x="206" y="143"/>
                  <a:pt x="206" y="143"/>
                  <a:pt x="206" y="143"/>
                </a:cubicBezTo>
                <a:cubicBezTo>
                  <a:pt x="195" y="156"/>
                  <a:pt x="195" y="156"/>
                  <a:pt x="195" y="156"/>
                </a:cubicBezTo>
                <a:cubicBezTo>
                  <a:pt x="214" y="172"/>
                  <a:pt x="214" y="172"/>
                  <a:pt x="214" y="172"/>
                </a:cubicBezTo>
                <a:cubicBezTo>
                  <a:pt x="210" y="178"/>
                  <a:pt x="210" y="178"/>
                  <a:pt x="210" y="178"/>
                </a:cubicBezTo>
                <a:cubicBezTo>
                  <a:pt x="190" y="162"/>
                  <a:pt x="190" y="162"/>
                  <a:pt x="190" y="162"/>
                </a:cubicBezTo>
                <a:cubicBezTo>
                  <a:pt x="180" y="175"/>
                  <a:pt x="180" y="175"/>
                  <a:pt x="180" y="175"/>
                </a:cubicBezTo>
                <a:cubicBezTo>
                  <a:pt x="199" y="191"/>
                  <a:pt x="199" y="191"/>
                  <a:pt x="199" y="191"/>
                </a:cubicBezTo>
                <a:cubicBezTo>
                  <a:pt x="194" y="197"/>
                  <a:pt x="194" y="197"/>
                  <a:pt x="194" y="197"/>
                </a:cubicBezTo>
                <a:cubicBezTo>
                  <a:pt x="175" y="181"/>
                  <a:pt x="175" y="181"/>
                  <a:pt x="175" y="181"/>
                </a:cubicBezTo>
                <a:cubicBezTo>
                  <a:pt x="164" y="194"/>
                  <a:pt x="164" y="194"/>
                  <a:pt x="164" y="194"/>
                </a:cubicBezTo>
                <a:cubicBezTo>
                  <a:pt x="184" y="210"/>
                  <a:pt x="184" y="210"/>
                  <a:pt x="184" y="210"/>
                </a:cubicBezTo>
                <a:cubicBezTo>
                  <a:pt x="179" y="215"/>
                  <a:pt x="179" y="215"/>
                  <a:pt x="179" y="215"/>
                </a:cubicBezTo>
                <a:cubicBezTo>
                  <a:pt x="160" y="200"/>
                  <a:pt x="160" y="200"/>
                  <a:pt x="160" y="200"/>
                </a:cubicBezTo>
                <a:cubicBezTo>
                  <a:pt x="149" y="213"/>
                  <a:pt x="149" y="213"/>
                  <a:pt x="149" y="213"/>
                </a:cubicBezTo>
                <a:cubicBezTo>
                  <a:pt x="185" y="243"/>
                  <a:pt x="185" y="243"/>
                  <a:pt x="185" y="243"/>
                </a:cubicBezTo>
                <a:cubicBezTo>
                  <a:pt x="181" y="248"/>
                  <a:pt x="181" y="248"/>
                  <a:pt x="181" y="248"/>
                </a:cubicBezTo>
                <a:cubicBezTo>
                  <a:pt x="144" y="218"/>
                  <a:pt x="144" y="218"/>
                  <a:pt x="144" y="218"/>
                </a:cubicBezTo>
                <a:cubicBezTo>
                  <a:pt x="134" y="232"/>
                  <a:pt x="134" y="232"/>
                  <a:pt x="134" y="232"/>
                </a:cubicBezTo>
                <a:cubicBezTo>
                  <a:pt x="153" y="247"/>
                  <a:pt x="153" y="247"/>
                  <a:pt x="153" y="247"/>
                </a:cubicBezTo>
                <a:cubicBezTo>
                  <a:pt x="148" y="253"/>
                  <a:pt x="148" y="253"/>
                  <a:pt x="148" y="253"/>
                </a:cubicBezTo>
                <a:cubicBezTo>
                  <a:pt x="129" y="237"/>
                  <a:pt x="129" y="237"/>
                  <a:pt x="129" y="237"/>
                </a:cubicBezTo>
                <a:cubicBezTo>
                  <a:pt x="118" y="250"/>
                  <a:pt x="118" y="250"/>
                  <a:pt x="118" y="250"/>
                </a:cubicBezTo>
                <a:cubicBezTo>
                  <a:pt x="137" y="266"/>
                  <a:pt x="137" y="266"/>
                  <a:pt x="137" y="266"/>
                </a:cubicBezTo>
                <a:cubicBezTo>
                  <a:pt x="133" y="272"/>
                  <a:pt x="133" y="272"/>
                  <a:pt x="133" y="272"/>
                </a:cubicBezTo>
                <a:cubicBezTo>
                  <a:pt x="114" y="256"/>
                  <a:pt x="114" y="256"/>
                  <a:pt x="114" y="256"/>
                </a:cubicBezTo>
                <a:cubicBezTo>
                  <a:pt x="103" y="269"/>
                  <a:pt x="103" y="269"/>
                  <a:pt x="103" y="269"/>
                </a:cubicBezTo>
                <a:cubicBezTo>
                  <a:pt x="122" y="285"/>
                  <a:pt x="122" y="285"/>
                  <a:pt x="122" y="285"/>
                </a:cubicBezTo>
                <a:cubicBezTo>
                  <a:pt x="117" y="290"/>
                  <a:pt x="117" y="290"/>
                  <a:pt x="117" y="290"/>
                </a:cubicBezTo>
                <a:cubicBezTo>
                  <a:pt x="98" y="275"/>
                  <a:pt x="98" y="275"/>
                  <a:pt x="98" y="275"/>
                </a:cubicBezTo>
                <a:cubicBezTo>
                  <a:pt x="88" y="288"/>
                  <a:pt x="88" y="288"/>
                  <a:pt x="88" y="288"/>
                </a:cubicBezTo>
                <a:cubicBezTo>
                  <a:pt x="124" y="318"/>
                  <a:pt x="124" y="318"/>
                  <a:pt x="124" y="318"/>
                </a:cubicBezTo>
                <a:cubicBezTo>
                  <a:pt x="119" y="323"/>
                  <a:pt x="119" y="323"/>
                  <a:pt x="119" y="323"/>
                </a:cubicBezTo>
                <a:cubicBezTo>
                  <a:pt x="83" y="294"/>
                  <a:pt x="83" y="294"/>
                  <a:pt x="83" y="294"/>
                </a:cubicBezTo>
                <a:cubicBezTo>
                  <a:pt x="72" y="307"/>
                  <a:pt x="72" y="307"/>
                  <a:pt x="72" y="307"/>
                </a:cubicBezTo>
                <a:cubicBezTo>
                  <a:pt x="91" y="322"/>
                  <a:pt x="91" y="322"/>
                  <a:pt x="91" y="322"/>
                </a:cubicBezTo>
                <a:cubicBezTo>
                  <a:pt x="87" y="328"/>
                  <a:pt x="87" y="328"/>
                  <a:pt x="87" y="328"/>
                </a:cubicBezTo>
                <a:cubicBezTo>
                  <a:pt x="68" y="312"/>
                  <a:pt x="68" y="312"/>
                  <a:pt x="68" y="312"/>
                </a:cubicBezTo>
                <a:cubicBezTo>
                  <a:pt x="57" y="325"/>
                  <a:pt x="57" y="325"/>
                  <a:pt x="57" y="325"/>
                </a:cubicBezTo>
                <a:cubicBezTo>
                  <a:pt x="76" y="341"/>
                  <a:pt x="76" y="341"/>
                  <a:pt x="76" y="341"/>
                </a:cubicBezTo>
                <a:cubicBezTo>
                  <a:pt x="71" y="347"/>
                  <a:pt x="71" y="347"/>
                  <a:pt x="71" y="347"/>
                </a:cubicBezTo>
                <a:cubicBezTo>
                  <a:pt x="52" y="331"/>
                  <a:pt x="52" y="331"/>
                  <a:pt x="52" y="331"/>
                </a:cubicBezTo>
                <a:cubicBezTo>
                  <a:pt x="42" y="344"/>
                  <a:pt x="42" y="344"/>
                  <a:pt x="42" y="344"/>
                </a:cubicBezTo>
                <a:cubicBezTo>
                  <a:pt x="61" y="360"/>
                  <a:pt x="61" y="360"/>
                  <a:pt x="61" y="360"/>
                </a:cubicBezTo>
                <a:cubicBezTo>
                  <a:pt x="56" y="366"/>
                  <a:pt x="56" y="366"/>
                  <a:pt x="56" y="366"/>
                </a:cubicBezTo>
                <a:cubicBezTo>
                  <a:pt x="37" y="350"/>
                  <a:pt x="37" y="350"/>
                  <a:pt x="37" y="350"/>
                </a:cubicBezTo>
                <a:cubicBezTo>
                  <a:pt x="26" y="363"/>
                  <a:pt x="26" y="363"/>
                  <a:pt x="26" y="363"/>
                </a:cubicBezTo>
                <a:cubicBezTo>
                  <a:pt x="63" y="393"/>
                  <a:pt x="63" y="393"/>
                  <a:pt x="63" y="393"/>
                </a:cubicBezTo>
                <a:cubicBezTo>
                  <a:pt x="58" y="398"/>
                  <a:pt x="58" y="398"/>
                  <a:pt x="58" y="398"/>
                </a:cubicBezTo>
                <a:cubicBezTo>
                  <a:pt x="22" y="369"/>
                  <a:pt x="22" y="369"/>
                  <a:pt x="22" y="369"/>
                </a:cubicBezTo>
                <a:cubicBezTo>
                  <a:pt x="0" y="395"/>
                  <a:pt x="0" y="395"/>
                  <a:pt x="0" y="395"/>
                </a:cubicBezTo>
                <a:cubicBezTo>
                  <a:pt x="53" y="438"/>
                  <a:pt x="53" y="438"/>
                  <a:pt x="53" y="438"/>
                </a:cubicBezTo>
                <a:cubicBezTo>
                  <a:pt x="324" y="106"/>
                  <a:pt x="324" y="106"/>
                  <a:pt x="324" y="106"/>
                </a:cubicBezTo>
                <a:cubicBezTo>
                  <a:pt x="324" y="59"/>
                  <a:pt x="324" y="59"/>
                  <a:pt x="324" y="59"/>
                </a:cubicBezTo>
                <a:cubicBezTo>
                  <a:pt x="321" y="59"/>
                  <a:pt x="318" y="58"/>
                  <a:pt x="316" y="56"/>
                </a:cubicBezTo>
                <a:cubicBezTo>
                  <a:pt x="310" y="51"/>
                  <a:pt x="309" y="43"/>
                  <a:pt x="314" y="37"/>
                </a:cubicBezTo>
                <a:cubicBezTo>
                  <a:pt x="316" y="34"/>
                  <a:pt x="320" y="32"/>
                  <a:pt x="324" y="32"/>
                </a:cubicBezTo>
                <a:cubicBezTo>
                  <a:pt x="324" y="1"/>
                  <a:pt x="324" y="1"/>
                  <a:pt x="324" y="1"/>
                </a:cubicBezTo>
                <a:cubicBezTo>
                  <a:pt x="323" y="0"/>
                  <a:pt x="323" y="0"/>
                  <a:pt x="323" y="0"/>
                </a:cubicBezTo>
                <a:lnTo>
                  <a:pt x="272" y="63"/>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79" name="Freeform 47"/>
          <p:cNvSpPr>
            <a:spLocks noEditPoints="1"/>
          </p:cNvSpPr>
          <p:nvPr/>
        </p:nvSpPr>
        <p:spPr bwMode="auto">
          <a:xfrm>
            <a:off x="9992046" y="2902928"/>
            <a:ext cx="354013" cy="695325"/>
          </a:xfrm>
          <a:custGeom>
            <a:avLst/>
            <a:gdLst>
              <a:gd name="T0" fmla="*/ 121 w 162"/>
              <a:gd name="T1" fmla="*/ 144 h 319"/>
              <a:gd name="T2" fmla="*/ 128 w 162"/>
              <a:gd name="T3" fmla="*/ 138 h 319"/>
              <a:gd name="T4" fmla="*/ 150 w 162"/>
              <a:gd name="T5" fmla="*/ 80 h 319"/>
              <a:gd name="T6" fmla="*/ 147 w 162"/>
              <a:gd name="T7" fmla="*/ 69 h 319"/>
              <a:gd name="T8" fmla="*/ 156 w 162"/>
              <a:gd name="T9" fmla="*/ 46 h 319"/>
              <a:gd name="T10" fmla="*/ 137 w 162"/>
              <a:gd name="T11" fmla="*/ 3 h 319"/>
              <a:gd name="T12" fmla="*/ 121 w 162"/>
              <a:gd name="T13" fmla="*/ 1 h 319"/>
              <a:gd name="T14" fmla="*/ 121 w 162"/>
              <a:gd name="T15" fmla="*/ 58 h 319"/>
              <a:gd name="T16" fmla="*/ 126 w 162"/>
              <a:gd name="T17" fmla="*/ 61 h 319"/>
              <a:gd name="T18" fmla="*/ 121 w 162"/>
              <a:gd name="T19" fmla="*/ 59 h 319"/>
              <a:gd name="T20" fmla="*/ 121 w 162"/>
              <a:gd name="T21" fmla="*/ 85 h 319"/>
              <a:gd name="T22" fmla="*/ 125 w 162"/>
              <a:gd name="T23" fmla="*/ 75 h 319"/>
              <a:gd name="T24" fmla="*/ 123 w 162"/>
              <a:gd name="T25" fmla="*/ 66 h 319"/>
              <a:gd name="T26" fmla="*/ 139 w 162"/>
              <a:gd name="T27" fmla="*/ 72 h 319"/>
              <a:gd name="T28" fmla="*/ 144 w 162"/>
              <a:gd name="T29" fmla="*/ 83 h 319"/>
              <a:gd name="T30" fmla="*/ 125 w 162"/>
              <a:gd name="T31" fmla="*/ 132 h 319"/>
              <a:gd name="T32" fmla="*/ 121 w 162"/>
              <a:gd name="T33" fmla="*/ 136 h 319"/>
              <a:gd name="T34" fmla="*/ 121 w 162"/>
              <a:gd name="T35" fmla="*/ 144 h 319"/>
              <a:gd name="T36" fmla="*/ 66 w 162"/>
              <a:gd name="T37" fmla="*/ 284 h 319"/>
              <a:gd name="T38" fmla="*/ 121 w 162"/>
              <a:gd name="T39" fmla="*/ 144 h 319"/>
              <a:gd name="T40" fmla="*/ 121 w 162"/>
              <a:gd name="T41" fmla="*/ 144 h 319"/>
              <a:gd name="T42" fmla="*/ 121 w 162"/>
              <a:gd name="T43" fmla="*/ 136 h 319"/>
              <a:gd name="T44" fmla="*/ 114 w 162"/>
              <a:gd name="T45" fmla="*/ 137 h 319"/>
              <a:gd name="T46" fmla="*/ 98 w 162"/>
              <a:gd name="T47" fmla="*/ 130 h 319"/>
              <a:gd name="T48" fmla="*/ 98 w 162"/>
              <a:gd name="T49" fmla="*/ 130 h 319"/>
              <a:gd name="T50" fmla="*/ 106 w 162"/>
              <a:gd name="T51" fmla="*/ 125 h 319"/>
              <a:gd name="T52" fmla="*/ 121 w 162"/>
              <a:gd name="T53" fmla="*/ 85 h 319"/>
              <a:gd name="T54" fmla="*/ 121 w 162"/>
              <a:gd name="T55" fmla="*/ 59 h 319"/>
              <a:gd name="T56" fmla="*/ 85 w 162"/>
              <a:gd name="T57" fmla="*/ 45 h 319"/>
              <a:gd name="T58" fmla="*/ 74 w 162"/>
              <a:gd name="T59" fmla="*/ 51 h 319"/>
              <a:gd name="T60" fmla="*/ 52 w 162"/>
              <a:gd name="T61" fmla="*/ 108 h 319"/>
              <a:gd name="T62" fmla="*/ 54 w 162"/>
              <a:gd name="T63" fmla="*/ 118 h 319"/>
              <a:gd name="T64" fmla="*/ 35 w 162"/>
              <a:gd name="T65" fmla="*/ 168 h 319"/>
              <a:gd name="T66" fmla="*/ 35 w 162"/>
              <a:gd name="T67" fmla="*/ 256 h 319"/>
              <a:gd name="T68" fmla="*/ 39 w 162"/>
              <a:gd name="T69" fmla="*/ 257 h 319"/>
              <a:gd name="T70" fmla="*/ 45 w 162"/>
              <a:gd name="T71" fmla="*/ 268 h 319"/>
              <a:gd name="T72" fmla="*/ 58 w 162"/>
              <a:gd name="T73" fmla="*/ 264 h 319"/>
              <a:gd name="T74" fmla="*/ 64 w 162"/>
              <a:gd name="T75" fmla="*/ 278 h 319"/>
              <a:gd name="T76" fmla="*/ 63 w 162"/>
              <a:gd name="T77" fmla="*/ 281 h 319"/>
              <a:gd name="T78" fmla="*/ 35 w 162"/>
              <a:gd name="T79" fmla="*/ 300 h 319"/>
              <a:gd name="T80" fmla="*/ 35 w 162"/>
              <a:gd name="T81" fmla="*/ 306 h 319"/>
              <a:gd name="T82" fmla="*/ 66 w 162"/>
              <a:gd name="T83" fmla="*/ 284 h 319"/>
              <a:gd name="T84" fmla="*/ 121 w 162"/>
              <a:gd name="T85" fmla="*/ 1 h 319"/>
              <a:gd name="T86" fmla="*/ 121 w 162"/>
              <a:gd name="T87" fmla="*/ 58 h 319"/>
              <a:gd name="T88" fmla="*/ 88 w 162"/>
              <a:gd name="T89" fmla="*/ 36 h 319"/>
              <a:gd name="T90" fmla="*/ 94 w 162"/>
              <a:gd name="T91" fmla="*/ 22 h 319"/>
              <a:gd name="T92" fmla="*/ 121 w 162"/>
              <a:gd name="T93" fmla="*/ 1 h 319"/>
              <a:gd name="T94" fmla="*/ 35 w 162"/>
              <a:gd name="T95" fmla="*/ 168 h 319"/>
              <a:gd name="T96" fmla="*/ 0 w 162"/>
              <a:gd name="T97" fmla="*/ 258 h 319"/>
              <a:gd name="T98" fmla="*/ 15 w 162"/>
              <a:gd name="T99" fmla="*/ 319 h 319"/>
              <a:gd name="T100" fmla="*/ 35 w 162"/>
              <a:gd name="T101" fmla="*/ 306 h 319"/>
              <a:gd name="T102" fmla="*/ 35 w 162"/>
              <a:gd name="T103" fmla="*/ 300 h 319"/>
              <a:gd name="T104" fmla="*/ 33 w 162"/>
              <a:gd name="T105" fmla="*/ 301 h 319"/>
              <a:gd name="T106" fmla="*/ 13 w 162"/>
              <a:gd name="T107" fmla="*/ 294 h 319"/>
              <a:gd name="T108" fmla="*/ 5 w 162"/>
              <a:gd name="T109" fmla="*/ 259 h 319"/>
              <a:gd name="T110" fmla="*/ 5 w 162"/>
              <a:gd name="T111" fmla="*/ 259 h 319"/>
              <a:gd name="T112" fmla="*/ 6 w 162"/>
              <a:gd name="T113" fmla="*/ 256 h 319"/>
              <a:gd name="T114" fmla="*/ 19 w 162"/>
              <a:gd name="T115" fmla="*/ 250 h 319"/>
              <a:gd name="T116" fmla="*/ 26 w 162"/>
              <a:gd name="T117" fmla="*/ 261 h 319"/>
              <a:gd name="T118" fmla="*/ 35 w 162"/>
              <a:gd name="T119" fmla="*/ 256 h 319"/>
              <a:gd name="T120" fmla="*/ 35 w 162"/>
              <a:gd name="T121" fmla="*/ 168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2" h="319">
                <a:moveTo>
                  <a:pt x="121" y="144"/>
                </a:moveTo>
                <a:cubicBezTo>
                  <a:pt x="124" y="143"/>
                  <a:pt x="127" y="141"/>
                  <a:pt x="128" y="138"/>
                </a:cubicBezTo>
                <a:cubicBezTo>
                  <a:pt x="150" y="80"/>
                  <a:pt x="150" y="80"/>
                  <a:pt x="150" y="80"/>
                </a:cubicBezTo>
                <a:cubicBezTo>
                  <a:pt x="152" y="76"/>
                  <a:pt x="150" y="71"/>
                  <a:pt x="147" y="69"/>
                </a:cubicBezTo>
                <a:cubicBezTo>
                  <a:pt x="156" y="46"/>
                  <a:pt x="156" y="46"/>
                  <a:pt x="156" y="46"/>
                </a:cubicBezTo>
                <a:cubicBezTo>
                  <a:pt x="162" y="29"/>
                  <a:pt x="154" y="9"/>
                  <a:pt x="137" y="3"/>
                </a:cubicBezTo>
                <a:cubicBezTo>
                  <a:pt x="132" y="1"/>
                  <a:pt x="126" y="0"/>
                  <a:pt x="121" y="1"/>
                </a:cubicBezTo>
                <a:cubicBezTo>
                  <a:pt x="121" y="58"/>
                  <a:pt x="121" y="58"/>
                  <a:pt x="121" y="58"/>
                </a:cubicBezTo>
                <a:cubicBezTo>
                  <a:pt x="126" y="61"/>
                  <a:pt x="126" y="61"/>
                  <a:pt x="126" y="61"/>
                </a:cubicBezTo>
                <a:cubicBezTo>
                  <a:pt x="121" y="59"/>
                  <a:pt x="121" y="59"/>
                  <a:pt x="121" y="59"/>
                </a:cubicBezTo>
                <a:cubicBezTo>
                  <a:pt x="121" y="85"/>
                  <a:pt x="121" y="85"/>
                  <a:pt x="121" y="85"/>
                </a:cubicBezTo>
                <a:cubicBezTo>
                  <a:pt x="125" y="75"/>
                  <a:pt x="125" y="75"/>
                  <a:pt x="125" y="75"/>
                </a:cubicBezTo>
                <a:cubicBezTo>
                  <a:pt x="126" y="72"/>
                  <a:pt x="126" y="68"/>
                  <a:pt x="123" y="66"/>
                </a:cubicBezTo>
                <a:cubicBezTo>
                  <a:pt x="139" y="72"/>
                  <a:pt x="139" y="72"/>
                  <a:pt x="139" y="72"/>
                </a:cubicBezTo>
                <a:cubicBezTo>
                  <a:pt x="143" y="73"/>
                  <a:pt x="146" y="78"/>
                  <a:pt x="144" y="83"/>
                </a:cubicBezTo>
                <a:cubicBezTo>
                  <a:pt x="125" y="132"/>
                  <a:pt x="125" y="132"/>
                  <a:pt x="125" y="132"/>
                </a:cubicBezTo>
                <a:cubicBezTo>
                  <a:pt x="124" y="134"/>
                  <a:pt x="123" y="135"/>
                  <a:pt x="121" y="136"/>
                </a:cubicBezTo>
                <a:lnTo>
                  <a:pt x="121" y="144"/>
                </a:lnTo>
                <a:close/>
                <a:moveTo>
                  <a:pt x="66" y="284"/>
                </a:moveTo>
                <a:cubicBezTo>
                  <a:pt x="121" y="144"/>
                  <a:pt x="121" y="144"/>
                  <a:pt x="121" y="144"/>
                </a:cubicBezTo>
                <a:cubicBezTo>
                  <a:pt x="121" y="144"/>
                  <a:pt x="121" y="144"/>
                  <a:pt x="121" y="144"/>
                </a:cubicBezTo>
                <a:cubicBezTo>
                  <a:pt x="121" y="136"/>
                  <a:pt x="121" y="136"/>
                  <a:pt x="121" y="136"/>
                </a:cubicBezTo>
                <a:cubicBezTo>
                  <a:pt x="119" y="137"/>
                  <a:pt x="117" y="137"/>
                  <a:pt x="114" y="137"/>
                </a:cubicBezTo>
                <a:cubicBezTo>
                  <a:pt x="98" y="130"/>
                  <a:pt x="98" y="130"/>
                  <a:pt x="98" y="130"/>
                </a:cubicBezTo>
                <a:cubicBezTo>
                  <a:pt x="98" y="130"/>
                  <a:pt x="98" y="130"/>
                  <a:pt x="98" y="130"/>
                </a:cubicBezTo>
                <a:cubicBezTo>
                  <a:pt x="102" y="130"/>
                  <a:pt x="105" y="128"/>
                  <a:pt x="106" y="125"/>
                </a:cubicBezTo>
                <a:cubicBezTo>
                  <a:pt x="121" y="85"/>
                  <a:pt x="121" y="85"/>
                  <a:pt x="121" y="85"/>
                </a:cubicBezTo>
                <a:cubicBezTo>
                  <a:pt x="121" y="59"/>
                  <a:pt x="121" y="59"/>
                  <a:pt x="121" y="59"/>
                </a:cubicBezTo>
                <a:cubicBezTo>
                  <a:pt x="85" y="45"/>
                  <a:pt x="85" y="45"/>
                  <a:pt x="85" y="45"/>
                </a:cubicBezTo>
                <a:cubicBezTo>
                  <a:pt x="80" y="44"/>
                  <a:pt x="76" y="47"/>
                  <a:pt x="74" y="51"/>
                </a:cubicBezTo>
                <a:cubicBezTo>
                  <a:pt x="52" y="108"/>
                  <a:pt x="52" y="108"/>
                  <a:pt x="52" y="108"/>
                </a:cubicBezTo>
                <a:cubicBezTo>
                  <a:pt x="51" y="112"/>
                  <a:pt x="52" y="115"/>
                  <a:pt x="54" y="118"/>
                </a:cubicBezTo>
                <a:cubicBezTo>
                  <a:pt x="35" y="168"/>
                  <a:pt x="35" y="168"/>
                  <a:pt x="35" y="168"/>
                </a:cubicBezTo>
                <a:cubicBezTo>
                  <a:pt x="35" y="256"/>
                  <a:pt x="35" y="256"/>
                  <a:pt x="35" y="256"/>
                </a:cubicBezTo>
                <a:cubicBezTo>
                  <a:pt x="36" y="256"/>
                  <a:pt x="37" y="257"/>
                  <a:pt x="39" y="257"/>
                </a:cubicBezTo>
                <a:cubicBezTo>
                  <a:pt x="43" y="259"/>
                  <a:pt x="46" y="264"/>
                  <a:pt x="45" y="268"/>
                </a:cubicBezTo>
                <a:cubicBezTo>
                  <a:pt x="48" y="264"/>
                  <a:pt x="53" y="263"/>
                  <a:pt x="58" y="264"/>
                </a:cubicBezTo>
                <a:cubicBezTo>
                  <a:pt x="63" y="267"/>
                  <a:pt x="66" y="273"/>
                  <a:pt x="64" y="278"/>
                </a:cubicBezTo>
                <a:cubicBezTo>
                  <a:pt x="63" y="281"/>
                  <a:pt x="63" y="281"/>
                  <a:pt x="63" y="281"/>
                </a:cubicBezTo>
                <a:cubicBezTo>
                  <a:pt x="35" y="300"/>
                  <a:pt x="35" y="300"/>
                  <a:pt x="35" y="300"/>
                </a:cubicBezTo>
                <a:cubicBezTo>
                  <a:pt x="35" y="306"/>
                  <a:pt x="35" y="306"/>
                  <a:pt x="35" y="306"/>
                </a:cubicBezTo>
                <a:cubicBezTo>
                  <a:pt x="66" y="284"/>
                  <a:pt x="66" y="284"/>
                  <a:pt x="66" y="284"/>
                </a:cubicBezTo>
                <a:close/>
                <a:moveTo>
                  <a:pt x="121" y="1"/>
                </a:moveTo>
                <a:cubicBezTo>
                  <a:pt x="121" y="58"/>
                  <a:pt x="121" y="58"/>
                  <a:pt x="121" y="58"/>
                </a:cubicBezTo>
                <a:cubicBezTo>
                  <a:pt x="88" y="36"/>
                  <a:pt x="88" y="36"/>
                  <a:pt x="88" y="36"/>
                </a:cubicBezTo>
                <a:cubicBezTo>
                  <a:pt x="94" y="22"/>
                  <a:pt x="94" y="22"/>
                  <a:pt x="94" y="22"/>
                </a:cubicBezTo>
                <a:cubicBezTo>
                  <a:pt x="98" y="10"/>
                  <a:pt x="109" y="2"/>
                  <a:pt x="121" y="1"/>
                </a:cubicBezTo>
                <a:close/>
                <a:moveTo>
                  <a:pt x="35" y="168"/>
                </a:moveTo>
                <a:cubicBezTo>
                  <a:pt x="0" y="258"/>
                  <a:pt x="0" y="258"/>
                  <a:pt x="0" y="258"/>
                </a:cubicBezTo>
                <a:cubicBezTo>
                  <a:pt x="15" y="319"/>
                  <a:pt x="15" y="319"/>
                  <a:pt x="15" y="319"/>
                </a:cubicBezTo>
                <a:cubicBezTo>
                  <a:pt x="35" y="306"/>
                  <a:pt x="35" y="306"/>
                  <a:pt x="35" y="306"/>
                </a:cubicBezTo>
                <a:cubicBezTo>
                  <a:pt x="35" y="300"/>
                  <a:pt x="35" y="300"/>
                  <a:pt x="35" y="300"/>
                </a:cubicBezTo>
                <a:cubicBezTo>
                  <a:pt x="33" y="301"/>
                  <a:pt x="33" y="301"/>
                  <a:pt x="33" y="301"/>
                </a:cubicBezTo>
                <a:cubicBezTo>
                  <a:pt x="13" y="294"/>
                  <a:pt x="13" y="294"/>
                  <a:pt x="13" y="294"/>
                </a:cubicBezTo>
                <a:cubicBezTo>
                  <a:pt x="5" y="259"/>
                  <a:pt x="5" y="259"/>
                  <a:pt x="5" y="259"/>
                </a:cubicBezTo>
                <a:cubicBezTo>
                  <a:pt x="5" y="259"/>
                  <a:pt x="5" y="259"/>
                  <a:pt x="5" y="259"/>
                </a:cubicBezTo>
                <a:cubicBezTo>
                  <a:pt x="6" y="256"/>
                  <a:pt x="6" y="256"/>
                  <a:pt x="6" y="256"/>
                </a:cubicBezTo>
                <a:cubicBezTo>
                  <a:pt x="8" y="250"/>
                  <a:pt x="14" y="248"/>
                  <a:pt x="19" y="250"/>
                </a:cubicBezTo>
                <a:cubicBezTo>
                  <a:pt x="24" y="251"/>
                  <a:pt x="27" y="256"/>
                  <a:pt x="26" y="261"/>
                </a:cubicBezTo>
                <a:cubicBezTo>
                  <a:pt x="28" y="258"/>
                  <a:pt x="31" y="256"/>
                  <a:pt x="35" y="256"/>
                </a:cubicBezTo>
                <a:lnTo>
                  <a:pt x="35" y="168"/>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84" name="Freeform 48"/>
          <p:cNvSpPr>
            <a:spLocks noEditPoints="1"/>
          </p:cNvSpPr>
          <p:nvPr/>
        </p:nvSpPr>
        <p:spPr bwMode="auto">
          <a:xfrm>
            <a:off x="8756971" y="2991828"/>
            <a:ext cx="579438" cy="579438"/>
          </a:xfrm>
          <a:custGeom>
            <a:avLst/>
            <a:gdLst>
              <a:gd name="T0" fmla="*/ 133 w 266"/>
              <a:gd name="T1" fmla="*/ 0 h 266"/>
              <a:gd name="T2" fmla="*/ 133 w 266"/>
              <a:gd name="T3" fmla="*/ 0 h 266"/>
              <a:gd name="T4" fmla="*/ 133 w 266"/>
              <a:gd name="T5" fmla="*/ 35 h 266"/>
              <a:gd name="T6" fmla="*/ 150 w 266"/>
              <a:gd name="T7" fmla="*/ 24 h 266"/>
              <a:gd name="T8" fmla="*/ 242 w 266"/>
              <a:gd name="T9" fmla="*/ 117 h 266"/>
              <a:gd name="T10" fmla="*/ 231 w 266"/>
              <a:gd name="T11" fmla="*/ 133 h 266"/>
              <a:gd name="T12" fmla="*/ 242 w 266"/>
              <a:gd name="T13" fmla="*/ 149 h 266"/>
              <a:gd name="T14" fmla="*/ 150 w 266"/>
              <a:gd name="T15" fmla="*/ 242 h 266"/>
              <a:gd name="T16" fmla="*/ 150 w 266"/>
              <a:gd name="T17" fmla="*/ 242 h 266"/>
              <a:gd name="T18" fmla="*/ 133 w 266"/>
              <a:gd name="T19" fmla="*/ 231 h 266"/>
              <a:gd name="T20" fmla="*/ 133 w 266"/>
              <a:gd name="T21" fmla="*/ 266 h 266"/>
              <a:gd name="T22" fmla="*/ 133 w 266"/>
              <a:gd name="T23" fmla="*/ 266 h 266"/>
              <a:gd name="T24" fmla="*/ 266 w 266"/>
              <a:gd name="T25" fmla="*/ 133 h 266"/>
              <a:gd name="T26" fmla="*/ 133 w 266"/>
              <a:gd name="T27" fmla="*/ 0 h 266"/>
              <a:gd name="T28" fmla="*/ 133 w 266"/>
              <a:gd name="T29" fmla="*/ 0 h 266"/>
              <a:gd name="T30" fmla="*/ 133 w 266"/>
              <a:gd name="T31" fmla="*/ 0 h 266"/>
              <a:gd name="T32" fmla="*/ 0 w 266"/>
              <a:gd name="T33" fmla="*/ 133 h 266"/>
              <a:gd name="T34" fmla="*/ 133 w 266"/>
              <a:gd name="T35" fmla="*/ 266 h 266"/>
              <a:gd name="T36" fmla="*/ 133 w 266"/>
              <a:gd name="T37" fmla="*/ 266 h 266"/>
              <a:gd name="T38" fmla="*/ 133 w 266"/>
              <a:gd name="T39" fmla="*/ 231 h 266"/>
              <a:gd name="T40" fmla="*/ 133 w 266"/>
              <a:gd name="T41" fmla="*/ 231 h 266"/>
              <a:gd name="T42" fmla="*/ 117 w 266"/>
              <a:gd name="T43" fmla="*/ 242 h 266"/>
              <a:gd name="T44" fmla="*/ 24 w 266"/>
              <a:gd name="T45" fmla="*/ 149 h 266"/>
              <a:gd name="T46" fmla="*/ 35 w 266"/>
              <a:gd name="T47" fmla="*/ 133 h 266"/>
              <a:gd name="T48" fmla="*/ 24 w 266"/>
              <a:gd name="T49" fmla="*/ 117 h 266"/>
              <a:gd name="T50" fmla="*/ 117 w 266"/>
              <a:gd name="T51" fmla="*/ 24 h 266"/>
              <a:gd name="T52" fmla="*/ 133 w 266"/>
              <a:gd name="T53" fmla="*/ 35 h 266"/>
              <a:gd name="T54" fmla="*/ 133 w 266"/>
              <a:gd name="T55" fmla="*/ 35 h 266"/>
              <a:gd name="T56" fmla="*/ 133 w 266"/>
              <a:gd name="T57"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6" h="266">
                <a:moveTo>
                  <a:pt x="133" y="0"/>
                </a:moveTo>
                <a:cubicBezTo>
                  <a:pt x="133" y="0"/>
                  <a:pt x="133" y="0"/>
                  <a:pt x="133" y="0"/>
                </a:cubicBezTo>
                <a:cubicBezTo>
                  <a:pt x="133" y="35"/>
                  <a:pt x="133" y="35"/>
                  <a:pt x="133" y="35"/>
                </a:cubicBezTo>
                <a:cubicBezTo>
                  <a:pt x="141" y="35"/>
                  <a:pt x="147" y="30"/>
                  <a:pt x="150" y="24"/>
                </a:cubicBezTo>
                <a:cubicBezTo>
                  <a:pt x="197" y="31"/>
                  <a:pt x="235" y="69"/>
                  <a:pt x="242" y="117"/>
                </a:cubicBezTo>
                <a:cubicBezTo>
                  <a:pt x="236" y="119"/>
                  <a:pt x="231" y="125"/>
                  <a:pt x="231" y="133"/>
                </a:cubicBezTo>
                <a:cubicBezTo>
                  <a:pt x="231" y="140"/>
                  <a:pt x="236" y="147"/>
                  <a:pt x="242" y="149"/>
                </a:cubicBezTo>
                <a:cubicBezTo>
                  <a:pt x="235" y="197"/>
                  <a:pt x="197" y="235"/>
                  <a:pt x="150" y="242"/>
                </a:cubicBezTo>
                <a:cubicBezTo>
                  <a:pt x="150" y="242"/>
                  <a:pt x="150" y="242"/>
                  <a:pt x="150" y="242"/>
                </a:cubicBezTo>
                <a:cubicBezTo>
                  <a:pt x="147" y="236"/>
                  <a:pt x="141" y="231"/>
                  <a:pt x="133" y="231"/>
                </a:cubicBezTo>
                <a:cubicBezTo>
                  <a:pt x="133" y="266"/>
                  <a:pt x="133" y="266"/>
                  <a:pt x="133" y="266"/>
                </a:cubicBezTo>
                <a:cubicBezTo>
                  <a:pt x="133" y="266"/>
                  <a:pt x="133" y="266"/>
                  <a:pt x="133" y="266"/>
                </a:cubicBezTo>
                <a:cubicBezTo>
                  <a:pt x="207" y="266"/>
                  <a:pt x="266" y="206"/>
                  <a:pt x="266" y="133"/>
                </a:cubicBezTo>
                <a:cubicBezTo>
                  <a:pt x="266" y="59"/>
                  <a:pt x="207" y="0"/>
                  <a:pt x="133" y="0"/>
                </a:cubicBezTo>
                <a:close/>
                <a:moveTo>
                  <a:pt x="133" y="0"/>
                </a:moveTo>
                <a:cubicBezTo>
                  <a:pt x="133" y="0"/>
                  <a:pt x="133" y="0"/>
                  <a:pt x="133" y="0"/>
                </a:cubicBezTo>
                <a:cubicBezTo>
                  <a:pt x="60" y="0"/>
                  <a:pt x="0" y="59"/>
                  <a:pt x="0" y="133"/>
                </a:cubicBezTo>
                <a:cubicBezTo>
                  <a:pt x="0" y="206"/>
                  <a:pt x="60" y="266"/>
                  <a:pt x="133" y="266"/>
                </a:cubicBezTo>
                <a:cubicBezTo>
                  <a:pt x="133" y="266"/>
                  <a:pt x="133" y="266"/>
                  <a:pt x="133" y="266"/>
                </a:cubicBezTo>
                <a:cubicBezTo>
                  <a:pt x="133" y="231"/>
                  <a:pt x="133" y="231"/>
                  <a:pt x="133" y="231"/>
                </a:cubicBezTo>
                <a:cubicBezTo>
                  <a:pt x="133" y="231"/>
                  <a:pt x="133" y="231"/>
                  <a:pt x="133" y="231"/>
                </a:cubicBezTo>
                <a:cubicBezTo>
                  <a:pt x="126" y="231"/>
                  <a:pt x="120" y="236"/>
                  <a:pt x="117" y="242"/>
                </a:cubicBezTo>
                <a:cubicBezTo>
                  <a:pt x="69" y="235"/>
                  <a:pt x="31" y="197"/>
                  <a:pt x="24" y="149"/>
                </a:cubicBezTo>
                <a:cubicBezTo>
                  <a:pt x="31" y="147"/>
                  <a:pt x="35" y="140"/>
                  <a:pt x="35" y="133"/>
                </a:cubicBezTo>
                <a:cubicBezTo>
                  <a:pt x="35" y="125"/>
                  <a:pt x="31" y="119"/>
                  <a:pt x="24" y="117"/>
                </a:cubicBezTo>
                <a:cubicBezTo>
                  <a:pt x="31" y="69"/>
                  <a:pt x="69" y="31"/>
                  <a:pt x="117" y="24"/>
                </a:cubicBezTo>
                <a:cubicBezTo>
                  <a:pt x="120" y="30"/>
                  <a:pt x="126" y="35"/>
                  <a:pt x="133" y="35"/>
                </a:cubicBezTo>
                <a:cubicBezTo>
                  <a:pt x="133" y="35"/>
                  <a:pt x="133" y="35"/>
                  <a:pt x="133" y="35"/>
                </a:cubicBezTo>
                <a:lnTo>
                  <a:pt x="133"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5" name="Freeform 49"/>
          <p:cNvSpPr>
            <a:spLocks/>
          </p:cNvSpPr>
          <p:nvPr/>
        </p:nvSpPr>
        <p:spPr bwMode="auto">
          <a:xfrm>
            <a:off x="8863334" y="3175978"/>
            <a:ext cx="288925" cy="152400"/>
          </a:xfrm>
          <a:custGeom>
            <a:avLst/>
            <a:gdLst>
              <a:gd name="T0" fmla="*/ 124 w 133"/>
              <a:gd name="T1" fmla="*/ 0 h 70"/>
              <a:gd name="T2" fmla="*/ 93 w 133"/>
              <a:gd name="T3" fmla="*/ 30 h 70"/>
              <a:gd name="T4" fmla="*/ 84 w 133"/>
              <a:gd name="T5" fmla="*/ 28 h 70"/>
              <a:gd name="T6" fmla="*/ 65 w 133"/>
              <a:gd name="T7" fmla="*/ 42 h 70"/>
              <a:gd name="T8" fmla="*/ 0 w 133"/>
              <a:gd name="T9" fmla="*/ 42 h 70"/>
              <a:gd name="T10" fmla="*/ 0 w 133"/>
              <a:gd name="T11" fmla="*/ 56 h 70"/>
              <a:gd name="T12" fmla="*/ 65 w 133"/>
              <a:gd name="T13" fmla="*/ 56 h 70"/>
              <a:gd name="T14" fmla="*/ 84 w 133"/>
              <a:gd name="T15" fmla="*/ 70 h 70"/>
              <a:gd name="T16" fmla="*/ 105 w 133"/>
              <a:gd name="T17" fmla="*/ 49 h 70"/>
              <a:gd name="T18" fmla="*/ 103 w 133"/>
              <a:gd name="T19" fmla="*/ 40 h 70"/>
              <a:gd name="T20" fmla="*/ 133 w 133"/>
              <a:gd name="T21" fmla="*/ 9 h 70"/>
              <a:gd name="T22" fmla="*/ 124 w 133"/>
              <a:gd name="T23" fmla="*/ 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70">
                <a:moveTo>
                  <a:pt x="124" y="0"/>
                </a:moveTo>
                <a:cubicBezTo>
                  <a:pt x="93" y="30"/>
                  <a:pt x="93" y="30"/>
                  <a:pt x="93" y="30"/>
                </a:cubicBezTo>
                <a:cubicBezTo>
                  <a:pt x="91" y="29"/>
                  <a:pt x="88" y="28"/>
                  <a:pt x="84" y="28"/>
                </a:cubicBezTo>
                <a:cubicBezTo>
                  <a:pt x="75" y="28"/>
                  <a:pt x="67" y="34"/>
                  <a:pt x="65" y="42"/>
                </a:cubicBezTo>
                <a:cubicBezTo>
                  <a:pt x="0" y="42"/>
                  <a:pt x="0" y="42"/>
                  <a:pt x="0" y="42"/>
                </a:cubicBezTo>
                <a:cubicBezTo>
                  <a:pt x="0" y="56"/>
                  <a:pt x="0" y="56"/>
                  <a:pt x="0" y="56"/>
                </a:cubicBezTo>
                <a:cubicBezTo>
                  <a:pt x="65" y="56"/>
                  <a:pt x="65" y="56"/>
                  <a:pt x="65" y="56"/>
                </a:cubicBezTo>
                <a:cubicBezTo>
                  <a:pt x="67" y="64"/>
                  <a:pt x="75" y="70"/>
                  <a:pt x="84" y="70"/>
                </a:cubicBezTo>
                <a:cubicBezTo>
                  <a:pt x="96" y="70"/>
                  <a:pt x="105" y="60"/>
                  <a:pt x="105" y="49"/>
                </a:cubicBezTo>
                <a:cubicBezTo>
                  <a:pt x="105" y="46"/>
                  <a:pt x="104" y="43"/>
                  <a:pt x="103" y="40"/>
                </a:cubicBezTo>
                <a:cubicBezTo>
                  <a:pt x="133" y="9"/>
                  <a:pt x="133" y="9"/>
                  <a:pt x="133" y="9"/>
                </a:cubicBezTo>
                <a:lnTo>
                  <a:pt x="124"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nvGrpSpPr>
          <p:cNvPr id="86" name="Group 126"/>
          <p:cNvGrpSpPr/>
          <p:nvPr/>
        </p:nvGrpSpPr>
        <p:grpSpPr>
          <a:xfrm>
            <a:off x="8988746" y="3737953"/>
            <a:ext cx="454025" cy="431800"/>
            <a:chOff x="8505825" y="3605213"/>
            <a:chExt cx="454025" cy="431800"/>
          </a:xfrm>
        </p:grpSpPr>
        <p:sp>
          <p:nvSpPr>
            <p:cNvPr id="87" name="Freeform 50"/>
            <p:cNvSpPr>
              <a:spLocks/>
            </p:cNvSpPr>
            <p:nvPr/>
          </p:nvSpPr>
          <p:spPr bwMode="auto">
            <a:xfrm>
              <a:off x="8505825" y="3694113"/>
              <a:ext cx="454025" cy="342900"/>
            </a:xfrm>
            <a:custGeom>
              <a:avLst/>
              <a:gdLst>
                <a:gd name="T0" fmla="*/ 146 w 208"/>
                <a:gd name="T1" fmla="*/ 0 h 157"/>
                <a:gd name="T2" fmla="*/ 104 w 208"/>
                <a:gd name="T3" fmla="*/ 15 h 157"/>
                <a:gd name="T4" fmla="*/ 62 w 208"/>
                <a:gd name="T5" fmla="*/ 0 h 157"/>
                <a:gd name="T6" fmla="*/ 0 w 208"/>
                <a:gd name="T7" fmla="*/ 60 h 157"/>
                <a:gd name="T8" fmla="*/ 107 w 208"/>
                <a:gd name="T9" fmla="*/ 157 h 157"/>
                <a:gd name="T10" fmla="*/ 208 w 208"/>
                <a:gd name="T11" fmla="*/ 60 h 157"/>
                <a:gd name="T12" fmla="*/ 146 w 208"/>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208" h="157">
                  <a:moveTo>
                    <a:pt x="146" y="0"/>
                  </a:moveTo>
                  <a:cubicBezTo>
                    <a:pt x="130" y="0"/>
                    <a:pt x="115" y="6"/>
                    <a:pt x="104" y="15"/>
                  </a:cubicBezTo>
                  <a:cubicBezTo>
                    <a:pt x="93" y="6"/>
                    <a:pt x="78" y="0"/>
                    <a:pt x="62" y="0"/>
                  </a:cubicBezTo>
                  <a:cubicBezTo>
                    <a:pt x="28" y="0"/>
                    <a:pt x="0" y="27"/>
                    <a:pt x="0" y="60"/>
                  </a:cubicBezTo>
                  <a:cubicBezTo>
                    <a:pt x="0" y="98"/>
                    <a:pt x="31" y="157"/>
                    <a:pt x="107" y="157"/>
                  </a:cubicBezTo>
                  <a:cubicBezTo>
                    <a:pt x="185" y="157"/>
                    <a:pt x="208" y="95"/>
                    <a:pt x="208" y="60"/>
                  </a:cubicBezTo>
                  <a:cubicBezTo>
                    <a:pt x="208" y="27"/>
                    <a:pt x="180" y="0"/>
                    <a:pt x="146"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88" name="Freeform 51"/>
            <p:cNvSpPr>
              <a:spLocks/>
            </p:cNvSpPr>
            <p:nvPr/>
          </p:nvSpPr>
          <p:spPr bwMode="auto">
            <a:xfrm>
              <a:off x="8709025" y="3605213"/>
              <a:ext cx="123825" cy="157163"/>
            </a:xfrm>
            <a:custGeom>
              <a:avLst/>
              <a:gdLst>
                <a:gd name="T0" fmla="*/ 12 w 57"/>
                <a:gd name="T1" fmla="*/ 72 h 72"/>
                <a:gd name="T2" fmla="*/ 27 w 57"/>
                <a:gd name="T3" fmla="*/ 0 h 72"/>
                <a:gd name="T4" fmla="*/ 57 w 57"/>
                <a:gd name="T5" fmla="*/ 6 h 72"/>
                <a:gd name="T6" fmla="*/ 12 w 57"/>
                <a:gd name="T7" fmla="*/ 72 h 72"/>
              </a:gdLst>
              <a:ahLst/>
              <a:cxnLst>
                <a:cxn ang="0">
                  <a:pos x="T0" y="T1"/>
                </a:cxn>
                <a:cxn ang="0">
                  <a:pos x="T2" y="T3"/>
                </a:cxn>
                <a:cxn ang="0">
                  <a:pos x="T4" y="T5"/>
                </a:cxn>
                <a:cxn ang="0">
                  <a:pos x="T6" y="T7"/>
                </a:cxn>
              </a:cxnLst>
              <a:rect l="0" t="0" r="r" b="b"/>
              <a:pathLst>
                <a:path w="57" h="72">
                  <a:moveTo>
                    <a:pt x="12" y="72"/>
                  </a:moveTo>
                  <a:cubicBezTo>
                    <a:pt x="0" y="48"/>
                    <a:pt x="7" y="20"/>
                    <a:pt x="27" y="0"/>
                  </a:cubicBezTo>
                  <a:cubicBezTo>
                    <a:pt x="57" y="6"/>
                    <a:pt x="57" y="6"/>
                    <a:pt x="57" y="6"/>
                  </a:cubicBezTo>
                  <a:cubicBezTo>
                    <a:pt x="29" y="21"/>
                    <a:pt x="12" y="37"/>
                    <a:pt x="12" y="72"/>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89" name="Freeform 52"/>
          <p:cNvSpPr>
            <a:spLocks/>
          </p:cNvSpPr>
          <p:nvPr/>
        </p:nvSpPr>
        <p:spPr bwMode="auto">
          <a:xfrm>
            <a:off x="7588571" y="1167790"/>
            <a:ext cx="679450" cy="552450"/>
          </a:xfrm>
          <a:custGeom>
            <a:avLst/>
            <a:gdLst>
              <a:gd name="T0" fmla="*/ 312 w 312"/>
              <a:gd name="T1" fmla="*/ 86 h 253"/>
              <a:gd name="T2" fmla="*/ 305 w 312"/>
              <a:gd name="T3" fmla="*/ 75 h 253"/>
              <a:gd name="T4" fmla="*/ 79 w 312"/>
              <a:gd name="T5" fmla="*/ 226 h 253"/>
              <a:gd name="T6" fmla="*/ 28 w 312"/>
              <a:gd name="T7" fmla="*/ 214 h 253"/>
              <a:gd name="T8" fmla="*/ 35 w 312"/>
              <a:gd name="T9" fmla="*/ 162 h 253"/>
              <a:gd name="T10" fmla="*/ 262 w 312"/>
              <a:gd name="T11" fmla="*/ 11 h 253"/>
              <a:gd name="T12" fmla="*/ 254 w 312"/>
              <a:gd name="T13" fmla="*/ 0 h 253"/>
              <a:gd name="T14" fmla="*/ 26 w 312"/>
              <a:gd name="T15" fmla="*/ 153 h 253"/>
              <a:gd name="T16" fmla="*/ 15 w 312"/>
              <a:gd name="T17" fmla="*/ 222 h 253"/>
              <a:gd name="T18" fmla="*/ 83 w 312"/>
              <a:gd name="T19" fmla="*/ 239 h 253"/>
              <a:gd name="T20" fmla="*/ 312 w 312"/>
              <a:gd name="T21" fmla="*/ 8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253">
                <a:moveTo>
                  <a:pt x="312" y="86"/>
                </a:moveTo>
                <a:cubicBezTo>
                  <a:pt x="305" y="75"/>
                  <a:pt x="305" y="75"/>
                  <a:pt x="305" y="75"/>
                </a:cubicBezTo>
                <a:cubicBezTo>
                  <a:pt x="79" y="226"/>
                  <a:pt x="79" y="226"/>
                  <a:pt x="79" y="226"/>
                </a:cubicBezTo>
                <a:cubicBezTo>
                  <a:pt x="63" y="237"/>
                  <a:pt x="40" y="231"/>
                  <a:pt x="28" y="214"/>
                </a:cubicBezTo>
                <a:cubicBezTo>
                  <a:pt x="16" y="196"/>
                  <a:pt x="19" y="173"/>
                  <a:pt x="35" y="162"/>
                </a:cubicBezTo>
                <a:cubicBezTo>
                  <a:pt x="262" y="11"/>
                  <a:pt x="262" y="11"/>
                  <a:pt x="262" y="11"/>
                </a:cubicBezTo>
                <a:cubicBezTo>
                  <a:pt x="254" y="0"/>
                  <a:pt x="254" y="0"/>
                  <a:pt x="254" y="0"/>
                </a:cubicBezTo>
                <a:cubicBezTo>
                  <a:pt x="26" y="153"/>
                  <a:pt x="26" y="153"/>
                  <a:pt x="26" y="153"/>
                </a:cubicBezTo>
                <a:cubicBezTo>
                  <a:pt x="4" y="167"/>
                  <a:pt x="0" y="198"/>
                  <a:pt x="15" y="222"/>
                </a:cubicBezTo>
                <a:cubicBezTo>
                  <a:pt x="31" y="246"/>
                  <a:pt x="62" y="253"/>
                  <a:pt x="83" y="239"/>
                </a:cubicBezTo>
                <a:lnTo>
                  <a:pt x="312" y="86"/>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0" name="Freeform 53"/>
          <p:cNvSpPr>
            <a:spLocks/>
          </p:cNvSpPr>
          <p:nvPr/>
        </p:nvSpPr>
        <p:spPr bwMode="auto">
          <a:xfrm>
            <a:off x="8104509" y="1137628"/>
            <a:ext cx="187325" cy="257175"/>
          </a:xfrm>
          <a:custGeom>
            <a:avLst/>
            <a:gdLst>
              <a:gd name="T0" fmla="*/ 80 w 86"/>
              <a:gd name="T1" fmla="*/ 115 h 118"/>
              <a:gd name="T2" fmla="*/ 68 w 86"/>
              <a:gd name="T3" fmla="*/ 113 h 118"/>
              <a:gd name="T4" fmla="*/ 3 w 86"/>
              <a:gd name="T5" fmla="*/ 16 h 118"/>
              <a:gd name="T6" fmla="*/ 6 w 86"/>
              <a:gd name="T7" fmla="*/ 3 h 118"/>
              <a:gd name="T8" fmla="*/ 19 w 86"/>
              <a:gd name="T9" fmla="*/ 6 h 118"/>
              <a:gd name="T10" fmla="*/ 83 w 86"/>
              <a:gd name="T11" fmla="*/ 102 h 118"/>
              <a:gd name="T12" fmla="*/ 80 w 86"/>
              <a:gd name="T13" fmla="*/ 115 h 118"/>
            </a:gdLst>
            <a:ahLst/>
            <a:cxnLst>
              <a:cxn ang="0">
                <a:pos x="T0" y="T1"/>
              </a:cxn>
              <a:cxn ang="0">
                <a:pos x="T2" y="T3"/>
              </a:cxn>
              <a:cxn ang="0">
                <a:pos x="T4" y="T5"/>
              </a:cxn>
              <a:cxn ang="0">
                <a:pos x="T6" y="T7"/>
              </a:cxn>
              <a:cxn ang="0">
                <a:pos x="T8" y="T9"/>
              </a:cxn>
              <a:cxn ang="0">
                <a:pos x="T10" y="T11"/>
              </a:cxn>
              <a:cxn ang="0">
                <a:pos x="T12" y="T13"/>
              </a:cxn>
            </a:cxnLst>
            <a:rect l="0" t="0" r="r" b="b"/>
            <a:pathLst>
              <a:path w="86" h="118">
                <a:moveTo>
                  <a:pt x="80" y="115"/>
                </a:moveTo>
                <a:cubicBezTo>
                  <a:pt x="76" y="118"/>
                  <a:pt x="70" y="117"/>
                  <a:pt x="68" y="113"/>
                </a:cubicBezTo>
                <a:cubicBezTo>
                  <a:pt x="3" y="16"/>
                  <a:pt x="3" y="16"/>
                  <a:pt x="3" y="16"/>
                </a:cubicBezTo>
                <a:cubicBezTo>
                  <a:pt x="0" y="12"/>
                  <a:pt x="1" y="6"/>
                  <a:pt x="6" y="3"/>
                </a:cubicBezTo>
                <a:cubicBezTo>
                  <a:pt x="10" y="0"/>
                  <a:pt x="16" y="2"/>
                  <a:pt x="19" y="6"/>
                </a:cubicBezTo>
                <a:cubicBezTo>
                  <a:pt x="83" y="102"/>
                  <a:pt x="83" y="102"/>
                  <a:pt x="83" y="102"/>
                </a:cubicBezTo>
                <a:cubicBezTo>
                  <a:pt x="86" y="107"/>
                  <a:pt x="85" y="112"/>
                  <a:pt x="80" y="11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1" name="Freeform 54"/>
          <p:cNvSpPr>
            <a:spLocks/>
          </p:cNvSpPr>
          <p:nvPr/>
        </p:nvSpPr>
        <p:spPr bwMode="auto">
          <a:xfrm>
            <a:off x="7677471" y="1313840"/>
            <a:ext cx="514350" cy="336550"/>
          </a:xfrm>
          <a:custGeom>
            <a:avLst/>
            <a:gdLst>
              <a:gd name="T0" fmla="*/ 236 w 236"/>
              <a:gd name="T1" fmla="*/ 13 h 154"/>
              <a:gd name="T2" fmla="*/ 227 w 236"/>
              <a:gd name="T3" fmla="*/ 0 h 154"/>
              <a:gd name="T4" fmla="*/ 25 w 236"/>
              <a:gd name="T5" fmla="*/ 135 h 154"/>
              <a:gd name="T6" fmla="*/ 0 w 236"/>
              <a:gd name="T7" fmla="*/ 136 h 154"/>
              <a:gd name="T8" fmla="*/ 1 w 236"/>
              <a:gd name="T9" fmla="*/ 138 h 154"/>
              <a:gd name="T10" fmla="*/ 36 w 236"/>
              <a:gd name="T11" fmla="*/ 146 h 154"/>
              <a:gd name="T12" fmla="*/ 236 w 236"/>
              <a:gd name="T13" fmla="*/ 13 h 154"/>
            </a:gdLst>
            <a:ahLst/>
            <a:cxnLst>
              <a:cxn ang="0">
                <a:pos x="T0" y="T1"/>
              </a:cxn>
              <a:cxn ang="0">
                <a:pos x="T2" y="T3"/>
              </a:cxn>
              <a:cxn ang="0">
                <a:pos x="T4" y="T5"/>
              </a:cxn>
              <a:cxn ang="0">
                <a:pos x="T6" y="T7"/>
              </a:cxn>
              <a:cxn ang="0">
                <a:pos x="T8" y="T9"/>
              </a:cxn>
              <a:cxn ang="0">
                <a:pos x="T10" y="T11"/>
              </a:cxn>
              <a:cxn ang="0">
                <a:pos x="T12" y="T13"/>
              </a:cxn>
            </a:cxnLst>
            <a:rect l="0" t="0" r="r" b="b"/>
            <a:pathLst>
              <a:path w="236" h="154">
                <a:moveTo>
                  <a:pt x="236" y="13"/>
                </a:moveTo>
                <a:cubicBezTo>
                  <a:pt x="227" y="0"/>
                  <a:pt x="227" y="0"/>
                  <a:pt x="227" y="0"/>
                </a:cubicBezTo>
                <a:cubicBezTo>
                  <a:pt x="25" y="135"/>
                  <a:pt x="25" y="135"/>
                  <a:pt x="25" y="135"/>
                </a:cubicBezTo>
                <a:cubicBezTo>
                  <a:pt x="17" y="140"/>
                  <a:pt x="8" y="140"/>
                  <a:pt x="0" y="136"/>
                </a:cubicBezTo>
                <a:cubicBezTo>
                  <a:pt x="0" y="137"/>
                  <a:pt x="0" y="137"/>
                  <a:pt x="1" y="138"/>
                </a:cubicBezTo>
                <a:cubicBezTo>
                  <a:pt x="9" y="150"/>
                  <a:pt x="25" y="154"/>
                  <a:pt x="36" y="146"/>
                </a:cubicBezTo>
                <a:lnTo>
                  <a:pt x="236" y="1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2" name="Freeform 55"/>
          <p:cNvSpPr>
            <a:spLocks noEditPoints="1"/>
          </p:cNvSpPr>
          <p:nvPr/>
        </p:nvSpPr>
        <p:spPr bwMode="auto">
          <a:xfrm>
            <a:off x="7258371" y="1609115"/>
            <a:ext cx="296863" cy="520700"/>
          </a:xfrm>
          <a:custGeom>
            <a:avLst/>
            <a:gdLst>
              <a:gd name="T0" fmla="*/ 59 w 136"/>
              <a:gd name="T1" fmla="*/ 203 h 239"/>
              <a:gd name="T2" fmla="*/ 54 w 136"/>
              <a:gd name="T3" fmla="*/ 203 h 239"/>
              <a:gd name="T4" fmla="*/ 54 w 136"/>
              <a:gd name="T5" fmla="*/ 239 h 239"/>
              <a:gd name="T6" fmla="*/ 72 w 136"/>
              <a:gd name="T7" fmla="*/ 226 h 239"/>
              <a:gd name="T8" fmla="*/ 59 w 136"/>
              <a:gd name="T9" fmla="*/ 203 h 239"/>
              <a:gd name="T10" fmla="*/ 54 w 136"/>
              <a:gd name="T11" fmla="*/ 187 h 239"/>
              <a:gd name="T12" fmla="*/ 54 w 136"/>
              <a:gd name="T13" fmla="*/ 82 h 239"/>
              <a:gd name="T14" fmla="*/ 81 w 136"/>
              <a:gd name="T15" fmla="*/ 74 h 239"/>
              <a:gd name="T16" fmla="*/ 97 w 136"/>
              <a:gd name="T17" fmla="*/ 13 h 239"/>
              <a:gd name="T18" fmla="*/ 114 w 136"/>
              <a:gd name="T19" fmla="*/ 2 h 239"/>
              <a:gd name="T20" fmla="*/ 124 w 136"/>
              <a:gd name="T21" fmla="*/ 20 h 239"/>
              <a:gd name="T22" fmla="*/ 109 w 136"/>
              <a:gd name="T23" fmla="*/ 81 h 239"/>
              <a:gd name="T24" fmla="*/ 130 w 136"/>
              <a:gd name="T25" fmla="*/ 134 h 239"/>
              <a:gd name="T26" fmla="*/ 122 w 136"/>
              <a:gd name="T27" fmla="*/ 164 h 239"/>
              <a:gd name="T28" fmla="*/ 122 w 136"/>
              <a:gd name="T29" fmla="*/ 164 h 239"/>
              <a:gd name="T30" fmla="*/ 136 w 136"/>
              <a:gd name="T31" fmla="*/ 187 h 239"/>
              <a:gd name="T32" fmla="*/ 131 w 136"/>
              <a:gd name="T33" fmla="*/ 207 h 239"/>
              <a:gd name="T34" fmla="*/ 54 w 136"/>
              <a:gd name="T35" fmla="*/ 187 h 239"/>
              <a:gd name="T36" fmla="*/ 54 w 136"/>
              <a:gd name="T37" fmla="*/ 203 h 239"/>
              <a:gd name="T38" fmla="*/ 36 w 136"/>
              <a:gd name="T39" fmla="*/ 216 h 239"/>
              <a:gd name="T40" fmla="*/ 50 w 136"/>
              <a:gd name="T41" fmla="*/ 239 h 239"/>
              <a:gd name="T42" fmla="*/ 54 w 136"/>
              <a:gd name="T43" fmla="*/ 239 h 239"/>
              <a:gd name="T44" fmla="*/ 54 w 136"/>
              <a:gd name="T45" fmla="*/ 203 h 239"/>
              <a:gd name="T46" fmla="*/ 54 w 136"/>
              <a:gd name="T47" fmla="*/ 82 h 239"/>
              <a:gd name="T48" fmla="*/ 54 w 136"/>
              <a:gd name="T49" fmla="*/ 187 h 239"/>
              <a:gd name="T50" fmla="*/ 0 w 136"/>
              <a:gd name="T51" fmla="*/ 173 h 239"/>
              <a:gd name="T52" fmla="*/ 5 w 136"/>
              <a:gd name="T53" fmla="*/ 152 h 239"/>
              <a:gd name="T54" fmla="*/ 29 w 136"/>
              <a:gd name="T55" fmla="*/ 140 h 239"/>
              <a:gd name="T56" fmla="*/ 37 w 136"/>
              <a:gd name="T57" fmla="*/ 109 h 239"/>
              <a:gd name="T58" fmla="*/ 54 w 136"/>
              <a:gd name="T59" fmla="*/ 8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6" h="239">
                <a:moveTo>
                  <a:pt x="59" y="203"/>
                </a:moveTo>
                <a:cubicBezTo>
                  <a:pt x="57" y="203"/>
                  <a:pt x="56" y="203"/>
                  <a:pt x="54" y="203"/>
                </a:cubicBezTo>
                <a:cubicBezTo>
                  <a:pt x="54" y="239"/>
                  <a:pt x="54" y="239"/>
                  <a:pt x="54" y="239"/>
                </a:cubicBezTo>
                <a:cubicBezTo>
                  <a:pt x="62" y="239"/>
                  <a:pt x="70" y="234"/>
                  <a:pt x="72" y="226"/>
                </a:cubicBezTo>
                <a:cubicBezTo>
                  <a:pt x="74" y="216"/>
                  <a:pt x="69" y="206"/>
                  <a:pt x="59" y="203"/>
                </a:cubicBezTo>
                <a:close/>
                <a:moveTo>
                  <a:pt x="54" y="187"/>
                </a:moveTo>
                <a:cubicBezTo>
                  <a:pt x="54" y="82"/>
                  <a:pt x="54" y="82"/>
                  <a:pt x="54" y="82"/>
                </a:cubicBezTo>
                <a:cubicBezTo>
                  <a:pt x="62" y="76"/>
                  <a:pt x="71" y="74"/>
                  <a:pt x="81" y="74"/>
                </a:cubicBezTo>
                <a:cubicBezTo>
                  <a:pt x="97" y="13"/>
                  <a:pt x="97" y="13"/>
                  <a:pt x="97" y="13"/>
                </a:cubicBezTo>
                <a:cubicBezTo>
                  <a:pt x="99" y="5"/>
                  <a:pt x="107" y="0"/>
                  <a:pt x="114" y="2"/>
                </a:cubicBezTo>
                <a:cubicBezTo>
                  <a:pt x="122" y="4"/>
                  <a:pt x="126" y="12"/>
                  <a:pt x="124" y="20"/>
                </a:cubicBezTo>
                <a:cubicBezTo>
                  <a:pt x="109" y="81"/>
                  <a:pt x="109" y="81"/>
                  <a:pt x="109" y="81"/>
                </a:cubicBezTo>
                <a:cubicBezTo>
                  <a:pt x="125" y="90"/>
                  <a:pt x="136" y="109"/>
                  <a:pt x="130" y="134"/>
                </a:cubicBezTo>
                <a:cubicBezTo>
                  <a:pt x="130" y="134"/>
                  <a:pt x="125" y="154"/>
                  <a:pt x="122" y="164"/>
                </a:cubicBezTo>
                <a:cubicBezTo>
                  <a:pt x="122" y="164"/>
                  <a:pt x="122" y="164"/>
                  <a:pt x="122" y="164"/>
                </a:cubicBezTo>
                <a:cubicBezTo>
                  <a:pt x="118" y="178"/>
                  <a:pt x="136" y="187"/>
                  <a:pt x="136" y="187"/>
                </a:cubicBezTo>
                <a:cubicBezTo>
                  <a:pt x="131" y="207"/>
                  <a:pt x="131" y="207"/>
                  <a:pt x="131" y="207"/>
                </a:cubicBezTo>
                <a:lnTo>
                  <a:pt x="54" y="187"/>
                </a:lnTo>
                <a:close/>
                <a:moveTo>
                  <a:pt x="54" y="203"/>
                </a:moveTo>
                <a:cubicBezTo>
                  <a:pt x="46" y="203"/>
                  <a:pt x="38" y="208"/>
                  <a:pt x="36" y="216"/>
                </a:cubicBezTo>
                <a:cubicBezTo>
                  <a:pt x="34" y="226"/>
                  <a:pt x="40" y="236"/>
                  <a:pt x="50" y="239"/>
                </a:cubicBezTo>
                <a:cubicBezTo>
                  <a:pt x="51" y="239"/>
                  <a:pt x="53" y="239"/>
                  <a:pt x="54" y="239"/>
                </a:cubicBezTo>
                <a:cubicBezTo>
                  <a:pt x="54" y="203"/>
                  <a:pt x="54" y="203"/>
                  <a:pt x="54" y="203"/>
                </a:cubicBezTo>
                <a:close/>
                <a:moveTo>
                  <a:pt x="54" y="82"/>
                </a:moveTo>
                <a:cubicBezTo>
                  <a:pt x="54" y="187"/>
                  <a:pt x="54" y="187"/>
                  <a:pt x="54" y="187"/>
                </a:cubicBezTo>
                <a:cubicBezTo>
                  <a:pt x="0" y="173"/>
                  <a:pt x="0" y="173"/>
                  <a:pt x="0" y="173"/>
                </a:cubicBezTo>
                <a:cubicBezTo>
                  <a:pt x="5" y="152"/>
                  <a:pt x="5" y="152"/>
                  <a:pt x="5" y="152"/>
                </a:cubicBezTo>
                <a:cubicBezTo>
                  <a:pt x="5" y="152"/>
                  <a:pt x="25" y="154"/>
                  <a:pt x="29" y="140"/>
                </a:cubicBezTo>
                <a:cubicBezTo>
                  <a:pt x="32" y="128"/>
                  <a:pt x="37" y="109"/>
                  <a:pt x="37" y="109"/>
                </a:cubicBezTo>
                <a:cubicBezTo>
                  <a:pt x="40" y="97"/>
                  <a:pt x="46" y="88"/>
                  <a:pt x="54" y="82"/>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93" name="Freeform 56"/>
          <p:cNvSpPr>
            <a:spLocks noEditPoints="1"/>
          </p:cNvSpPr>
          <p:nvPr/>
        </p:nvSpPr>
        <p:spPr bwMode="auto">
          <a:xfrm>
            <a:off x="6988496" y="2699728"/>
            <a:ext cx="555625" cy="604838"/>
          </a:xfrm>
          <a:custGeom>
            <a:avLst/>
            <a:gdLst>
              <a:gd name="T0" fmla="*/ 198 w 255"/>
              <a:gd name="T1" fmla="*/ 128 h 277"/>
              <a:gd name="T2" fmla="*/ 191 w 255"/>
              <a:gd name="T3" fmla="*/ 158 h 277"/>
              <a:gd name="T4" fmla="*/ 191 w 255"/>
              <a:gd name="T5" fmla="*/ 185 h 277"/>
              <a:gd name="T6" fmla="*/ 196 w 255"/>
              <a:gd name="T7" fmla="*/ 187 h 277"/>
              <a:gd name="T8" fmla="*/ 218 w 255"/>
              <a:gd name="T9" fmla="*/ 218 h 277"/>
              <a:gd name="T10" fmla="*/ 191 w 255"/>
              <a:gd name="T11" fmla="*/ 201 h 277"/>
              <a:gd name="T12" fmla="*/ 191 w 255"/>
              <a:gd name="T13" fmla="*/ 55 h 277"/>
              <a:gd name="T14" fmla="*/ 218 w 255"/>
              <a:gd name="T15" fmla="*/ 38 h 277"/>
              <a:gd name="T16" fmla="*/ 196 w 255"/>
              <a:gd name="T17" fmla="*/ 69 h 277"/>
              <a:gd name="T18" fmla="*/ 191 w 255"/>
              <a:gd name="T19" fmla="*/ 71 h 277"/>
              <a:gd name="T20" fmla="*/ 249 w 255"/>
              <a:gd name="T21" fmla="*/ 121 h 277"/>
              <a:gd name="T22" fmla="*/ 211 w 255"/>
              <a:gd name="T23" fmla="*/ 128 h 277"/>
              <a:gd name="T24" fmla="*/ 249 w 255"/>
              <a:gd name="T25" fmla="*/ 134 h 277"/>
              <a:gd name="T26" fmla="*/ 249 w 255"/>
              <a:gd name="T27" fmla="*/ 121 h 277"/>
              <a:gd name="T28" fmla="*/ 132 w 255"/>
              <a:gd name="T29" fmla="*/ 277 h 277"/>
              <a:gd name="T30" fmla="*/ 167 w 255"/>
              <a:gd name="T31" fmla="*/ 186 h 277"/>
              <a:gd name="T32" fmla="*/ 191 w 255"/>
              <a:gd name="T33" fmla="*/ 98 h 277"/>
              <a:gd name="T34" fmla="*/ 127 w 255"/>
              <a:gd name="T35" fmla="*/ 72 h 277"/>
              <a:gd name="T36" fmla="*/ 183 w 255"/>
              <a:gd name="T37" fmla="*/ 128 h 277"/>
              <a:gd name="T38" fmla="*/ 156 w 255"/>
              <a:gd name="T39" fmla="*/ 176 h 277"/>
              <a:gd name="T40" fmla="*/ 153 w 255"/>
              <a:gd name="T41" fmla="*/ 214 h 277"/>
              <a:gd name="T42" fmla="*/ 127 w 255"/>
              <a:gd name="T43" fmla="*/ 277 h 277"/>
              <a:gd name="T44" fmla="*/ 191 w 255"/>
              <a:gd name="T45" fmla="*/ 71 h 277"/>
              <a:gd name="T46" fmla="*/ 186 w 255"/>
              <a:gd name="T47" fmla="*/ 60 h 277"/>
              <a:gd name="T48" fmla="*/ 191 w 255"/>
              <a:gd name="T49" fmla="*/ 185 h 277"/>
              <a:gd name="T50" fmla="*/ 186 w 255"/>
              <a:gd name="T51" fmla="*/ 196 h 277"/>
              <a:gd name="T52" fmla="*/ 191 w 255"/>
              <a:gd name="T53" fmla="*/ 185 h 277"/>
              <a:gd name="T54" fmla="*/ 127 w 255"/>
              <a:gd name="T55" fmla="*/ 0 h 277"/>
              <a:gd name="T56" fmla="*/ 134 w 255"/>
              <a:gd name="T57" fmla="*/ 7 h 277"/>
              <a:gd name="T58" fmla="*/ 128 w 255"/>
              <a:gd name="T59" fmla="*/ 45 h 277"/>
              <a:gd name="T60" fmla="*/ 127 w 255"/>
              <a:gd name="T61" fmla="*/ 45 h 277"/>
              <a:gd name="T62" fmla="*/ 64 w 255"/>
              <a:gd name="T63" fmla="*/ 97 h 277"/>
              <a:gd name="T64" fmla="*/ 89 w 255"/>
              <a:gd name="T65" fmla="*/ 187 h 277"/>
              <a:gd name="T66" fmla="*/ 124 w 255"/>
              <a:gd name="T67" fmla="*/ 277 h 277"/>
              <a:gd name="T68" fmla="*/ 127 w 255"/>
              <a:gd name="T69" fmla="*/ 214 h 277"/>
              <a:gd name="T70" fmla="*/ 103 w 255"/>
              <a:gd name="T71" fmla="*/ 183 h 277"/>
              <a:gd name="T72" fmla="*/ 71 w 255"/>
              <a:gd name="T73" fmla="*/ 128 h 277"/>
              <a:gd name="T74" fmla="*/ 127 w 255"/>
              <a:gd name="T75" fmla="*/ 72 h 277"/>
              <a:gd name="T76" fmla="*/ 127 w 255"/>
              <a:gd name="T77" fmla="*/ 57 h 277"/>
              <a:gd name="T78" fmla="*/ 127 w 255"/>
              <a:gd name="T79" fmla="*/ 0 h 277"/>
              <a:gd name="T80" fmla="*/ 121 w 255"/>
              <a:gd name="T81" fmla="*/ 38 h 277"/>
              <a:gd name="T82" fmla="*/ 127 w 255"/>
              <a:gd name="T83" fmla="*/ 0 h 277"/>
              <a:gd name="T84" fmla="*/ 64 w 255"/>
              <a:gd name="T85" fmla="*/ 185 h 277"/>
              <a:gd name="T86" fmla="*/ 69 w 255"/>
              <a:gd name="T87" fmla="*/ 196 h 277"/>
              <a:gd name="T88" fmla="*/ 64 w 255"/>
              <a:gd name="T89" fmla="*/ 71 h 277"/>
              <a:gd name="T90" fmla="*/ 69 w 255"/>
              <a:gd name="T91" fmla="*/ 60 h 277"/>
              <a:gd name="T92" fmla="*/ 64 w 255"/>
              <a:gd name="T93" fmla="*/ 71 h 277"/>
              <a:gd name="T94" fmla="*/ 57 w 255"/>
              <a:gd name="T95" fmla="*/ 128 h 277"/>
              <a:gd name="T96" fmla="*/ 64 w 255"/>
              <a:gd name="T97" fmla="*/ 97 h 277"/>
              <a:gd name="T98" fmla="*/ 64 w 255"/>
              <a:gd name="T99" fmla="*/ 71 h 277"/>
              <a:gd name="T100" fmla="*/ 60 w 255"/>
              <a:gd name="T101" fmla="*/ 69 h 277"/>
              <a:gd name="T102" fmla="*/ 38 w 255"/>
              <a:gd name="T103" fmla="*/ 38 h 277"/>
              <a:gd name="T104" fmla="*/ 64 w 255"/>
              <a:gd name="T105" fmla="*/ 55 h 277"/>
              <a:gd name="T106" fmla="*/ 64 w 255"/>
              <a:gd name="T107" fmla="*/ 201 h 277"/>
              <a:gd name="T108" fmla="*/ 38 w 255"/>
              <a:gd name="T109" fmla="*/ 218 h 277"/>
              <a:gd name="T110" fmla="*/ 60 w 255"/>
              <a:gd name="T111" fmla="*/ 187 h 277"/>
              <a:gd name="T112" fmla="*/ 64 w 255"/>
              <a:gd name="T113" fmla="*/ 185 h 277"/>
              <a:gd name="T114" fmla="*/ 45 w 255"/>
              <a:gd name="T115" fmla="*/ 128 h 277"/>
              <a:gd name="T116" fmla="*/ 7 w 255"/>
              <a:gd name="T117" fmla="*/ 121 h 277"/>
              <a:gd name="T118" fmla="*/ 7 w 255"/>
              <a:gd name="T119" fmla="*/ 134 h 277"/>
              <a:gd name="T120" fmla="*/ 45 w 255"/>
              <a:gd name="T121" fmla="*/ 128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55" h="277">
                <a:moveTo>
                  <a:pt x="191" y="158"/>
                </a:moveTo>
                <a:cubicBezTo>
                  <a:pt x="195" y="149"/>
                  <a:pt x="198" y="139"/>
                  <a:pt x="198" y="128"/>
                </a:cubicBezTo>
                <a:cubicBezTo>
                  <a:pt x="198" y="117"/>
                  <a:pt x="195" y="107"/>
                  <a:pt x="191" y="98"/>
                </a:cubicBezTo>
                <a:cubicBezTo>
                  <a:pt x="191" y="158"/>
                  <a:pt x="191" y="158"/>
                  <a:pt x="191" y="158"/>
                </a:cubicBezTo>
                <a:close/>
                <a:moveTo>
                  <a:pt x="191" y="201"/>
                </a:moveTo>
                <a:cubicBezTo>
                  <a:pt x="191" y="185"/>
                  <a:pt x="191" y="185"/>
                  <a:pt x="191" y="185"/>
                </a:cubicBezTo>
                <a:cubicBezTo>
                  <a:pt x="193" y="185"/>
                  <a:pt x="194" y="185"/>
                  <a:pt x="196" y="187"/>
                </a:cubicBezTo>
                <a:cubicBezTo>
                  <a:pt x="196" y="187"/>
                  <a:pt x="196" y="187"/>
                  <a:pt x="196" y="187"/>
                </a:cubicBezTo>
                <a:cubicBezTo>
                  <a:pt x="218" y="209"/>
                  <a:pt x="218" y="209"/>
                  <a:pt x="218" y="209"/>
                </a:cubicBezTo>
                <a:cubicBezTo>
                  <a:pt x="220" y="211"/>
                  <a:pt x="220" y="216"/>
                  <a:pt x="218" y="218"/>
                </a:cubicBezTo>
                <a:cubicBezTo>
                  <a:pt x="215" y="221"/>
                  <a:pt x="211" y="221"/>
                  <a:pt x="209" y="218"/>
                </a:cubicBezTo>
                <a:cubicBezTo>
                  <a:pt x="191" y="201"/>
                  <a:pt x="191" y="201"/>
                  <a:pt x="191" y="201"/>
                </a:cubicBezTo>
                <a:close/>
                <a:moveTo>
                  <a:pt x="191" y="71"/>
                </a:moveTo>
                <a:cubicBezTo>
                  <a:pt x="191" y="55"/>
                  <a:pt x="191" y="55"/>
                  <a:pt x="191" y="55"/>
                </a:cubicBezTo>
                <a:cubicBezTo>
                  <a:pt x="209" y="38"/>
                  <a:pt x="209" y="38"/>
                  <a:pt x="209" y="38"/>
                </a:cubicBezTo>
                <a:cubicBezTo>
                  <a:pt x="211" y="35"/>
                  <a:pt x="215" y="35"/>
                  <a:pt x="218" y="38"/>
                </a:cubicBezTo>
                <a:cubicBezTo>
                  <a:pt x="220" y="40"/>
                  <a:pt x="220" y="44"/>
                  <a:pt x="218" y="47"/>
                </a:cubicBezTo>
                <a:cubicBezTo>
                  <a:pt x="196" y="69"/>
                  <a:pt x="196" y="69"/>
                  <a:pt x="196" y="69"/>
                </a:cubicBezTo>
                <a:cubicBezTo>
                  <a:pt x="196" y="69"/>
                  <a:pt x="196" y="69"/>
                  <a:pt x="196" y="69"/>
                </a:cubicBezTo>
                <a:cubicBezTo>
                  <a:pt x="194" y="71"/>
                  <a:pt x="193" y="71"/>
                  <a:pt x="191" y="71"/>
                </a:cubicBezTo>
                <a:close/>
                <a:moveTo>
                  <a:pt x="249" y="121"/>
                </a:moveTo>
                <a:cubicBezTo>
                  <a:pt x="249" y="121"/>
                  <a:pt x="249" y="121"/>
                  <a:pt x="249" y="121"/>
                </a:cubicBezTo>
                <a:cubicBezTo>
                  <a:pt x="217" y="121"/>
                  <a:pt x="217" y="121"/>
                  <a:pt x="217" y="121"/>
                </a:cubicBezTo>
                <a:cubicBezTo>
                  <a:pt x="214" y="121"/>
                  <a:pt x="211" y="124"/>
                  <a:pt x="211" y="128"/>
                </a:cubicBezTo>
                <a:cubicBezTo>
                  <a:pt x="211" y="132"/>
                  <a:pt x="214" y="134"/>
                  <a:pt x="217" y="134"/>
                </a:cubicBezTo>
                <a:cubicBezTo>
                  <a:pt x="249" y="134"/>
                  <a:pt x="249" y="134"/>
                  <a:pt x="249" y="134"/>
                </a:cubicBezTo>
                <a:cubicBezTo>
                  <a:pt x="252" y="134"/>
                  <a:pt x="255" y="132"/>
                  <a:pt x="255" y="128"/>
                </a:cubicBezTo>
                <a:cubicBezTo>
                  <a:pt x="255" y="124"/>
                  <a:pt x="252" y="121"/>
                  <a:pt x="249" y="121"/>
                </a:cubicBezTo>
                <a:close/>
                <a:moveTo>
                  <a:pt x="127" y="277"/>
                </a:moveTo>
                <a:cubicBezTo>
                  <a:pt x="132" y="277"/>
                  <a:pt x="132" y="277"/>
                  <a:pt x="132" y="277"/>
                </a:cubicBezTo>
                <a:cubicBezTo>
                  <a:pt x="151" y="277"/>
                  <a:pt x="167" y="262"/>
                  <a:pt x="167" y="242"/>
                </a:cubicBezTo>
                <a:cubicBezTo>
                  <a:pt x="167" y="186"/>
                  <a:pt x="167" y="186"/>
                  <a:pt x="167" y="186"/>
                </a:cubicBezTo>
                <a:cubicBezTo>
                  <a:pt x="177" y="179"/>
                  <a:pt x="186" y="169"/>
                  <a:pt x="191" y="158"/>
                </a:cubicBezTo>
                <a:cubicBezTo>
                  <a:pt x="191" y="98"/>
                  <a:pt x="191" y="98"/>
                  <a:pt x="191" y="98"/>
                </a:cubicBezTo>
                <a:cubicBezTo>
                  <a:pt x="180" y="74"/>
                  <a:pt x="156" y="57"/>
                  <a:pt x="127" y="57"/>
                </a:cubicBezTo>
                <a:cubicBezTo>
                  <a:pt x="127" y="72"/>
                  <a:pt x="127" y="72"/>
                  <a:pt x="127" y="72"/>
                </a:cubicBezTo>
                <a:cubicBezTo>
                  <a:pt x="143" y="72"/>
                  <a:pt x="157" y="78"/>
                  <a:pt x="167" y="88"/>
                </a:cubicBezTo>
                <a:cubicBezTo>
                  <a:pt x="177" y="98"/>
                  <a:pt x="183" y="112"/>
                  <a:pt x="183" y="128"/>
                </a:cubicBezTo>
                <a:cubicBezTo>
                  <a:pt x="183" y="148"/>
                  <a:pt x="172" y="166"/>
                  <a:pt x="156" y="176"/>
                </a:cubicBezTo>
                <a:cubicBezTo>
                  <a:pt x="156" y="176"/>
                  <a:pt x="156" y="176"/>
                  <a:pt x="156" y="176"/>
                </a:cubicBezTo>
                <a:cubicBezTo>
                  <a:pt x="154" y="177"/>
                  <a:pt x="153" y="180"/>
                  <a:pt x="153" y="182"/>
                </a:cubicBezTo>
                <a:cubicBezTo>
                  <a:pt x="153" y="214"/>
                  <a:pt x="153" y="214"/>
                  <a:pt x="153" y="214"/>
                </a:cubicBezTo>
                <a:cubicBezTo>
                  <a:pt x="127" y="214"/>
                  <a:pt x="127" y="214"/>
                  <a:pt x="127" y="214"/>
                </a:cubicBezTo>
                <a:cubicBezTo>
                  <a:pt x="127" y="277"/>
                  <a:pt x="127" y="277"/>
                  <a:pt x="127" y="277"/>
                </a:cubicBezTo>
                <a:close/>
                <a:moveTo>
                  <a:pt x="191" y="55"/>
                </a:moveTo>
                <a:cubicBezTo>
                  <a:pt x="191" y="71"/>
                  <a:pt x="191" y="71"/>
                  <a:pt x="191" y="71"/>
                </a:cubicBezTo>
                <a:cubicBezTo>
                  <a:pt x="189" y="71"/>
                  <a:pt x="188" y="71"/>
                  <a:pt x="186" y="69"/>
                </a:cubicBezTo>
                <a:cubicBezTo>
                  <a:pt x="184" y="67"/>
                  <a:pt x="184" y="63"/>
                  <a:pt x="186" y="60"/>
                </a:cubicBezTo>
                <a:cubicBezTo>
                  <a:pt x="191" y="55"/>
                  <a:pt x="191" y="55"/>
                  <a:pt x="191" y="55"/>
                </a:cubicBezTo>
                <a:close/>
                <a:moveTo>
                  <a:pt x="191" y="185"/>
                </a:moveTo>
                <a:cubicBezTo>
                  <a:pt x="191" y="201"/>
                  <a:pt x="191" y="201"/>
                  <a:pt x="191" y="201"/>
                </a:cubicBezTo>
                <a:cubicBezTo>
                  <a:pt x="186" y="196"/>
                  <a:pt x="186" y="196"/>
                  <a:pt x="186" y="196"/>
                </a:cubicBezTo>
                <a:cubicBezTo>
                  <a:pt x="184" y="193"/>
                  <a:pt x="184" y="189"/>
                  <a:pt x="186" y="187"/>
                </a:cubicBezTo>
                <a:cubicBezTo>
                  <a:pt x="188" y="185"/>
                  <a:pt x="189" y="185"/>
                  <a:pt x="191" y="185"/>
                </a:cubicBezTo>
                <a:close/>
                <a:moveTo>
                  <a:pt x="127" y="45"/>
                </a:moveTo>
                <a:cubicBezTo>
                  <a:pt x="127" y="0"/>
                  <a:pt x="127" y="0"/>
                  <a:pt x="127" y="0"/>
                </a:cubicBezTo>
                <a:cubicBezTo>
                  <a:pt x="127" y="0"/>
                  <a:pt x="128" y="0"/>
                  <a:pt x="128" y="0"/>
                </a:cubicBezTo>
                <a:cubicBezTo>
                  <a:pt x="131" y="0"/>
                  <a:pt x="134" y="3"/>
                  <a:pt x="134" y="7"/>
                </a:cubicBezTo>
                <a:cubicBezTo>
                  <a:pt x="134" y="38"/>
                  <a:pt x="134" y="38"/>
                  <a:pt x="134" y="38"/>
                </a:cubicBezTo>
                <a:cubicBezTo>
                  <a:pt x="134" y="42"/>
                  <a:pt x="131" y="45"/>
                  <a:pt x="128" y="45"/>
                </a:cubicBezTo>
                <a:cubicBezTo>
                  <a:pt x="128" y="45"/>
                  <a:pt x="128" y="45"/>
                  <a:pt x="128" y="45"/>
                </a:cubicBezTo>
                <a:cubicBezTo>
                  <a:pt x="128" y="45"/>
                  <a:pt x="127" y="45"/>
                  <a:pt x="127" y="45"/>
                </a:cubicBezTo>
                <a:close/>
                <a:moveTo>
                  <a:pt x="127" y="57"/>
                </a:moveTo>
                <a:cubicBezTo>
                  <a:pt x="99" y="57"/>
                  <a:pt x="75" y="74"/>
                  <a:pt x="64" y="97"/>
                </a:cubicBezTo>
                <a:cubicBezTo>
                  <a:pt x="64" y="159"/>
                  <a:pt x="64" y="159"/>
                  <a:pt x="64" y="159"/>
                </a:cubicBezTo>
                <a:cubicBezTo>
                  <a:pt x="70" y="170"/>
                  <a:pt x="78" y="180"/>
                  <a:pt x="89" y="187"/>
                </a:cubicBezTo>
                <a:cubicBezTo>
                  <a:pt x="89" y="242"/>
                  <a:pt x="89" y="242"/>
                  <a:pt x="89" y="242"/>
                </a:cubicBezTo>
                <a:cubicBezTo>
                  <a:pt x="89" y="262"/>
                  <a:pt x="104" y="277"/>
                  <a:pt x="124" y="277"/>
                </a:cubicBezTo>
                <a:cubicBezTo>
                  <a:pt x="127" y="277"/>
                  <a:pt x="127" y="277"/>
                  <a:pt x="127" y="277"/>
                </a:cubicBezTo>
                <a:cubicBezTo>
                  <a:pt x="127" y="214"/>
                  <a:pt x="127" y="214"/>
                  <a:pt x="127" y="214"/>
                </a:cubicBezTo>
                <a:cubicBezTo>
                  <a:pt x="103" y="214"/>
                  <a:pt x="103" y="214"/>
                  <a:pt x="103" y="214"/>
                </a:cubicBezTo>
                <a:cubicBezTo>
                  <a:pt x="103" y="183"/>
                  <a:pt x="103" y="183"/>
                  <a:pt x="103" y="183"/>
                </a:cubicBezTo>
                <a:cubicBezTo>
                  <a:pt x="103" y="180"/>
                  <a:pt x="102" y="178"/>
                  <a:pt x="100" y="176"/>
                </a:cubicBezTo>
                <a:cubicBezTo>
                  <a:pt x="83" y="167"/>
                  <a:pt x="71" y="149"/>
                  <a:pt x="71" y="128"/>
                </a:cubicBezTo>
                <a:cubicBezTo>
                  <a:pt x="71" y="112"/>
                  <a:pt x="78" y="98"/>
                  <a:pt x="88" y="88"/>
                </a:cubicBezTo>
                <a:cubicBezTo>
                  <a:pt x="98" y="78"/>
                  <a:pt x="112" y="72"/>
                  <a:pt x="127" y="72"/>
                </a:cubicBezTo>
                <a:cubicBezTo>
                  <a:pt x="127" y="72"/>
                  <a:pt x="127" y="72"/>
                  <a:pt x="127" y="72"/>
                </a:cubicBezTo>
                <a:cubicBezTo>
                  <a:pt x="127" y="57"/>
                  <a:pt x="127" y="57"/>
                  <a:pt x="127" y="57"/>
                </a:cubicBezTo>
                <a:cubicBezTo>
                  <a:pt x="127" y="57"/>
                  <a:pt x="127" y="57"/>
                  <a:pt x="127" y="57"/>
                </a:cubicBezTo>
                <a:close/>
                <a:moveTo>
                  <a:pt x="127" y="0"/>
                </a:moveTo>
                <a:cubicBezTo>
                  <a:pt x="127" y="45"/>
                  <a:pt x="127" y="45"/>
                  <a:pt x="127" y="45"/>
                </a:cubicBezTo>
                <a:cubicBezTo>
                  <a:pt x="124" y="45"/>
                  <a:pt x="121" y="42"/>
                  <a:pt x="121" y="38"/>
                </a:cubicBezTo>
                <a:cubicBezTo>
                  <a:pt x="121" y="7"/>
                  <a:pt x="121" y="7"/>
                  <a:pt x="121" y="7"/>
                </a:cubicBezTo>
                <a:cubicBezTo>
                  <a:pt x="121" y="4"/>
                  <a:pt x="124" y="1"/>
                  <a:pt x="127" y="0"/>
                </a:cubicBezTo>
                <a:close/>
                <a:moveTo>
                  <a:pt x="64" y="201"/>
                </a:moveTo>
                <a:cubicBezTo>
                  <a:pt x="64" y="185"/>
                  <a:pt x="64" y="185"/>
                  <a:pt x="64" y="185"/>
                </a:cubicBezTo>
                <a:cubicBezTo>
                  <a:pt x="66" y="185"/>
                  <a:pt x="68" y="185"/>
                  <a:pt x="69" y="187"/>
                </a:cubicBezTo>
                <a:cubicBezTo>
                  <a:pt x="72" y="189"/>
                  <a:pt x="72" y="193"/>
                  <a:pt x="69" y="196"/>
                </a:cubicBezTo>
                <a:cubicBezTo>
                  <a:pt x="64" y="201"/>
                  <a:pt x="64" y="201"/>
                  <a:pt x="64" y="201"/>
                </a:cubicBezTo>
                <a:close/>
                <a:moveTo>
                  <a:pt x="64" y="71"/>
                </a:moveTo>
                <a:cubicBezTo>
                  <a:pt x="64" y="55"/>
                  <a:pt x="64" y="55"/>
                  <a:pt x="64" y="55"/>
                </a:cubicBezTo>
                <a:cubicBezTo>
                  <a:pt x="69" y="60"/>
                  <a:pt x="69" y="60"/>
                  <a:pt x="69" y="60"/>
                </a:cubicBezTo>
                <a:cubicBezTo>
                  <a:pt x="72" y="63"/>
                  <a:pt x="72" y="67"/>
                  <a:pt x="69" y="69"/>
                </a:cubicBezTo>
                <a:cubicBezTo>
                  <a:pt x="68" y="71"/>
                  <a:pt x="66" y="71"/>
                  <a:pt x="64" y="71"/>
                </a:cubicBezTo>
                <a:close/>
                <a:moveTo>
                  <a:pt x="64" y="97"/>
                </a:moveTo>
                <a:cubicBezTo>
                  <a:pt x="59" y="106"/>
                  <a:pt x="57" y="117"/>
                  <a:pt x="57" y="128"/>
                </a:cubicBezTo>
                <a:cubicBezTo>
                  <a:pt x="57" y="139"/>
                  <a:pt x="59" y="149"/>
                  <a:pt x="64" y="159"/>
                </a:cubicBezTo>
                <a:cubicBezTo>
                  <a:pt x="64" y="97"/>
                  <a:pt x="64" y="97"/>
                  <a:pt x="64" y="97"/>
                </a:cubicBezTo>
                <a:close/>
                <a:moveTo>
                  <a:pt x="64" y="55"/>
                </a:moveTo>
                <a:cubicBezTo>
                  <a:pt x="64" y="71"/>
                  <a:pt x="64" y="71"/>
                  <a:pt x="64" y="71"/>
                </a:cubicBezTo>
                <a:cubicBezTo>
                  <a:pt x="62" y="71"/>
                  <a:pt x="61" y="70"/>
                  <a:pt x="60" y="69"/>
                </a:cubicBezTo>
                <a:cubicBezTo>
                  <a:pt x="60" y="69"/>
                  <a:pt x="60" y="69"/>
                  <a:pt x="60" y="69"/>
                </a:cubicBezTo>
                <a:cubicBezTo>
                  <a:pt x="38" y="47"/>
                  <a:pt x="38" y="47"/>
                  <a:pt x="38" y="47"/>
                </a:cubicBezTo>
                <a:cubicBezTo>
                  <a:pt x="35" y="44"/>
                  <a:pt x="35" y="40"/>
                  <a:pt x="38" y="38"/>
                </a:cubicBezTo>
                <a:cubicBezTo>
                  <a:pt x="40" y="35"/>
                  <a:pt x="44" y="35"/>
                  <a:pt x="47" y="38"/>
                </a:cubicBezTo>
                <a:cubicBezTo>
                  <a:pt x="64" y="55"/>
                  <a:pt x="64" y="55"/>
                  <a:pt x="64" y="55"/>
                </a:cubicBezTo>
                <a:close/>
                <a:moveTo>
                  <a:pt x="64" y="185"/>
                </a:moveTo>
                <a:cubicBezTo>
                  <a:pt x="64" y="201"/>
                  <a:pt x="64" y="201"/>
                  <a:pt x="64" y="201"/>
                </a:cubicBezTo>
                <a:cubicBezTo>
                  <a:pt x="47" y="218"/>
                  <a:pt x="47" y="218"/>
                  <a:pt x="47" y="218"/>
                </a:cubicBezTo>
                <a:cubicBezTo>
                  <a:pt x="44" y="221"/>
                  <a:pt x="40" y="221"/>
                  <a:pt x="38" y="218"/>
                </a:cubicBezTo>
                <a:cubicBezTo>
                  <a:pt x="35" y="216"/>
                  <a:pt x="35" y="211"/>
                  <a:pt x="38" y="209"/>
                </a:cubicBezTo>
                <a:cubicBezTo>
                  <a:pt x="60" y="187"/>
                  <a:pt x="60" y="187"/>
                  <a:pt x="60" y="187"/>
                </a:cubicBezTo>
                <a:cubicBezTo>
                  <a:pt x="60" y="187"/>
                  <a:pt x="60" y="187"/>
                  <a:pt x="60" y="187"/>
                </a:cubicBezTo>
                <a:cubicBezTo>
                  <a:pt x="61" y="185"/>
                  <a:pt x="62" y="185"/>
                  <a:pt x="64" y="185"/>
                </a:cubicBezTo>
                <a:close/>
                <a:moveTo>
                  <a:pt x="45" y="128"/>
                </a:moveTo>
                <a:cubicBezTo>
                  <a:pt x="45" y="128"/>
                  <a:pt x="45" y="128"/>
                  <a:pt x="45" y="128"/>
                </a:cubicBezTo>
                <a:cubicBezTo>
                  <a:pt x="45" y="124"/>
                  <a:pt x="42" y="121"/>
                  <a:pt x="38" y="121"/>
                </a:cubicBezTo>
                <a:cubicBezTo>
                  <a:pt x="7" y="121"/>
                  <a:pt x="7" y="121"/>
                  <a:pt x="7" y="121"/>
                </a:cubicBezTo>
                <a:cubicBezTo>
                  <a:pt x="3" y="121"/>
                  <a:pt x="0" y="124"/>
                  <a:pt x="0" y="128"/>
                </a:cubicBezTo>
                <a:cubicBezTo>
                  <a:pt x="0" y="132"/>
                  <a:pt x="3" y="134"/>
                  <a:pt x="7" y="134"/>
                </a:cubicBezTo>
                <a:cubicBezTo>
                  <a:pt x="38" y="134"/>
                  <a:pt x="38" y="134"/>
                  <a:pt x="38" y="134"/>
                </a:cubicBezTo>
                <a:cubicBezTo>
                  <a:pt x="42" y="134"/>
                  <a:pt x="45" y="132"/>
                  <a:pt x="45" y="128"/>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4" name="Freeform 57"/>
          <p:cNvSpPr>
            <a:spLocks noEditPoints="1"/>
          </p:cNvSpPr>
          <p:nvPr/>
        </p:nvSpPr>
        <p:spPr bwMode="auto">
          <a:xfrm>
            <a:off x="9037959" y="1136040"/>
            <a:ext cx="528638" cy="519113"/>
          </a:xfrm>
          <a:custGeom>
            <a:avLst/>
            <a:gdLst>
              <a:gd name="T0" fmla="*/ 231 w 243"/>
              <a:gd name="T1" fmla="*/ 92 h 238"/>
              <a:gd name="T2" fmla="*/ 214 w 243"/>
              <a:gd name="T3" fmla="*/ 83 h 238"/>
              <a:gd name="T4" fmla="*/ 206 w 243"/>
              <a:gd name="T5" fmla="*/ 71 h 238"/>
              <a:gd name="T6" fmla="*/ 192 w 243"/>
              <a:gd name="T7" fmla="*/ 82 h 238"/>
              <a:gd name="T8" fmla="*/ 194 w 243"/>
              <a:gd name="T9" fmla="*/ 64 h 238"/>
              <a:gd name="T10" fmla="*/ 179 w 243"/>
              <a:gd name="T11" fmla="*/ 64 h 238"/>
              <a:gd name="T12" fmla="*/ 162 w 243"/>
              <a:gd name="T13" fmla="*/ 54 h 238"/>
              <a:gd name="T14" fmla="*/ 154 w 243"/>
              <a:gd name="T15" fmla="*/ 42 h 238"/>
              <a:gd name="T16" fmla="*/ 140 w 243"/>
              <a:gd name="T17" fmla="*/ 53 h 238"/>
              <a:gd name="T18" fmla="*/ 142 w 243"/>
              <a:gd name="T19" fmla="*/ 35 h 238"/>
              <a:gd name="T20" fmla="*/ 128 w 243"/>
              <a:gd name="T21" fmla="*/ 35 h 238"/>
              <a:gd name="T22" fmla="*/ 110 w 243"/>
              <a:gd name="T23" fmla="*/ 25 h 238"/>
              <a:gd name="T24" fmla="*/ 102 w 243"/>
              <a:gd name="T25" fmla="*/ 13 h 238"/>
              <a:gd name="T26" fmla="*/ 101 w 243"/>
              <a:gd name="T27" fmla="*/ 22 h 238"/>
              <a:gd name="T28" fmla="*/ 208 w 243"/>
              <a:gd name="T29" fmla="*/ 128 h 238"/>
              <a:gd name="T30" fmla="*/ 206 w 243"/>
              <a:gd name="T31" fmla="*/ 132 h 238"/>
              <a:gd name="T32" fmla="*/ 101 w 243"/>
              <a:gd name="T33" fmla="*/ 74 h 238"/>
              <a:gd name="T34" fmla="*/ 196 w 243"/>
              <a:gd name="T35" fmla="*/ 149 h 238"/>
              <a:gd name="T36" fmla="*/ 194 w 243"/>
              <a:gd name="T37" fmla="*/ 153 h 238"/>
              <a:gd name="T38" fmla="*/ 101 w 243"/>
              <a:gd name="T39" fmla="*/ 101 h 238"/>
              <a:gd name="T40" fmla="*/ 185 w 243"/>
              <a:gd name="T41" fmla="*/ 170 h 238"/>
              <a:gd name="T42" fmla="*/ 182 w 243"/>
              <a:gd name="T43" fmla="*/ 174 h 238"/>
              <a:gd name="T44" fmla="*/ 101 w 243"/>
              <a:gd name="T45" fmla="*/ 129 h 238"/>
              <a:gd name="T46" fmla="*/ 173 w 243"/>
              <a:gd name="T47" fmla="*/ 191 h 238"/>
              <a:gd name="T48" fmla="*/ 171 w 243"/>
              <a:gd name="T49" fmla="*/ 195 h 238"/>
              <a:gd name="T50" fmla="*/ 101 w 243"/>
              <a:gd name="T51" fmla="*/ 156 h 238"/>
              <a:gd name="T52" fmla="*/ 138 w 243"/>
              <a:gd name="T53" fmla="*/ 231 h 238"/>
              <a:gd name="T54" fmla="*/ 243 w 243"/>
              <a:gd name="T55" fmla="*/ 91 h 238"/>
              <a:gd name="T56" fmla="*/ 101 w 243"/>
              <a:gd name="T57" fmla="*/ 22 h 238"/>
              <a:gd name="T58" fmla="*/ 85 w 243"/>
              <a:gd name="T59" fmla="*/ 11 h 238"/>
              <a:gd name="T60" fmla="*/ 78 w 243"/>
              <a:gd name="T61" fmla="*/ 0 h 238"/>
              <a:gd name="T62" fmla="*/ 15 w 243"/>
              <a:gd name="T63" fmla="*/ 163 h 238"/>
              <a:gd name="T64" fmla="*/ 101 w 243"/>
              <a:gd name="T65" fmla="*/ 156 h 238"/>
              <a:gd name="T66" fmla="*/ 27 w 243"/>
              <a:gd name="T67" fmla="*/ 113 h 238"/>
              <a:gd name="T68" fmla="*/ 101 w 243"/>
              <a:gd name="T69" fmla="*/ 151 h 238"/>
              <a:gd name="T70" fmla="*/ 40 w 243"/>
              <a:gd name="T71" fmla="*/ 95 h 238"/>
              <a:gd name="T72" fmla="*/ 42 w 243"/>
              <a:gd name="T73" fmla="*/ 91 h 238"/>
              <a:gd name="T74" fmla="*/ 101 w 243"/>
              <a:gd name="T75" fmla="*/ 101 h 238"/>
              <a:gd name="T76" fmla="*/ 51 w 243"/>
              <a:gd name="T77" fmla="*/ 71 h 238"/>
              <a:gd name="T78" fmla="*/ 101 w 243"/>
              <a:gd name="T79" fmla="*/ 96 h 238"/>
              <a:gd name="T80" fmla="*/ 63 w 243"/>
              <a:gd name="T81" fmla="*/ 53 h 238"/>
              <a:gd name="T82" fmla="*/ 65 w 243"/>
              <a:gd name="T83" fmla="*/ 49 h 238"/>
              <a:gd name="T84" fmla="*/ 101 w 243"/>
              <a:gd name="T85" fmla="*/ 22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3" h="238">
                <a:moveTo>
                  <a:pt x="232" y="85"/>
                </a:moveTo>
                <a:cubicBezTo>
                  <a:pt x="233" y="87"/>
                  <a:pt x="233" y="90"/>
                  <a:pt x="231" y="92"/>
                </a:cubicBezTo>
                <a:cubicBezTo>
                  <a:pt x="229" y="97"/>
                  <a:pt x="223" y="99"/>
                  <a:pt x="218" y="96"/>
                </a:cubicBezTo>
                <a:cubicBezTo>
                  <a:pt x="213" y="94"/>
                  <a:pt x="212" y="88"/>
                  <a:pt x="214" y="83"/>
                </a:cubicBezTo>
                <a:cubicBezTo>
                  <a:pt x="216" y="81"/>
                  <a:pt x="218" y="79"/>
                  <a:pt x="220" y="78"/>
                </a:cubicBezTo>
                <a:cubicBezTo>
                  <a:pt x="206" y="71"/>
                  <a:pt x="206" y="71"/>
                  <a:pt x="206" y="71"/>
                </a:cubicBezTo>
                <a:cubicBezTo>
                  <a:pt x="207" y="73"/>
                  <a:pt x="207" y="76"/>
                  <a:pt x="205" y="78"/>
                </a:cubicBezTo>
                <a:cubicBezTo>
                  <a:pt x="203" y="83"/>
                  <a:pt x="197" y="84"/>
                  <a:pt x="192" y="82"/>
                </a:cubicBezTo>
                <a:cubicBezTo>
                  <a:pt x="188" y="79"/>
                  <a:pt x="186" y="73"/>
                  <a:pt x="188" y="69"/>
                </a:cubicBezTo>
                <a:cubicBezTo>
                  <a:pt x="190" y="66"/>
                  <a:pt x="192" y="65"/>
                  <a:pt x="194" y="64"/>
                </a:cubicBezTo>
                <a:cubicBezTo>
                  <a:pt x="180" y="56"/>
                  <a:pt x="180" y="56"/>
                  <a:pt x="180" y="56"/>
                </a:cubicBezTo>
                <a:cubicBezTo>
                  <a:pt x="181" y="59"/>
                  <a:pt x="181" y="61"/>
                  <a:pt x="179" y="64"/>
                </a:cubicBezTo>
                <a:cubicBezTo>
                  <a:pt x="177" y="68"/>
                  <a:pt x="171" y="70"/>
                  <a:pt x="166" y="67"/>
                </a:cubicBezTo>
                <a:cubicBezTo>
                  <a:pt x="161" y="65"/>
                  <a:pt x="160" y="59"/>
                  <a:pt x="162" y="54"/>
                </a:cubicBezTo>
                <a:cubicBezTo>
                  <a:pt x="164" y="52"/>
                  <a:pt x="166" y="50"/>
                  <a:pt x="168" y="50"/>
                </a:cubicBezTo>
                <a:cubicBezTo>
                  <a:pt x="154" y="42"/>
                  <a:pt x="154" y="42"/>
                  <a:pt x="154" y="42"/>
                </a:cubicBezTo>
                <a:cubicBezTo>
                  <a:pt x="155" y="44"/>
                  <a:pt x="155" y="47"/>
                  <a:pt x="153" y="49"/>
                </a:cubicBezTo>
                <a:cubicBezTo>
                  <a:pt x="151" y="54"/>
                  <a:pt x="145" y="56"/>
                  <a:pt x="140" y="53"/>
                </a:cubicBezTo>
                <a:cubicBezTo>
                  <a:pt x="136" y="50"/>
                  <a:pt x="134" y="45"/>
                  <a:pt x="136" y="40"/>
                </a:cubicBezTo>
                <a:cubicBezTo>
                  <a:pt x="138" y="37"/>
                  <a:pt x="140" y="36"/>
                  <a:pt x="142" y="35"/>
                </a:cubicBezTo>
                <a:cubicBezTo>
                  <a:pt x="128" y="28"/>
                  <a:pt x="128" y="28"/>
                  <a:pt x="128" y="28"/>
                </a:cubicBezTo>
                <a:cubicBezTo>
                  <a:pt x="129" y="30"/>
                  <a:pt x="129" y="33"/>
                  <a:pt x="128" y="35"/>
                </a:cubicBezTo>
                <a:cubicBezTo>
                  <a:pt x="125" y="40"/>
                  <a:pt x="119" y="41"/>
                  <a:pt x="114" y="39"/>
                </a:cubicBezTo>
                <a:cubicBezTo>
                  <a:pt x="110" y="36"/>
                  <a:pt x="108" y="30"/>
                  <a:pt x="110" y="25"/>
                </a:cubicBezTo>
                <a:cubicBezTo>
                  <a:pt x="112" y="23"/>
                  <a:pt x="114" y="22"/>
                  <a:pt x="116" y="21"/>
                </a:cubicBezTo>
                <a:cubicBezTo>
                  <a:pt x="102" y="13"/>
                  <a:pt x="102" y="13"/>
                  <a:pt x="102" y="13"/>
                </a:cubicBezTo>
                <a:cubicBezTo>
                  <a:pt x="103" y="16"/>
                  <a:pt x="103" y="18"/>
                  <a:pt x="102" y="21"/>
                </a:cubicBezTo>
                <a:cubicBezTo>
                  <a:pt x="101" y="21"/>
                  <a:pt x="101" y="22"/>
                  <a:pt x="101" y="22"/>
                </a:cubicBezTo>
                <a:cubicBezTo>
                  <a:pt x="101" y="69"/>
                  <a:pt x="101" y="69"/>
                  <a:pt x="101" y="69"/>
                </a:cubicBezTo>
                <a:cubicBezTo>
                  <a:pt x="208" y="128"/>
                  <a:pt x="208" y="128"/>
                  <a:pt x="208" y="128"/>
                </a:cubicBezTo>
                <a:cubicBezTo>
                  <a:pt x="209" y="129"/>
                  <a:pt x="209" y="130"/>
                  <a:pt x="209" y="131"/>
                </a:cubicBezTo>
                <a:cubicBezTo>
                  <a:pt x="208" y="132"/>
                  <a:pt x="207" y="133"/>
                  <a:pt x="206" y="132"/>
                </a:cubicBezTo>
                <a:cubicBezTo>
                  <a:pt x="206" y="132"/>
                  <a:pt x="206" y="132"/>
                  <a:pt x="206" y="132"/>
                </a:cubicBezTo>
                <a:cubicBezTo>
                  <a:pt x="101" y="74"/>
                  <a:pt x="101" y="74"/>
                  <a:pt x="101" y="74"/>
                </a:cubicBezTo>
                <a:cubicBezTo>
                  <a:pt x="101" y="96"/>
                  <a:pt x="101" y="96"/>
                  <a:pt x="101" y="96"/>
                </a:cubicBezTo>
                <a:cubicBezTo>
                  <a:pt x="196" y="149"/>
                  <a:pt x="196" y="149"/>
                  <a:pt x="196" y="149"/>
                </a:cubicBezTo>
                <a:cubicBezTo>
                  <a:pt x="197" y="150"/>
                  <a:pt x="198" y="151"/>
                  <a:pt x="197" y="152"/>
                </a:cubicBezTo>
                <a:cubicBezTo>
                  <a:pt x="197" y="153"/>
                  <a:pt x="195" y="154"/>
                  <a:pt x="194" y="153"/>
                </a:cubicBezTo>
                <a:cubicBezTo>
                  <a:pt x="194" y="153"/>
                  <a:pt x="194" y="153"/>
                  <a:pt x="194" y="153"/>
                </a:cubicBezTo>
                <a:cubicBezTo>
                  <a:pt x="101" y="101"/>
                  <a:pt x="101" y="101"/>
                  <a:pt x="101" y="101"/>
                </a:cubicBezTo>
                <a:cubicBezTo>
                  <a:pt x="101" y="124"/>
                  <a:pt x="101" y="124"/>
                  <a:pt x="101" y="124"/>
                </a:cubicBezTo>
                <a:cubicBezTo>
                  <a:pt x="185" y="170"/>
                  <a:pt x="185" y="170"/>
                  <a:pt x="185" y="170"/>
                </a:cubicBezTo>
                <a:cubicBezTo>
                  <a:pt x="186" y="171"/>
                  <a:pt x="186" y="172"/>
                  <a:pt x="186" y="173"/>
                </a:cubicBezTo>
                <a:cubicBezTo>
                  <a:pt x="185" y="174"/>
                  <a:pt x="184" y="175"/>
                  <a:pt x="182" y="174"/>
                </a:cubicBezTo>
                <a:cubicBezTo>
                  <a:pt x="182" y="174"/>
                  <a:pt x="182" y="174"/>
                  <a:pt x="182" y="174"/>
                </a:cubicBezTo>
                <a:cubicBezTo>
                  <a:pt x="101" y="129"/>
                  <a:pt x="101" y="129"/>
                  <a:pt x="101" y="129"/>
                </a:cubicBezTo>
                <a:cubicBezTo>
                  <a:pt x="101" y="151"/>
                  <a:pt x="101" y="151"/>
                  <a:pt x="101" y="151"/>
                </a:cubicBezTo>
                <a:cubicBezTo>
                  <a:pt x="173" y="191"/>
                  <a:pt x="173" y="191"/>
                  <a:pt x="173" y="191"/>
                </a:cubicBezTo>
                <a:cubicBezTo>
                  <a:pt x="174" y="192"/>
                  <a:pt x="174" y="193"/>
                  <a:pt x="174" y="194"/>
                </a:cubicBezTo>
                <a:cubicBezTo>
                  <a:pt x="173" y="196"/>
                  <a:pt x="172" y="196"/>
                  <a:pt x="171" y="195"/>
                </a:cubicBezTo>
                <a:cubicBezTo>
                  <a:pt x="171" y="195"/>
                  <a:pt x="171" y="195"/>
                  <a:pt x="171" y="195"/>
                </a:cubicBezTo>
                <a:cubicBezTo>
                  <a:pt x="101" y="156"/>
                  <a:pt x="101" y="156"/>
                  <a:pt x="101" y="156"/>
                </a:cubicBezTo>
                <a:cubicBezTo>
                  <a:pt x="101" y="210"/>
                  <a:pt x="101" y="210"/>
                  <a:pt x="101" y="210"/>
                </a:cubicBezTo>
                <a:cubicBezTo>
                  <a:pt x="138" y="231"/>
                  <a:pt x="138" y="231"/>
                  <a:pt x="138" y="231"/>
                </a:cubicBezTo>
                <a:cubicBezTo>
                  <a:pt x="150" y="238"/>
                  <a:pt x="164" y="233"/>
                  <a:pt x="171" y="222"/>
                </a:cubicBezTo>
                <a:cubicBezTo>
                  <a:pt x="243" y="91"/>
                  <a:pt x="243" y="91"/>
                  <a:pt x="243" y="91"/>
                </a:cubicBezTo>
                <a:lnTo>
                  <a:pt x="232" y="85"/>
                </a:lnTo>
                <a:close/>
                <a:moveTo>
                  <a:pt x="101" y="22"/>
                </a:moveTo>
                <a:cubicBezTo>
                  <a:pt x="98" y="26"/>
                  <a:pt x="93" y="27"/>
                  <a:pt x="88" y="24"/>
                </a:cubicBezTo>
                <a:cubicBezTo>
                  <a:pt x="84" y="22"/>
                  <a:pt x="82" y="16"/>
                  <a:pt x="85" y="11"/>
                </a:cubicBezTo>
                <a:cubicBezTo>
                  <a:pt x="86" y="9"/>
                  <a:pt x="88" y="7"/>
                  <a:pt x="90" y="6"/>
                </a:cubicBezTo>
                <a:cubicBezTo>
                  <a:pt x="78" y="0"/>
                  <a:pt x="78" y="0"/>
                  <a:pt x="78" y="0"/>
                </a:cubicBezTo>
                <a:cubicBezTo>
                  <a:pt x="6" y="130"/>
                  <a:pt x="6" y="130"/>
                  <a:pt x="6" y="130"/>
                </a:cubicBezTo>
                <a:cubicBezTo>
                  <a:pt x="0" y="142"/>
                  <a:pt x="4" y="157"/>
                  <a:pt x="15" y="163"/>
                </a:cubicBezTo>
                <a:cubicBezTo>
                  <a:pt x="101" y="210"/>
                  <a:pt x="101" y="210"/>
                  <a:pt x="101" y="210"/>
                </a:cubicBezTo>
                <a:cubicBezTo>
                  <a:pt x="101" y="156"/>
                  <a:pt x="101" y="156"/>
                  <a:pt x="101" y="156"/>
                </a:cubicBezTo>
                <a:cubicBezTo>
                  <a:pt x="28" y="116"/>
                  <a:pt x="28" y="116"/>
                  <a:pt x="28" y="116"/>
                </a:cubicBezTo>
                <a:cubicBezTo>
                  <a:pt x="27" y="116"/>
                  <a:pt x="27" y="114"/>
                  <a:pt x="27" y="113"/>
                </a:cubicBezTo>
                <a:cubicBezTo>
                  <a:pt x="28" y="112"/>
                  <a:pt x="29" y="112"/>
                  <a:pt x="30" y="112"/>
                </a:cubicBezTo>
                <a:cubicBezTo>
                  <a:pt x="101" y="151"/>
                  <a:pt x="101" y="151"/>
                  <a:pt x="101" y="151"/>
                </a:cubicBezTo>
                <a:cubicBezTo>
                  <a:pt x="101" y="129"/>
                  <a:pt x="101" y="129"/>
                  <a:pt x="101" y="129"/>
                </a:cubicBezTo>
                <a:cubicBezTo>
                  <a:pt x="40" y="95"/>
                  <a:pt x="40" y="95"/>
                  <a:pt x="40" y="95"/>
                </a:cubicBezTo>
                <a:cubicBezTo>
                  <a:pt x="39" y="95"/>
                  <a:pt x="38" y="93"/>
                  <a:pt x="39" y="92"/>
                </a:cubicBezTo>
                <a:cubicBezTo>
                  <a:pt x="40" y="91"/>
                  <a:pt x="41" y="91"/>
                  <a:pt x="42" y="91"/>
                </a:cubicBezTo>
                <a:cubicBezTo>
                  <a:pt x="101" y="124"/>
                  <a:pt x="101" y="124"/>
                  <a:pt x="101" y="124"/>
                </a:cubicBezTo>
                <a:cubicBezTo>
                  <a:pt x="101" y="101"/>
                  <a:pt x="101" y="101"/>
                  <a:pt x="101" y="101"/>
                </a:cubicBezTo>
                <a:cubicBezTo>
                  <a:pt x="51" y="74"/>
                  <a:pt x="51" y="74"/>
                  <a:pt x="51" y="74"/>
                </a:cubicBezTo>
                <a:cubicBezTo>
                  <a:pt x="50" y="74"/>
                  <a:pt x="50" y="72"/>
                  <a:pt x="51" y="71"/>
                </a:cubicBezTo>
                <a:cubicBezTo>
                  <a:pt x="51" y="70"/>
                  <a:pt x="53" y="70"/>
                  <a:pt x="54" y="70"/>
                </a:cubicBezTo>
                <a:cubicBezTo>
                  <a:pt x="101" y="96"/>
                  <a:pt x="101" y="96"/>
                  <a:pt x="101" y="96"/>
                </a:cubicBezTo>
                <a:cubicBezTo>
                  <a:pt x="101" y="74"/>
                  <a:pt x="101" y="74"/>
                  <a:pt x="101" y="74"/>
                </a:cubicBezTo>
                <a:cubicBezTo>
                  <a:pt x="63" y="53"/>
                  <a:pt x="63" y="53"/>
                  <a:pt x="63" y="53"/>
                </a:cubicBezTo>
                <a:cubicBezTo>
                  <a:pt x="62" y="53"/>
                  <a:pt x="62" y="51"/>
                  <a:pt x="62" y="50"/>
                </a:cubicBezTo>
                <a:cubicBezTo>
                  <a:pt x="63" y="49"/>
                  <a:pt x="64" y="49"/>
                  <a:pt x="65" y="49"/>
                </a:cubicBezTo>
                <a:cubicBezTo>
                  <a:pt x="101" y="69"/>
                  <a:pt x="101" y="69"/>
                  <a:pt x="101" y="69"/>
                </a:cubicBezTo>
                <a:lnTo>
                  <a:pt x="101" y="22"/>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5" name="Freeform 58"/>
          <p:cNvSpPr>
            <a:spLocks noEditPoints="1"/>
          </p:cNvSpPr>
          <p:nvPr/>
        </p:nvSpPr>
        <p:spPr bwMode="auto">
          <a:xfrm>
            <a:off x="7170551" y="3301664"/>
            <a:ext cx="514350" cy="520700"/>
          </a:xfrm>
          <a:custGeom>
            <a:avLst/>
            <a:gdLst>
              <a:gd name="T0" fmla="*/ 189 w 236"/>
              <a:gd name="T1" fmla="*/ 60 h 239"/>
              <a:gd name="T2" fmla="*/ 196 w 236"/>
              <a:gd name="T3" fmla="*/ 122 h 239"/>
              <a:gd name="T4" fmla="*/ 198 w 236"/>
              <a:gd name="T5" fmla="*/ 136 h 239"/>
              <a:gd name="T6" fmla="*/ 208 w 236"/>
              <a:gd name="T7" fmla="*/ 157 h 239"/>
              <a:gd name="T8" fmla="*/ 189 w 236"/>
              <a:gd name="T9" fmla="*/ 195 h 239"/>
              <a:gd name="T10" fmla="*/ 168 w 236"/>
              <a:gd name="T11" fmla="*/ 156 h 239"/>
              <a:gd name="T12" fmla="*/ 168 w 236"/>
              <a:gd name="T13" fmla="*/ 78 h 239"/>
              <a:gd name="T14" fmla="*/ 182 w 236"/>
              <a:gd name="T15" fmla="*/ 92 h 239"/>
              <a:gd name="T16" fmla="*/ 185 w 236"/>
              <a:gd name="T17" fmla="*/ 107 h 239"/>
              <a:gd name="T18" fmla="*/ 189 w 236"/>
              <a:gd name="T19" fmla="*/ 141 h 239"/>
              <a:gd name="T20" fmla="*/ 189 w 236"/>
              <a:gd name="T21" fmla="*/ 130 h 239"/>
              <a:gd name="T22" fmla="*/ 168 w 236"/>
              <a:gd name="T23" fmla="*/ 155 h 239"/>
              <a:gd name="T24" fmla="*/ 160 w 236"/>
              <a:gd name="T25" fmla="*/ 138 h 239"/>
              <a:gd name="T26" fmla="*/ 165 w 236"/>
              <a:gd name="T27" fmla="*/ 172 h 239"/>
              <a:gd name="T28" fmla="*/ 168 w 236"/>
              <a:gd name="T29" fmla="*/ 16 h 239"/>
              <a:gd name="T30" fmla="*/ 163 w 236"/>
              <a:gd name="T31" fmla="*/ 49 h 239"/>
              <a:gd name="T32" fmla="*/ 168 w 236"/>
              <a:gd name="T33" fmla="*/ 78 h 239"/>
              <a:gd name="T34" fmla="*/ 159 w 236"/>
              <a:gd name="T35" fmla="*/ 118 h 239"/>
              <a:gd name="T36" fmla="*/ 159 w 236"/>
              <a:gd name="T37" fmla="*/ 209 h 239"/>
              <a:gd name="T38" fmla="*/ 159 w 236"/>
              <a:gd name="T39" fmla="*/ 5 h 239"/>
              <a:gd name="T40" fmla="*/ 159 w 236"/>
              <a:gd name="T41" fmla="*/ 40 h 239"/>
              <a:gd name="T42" fmla="*/ 144 w 236"/>
              <a:gd name="T43" fmla="*/ 89 h 239"/>
              <a:gd name="T44" fmla="*/ 159 w 236"/>
              <a:gd name="T45" fmla="*/ 108 h 239"/>
              <a:gd name="T46" fmla="*/ 159 w 236"/>
              <a:gd name="T47" fmla="*/ 136 h 239"/>
              <a:gd name="T48" fmla="*/ 144 w 236"/>
              <a:gd name="T49" fmla="*/ 162 h 239"/>
              <a:gd name="T50" fmla="*/ 151 w 236"/>
              <a:gd name="T51" fmla="*/ 143 h 239"/>
              <a:gd name="T52" fmla="*/ 146 w 236"/>
              <a:gd name="T53" fmla="*/ 109 h 239"/>
              <a:gd name="T54" fmla="*/ 123 w 236"/>
              <a:gd name="T55" fmla="*/ 7 h 239"/>
              <a:gd name="T56" fmla="*/ 144 w 236"/>
              <a:gd name="T57" fmla="*/ 0 h 239"/>
              <a:gd name="T58" fmla="*/ 144 w 236"/>
              <a:gd name="T59" fmla="*/ 187 h 239"/>
              <a:gd name="T60" fmla="*/ 123 w 236"/>
              <a:gd name="T61" fmla="*/ 225 h 239"/>
              <a:gd name="T62" fmla="*/ 140 w 236"/>
              <a:gd name="T63" fmla="*/ 96 h 239"/>
              <a:gd name="T64" fmla="*/ 123 w 236"/>
              <a:gd name="T65" fmla="*/ 135 h 239"/>
              <a:gd name="T66" fmla="*/ 137 w 236"/>
              <a:gd name="T67" fmla="*/ 113 h 239"/>
              <a:gd name="T68" fmla="*/ 123 w 236"/>
              <a:gd name="T69" fmla="*/ 82 h 239"/>
              <a:gd name="T70" fmla="*/ 125 w 236"/>
              <a:gd name="T71" fmla="*/ 171 h 239"/>
              <a:gd name="T72" fmla="*/ 123 w 236"/>
              <a:gd name="T73" fmla="*/ 7 h 239"/>
              <a:gd name="T74" fmla="*/ 123 w 236"/>
              <a:gd name="T75" fmla="*/ 7 h 239"/>
              <a:gd name="T76" fmla="*/ 123 w 236"/>
              <a:gd name="T77" fmla="*/ 177 h 239"/>
              <a:gd name="T78" fmla="*/ 121 w 236"/>
              <a:gd name="T79" fmla="*/ 162 h 239"/>
              <a:gd name="T80" fmla="*/ 123 w 236"/>
              <a:gd name="T81" fmla="*/ 135 h 239"/>
              <a:gd name="T82" fmla="*/ 99 w 236"/>
              <a:gd name="T83" fmla="*/ 124 h 239"/>
              <a:gd name="T84" fmla="*/ 106 w 236"/>
              <a:gd name="T85" fmla="*/ 164 h 239"/>
              <a:gd name="T86" fmla="*/ 108 w 236"/>
              <a:gd name="T87" fmla="*/ 179 h 239"/>
              <a:gd name="T88" fmla="*/ 118 w 236"/>
              <a:gd name="T89" fmla="*/ 199 h 239"/>
              <a:gd name="T90" fmla="*/ 123 w 236"/>
              <a:gd name="T91" fmla="*/ 99 h 239"/>
              <a:gd name="T92" fmla="*/ 99 w 236"/>
              <a:gd name="T93" fmla="*/ 18 h 239"/>
              <a:gd name="T94" fmla="*/ 99 w 236"/>
              <a:gd name="T95" fmla="*/ 18 h 239"/>
              <a:gd name="T96" fmla="*/ 89 w 236"/>
              <a:gd name="T97" fmla="*/ 212 h 239"/>
              <a:gd name="T98" fmla="*/ 99 w 236"/>
              <a:gd name="T99" fmla="*/ 183 h 239"/>
              <a:gd name="T100" fmla="*/ 71 w 236"/>
              <a:gd name="T101" fmla="*/ 227 h 239"/>
              <a:gd name="T102" fmla="*/ 95 w 236"/>
              <a:gd name="T103" fmla="*/ 117 h 239"/>
              <a:gd name="T104" fmla="*/ 71 w 236"/>
              <a:gd name="T105" fmla="*/ 160 h 239"/>
              <a:gd name="T106" fmla="*/ 92 w 236"/>
              <a:gd name="T107" fmla="*/ 134 h 239"/>
              <a:gd name="T108" fmla="*/ 71 w 236"/>
              <a:gd name="T109" fmla="*/ 107 h 239"/>
              <a:gd name="T110" fmla="*/ 7 w 236"/>
              <a:gd name="T111" fmla="*/ 91 h 239"/>
              <a:gd name="T112" fmla="*/ 70 w 236"/>
              <a:gd name="T113" fmla="*/ 181 h 239"/>
              <a:gd name="T114" fmla="*/ 71 w 236"/>
              <a:gd name="T115" fmla="*/ 149 h 239"/>
              <a:gd name="T116" fmla="*/ 52 w 236"/>
              <a:gd name="T117" fmla="*/ 133 h 239"/>
              <a:gd name="T118" fmla="*/ 35 w 236"/>
              <a:gd name="T119" fmla="*/ 109 h 239"/>
              <a:gd name="T120" fmla="*/ 71 w 236"/>
              <a:gd name="T121" fmla="*/ 31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36" h="239">
                <a:moveTo>
                  <a:pt x="189" y="195"/>
                </a:moveTo>
                <a:cubicBezTo>
                  <a:pt x="216" y="182"/>
                  <a:pt x="216" y="182"/>
                  <a:pt x="216" y="182"/>
                </a:cubicBezTo>
                <a:cubicBezTo>
                  <a:pt x="230" y="176"/>
                  <a:pt x="236" y="159"/>
                  <a:pt x="229" y="146"/>
                </a:cubicBezTo>
                <a:cubicBezTo>
                  <a:pt x="189" y="60"/>
                  <a:pt x="189" y="60"/>
                  <a:pt x="189" y="60"/>
                </a:cubicBezTo>
                <a:cubicBezTo>
                  <a:pt x="189" y="107"/>
                  <a:pt x="189" y="107"/>
                  <a:pt x="189" y="107"/>
                </a:cubicBezTo>
                <a:cubicBezTo>
                  <a:pt x="190" y="108"/>
                  <a:pt x="190" y="108"/>
                  <a:pt x="190" y="109"/>
                </a:cubicBezTo>
                <a:cubicBezTo>
                  <a:pt x="196" y="122"/>
                  <a:pt x="196" y="122"/>
                  <a:pt x="196" y="122"/>
                </a:cubicBezTo>
                <a:cubicBezTo>
                  <a:pt x="196" y="122"/>
                  <a:pt x="196" y="122"/>
                  <a:pt x="196" y="122"/>
                </a:cubicBezTo>
                <a:cubicBezTo>
                  <a:pt x="197" y="124"/>
                  <a:pt x="196" y="126"/>
                  <a:pt x="194" y="127"/>
                </a:cubicBezTo>
                <a:cubicBezTo>
                  <a:pt x="189" y="130"/>
                  <a:pt x="189" y="130"/>
                  <a:pt x="189" y="130"/>
                </a:cubicBezTo>
                <a:cubicBezTo>
                  <a:pt x="189" y="141"/>
                  <a:pt x="189" y="141"/>
                  <a:pt x="189" y="141"/>
                </a:cubicBezTo>
                <a:cubicBezTo>
                  <a:pt x="198" y="136"/>
                  <a:pt x="198" y="136"/>
                  <a:pt x="198" y="136"/>
                </a:cubicBezTo>
                <a:cubicBezTo>
                  <a:pt x="201" y="135"/>
                  <a:pt x="203" y="136"/>
                  <a:pt x="204" y="138"/>
                </a:cubicBezTo>
                <a:cubicBezTo>
                  <a:pt x="210" y="151"/>
                  <a:pt x="210" y="151"/>
                  <a:pt x="210" y="151"/>
                </a:cubicBezTo>
                <a:cubicBezTo>
                  <a:pt x="210" y="151"/>
                  <a:pt x="210" y="151"/>
                  <a:pt x="210" y="151"/>
                </a:cubicBezTo>
                <a:cubicBezTo>
                  <a:pt x="211" y="153"/>
                  <a:pt x="210" y="156"/>
                  <a:pt x="208" y="157"/>
                </a:cubicBezTo>
                <a:cubicBezTo>
                  <a:pt x="189" y="166"/>
                  <a:pt x="189" y="166"/>
                  <a:pt x="189" y="166"/>
                </a:cubicBezTo>
                <a:lnTo>
                  <a:pt x="189" y="195"/>
                </a:lnTo>
                <a:close/>
                <a:moveTo>
                  <a:pt x="168" y="204"/>
                </a:moveTo>
                <a:cubicBezTo>
                  <a:pt x="189" y="195"/>
                  <a:pt x="189" y="195"/>
                  <a:pt x="189" y="195"/>
                </a:cubicBezTo>
                <a:cubicBezTo>
                  <a:pt x="189" y="166"/>
                  <a:pt x="189" y="166"/>
                  <a:pt x="189" y="166"/>
                </a:cubicBezTo>
                <a:cubicBezTo>
                  <a:pt x="180" y="170"/>
                  <a:pt x="180" y="170"/>
                  <a:pt x="180" y="170"/>
                </a:cubicBezTo>
                <a:cubicBezTo>
                  <a:pt x="178" y="171"/>
                  <a:pt x="175" y="170"/>
                  <a:pt x="174" y="168"/>
                </a:cubicBezTo>
                <a:cubicBezTo>
                  <a:pt x="168" y="156"/>
                  <a:pt x="168" y="156"/>
                  <a:pt x="168" y="156"/>
                </a:cubicBezTo>
                <a:cubicBezTo>
                  <a:pt x="168" y="204"/>
                  <a:pt x="168" y="204"/>
                  <a:pt x="168" y="204"/>
                </a:cubicBezTo>
                <a:close/>
                <a:moveTo>
                  <a:pt x="189" y="60"/>
                </a:moveTo>
                <a:cubicBezTo>
                  <a:pt x="168" y="16"/>
                  <a:pt x="168" y="16"/>
                  <a:pt x="168" y="16"/>
                </a:cubicBezTo>
                <a:cubicBezTo>
                  <a:pt x="168" y="78"/>
                  <a:pt x="168" y="78"/>
                  <a:pt x="168" y="78"/>
                </a:cubicBezTo>
                <a:cubicBezTo>
                  <a:pt x="171" y="77"/>
                  <a:pt x="171" y="77"/>
                  <a:pt x="171" y="77"/>
                </a:cubicBezTo>
                <a:cubicBezTo>
                  <a:pt x="173" y="76"/>
                  <a:pt x="175" y="77"/>
                  <a:pt x="176" y="79"/>
                </a:cubicBezTo>
                <a:cubicBezTo>
                  <a:pt x="182" y="92"/>
                  <a:pt x="182" y="92"/>
                  <a:pt x="182" y="92"/>
                </a:cubicBezTo>
                <a:cubicBezTo>
                  <a:pt x="182" y="92"/>
                  <a:pt x="182" y="92"/>
                  <a:pt x="182" y="92"/>
                </a:cubicBezTo>
                <a:cubicBezTo>
                  <a:pt x="183" y="94"/>
                  <a:pt x="182" y="97"/>
                  <a:pt x="180" y="98"/>
                </a:cubicBezTo>
                <a:cubicBezTo>
                  <a:pt x="168" y="103"/>
                  <a:pt x="168" y="103"/>
                  <a:pt x="168" y="103"/>
                </a:cubicBezTo>
                <a:cubicBezTo>
                  <a:pt x="168" y="114"/>
                  <a:pt x="168" y="114"/>
                  <a:pt x="168" y="114"/>
                </a:cubicBezTo>
                <a:cubicBezTo>
                  <a:pt x="185" y="107"/>
                  <a:pt x="185" y="107"/>
                  <a:pt x="185" y="107"/>
                </a:cubicBezTo>
                <a:cubicBezTo>
                  <a:pt x="186" y="106"/>
                  <a:pt x="188" y="106"/>
                  <a:pt x="189" y="107"/>
                </a:cubicBezTo>
                <a:cubicBezTo>
                  <a:pt x="189" y="60"/>
                  <a:pt x="189" y="60"/>
                  <a:pt x="189" y="60"/>
                </a:cubicBezTo>
                <a:close/>
                <a:moveTo>
                  <a:pt x="189" y="130"/>
                </a:moveTo>
                <a:cubicBezTo>
                  <a:pt x="189" y="141"/>
                  <a:pt x="189" y="141"/>
                  <a:pt x="189" y="141"/>
                </a:cubicBezTo>
                <a:cubicBezTo>
                  <a:pt x="170" y="150"/>
                  <a:pt x="170" y="150"/>
                  <a:pt x="170" y="150"/>
                </a:cubicBezTo>
                <a:cubicBezTo>
                  <a:pt x="169" y="150"/>
                  <a:pt x="169" y="151"/>
                  <a:pt x="168" y="151"/>
                </a:cubicBezTo>
                <a:cubicBezTo>
                  <a:pt x="168" y="139"/>
                  <a:pt x="168" y="139"/>
                  <a:pt x="168" y="139"/>
                </a:cubicBezTo>
                <a:lnTo>
                  <a:pt x="189" y="130"/>
                </a:lnTo>
                <a:close/>
                <a:moveTo>
                  <a:pt x="159" y="209"/>
                </a:moveTo>
                <a:cubicBezTo>
                  <a:pt x="168" y="204"/>
                  <a:pt x="168" y="204"/>
                  <a:pt x="168" y="204"/>
                </a:cubicBezTo>
                <a:cubicBezTo>
                  <a:pt x="168" y="156"/>
                  <a:pt x="168" y="156"/>
                  <a:pt x="168" y="156"/>
                </a:cubicBezTo>
                <a:cubicBezTo>
                  <a:pt x="168" y="155"/>
                  <a:pt x="168" y="155"/>
                  <a:pt x="168" y="155"/>
                </a:cubicBezTo>
                <a:cubicBezTo>
                  <a:pt x="168" y="154"/>
                  <a:pt x="168" y="152"/>
                  <a:pt x="168" y="151"/>
                </a:cubicBezTo>
                <a:cubicBezTo>
                  <a:pt x="168" y="139"/>
                  <a:pt x="168" y="139"/>
                  <a:pt x="168" y="139"/>
                </a:cubicBezTo>
                <a:cubicBezTo>
                  <a:pt x="166" y="141"/>
                  <a:pt x="166" y="141"/>
                  <a:pt x="166" y="141"/>
                </a:cubicBezTo>
                <a:cubicBezTo>
                  <a:pt x="164" y="142"/>
                  <a:pt x="161" y="141"/>
                  <a:pt x="160" y="138"/>
                </a:cubicBezTo>
                <a:cubicBezTo>
                  <a:pt x="159" y="136"/>
                  <a:pt x="159" y="136"/>
                  <a:pt x="159" y="136"/>
                </a:cubicBezTo>
                <a:cubicBezTo>
                  <a:pt x="159" y="160"/>
                  <a:pt x="159" y="160"/>
                  <a:pt x="159" y="160"/>
                </a:cubicBezTo>
                <a:cubicBezTo>
                  <a:pt x="165" y="172"/>
                  <a:pt x="165" y="172"/>
                  <a:pt x="165" y="172"/>
                </a:cubicBezTo>
                <a:cubicBezTo>
                  <a:pt x="165" y="172"/>
                  <a:pt x="165" y="172"/>
                  <a:pt x="165" y="172"/>
                </a:cubicBezTo>
                <a:cubicBezTo>
                  <a:pt x="166" y="175"/>
                  <a:pt x="165" y="177"/>
                  <a:pt x="163" y="178"/>
                </a:cubicBezTo>
                <a:cubicBezTo>
                  <a:pt x="159" y="180"/>
                  <a:pt x="159" y="180"/>
                  <a:pt x="159" y="180"/>
                </a:cubicBezTo>
                <a:cubicBezTo>
                  <a:pt x="159" y="209"/>
                  <a:pt x="159" y="209"/>
                  <a:pt x="159" y="209"/>
                </a:cubicBezTo>
                <a:close/>
                <a:moveTo>
                  <a:pt x="168" y="16"/>
                </a:moveTo>
                <a:cubicBezTo>
                  <a:pt x="168" y="15"/>
                  <a:pt x="168" y="15"/>
                  <a:pt x="168" y="15"/>
                </a:cubicBezTo>
                <a:cubicBezTo>
                  <a:pt x="166" y="11"/>
                  <a:pt x="163" y="7"/>
                  <a:pt x="159" y="5"/>
                </a:cubicBezTo>
                <a:cubicBezTo>
                  <a:pt x="159" y="40"/>
                  <a:pt x="159" y="40"/>
                  <a:pt x="159" y="40"/>
                </a:cubicBezTo>
                <a:cubicBezTo>
                  <a:pt x="163" y="49"/>
                  <a:pt x="163" y="49"/>
                  <a:pt x="163" y="49"/>
                </a:cubicBezTo>
                <a:cubicBezTo>
                  <a:pt x="163" y="49"/>
                  <a:pt x="163" y="49"/>
                  <a:pt x="163" y="49"/>
                </a:cubicBezTo>
                <a:cubicBezTo>
                  <a:pt x="166" y="55"/>
                  <a:pt x="164" y="61"/>
                  <a:pt x="159" y="65"/>
                </a:cubicBezTo>
                <a:cubicBezTo>
                  <a:pt x="159" y="82"/>
                  <a:pt x="159" y="82"/>
                  <a:pt x="159" y="82"/>
                </a:cubicBezTo>
                <a:cubicBezTo>
                  <a:pt x="168" y="78"/>
                  <a:pt x="168" y="78"/>
                  <a:pt x="168" y="78"/>
                </a:cubicBezTo>
                <a:cubicBezTo>
                  <a:pt x="168" y="16"/>
                  <a:pt x="168" y="16"/>
                  <a:pt x="168" y="16"/>
                </a:cubicBezTo>
                <a:close/>
                <a:moveTo>
                  <a:pt x="168" y="103"/>
                </a:moveTo>
                <a:cubicBezTo>
                  <a:pt x="168" y="114"/>
                  <a:pt x="168" y="114"/>
                  <a:pt x="168" y="114"/>
                </a:cubicBezTo>
                <a:cubicBezTo>
                  <a:pt x="159" y="118"/>
                  <a:pt x="159" y="118"/>
                  <a:pt x="159" y="118"/>
                </a:cubicBezTo>
                <a:cubicBezTo>
                  <a:pt x="159" y="108"/>
                  <a:pt x="159" y="108"/>
                  <a:pt x="159" y="108"/>
                </a:cubicBezTo>
                <a:lnTo>
                  <a:pt x="168" y="103"/>
                </a:lnTo>
                <a:close/>
                <a:moveTo>
                  <a:pt x="144" y="216"/>
                </a:moveTo>
                <a:cubicBezTo>
                  <a:pt x="159" y="209"/>
                  <a:pt x="159" y="209"/>
                  <a:pt x="159" y="209"/>
                </a:cubicBezTo>
                <a:cubicBezTo>
                  <a:pt x="159" y="180"/>
                  <a:pt x="159" y="180"/>
                  <a:pt x="159" y="180"/>
                </a:cubicBezTo>
                <a:cubicBezTo>
                  <a:pt x="144" y="187"/>
                  <a:pt x="144" y="187"/>
                  <a:pt x="144" y="187"/>
                </a:cubicBezTo>
                <a:cubicBezTo>
                  <a:pt x="144" y="216"/>
                  <a:pt x="144" y="216"/>
                  <a:pt x="144" y="216"/>
                </a:cubicBezTo>
                <a:close/>
                <a:moveTo>
                  <a:pt x="159" y="5"/>
                </a:moveTo>
                <a:cubicBezTo>
                  <a:pt x="155" y="2"/>
                  <a:pt x="149" y="0"/>
                  <a:pt x="144" y="0"/>
                </a:cubicBezTo>
                <a:cubicBezTo>
                  <a:pt x="144" y="22"/>
                  <a:pt x="144" y="22"/>
                  <a:pt x="144" y="22"/>
                </a:cubicBezTo>
                <a:cubicBezTo>
                  <a:pt x="148" y="23"/>
                  <a:pt x="152" y="25"/>
                  <a:pt x="154" y="30"/>
                </a:cubicBezTo>
                <a:cubicBezTo>
                  <a:pt x="159" y="40"/>
                  <a:pt x="159" y="40"/>
                  <a:pt x="159" y="40"/>
                </a:cubicBezTo>
                <a:cubicBezTo>
                  <a:pt x="159" y="5"/>
                  <a:pt x="159" y="5"/>
                  <a:pt x="159" y="5"/>
                </a:cubicBezTo>
                <a:close/>
                <a:moveTo>
                  <a:pt x="159" y="65"/>
                </a:moveTo>
                <a:cubicBezTo>
                  <a:pt x="159" y="82"/>
                  <a:pt x="159" y="82"/>
                  <a:pt x="159" y="82"/>
                </a:cubicBezTo>
                <a:cubicBezTo>
                  <a:pt x="144" y="89"/>
                  <a:pt x="144" y="89"/>
                  <a:pt x="144" y="89"/>
                </a:cubicBezTo>
                <a:cubicBezTo>
                  <a:pt x="144" y="72"/>
                  <a:pt x="144" y="72"/>
                  <a:pt x="144" y="72"/>
                </a:cubicBezTo>
                <a:cubicBezTo>
                  <a:pt x="157" y="66"/>
                  <a:pt x="157" y="66"/>
                  <a:pt x="157" y="66"/>
                </a:cubicBezTo>
                <a:cubicBezTo>
                  <a:pt x="158" y="66"/>
                  <a:pt x="159" y="66"/>
                  <a:pt x="159" y="65"/>
                </a:cubicBezTo>
                <a:close/>
                <a:moveTo>
                  <a:pt x="159" y="108"/>
                </a:moveTo>
                <a:cubicBezTo>
                  <a:pt x="159" y="118"/>
                  <a:pt x="159" y="118"/>
                  <a:pt x="159" y="118"/>
                </a:cubicBezTo>
                <a:cubicBezTo>
                  <a:pt x="156" y="120"/>
                  <a:pt x="156" y="120"/>
                  <a:pt x="156" y="120"/>
                </a:cubicBezTo>
                <a:cubicBezTo>
                  <a:pt x="154" y="121"/>
                  <a:pt x="153" y="123"/>
                  <a:pt x="154" y="126"/>
                </a:cubicBezTo>
                <a:cubicBezTo>
                  <a:pt x="159" y="136"/>
                  <a:pt x="159" y="136"/>
                  <a:pt x="159" y="136"/>
                </a:cubicBezTo>
                <a:cubicBezTo>
                  <a:pt x="159" y="160"/>
                  <a:pt x="159" y="160"/>
                  <a:pt x="159" y="160"/>
                </a:cubicBezTo>
                <a:cubicBezTo>
                  <a:pt x="159" y="159"/>
                  <a:pt x="159" y="159"/>
                  <a:pt x="159" y="159"/>
                </a:cubicBezTo>
                <a:cubicBezTo>
                  <a:pt x="158" y="157"/>
                  <a:pt x="155" y="156"/>
                  <a:pt x="153" y="157"/>
                </a:cubicBezTo>
                <a:cubicBezTo>
                  <a:pt x="144" y="162"/>
                  <a:pt x="144" y="162"/>
                  <a:pt x="144" y="162"/>
                </a:cubicBezTo>
                <a:cubicBezTo>
                  <a:pt x="144" y="151"/>
                  <a:pt x="144" y="151"/>
                  <a:pt x="144" y="151"/>
                </a:cubicBezTo>
                <a:cubicBezTo>
                  <a:pt x="149" y="148"/>
                  <a:pt x="149" y="148"/>
                  <a:pt x="149" y="148"/>
                </a:cubicBezTo>
                <a:cubicBezTo>
                  <a:pt x="151" y="147"/>
                  <a:pt x="152" y="145"/>
                  <a:pt x="151" y="143"/>
                </a:cubicBezTo>
                <a:cubicBezTo>
                  <a:pt x="151" y="143"/>
                  <a:pt x="151" y="143"/>
                  <a:pt x="151" y="143"/>
                </a:cubicBezTo>
                <a:cubicBezTo>
                  <a:pt x="145" y="130"/>
                  <a:pt x="145" y="130"/>
                  <a:pt x="145" y="130"/>
                </a:cubicBezTo>
                <a:cubicBezTo>
                  <a:pt x="145" y="129"/>
                  <a:pt x="144" y="129"/>
                  <a:pt x="144" y="128"/>
                </a:cubicBezTo>
                <a:cubicBezTo>
                  <a:pt x="144" y="104"/>
                  <a:pt x="144" y="104"/>
                  <a:pt x="144" y="104"/>
                </a:cubicBezTo>
                <a:cubicBezTo>
                  <a:pt x="146" y="109"/>
                  <a:pt x="146" y="109"/>
                  <a:pt x="146" y="109"/>
                </a:cubicBezTo>
                <a:cubicBezTo>
                  <a:pt x="147" y="111"/>
                  <a:pt x="150" y="112"/>
                  <a:pt x="152" y="111"/>
                </a:cubicBezTo>
                <a:lnTo>
                  <a:pt x="159" y="108"/>
                </a:lnTo>
                <a:close/>
                <a:moveTo>
                  <a:pt x="132" y="2"/>
                </a:moveTo>
                <a:cubicBezTo>
                  <a:pt x="123" y="7"/>
                  <a:pt x="123" y="7"/>
                  <a:pt x="123" y="7"/>
                </a:cubicBezTo>
                <a:cubicBezTo>
                  <a:pt x="123" y="30"/>
                  <a:pt x="123" y="30"/>
                  <a:pt x="123" y="30"/>
                </a:cubicBezTo>
                <a:cubicBezTo>
                  <a:pt x="137" y="23"/>
                  <a:pt x="137" y="23"/>
                  <a:pt x="137" y="23"/>
                </a:cubicBezTo>
                <a:cubicBezTo>
                  <a:pt x="139" y="22"/>
                  <a:pt x="142" y="22"/>
                  <a:pt x="144" y="22"/>
                </a:cubicBezTo>
                <a:cubicBezTo>
                  <a:pt x="144" y="0"/>
                  <a:pt x="144" y="0"/>
                  <a:pt x="144" y="0"/>
                </a:cubicBezTo>
                <a:cubicBezTo>
                  <a:pt x="140" y="0"/>
                  <a:pt x="136" y="1"/>
                  <a:pt x="132" y="2"/>
                </a:cubicBezTo>
                <a:close/>
                <a:moveTo>
                  <a:pt x="123" y="225"/>
                </a:moveTo>
                <a:cubicBezTo>
                  <a:pt x="144" y="216"/>
                  <a:pt x="144" y="216"/>
                  <a:pt x="144" y="216"/>
                </a:cubicBezTo>
                <a:cubicBezTo>
                  <a:pt x="144" y="187"/>
                  <a:pt x="144" y="187"/>
                  <a:pt x="144" y="187"/>
                </a:cubicBezTo>
                <a:cubicBezTo>
                  <a:pt x="135" y="191"/>
                  <a:pt x="135" y="191"/>
                  <a:pt x="135" y="191"/>
                </a:cubicBezTo>
                <a:cubicBezTo>
                  <a:pt x="133" y="192"/>
                  <a:pt x="130" y="191"/>
                  <a:pt x="129" y="189"/>
                </a:cubicBezTo>
                <a:cubicBezTo>
                  <a:pt x="123" y="177"/>
                  <a:pt x="123" y="177"/>
                  <a:pt x="123" y="177"/>
                </a:cubicBezTo>
                <a:cubicBezTo>
                  <a:pt x="123" y="225"/>
                  <a:pt x="123" y="225"/>
                  <a:pt x="123" y="225"/>
                </a:cubicBezTo>
                <a:close/>
                <a:moveTo>
                  <a:pt x="144" y="72"/>
                </a:moveTo>
                <a:cubicBezTo>
                  <a:pt x="144" y="89"/>
                  <a:pt x="144" y="89"/>
                  <a:pt x="144" y="89"/>
                </a:cubicBezTo>
                <a:cubicBezTo>
                  <a:pt x="142" y="90"/>
                  <a:pt x="142" y="90"/>
                  <a:pt x="142" y="90"/>
                </a:cubicBezTo>
                <a:cubicBezTo>
                  <a:pt x="140" y="91"/>
                  <a:pt x="139" y="94"/>
                  <a:pt x="140" y="96"/>
                </a:cubicBezTo>
                <a:cubicBezTo>
                  <a:pt x="144" y="104"/>
                  <a:pt x="144" y="104"/>
                  <a:pt x="144" y="104"/>
                </a:cubicBezTo>
                <a:cubicBezTo>
                  <a:pt x="144" y="128"/>
                  <a:pt x="144" y="128"/>
                  <a:pt x="144" y="128"/>
                </a:cubicBezTo>
                <a:cubicBezTo>
                  <a:pt x="143" y="127"/>
                  <a:pt x="141" y="127"/>
                  <a:pt x="139" y="128"/>
                </a:cubicBezTo>
                <a:cubicBezTo>
                  <a:pt x="123" y="135"/>
                  <a:pt x="123" y="135"/>
                  <a:pt x="123" y="135"/>
                </a:cubicBezTo>
                <a:cubicBezTo>
                  <a:pt x="123" y="125"/>
                  <a:pt x="123" y="125"/>
                  <a:pt x="123" y="125"/>
                </a:cubicBezTo>
                <a:cubicBezTo>
                  <a:pt x="135" y="119"/>
                  <a:pt x="135" y="119"/>
                  <a:pt x="135" y="119"/>
                </a:cubicBezTo>
                <a:cubicBezTo>
                  <a:pt x="137" y="118"/>
                  <a:pt x="138" y="115"/>
                  <a:pt x="137" y="113"/>
                </a:cubicBezTo>
                <a:cubicBezTo>
                  <a:pt x="137" y="113"/>
                  <a:pt x="137" y="113"/>
                  <a:pt x="137" y="113"/>
                </a:cubicBezTo>
                <a:cubicBezTo>
                  <a:pt x="131" y="100"/>
                  <a:pt x="131" y="100"/>
                  <a:pt x="131" y="100"/>
                </a:cubicBezTo>
                <a:cubicBezTo>
                  <a:pt x="130" y="98"/>
                  <a:pt x="128" y="97"/>
                  <a:pt x="126" y="98"/>
                </a:cubicBezTo>
                <a:cubicBezTo>
                  <a:pt x="123" y="99"/>
                  <a:pt x="123" y="99"/>
                  <a:pt x="123" y="99"/>
                </a:cubicBezTo>
                <a:cubicBezTo>
                  <a:pt x="123" y="82"/>
                  <a:pt x="123" y="82"/>
                  <a:pt x="123" y="82"/>
                </a:cubicBezTo>
                <a:cubicBezTo>
                  <a:pt x="144" y="72"/>
                  <a:pt x="144" y="72"/>
                  <a:pt x="144" y="72"/>
                </a:cubicBezTo>
                <a:close/>
                <a:moveTo>
                  <a:pt x="144" y="151"/>
                </a:moveTo>
                <a:cubicBezTo>
                  <a:pt x="144" y="162"/>
                  <a:pt x="144" y="162"/>
                  <a:pt x="144" y="162"/>
                </a:cubicBezTo>
                <a:cubicBezTo>
                  <a:pt x="125" y="171"/>
                  <a:pt x="125" y="171"/>
                  <a:pt x="125" y="171"/>
                </a:cubicBezTo>
                <a:cubicBezTo>
                  <a:pt x="124" y="171"/>
                  <a:pt x="124" y="172"/>
                  <a:pt x="123" y="172"/>
                </a:cubicBezTo>
                <a:cubicBezTo>
                  <a:pt x="123" y="161"/>
                  <a:pt x="123" y="161"/>
                  <a:pt x="123" y="161"/>
                </a:cubicBezTo>
                <a:lnTo>
                  <a:pt x="144" y="151"/>
                </a:lnTo>
                <a:close/>
                <a:moveTo>
                  <a:pt x="123" y="7"/>
                </a:moveTo>
                <a:cubicBezTo>
                  <a:pt x="99" y="18"/>
                  <a:pt x="99" y="18"/>
                  <a:pt x="99" y="18"/>
                </a:cubicBezTo>
                <a:cubicBezTo>
                  <a:pt x="99" y="41"/>
                  <a:pt x="99" y="41"/>
                  <a:pt x="99" y="41"/>
                </a:cubicBezTo>
                <a:cubicBezTo>
                  <a:pt x="123" y="30"/>
                  <a:pt x="123" y="30"/>
                  <a:pt x="123" y="30"/>
                </a:cubicBezTo>
                <a:cubicBezTo>
                  <a:pt x="123" y="7"/>
                  <a:pt x="123" y="7"/>
                  <a:pt x="123" y="7"/>
                </a:cubicBezTo>
                <a:close/>
                <a:moveTo>
                  <a:pt x="99" y="236"/>
                </a:moveTo>
                <a:cubicBezTo>
                  <a:pt x="100" y="236"/>
                  <a:pt x="102" y="235"/>
                  <a:pt x="103" y="235"/>
                </a:cubicBezTo>
                <a:cubicBezTo>
                  <a:pt x="123" y="225"/>
                  <a:pt x="123" y="225"/>
                  <a:pt x="123" y="225"/>
                </a:cubicBezTo>
                <a:cubicBezTo>
                  <a:pt x="123" y="177"/>
                  <a:pt x="123" y="177"/>
                  <a:pt x="123" y="177"/>
                </a:cubicBezTo>
                <a:cubicBezTo>
                  <a:pt x="123" y="176"/>
                  <a:pt x="123" y="176"/>
                  <a:pt x="123" y="176"/>
                </a:cubicBezTo>
                <a:cubicBezTo>
                  <a:pt x="122" y="175"/>
                  <a:pt x="123" y="174"/>
                  <a:pt x="123" y="172"/>
                </a:cubicBezTo>
                <a:cubicBezTo>
                  <a:pt x="123" y="161"/>
                  <a:pt x="123" y="161"/>
                  <a:pt x="123" y="161"/>
                </a:cubicBezTo>
                <a:cubicBezTo>
                  <a:pt x="121" y="162"/>
                  <a:pt x="121" y="162"/>
                  <a:pt x="121" y="162"/>
                </a:cubicBezTo>
                <a:cubicBezTo>
                  <a:pt x="119" y="163"/>
                  <a:pt x="116" y="162"/>
                  <a:pt x="115" y="159"/>
                </a:cubicBezTo>
                <a:cubicBezTo>
                  <a:pt x="109" y="147"/>
                  <a:pt x="109" y="147"/>
                  <a:pt x="109" y="147"/>
                </a:cubicBezTo>
                <a:cubicBezTo>
                  <a:pt x="108" y="145"/>
                  <a:pt x="109" y="142"/>
                  <a:pt x="111" y="141"/>
                </a:cubicBezTo>
                <a:cubicBezTo>
                  <a:pt x="123" y="135"/>
                  <a:pt x="123" y="135"/>
                  <a:pt x="123" y="135"/>
                </a:cubicBezTo>
                <a:cubicBezTo>
                  <a:pt x="123" y="125"/>
                  <a:pt x="123" y="125"/>
                  <a:pt x="123" y="125"/>
                </a:cubicBezTo>
                <a:cubicBezTo>
                  <a:pt x="107" y="132"/>
                  <a:pt x="107" y="132"/>
                  <a:pt x="107" y="132"/>
                </a:cubicBezTo>
                <a:cubicBezTo>
                  <a:pt x="105" y="133"/>
                  <a:pt x="102" y="132"/>
                  <a:pt x="101" y="130"/>
                </a:cubicBezTo>
                <a:cubicBezTo>
                  <a:pt x="99" y="124"/>
                  <a:pt x="99" y="124"/>
                  <a:pt x="99" y="124"/>
                </a:cubicBezTo>
                <a:cubicBezTo>
                  <a:pt x="99" y="150"/>
                  <a:pt x="99" y="150"/>
                  <a:pt x="99" y="150"/>
                </a:cubicBezTo>
                <a:cubicBezTo>
                  <a:pt x="99" y="150"/>
                  <a:pt x="99" y="151"/>
                  <a:pt x="100" y="151"/>
                </a:cubicBezTo>
                <a:cubicBezTo>
                  <a:pt x="106" y="164"/>
                  <a:pt x="106" y="164"/>
                  <a:pt x="106" y="164"/>
                </a:cubicBezTo>
                <a:cubicBezTo>
                  <a:pt x="106" y="164"/>
                  <a:pt x="106" y="164"/>
                  <a:pt x="106" y="164"/>
                </a:cubicBezTo>
                <a:cubicBezTo>
                  <a:pt x="107" y="166"/>
                  <a:pt x="106" y="169"/>
                  <a:pt x="104" y="170"/>
                </a:cubicBezTo>
                <a:cubicBezTo>
                  <a:pt x="99" y="172"/>
                  <a:pt x="99" y="172"/>
                  <a:pt x="99" y="172"/>
                </a:cubicBezTo>
                <a:cubicBezTo>
                  <a:pt x="99" y="183"/>
                  <a:pt x="99" y="183"/>
                  <a:pt x="99" y="183"/>
                </a:cubicBezTo>
                <a:cubicBezTo>
                  <a:pt x="108" y="179"/>
                  <a:pt x="108" y="179"/>
                  <a:pt x="108" y="179"/>
                </a:cubicBezTo>
                <a:cubicBezTo>
                  <a:pt x="110" y="178"/>
                  <a:pt x="113" y="179"/>
                  <a:pt x="114" y="181"/>
                </a:cubicBezTo>
                <a:cubicBezTo>
                  <a:pt x="120" y="194"/>
                  <a:pt x="120" y="194"/>
                  <a:pt x="120" y="194"/>
                </a:cubicBezTo>
                <a:cubicBezTo>
                  <a:pt x="120" y="194"/>
                  <a:pt x="120" y="194"/>
                  <a:pt x="120" y="194"/>
                </a:cubicBezTo>
                <a:cubicBezTo>
                  <a:pt x="121" y="196"/>
                  <a:pt x="120" y="198"/>
                  <a:pt x="118" y="199"/>
                </a:cubicBezTo>
                <a:cubicBezTo>
                  <a:pt x="99" y="208"/>
                  <a:pt x="99" y="208"/>
                  <a:pt x="99" y="208"/>
                </a:cubicBezTo>
                <a:cubicBezTo>
                  <a:pt x="99" y="236"/>
                  <a:pt x="99" y="236"/>
                  <a:pt x="99" y="236"/>
                </a:cubicBezTo>
                <a:close/>
                <a:moveTo>
                  <a:pt x="123" y="82"/>
                </a:moveTo>
                <a:cubicBezTo>
                  <a:pt x="123" y="99"/>
                  <a:pt x="123" y="99"/>
                  <a:pt x="123" y="99"/>
                </a:cubicBezTo>
                <a:cubicBezTo>
                  <a:pt x="99" y="111"/>
                  <a:pt x="99" y="111"/>
                  <a:pt x="99" y="111"/>
                </a:cubicBezTo>
                <a:cubicBezTo>
                  <a:pt x="99" y="94"/>
                  <a:pt x="99" y="94"/>
                  <a:pt x="99" y="94"/>
                </a:cubicBezTo>
                <a:lnTo>
                  <a:pt x="123" y="82"/>
                </a:lnTo>
                <a:close/>
                <a:moveTo>
                  <a:pt x="99" y="18"/>
                </a:moveTo>
                <a:cubicBezTo>
                  <a:pt x="71" y="31"/>
                  <a:pt x="71" y="31"/>
                  <a:pt x="71" y="31"/>
                </a:cubicBezTo>
                <a:cubicBezTo>
                  <a:pt x="71" y="54"/>
                  <a:pt x="71" y="54"/>
                  <a:pt x="71" y="54"/>
                </a:cubicBezTo>
                <a:cubicBezTo>
                  <a:pt x="99" y="41"/>
                  <a:pt x="99" y="41"/>
                  <a:pt x="99" y="41"/>
                </a:cubicBezTo>
                <a:cubicBezTo>
                  <a:pt x="99" y="18"/>
                  <a:pt x="99" y="18"/>
                  <a:pt x="99" y="18"/>
                </a:cubicBezTo>
                <a:close/>
                <a:moveTo>
                  <a:pt x="71" y="227"/>
                </a:moveTo>
                <a:cubicBezTo>
                  <a:pt x="77" y="235"/>
                  <a:pt x="88" y="239"/>
                  <a:pt x="99" y="236"/>
                </a:cubicBezTo>
                <a:cubicBezTo>
                  <a:pt x="99" y="208"/>
                  <a:pt x="99" y="208"/>
                  <a:pt x="99" y="208"/>
                </a:cubicBezTo>
                <a:cubicBezTo>
                  <a:pt x="89" y="212"/>
                  <a:pt x="89" y="212"/>
                  <a:pt x="89" y="212"/>
                </a:cubicBezTo>
                <a:cubicBezTo>
                  <a:pt x="87" y="213"/>
                  <a:pt x="85" y="213"/>
                  <a:pt x="84" y="210"/>
                </a:cubicBezTo>
                <a:cubicBezTo>
                  <a:pt x="78" y="197"/>
                  <a:pt x="78" y="197"/>
                  <a:pt x="78" y="197"/>
                </a:cubicBezTo>
                <a:cubicBezTo>
                  <a:pt x="77" y="195"/>
                  <a:pt x="78" y="193"/>
                  <a:pt x="80" y="192"/>
                </a:cubicBezTo>
                <a:cubicBezTo>
                  <a:pt x="99" y="183"/>
                  <a:pt x="99" y="183"/>
                  <a:pt x="99" y="183"/>
                </a:cubicBezTo>
                <a:cubicBezTo>
                  <a:pt x="99" y="172"/>
                  <a:pt x="99" y="172"/>
                  <a:pt x="99" y="172"/>
                </a:cubicBezTo>
                <a:cubicBezTo>
                  <a:pt x="75" y="183"/>
                  <a:pt x="75" y="183"/>
                  <a:pt x="75" y="183"/>
                </a:cubicBezTo>
                <a:cubicBezTo>
                  <a:pt x="74" y="184"/>
                  <a:pt x="72" y="183"/>
                  <a:pt x="71" y="182"/>
                </a:cubicBezTo>
                <a:cubicBezTo>
                  <a:pt x="71" y="227"/>
                  <a:pt x="71" y="227"/>
                  <a:pt x="71" y="227"/>
                </a:cubicBezTo>
                <a:close/>
                <a:moveTo>
                  <a:pt x="99" y="94"/>
                </a:moveTo>
                <a:cubicBezTo>
                  <a:pt x="99" y="111"/>
                  <a:pt x="99" y="111"/>
                  <a:pt x="99" y="111"/>
                </a:cubicBezTo>
                <a:cubicBezTo>
                  <a:pt x="97" y="111"/>
                  <a:pt x="97" y="111"/>
                  <a:pt x="97" y="111"/>
                </a:cubicBezTo>
                <a:cubicBezTo>
                  <a:pt x="95" y="112"/>
                  <a:pt x="94" y="115"/>
                  <a:pt x="95" y="117"/>
                </a:cubicBezTo>
                <a:cubicBezTo>
                  <a:pt x="99" y="124"/>
                  <a:pt x="99" y="124"/>
                  <a:pt x="99" y="124"/>
                </a:cubicBezTo>
                <a:cubicBezTo>
                  <a:pt x="99" y="150"/>
                  <a:pt x="99" y="150"/>
                  <a:pt x="99" y="150"/>
                </a:cubicBezTo>
                <a:cubicBezTo>
                  <a:pt x="97" y="149"/>
                  <a:pt x="96" y="148"/>
                  <a:pt x="94" y="149"/>
                </a:cubicBezTo>
                <a:cubicBezTo>
                  <a:pt x="71" y="160"/>
                  <a:pt x="71" y="160"/>
                  <a:pt x="71" y="160"/>
                </a:cubicBezTo>
                <a:cubicBezTo>
                  <a:pt x="71" y="149"/>
                  <a:pt x="71" y="149"/>
                  <a:pt x="71" y="149"/>
                </a:cubicBezTo>
                <a:cubicBezTo>
                  <a:pt x="90" y="140"/>
                  <a:pt x="90" y="140"/>
                  <a:pt x="90" y="140"/>
                </a:cubicBezTo>
                <a:cubicBezTo>
                  <a:pt x="92" y="139"/>
                  <a:pt x="93" y="136"/>
                  <a:pt x="92" y="134"/>
                </a:cubicBezTo>
                <a:cubicBezTo>
                  <a:pt x="92" y="134"/>
                  <a:pt x="92" y="134"/>
                  <a:pt x="92" y="134"/>
                </a:cubicBezTo>
                <a:cubicBezTo>
                  <a:pt x="86" y="122"/>
                  <a:pt x="86" y="122"/>
                  <a:pt x="86" y="122"/>
                </a:cubicBezTo>
                <a:cubicBezTo>
                  <a:pt x="85" y="119"/>
                  <a:pt x="82" y="118"/>
                  <a:pt x="80" y="119"/>
                </a:cubicBezTo>
                <a:cubicBezTo>
                  <a:pt x="71" y="124"/>
                  <a:pt x="71" y="124"/>
                  <a:pt x="71" y="124"/>
                </a:cubicBezTo>
                <a:cubicBezTo>
                  <a:pt x="71" y="107"/>
                  <a:pt x="71" y="107"/>
                  <a:pt x="71" y="107"/>
                </a:cubicBezTo>
                <a:lnTo>
                  <a:pt x="99" y="94"/>
                </a:lnTo>
                <a:close/>
                <a:moveTo>
                  <a:pt x="71" y="31"/>
                </a:moveTo>
                <a:cubicBezTo>
                  <a:pt x="20" y="55"/>
                  <a:pt x="20" y="55"/>
                  <a:pt x="20" y="55"/>
                </a:cubicBezTo>
                <a:cubicBezTo>
                  <a:pt x="6" y="62"/>
                  <a:pt x="0" y="78"/>
                  <a:pt x="7" y="91"/>
                </a:cubicBezTo>
                <a:cubicBezTo>
                  <a:pt x="68" y="222"/>
                  <a:pt x="68" y="222"/>
                  <a:pt x="68" y="222"/>
                </a:cubicBezTo>
                <a:cubicBezTo>
                  <a:pt x="69" y="223"/>
                  <a:pt x="70" y="225"/>
                  <a:pt x="71" y="227"/>
                </a:cubicBezTo>
                <a:cubicBezTo>
                  <a:pt x="71" y="182"/>
                  <a:pt x="71" y="182"/>
                  <a:pt x="71" y="182"/>
                </a:cubicBezTo>
                <a:cubicBezTo>
                  <a:pt x="71" y="182"/>
                  <a:pt x="70" y="181"/>
                  <a:pt x="70" y="181"/>
                </a:cubicBezTo>
                <a:cubicBezTo>
                  <a:pt x="64" y="168"/>
                  <a:pt x="64" y="168"/>
                  <a:pt x="64" y="168"/>
                </a:cubicBezTo>
                <a:cubicBezTo>
                  <a:pt x="63" y="166"/>
                  <a:pt x="64" y="163"/>
                  <a:pt x="66" y="162"/>
                </a:cubicBezTo>
                <a:cubicBezTo>
                  <a:pt x="71" y="160"/>
                  <a:pt x="71" y="160"/>
                  <a:pt x="71" y="160"/>
                </a:cubicBezTo>
                <a:cubicBezTo>
                  <a:pt x="71" y="149"/>
                  <a:pt x="71" y="149"/>
                  <a:pt x="71" y="149"/>
                </a:cubicBezTo>
                <a:cubicBezTo>
                  <a:pt x="62" y="153"/>
                  <a:pt x="62" y="153"/>
                  <a:pt x="62" y="153"/>
                </a:cubicBezTo>
                <a:cubicBezTo>
                  <a:pt x="60" y="154"/>
                  <a:pt x="57" y="153"/>
                  <a:pt x="56" y="151"/>
                </a:cubicBezTo>
                <a:cubicBezTo>
                  <a:pt x="50" y="138"/>
                  <a:pt x="50" y="138"/>
                  <a:pt x="50" y="138"/>
                </a:cubicBezTo>
                <a:cubicBezTo>
                  <a:pt x="49" y="136"/>
                  <a:pt x="50" y="134"/>
                  <a:pt x="52" y="133"/>
                </a:cubicBezTo>
                <a:cubicBezTo>
                  <a:pt x="71" y="124"/>
                  <a:pt x="71" y="124"/>
                  <a:pt x="71" y="124"/>
                </a:cubicBezTo>
                <a:cubicBezTo>
                  <a:pt x="71" y="107"/>
                  <a:pt x="71" y="107"/>
                  <a:pt x="71" y="107"/>
                </a:cubicBezTo>
                <a:cubicBezTo>
                  <a:pt x="53" y="115"/>
                  <a:pt x="53" y="115"/>
                  <a:pt x="53" y="115"/>
                </a:cubicBezTo>
                <a:cubicBezTo>
                  <a:pt x="46" y="118"/>
                  <a:pt x="38" y="116"/>
                  <a:pt x="35" y="109"/>
                </a:cubicBezTo>
                <a:cubicBezTo>
                  <a:pt x="26" y="89"/>
                  <a:pt x="26" y="89"/>
                  <a:pt x="26" y="89"/>
                </a:cubicBezTo>
                <a:cubicBezTo>
                  <a:pt x="23" y="83"/>
                  <a:pt x="26" y="75"/>
                  <a:pt x="33" y="72"/>
                </a:cubicBezTo>
                <a:cubicBezTo>
                  <a:pt x="71" y="54"/>
                  <a:pt x="71" y="54"/>
                  <a:pt x="71" y="54"/>
                </a:cubicBezTo>
                <a:lnTo>
                  <a:pt x="71" y="31"/>
                </a:lnTo>
                <a:close/>
              </a:path>
            </a:pathLst>
          </a:custGeom>
          <a:solidFill>
            <a:srgbClr val="E62A2A"/>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96" name="Rectangle 59"/>
          <p:cNvSpPr>
            <a:spLocks noChangeArrowheads="1"/>
          </p:cNvSpPr>
          <p:nvPr/>
        </p:nvSpPr>
        <p:spPr bwMode="auto">
          <a:xfrm>
            <a:off x="9166546" y="2807678"/>
            <a:ext cx="627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7" name="Rectangle 60"/>
          <p:cNvSpPr>
            <a:spLocks noChangeArrowheads="1"/>
          </p:cNvSpPr>
          <p:nvPr/>
        </p:nvSpPr>
        <p:spPr bwMode="auto">
          <a:xfrm>
            <a:off x="9191946" y="2744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8" name="Rectangle 61"/>
          <p:cNvSpPr>
            <a:spLocks noChangeArrowheads="1"/>
          </p:cNvSpPr>
          <p:nvPr/>
        </p:nvSpPr>
        <p:spPr bwMode="auto">
          <a:xfrm>
            <a:off x="9418959"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99" name="Rectangle 62"/>
          <p:cNvSpPr>
            <a:spLocks noChangeArrowheads="1"/>
          </p:cNvSpPr>
          <p:nvPr/>
        </p:nvSpPr>
        <p:spPr bwMode="auto">
          <a:xfrm>
            <a:off x="9441184" y="2445728"/>
            <a:ext cx="77788"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0" name="Rectangle 63"/>
          <p:cNvSpPr>
            <a:spLocks noChangeArrowheads="1"/>
          </p:cNvSpPr>
          <p:nvPr/>
        </p:nvSpPr>
        <p:spPr bwMode="auto">
          <a:xfrm>
            <a:off x="9418959"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1" name="Rectangle 64"/>
          <p:cNvSpPr>
            <a:spLocks noChangeArrowheads="1"/>
          </p:cNvSpPr>
          <p:nvPr/>
        </p:nvSpPr>
        <p:spPr bwMode="auto">
          <a:xfrm>
            <a:off x="9604696" y="2679090"/>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2" name="Rectangle 65"/>
          <p:cNvSpPr>
            <a:spLocks noChangeArrowheads="1"/>
          </p:cNvSpPr>
          <p:nvPr/>
        </p:nvSpPr>
        <p:spPr bwMode="auto">
          <a:xfrm>
            <a:off x="9625334" y="2445728"/>
            <a:ext cx="76200"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3" name="Rectangle 66"/>
          <p:cNvSpPr>
            <a:spLocks noChangeArrowheads="1"/>
          </p:cNvSpPr>
          <p:nvPr/>
        </p:nvSpPr>
        <p:spPr bwMode="auto">
          <a:xfrm>
            <a:off x="9604696" y="2433028"/>
            <a:ext cx="1190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4" name="Rectangle 67"/>
          <p:cNvSpPr>
            <a:spLocks noChangeArrowheads="1"/>
          </p:cNvSpPr>
          <p:nvPr/>
        </p:nvSpPr>
        <p:spPr bwMode="auto">
          <a:xfrm>
            <a:off x="9236396" y="2679090"/>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5" name="Rectangle 68"/>
          <p:cNvSpPr>
            <a:spLocks noChangeArrowheads="1"/>
          </p:cNvSpPr>
          <p:nvPr/>
        </p:nvSpPr>
        <p:spPr bwMode="auto">
          <a:xfrm>
            <a:off x="9257034" y="2445728"/>
            <a:ext cx="79375" cy="25400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6" name="Rectangle 69"/>
          <p:cNvSpPr>
            <a:spLocks noChangeArrowheads="1"/>
          </p:cNvSpPr>
          <p:nvPr/>
        </p:nvSpPr>
        <p:spPr bwMode="auto">
          <a:xfrm>
            <a:off x="9236396" y="2433028"/>
            <a:ext cx="122238"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7" name="Rectangle 70"/>
          <p:cNvSpPr>
            <a:spLocks noChangeArrowheads="1"/>
          </p:cNvSpPr>
          <p:nvPr/>
        </p:nvSpPr>
        <p:spPr bwMode="auto">
          <a:xfrm>
            <a:off x="9191946" y="2363178"/>
            <a:ext cx="576263" cy="31750"/>
          </a:xfrm>
          <a:prstGeom prst="rect">
            <a:avLst/>
          </a:prstGeom>
          <a:solidFill>
            <a:srgbClr val="C5C5C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8" name="Freeform 71"/>
          <p:cNvSpPr>
            <a:spLocks/>
          </p:cNvSpPr>
          <p:nvPr/>
        </p:nvSpPr>
        <p:spPr bwMode="auto">
          <a:xfrm>
            <a:off x="9191946" y="2179028"/>
            <a:ext cx="576263" cy="184150"/>
          </a:xfrm>
          <a:custGeom>
            <a:avLst/>
            <a:gdLst>
              <a:gd name="T0" fmla="*/ 181 w 363"/>
              <a:gd name="T1" fmla="*/ 0 h 116"/>
              <a:gd name="T2" fmla="*/ 363 w 363"/>
              <a:gd name="T3" fmla="*/ 116 h 116"/>
              <a:gd name="T4" fmla="*/ 0 w 363"/>
              <a:gd name="T5" fmla="*/ 116 h 116"/>
              <a:gd name="T6" fmla="*/ 181 w 363"/>
              <a:gd name="T7" fmla="*/ 0 h 116"/>
            </a:gdLst>
            <a:ahLst/>
            <a:cxnLst>
              <a:cxn ang="0">
                <a:pos x="T0" y="T1"/>
              </a:cxn>
              <a:cxn ang="0">
                <a:pos x="T2" y="T3"/>
              </a:cxn>
              <a:cxn ang="0">
                <a:pos x="T4" y="T5"/>
              </a:cxn>
              <a:cxn ang="0">
                <a:pos x="T6" y="T7"/>
              </a:cxn>
            </a:cxnLst>
            <a:rect l="0" t="0" r="r" b="b"/>
            <a:pathLst>
              <a:path w="363" h="116">
                <a:moveTo>
                  <a:pt x="181" y="0"/>
                </a:moveTo>
                <a:lnTo>
                  <a:pt x="363" y="116"/>
                </a:lnTo>
                <a:lnTo>
                  <a:pt x="0" y="116"/>
                </a:lnTo>
                <a:lnTo>
                  <a:pt x="181"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09" name="Freeform 72"/>
          <p:cNvSpPr>
            <a:spLocks noEditPoints="1"/>
          </p:cNvSpPr>
          <p:nvPr/>
        </p:nvSpPr>
        <p:spPr bwMode="auto">
          <a:xfrm>
            <a:off x="7607621" y="2345715"/>
            <a:ext cx="800100" cy="522288"/>
          </a:xfrm>
          <a:custGeom>
            <a:avLst/>
            <a:gdLst>
              <a:gd name="T0" fmla="*/ 82 w 367"/>
              <a:gd name="T1" fmla="*/ 27 h 240"/>
              <a:gd name="T2" fmla="*/ 367 w 367"/>
              <a:gd name="T3" fmla="*/ 120 h 240"/>
              <a:gd name="T4" fmla="*/ 82 w 367"/>
              <a:gd name="T5" fmla="*/ 213 h 240"/>
              <a:gd name="T6" fmla="*/ 82 w 367"/>
              <a:gd name="T7" fmla="*/ 177 h 240"/>
              <a:gd name="T8" fmla="*/ 127 w 367"/>
              <a:gd name="T9" fmla="*/ 143 h 240"/>
              <a:gd name="T10" fmla="*/ 127 w 367"/>
              <a:gd name="T11" fmla="*/ 87 h 240"/>
              <a:gd name="T12" fmla="*/ 138 w 367"/>
              <a:gd name="T13" fmla="*/ 87 h 240"/>
              <a:gd name="T14" fmla="*/ 138 w 367"/>
              <a:gd name="T15" fmla="*/ 64 h 240"/>
              <a:gd name="T16" fmla="*/ 127 w 367"/>
              <a:gd name="T17" fmla="*/ 64 h 240"/>
              <a:gd name="T18" fmla="*/ 102 w 367"/>
              <a:gd name="T19" fmla="*/ 64 h 240"/>
              <a:gd name="T20" fmla="*/ 91 w 367"/>
              <a:gd name="T21" fmla="*/ 64 h 240"/>
              <a:gd name="T22" fmla="*/ 91 w 367"/>
              <a:gd name="T23" fmla="*/ 87 h 240"/>
              <a:gd name="T24" fmla="*/ 102 w 367"/>
              <a:gd name="T25" fmla="*/ 87 h 240"/>
              <a:gd name="T26" fmla="*/ 102 w 367"/>
              <a:gd name="T27" fmla="*/ 143 h 240"/>
              <a:gd name="T28" fmla="*/ 82 w 367"/>
              <a:gd name="T29" fmla="*/ 156 h 240"/>
              <a:gd name="T30" fmla="*/ 82 w 367"/>
              <a:gd name="T31" fmla="*/ 27 h 240"/>
              <a:gd name="T32" fmla="*/ 0 w 367"/>
              <a:gd name="T33" fmla="*/ 0 h 240"/>
              <a:gd name="T34" fmla="*/ 82 w 367"/>
              <a:gd name="T35" fmla="*/ 27 h 240"/>
              <a:gd name="T36" fmla="*/ 82 w 367"/>
              <a:gd name="T37" fmla="*/ 156 h 240"/>
              <a:gd name="T38" fmla="*/ 82 w 367"/>
              <a:gd name="T39" fmla="*/ 156 h 240"/>
              <a:gd name="T40" fmla="*/ 62 w 367"/>
              <a:gd name="T41" fmla="*/ 143 h 240"/>
              <a:gd name="T42" fmla="*/ 62 w 367"/>
              <a:gd name="T43" fmla="*/ 87 h 240"/>
              <a:gd name="T44" fmla="*/ 73 w 367"/>
              <a:gd name="T45" fmla="*/ 87 h 240"/>
              <a:gd name="T46" fmla="*/ 73 w 367"/>
              <a:gd name="T47" fmla="*/ 64 h 240"/>
              <a:gd name="T48" fmla="*/ 62 w 367"/>
              <a:gd name="T49" fmla="*/ 64 h 240"/>
              <a:gd name="T50" fmla="*/ 37 w 367"/>
              <a:gd name="T51" fmla="*/ 64 h 240"/>
              <a:gd name="T52" fmla="*/ 26 w 367"/>
              <a:gd name="T53" fmla="*/ 64 h 240"/>
              <a:gd name="T54" fmla="*/ 26 w 367"/>
              <a:gd name="T55" fmla="*/ 87 h 240"/>
              <a:gd name="T56" fmla="*/ 37 w 367"/>
              <a:gd name="T57" fmla="*/ 87 h 240"/>
              <a:gd name="T58" fmla="*/ 37 w 367"/>
              <a:gd name="T59" fmla="*/ 143 h 240"/>
              <a:gd name="T60" fmla="*/ 82 w 367"/>
              <a:gd name="T61" fmla="*/ 177 h 240"/>
              <a:gd name="T62" fmla="*/ 82 w 367"/>
              <a:gd name="T63" fmla="*/ 177 h 240"/>
              <a:gd name="T64" fmla="*/ 82 w 367"/>
              <a:gd name="T65" fmla="*/ 213 h 240"/>
              <a:gd name="T66" fmla="*/ 0 w 367"/>
              <a:gd name="T67" fmla="*/ 240 h 240"/>
              <a:gd name="T68" fmla="*/ 0 w 367"/>
              <a:gd name="T69"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240">
                <a:moveTo>
                  <a:pt x="82" y="27"/>
                </a:moveTo>
                <a:cubicBezTo>
                  <a:pt x="367" y="120"/>
                  <a:pt x="367" y="120"/>
                  <a:pt x="367" y="120"/>
                </a:cubicBezTo>
                <a:cubicBezTo>
                  <a:pt x="82" y="213"/>
                  <a:pt x="82" y="213"/>
                  <a:pt x="82" y="213"/>
                </a:cubicBezTo>
                <a:cubicBezTo>
                  <a:pt x="82" y="177"/>
                  <a:pt x="82" y="177"/>
                  <a:pt x="82" y="177"/>
                </a:cubicBezTo>
                <a:cubicBezTo>
                  <a:pt x="107" y="177"/>
                  <a:pt x="127" y="162"/>
                  <a:pt x="127" y="143"/>
                </a:cubicBezTo>
                <a:cubicBezTo>
                  <a:pt x="127" y="87"/>
                  <a:pt x="127" y="87"/>
                  <a:pt x="127" y="87"/>
                </a:cubicBezTo>
                <a:cubicBezTo>
                  <a:pt x="138" y="87"/>
                  <a:pt x="138" y="87"/>
                  <a:pt x="138" y="87"/>
                </a:cubicBezTo>
                <a:cubicBezTo>
                  <a:pt x="138" y="64"/>
                  <a:pt x="138" y="64"/>
                  <a:pt x="138" y="64"/>
                </a:cubicBezTo>
                <a:cubicBezTo>
                  <a:pt x="127" y="64"/>
                  <a:pt x="127" y="64"/>
                  <a:pt x="127" y="64"/>
                </a:cubicBezTo>
                <a:cubicBezTo>
                  <a:pt x="102" y="64"/>
                  <a:pt x="102" y="64"/>
                  <a:pt x="102" y="64"/>
                </a:cubicBezTo>
                <a:cubicBezTo>
                  <a:pt x="91" y="64"/>
                  <a:pt x="91" y="64"/>
                  <a:pt x="91" y="64"/>
                </a:cubicBezTo>
                <a:cubicBezTo>
                  <a:pt x="91" y="87"/>
                  <a:pt x="91" y="87"/>
                  <a:pt x="91" y="87"/>
                </a:cubicBezTo>
                <a:cubicBezTo>
                  <a:pt x="102" y="87"/>
                  <a:pt x="102" y="87"/>
                  <a:pt x="102" y="87"/>
                </a:cubicBezTo>
                <a:cubicBezTo>
                  <a:pt x="102" y="143"/>
                  <a:pt x="102" y="143"/>
                  <a:pt x="102" y="143"/>
                </a:cubicBezTo>
                <a:cubicBezTo>
                  <a:pt x="102" y="150"/>
                  <a:pt x="93" y="156"/>
                  <a:pt x="82" y="156"/>
                </a:cubicBezTo>
                <a:lnTo>
                  <a:pt x="82" y="27"/>
                </a:lnTo>
                <a:close/>
                <a:moveTo>
                  <a:pt x="0" y="0"/>
                </a:moveTo>
                <a:cubicBezTo>
                  <a:pt x="82" y="27"/>
                  <a:pt x="82" y="27"/>
                  <a:pt x="82" y="27"/>
                </a:cubicBezTo>
                <a:cubicBezTo>
                  <a:pt x="82" y="156"/>
                  <a:pt x="82" y="156"/>
                  <a:pt x="82" y="156"/>
                </a:cubicBezTo>
                <a:cubicBezTo>
                  <a:pt x="82" y="156"/>
                  <a:pt x="82" y="156"/>
                  <a:pt x="82" y="156"/>
                </a:cubicBezTo>
                <a:cubicBezTo>
                  <a:pt x="71" y="156"/>
                  <a:pt x="62" y="150"/>
                  <a:pt x="62" y="143"/>
                </a:cubicBezTo>
                <a:cubicBezTo>
                  <a:pt x="62" y="87"/>
                  <a:pt x="62" y="87"/>
                  <a:pt x="62" y="87"/>
                </a:cubicBezTo>
                <a:cubicBezTo>
                  <a:pt x="73" y="87"/>
                  <a:pt x="73" y="87"/>
                  <a:pt x="73" y="87"/>
                </a:cubicBezTo>
                <a:cubicBezTo>
                  <a:pt x="73" y="64"/>
                  <a:pt x="73" y="64"/>
                  <a:pt x="73" y="64"/>
                </a:cubicBezTo>
                <a:cubicBezTo>
                  <a:pt x="62" y="64"/>
                  <a:pt x="62" y="64"/>
                  <a:pt x="62" y="64"/>
                </a:cubicBezTo>
                <a:cubicBezTo>
                  <a:pt x="37" y="64"/>
                  <a:pt x="37" y="64"/>
                  <a:pt x="37" y="64"/>
                </a:cubicBezTo>
                <a:cubicBezTo>
                  <a:pt x="26" y="64"/>
                  <a:pt x="26" y="64"/>
                  <a:pt x="26" y="64"/>
                </a:cubicBezTo>
                <a:cubicBezTo>
                  <a:pt x="26" y="87"/>
                  <a:pt x="26" y="87"/>
                  <a:pt x="26" y="87"/>
                </a:cubicBezTo>
                <a:cubicBezTo>
                  <a:pt x="37" y="87"/>
                  <a:pt x="37" y="87"/>
                  <a:pt x="37" y="87"/>
                </a:cubicBezTo>
                <a:cubicBezTo>
                  <a:pt x="37" y="143"/>
                  <a:pt x="37" y="143"/>
                  <a:pt x="37" y="143"/>
                </a:cubicBezTo>
                <a:cubicBezTo>
                  <a:pt x="37" y="162"/>
                  <a:pt x="57" y="177"/>
                  <a:pt x="82" y="177"/>
                </a:cubicBezTo>
                <a:cubicBezTo>
                  <a:pt x="82" y="177"/>
                  <a:pt x="82" y="177"/>
                  <a:pt x="82" y="177"/>
                </a:cubicBezTo>
                <a:cubicBezTo>
                  <a:pt x="82" y="213"/>
                  <a:pt x="82" y="213"/>
                  <a:pt x="82" y="213"/>
                </a:cubicBezTo>
                <a:cubicBezTo>
                  <a:pt x="0" y="240"/>
                  <a:pt x="0" y="240"/>
                  <a:pt x="0" y="240"/>
                </a:cubicBezTo>
                <a:lnTo>
                  <a:pt x="0"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0" name="Freeform 73"/>
          <p:cNvSpPr>
            <a:spLocks noEditPoints="1"/>
          </p:cNvSpPr>
          <p:nvPr/>
        </p:nvSpPr>
        <p:spPr bwMode="auto">
          <a:xfrm>
            <a:off x="9372921" y="2918803"/>
            <a:ext cx="187325" cy="327025"/>
          </a:xfrm>
          <a:custGeom>
            <a:avLst/>
            <a:gdLst>
              <a:gd name="T0" fmla="*/ 37 w 86"/>
              <a:gd name="T1" fmla="*/ 128 h 150"/>
              <a:gd name="T2" fmla="*/ 34 w 86"/>
              <a:gd name="T3" fmla="*/ 127 h 150"/>
              <a:gd name="T4" fmla="*/ 34 w 86"/>
              <a:gd name="T5" fmla="*/ 150 h 150"/>
              <a:gd name="T6" fmla="*/ 45 w 86"/>
              <a:gd name="T7" fmla="*/ 142 h 150"/>
              <a:gd name="T8" fmla="*/ 37 w 86"/>
              <a:gd name="T9" fmla="*/ 128 h 150"/>
              <a:gd name="T10" fmla="*/ 34 w 86"/>
              <a:gd name="T11" fmla="*/ 118 h 150"/>
              <a:gd name="T12" fmla="*/ 34 w 86"/>
              <a:gd name="T13" fmla="*/ 51 h 150"/>
              <a:gd name="T14" fmla="*/ 51 w 86"/>
              <a:gd name="T15" fmla="*/ 46 h 150"/>
              <a:gd name="T16" fmla="*/ 61 w 86"/>
              <a:gd name="T17" fmla="*/ 8 h 150"/>
              <a:gd name="T18" fmla="*/ 72 w 86"/>
              <a:gd name="T19" fmla="*/ 1 h 150"/>
              <a:gd name="T20" fmla="*/ 78 w 86"/>
              <a:gd name="T21" fmla="*/ 12 h 150"/>
              <a:gd name="T22" fmla="*/ 69 w 86"/>
              <a:gd name="T23" fmla="*/ 51 h 150"/>
              <a:gd name="T24" fmla="*/ 82 w 86"/>
              <a:gd name="T25" fmla="*/ 84 h 150"/>
              <a:gd name="T26" fmla="*/ 77 w 86"/>
              <a:gd name="T27" fmla="*/ 103 h 150"/>
              <a:gd name="T28" fmla="*/ 77 w 86"/>
              <a:gd name="T29" fmla="*/ 103 h 150"/>
              <a:gd name="T30" fmla="*/ 86 w 86"/>
              <a:gd name="T31" fmla="*/ 117 h 150"/>
              <a:gd name="T32" fmla="*/ 83 w 86"/>
              <a:gd name="T33" fmla="*/ 130 h 150"/>
              <a:gd name="T34" fmla="*/ 34 w 86"/>
              <a:gd name="T35" fmla="*/ 118 h 150"/>
              <a:gd name="T36" fmla="*/ 34 w 86"/>
              <a:gd name="T37" fmla="*/ 127 h 150"/>
              <a:gd name="T38" fmla="*/ 23 w 86"/>
              <a:gd name="T39" fmla="*/ 136 h 150"/>
              <a:gd name="T40" fmla="*/ 31 w 86"/>
              <a:gd name="T41" fmla="*/ 150 h 150"/>
              <a:gd name="T42" fmla="*/ 34 w 86"/>
              <a:gd name="T43" fmla="*/ 150 h 150"/>
              <a:gd name="T44" fmla="*/ 34 w 86"/>
              <a:gd name="T45" fmla="*/ 127 h 150"/>
              <a:gd name="T46" fmla="*/ 34 w 86"/>
              <a:gd name="T47" fmla="*/ 51 h 150"/>
              <a:gd name="T48" fmla="*/ 34 w 86"/>
              <a:gd name="T49" fmla="*/ 118 h 150"/>
              <a:gd name="T50" fmla="*/ 0 w 86"/>
              <a:gd name="T51" fmla="*/ 109 h 150"/>
              <a:gd name="T52" fmla="*/ 3 w 86"/>
              <a:gd name="T53" fmla="*/ 96 h 150"/>
              <a:gd name="T54" fmla="*/ 18 w 86"/>
              <a:gd name="T55" fmla="*/ 88 h 150"/>
              <a:gd name="T56" fmla="*/ 23 w 86"/>
              <a:gd name="T57" fmla="*/ 69 h 150"/>
              <a:gd name="T58" fmla="*/ 34 w 86"/>
              <a:gd name="T59" fmla="*/ 51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6" h="150">
                <a:moveTo>
                  <a:pt x="37" y="128"/>
                </a:moveTo>
                <a:cubicBezTo>
                  <a:pt x="36" y="127"/>
                  <a:pt x="35" y="127"/>
                  <a:pt x="34" y="127"/>
                </a:cubicBezTo>
                <a:cubicBezTo>
                  <a:pt x="34" y="150"/>
                  <a:pt x="34" y="150"/>
                  <a:pt x="34" y="150"/>
                </a:cubicBezTo>
                <a:cubicBezTo>
                  <a:pt x="39" y="150"/>
                  <a:pt x="44" y="147"/>
                  <a:pt x="45" y="142"/>
                </a:cubicBezTo>
                <a:cubicBezTo>
                  <a:pt x="47" y="136"/>
                  <a:pt x="43" y="129"/>
                  <a:pt x="37" y="128"/>
                </a:cubicBezTo>
                <a:close/>
                <a:moveTo>
                  <a:pt x="34" y="118"/>
                </a:moveTo>
                <a:cubicBezTo>
                  <a:pt x="34" y="51"/>
                  <a:pt x="34" y="51"/>
                  <a:pt x="34" y="51"/>
                </a:cubicBezTo>
                <a:cubicBezTo>
                  <a:pt x="39" y="48"/>
                  <a:pt x="45" y="46"/>
                  <a:pt x="51" y="46"/>
                </a:cubicBezTo>
                <a:cubicBezTo>
                  <a:pt x="61" y="8"/>
                  <a:pt x="61" y="8"/>
                  <a:pt x="61" y="8"/>
                </a:cubicBezTo>
                <a:cubicBezTo>
                  <a:pt x="62" y="3"/>
                  <a:pt x="67" y="0"/>
                  <a:pt x="72" y="1"/>
                </a:cubicBezTo>
                <a:cubicBezTo>
                  <a:pt x="77" y="2"/>
                  <a:pt x="80" y="7"/>
                  <a:pt x="78" y="12"/>
                </a:cubicBezTo>
                <a:cubicBezTo>
                  <a:pt x="69" y="51"/>
                  <a:pt x="69" y="51"/>
                  <a:pt x="69" y="51"/>
                </a:cubicBezTo>
                <a:cubicBezTo>
                  <a:pt x="79" y="57"/>
                  <a:pt x="86" y="68"/>
                  <a:pt x="82" y="84"/>
                </a:cubicBezTo>
                <a:cubicBezTo>
                  <a:pt x="82" y="84"/>
                  <a:pt x="79" y="97"/>
                  <a:pt x="77" y="103"/>
                </a:cubicBezTo>
                <a:cubicBezTo>
                  <a:pt x="77" y="103"/>
                  <a:pt x="77" y="103"/>
                  <a:pt x="77" y="103"/>
                </a:cubicBezTo>
                <a:cubicBezTo>
                  <a:pt x="75" y="112"/>
                  <a:pt x="86" y="117"/>
                  <a:pt x="86" y="117"/>
                </a:cubicBezTo>
                <a:cubicBezTo>
                  <a:pt x="83" y="130"/>
                  <a:pt x="83" y="130"/>
                  <a:pt x="83" y="130"/>
                </a:cubicBezTo>
                <a:lnTo>
                  <a:pt x="34" y="118"/>
                </a:lnTo>
                <a:close/>
                <a:moveTo>
                  <a:pt x="34" y="127"/>
                </a:moveTo>
                <a:cubicBezTo>
                  <a:pt x="29" y="127"/>
                  <a:pt x="24" y="131"/>
                  <a:pt x="23" y="136"/>
                </a:cubicBezTo>
                <a:cubicBezTo>
                  <a:pt x="21" y="142"/>
                  <a:pt x="25" y="148"/>
                  <a:pt x="31" y="150"/>
                </a:cubicBezTo>
                <a:cubicBezTo>
                  <a:pt x="32" y="150"/>
                  <a:pt x="33" y="150"/>
                  <a:pt x="34" y="150"/>
                </a:cubicBezTo>
                <a:cubicBezTo>
                  <a:pt x="34" y="127"/>
                  <a:pt x="34" y="127"/>
                  <a:pt x="34" y="127"/>
                </a:cubicBezTo>
                <a:close/>
                <a:moveTo>
                  <a:pt x="34" y="51"/>
                </a:moveTo>
                <a:cubicBezTo>
                  <a:pt x="34" y="118"/>
                  <a:pt x="34" y="118"/>
                  <a:pt x="34" y="118"/>
                </a:cubicBezTo>
                <a:cubicBezTo>
                  <a:pt x="0" y="109"/>
                  <a:pt x="0" y="109"/>
                  <a:pt x="0" y="109"/>
                </a:cubicBezTo>
                <a:cubicBezTo>
                  <a:pt x="3" y="96"/>
                  <a:pt x="3" y="96"/>
                  <a:pt x="3" y="96"/>
                </a:cubicBezTo>
                <a:cubicBezTo>
                  <a:pt x="3" y="96"/>
                  <a:pt x="16" y="97"/>
                  <a:pt x="18" y="88"/>
                </a:cubicBezTo>
                <a:cubicBezTo>
                  <a:pt x="20" y="80"/>
                  <a:pt x="23" y="69"/>
                  <a:pt x="23" y="69"/>
                </a:cubicBezTo>
                <a:cubicBezTo>
                  <a:pt x="25" y="61"/>
                  <a:pt x="29" y="55"/>
                  <a:pt x="34"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1" name="Freeform 74"/>
          <p:cNvSpPr>
            <a:spLocks noEditPoints="1"/>
          </p:cNvSpPr>
          <p:nvPr/>
        </p:nvSpPr>
        <p:spPr bwMode="auto">
          <a:xfrm>
            <a:off x="7737796" y="1798028"/>
            <a:ext cx="376238" cy="460375"/>
          </a:xfrm>
          <a:custGeom>
            <a:avLst/>
            <a:gdLst>
              <a:gd name="T0" fmla="*/ 172 w 172"/>
              <a:gd name="T1" fmla="*/ 9 h 211"/>
              <a:gd name="T2" fmla="*/ 121 w 172"/>
              <a:gd name="T3" fmla="*/ 37 h 211"/>
              <a:gd name="T4" fmla="*/ 143 w 172"/>
              <a:gd name="T5" fmla="*/ 211 h 211"/>
              <a:gd name="T6" fmla="*/ 124 w 172"/>
              <a:gd name="T7" fmla="*/ 165 h 211"/>
              <a:gd name="T8" fmla="*/ 131 w 172"/>
              <a:gd name="T9" fmla="*/ 108 h 211"/>
              <a:gd name="T10" fmla="*/ 121 w 172"/>
              <a:gd name="T11" fmla="*/ 86 h 211"/>
              <a:gd name="T12" fmla="*/ 129 w 172"/>
              <a:gd name="T13" fmla="*/ 146 h 211"/>
              <a:gd name="T14" fmla="*/ 127 w 172"/>
              <a:gd name="T15" fmla="*/ 116 h 211"/>
              <a:gd name="T16" fmla="*/ 121 w 172"/>
              <a:gd name="T17" fmla="*/ 156 h 211"/>
              <a:gd name="T18" fmla="*/ 121 w 172"/>
              <a:gd name="T19" fmla="*/ 9 h 211"/>
              <a:gd name="T20" fmla="*/ 98 w 172"/>
              <a:gd name="T21" fmla="*/ 37 h 211"/>
              <a:gd name="T22" fmla="*/ 110 w 172"/>
              <a:gd name="T23" fmla="*/ 88 h 211"/>
              <a:gd name="T24" fmla="*/ 100 w 172"/>
              <a:gd name="T25" fmla="*/ 81 h 211"/>
              <a:gd name="T26" fmla="*/ 121 w 172"/>
              <a:gd name="T27" fmla="*/ 211 h 211"/>
              <a:gd name="T28" fmla="*/ 101 w 172"/>
              <a:gd name="T29" fmla="*/ 163 h 211"/>
              <a:gd name="T30" fmla="*/ 121 w 172"/>
              <a:gd name="T31" fmla="*/ 211 h 211"/>
              <a:gd name="T32" fmla="*/ 113 w 172"/>
              <a:gd name="T33" fmla="*/ 148 h 211"/>
              <a:gd name="T34" fmla="*/ 121 w 172"/>
              <a:gd name="T35" fmla="*/ 156 h 211"/>
              <a:gd name="T36" fmla="*/ 98 w 172"/>
              <a:gd name="T37" fmla="*/ 0 h 211"/>
              <a:gd name="T38" fmla="*/ 71 w 172"/>
              <a:gd name="T39" fmla="*/ 0 h 211"/>
              <a:gd name="T40" fmla="*/ 98 w 172"/>
              <a:gd name="T41" fmla="*/ 80 h 211"/>
              <a:gd name="T42" fmla="*/ 71 w 172"/>
              <a:gd name="T43" fmla="*/ 37 h 211"/>
              <a:gd name="T44" fmla="*/ 71 w 172"/>
              <a:gd name="T45" fmla="*/ 166 h 211"/>
              <a:gd name="T46" fmla="*/ 98 w 172"/>
              <a:gd name="T47" fmla="*/ 141 h 211"/>
              <a:gd name="T48" fmla="*/ 98 w 172"/>
              <a:gd name="T49" fmla="*/ 160 h 211"/>
              <a:gd name="T50" fmla="*/ 74 w 172"/>
              <a:gd name="T51" fmla="*/ 124 h 211"/>
              <a:gd name="T52" fmla="*/ 71 w 172"/>
              <a:gd name="T53" fmla="*/ 118 h 211"/>
              <a:gd name="T54" fmla="*/ 71 w 172"/>
              <a:gd name="T55" fmla="*/ 98 h 211"/>
              <a:gd name="T56" fmla="*/ 71 w 172"/>
              <a:gd name="T57" fmla="*/ 0 h 211"/>
              <a:gd name="T58" fmla="*/ 60 w 172"/>
              <a:gd name="T59" fmla="*/ 0 h 211"/>
              <a:gd name="T60" fmla="*/ 71 w 172"/>
              <a:gd name="T61" fmla="*/ 88 h 211"/>
              <a:gd name="T62" fmla="*/ 60 w 172"/>
              <a:gd name="T63" fmla="*/ 37 h 211"/>
              <a:gd name="T64" fmla="*/ 60 w 172"/>
              <a:gd name="T65" fmla="*/ 120 h 211"/>
              <a:gd name="T66" fmla="*/ 65 w 172"/>
              <a:gd name="T67" fmla="*/ 166 h 211"/>
              <a:gd name="T68" fmla="*/ 71 w 172"/>
              <a:gd name="T69" fmla="*/ 98 h 211"/>
              <a:gd name="T70" fmla="*/ 71 w 172"/>
              <a:gd name="T71" fmla="*/ 98 h 211"/>
              <a:gd name="T72" fmla="*/ 60 w 172"/>
              <a:gd name="T73" fmla="*/ 9 h 211"/>
              <a:gd name="T74" fmla="*/ 12 w 172"/>
              <a:gd name="T75" fmla="*/ 23 h 211"/>
              <a:gd name="T76" fmla="*/ 60 w 172"/>
              <a:gd name="T77" fmla="*/ 100 h 211"/>
              <a:gd name="T78" fmla="*/ 28 w 172"/>
              <a:gd name="T79" fmla="*/ 118 h 211"/>
              <a:gd name="T80" fmla="*/ 29 w 172"/>
              <a:gd name="T81" fmla="*/ 134 h 211"/>
              <a:gd name="T82" fmla="*/ 34 w 172"/>
              <a:gd name="T83" fmla="*/ 127 h 211"/>
              <a:gd name="T84" fmla="*/ 47 w 172"/>
              <a:gd name="T85" fmla="*/ 120 h 211"/>
              <a:gd name="T86" fmla="*/ 36 w 172"/>
              <a:gd name="T87" fmla="*/ 178 h 211"/>
              <a:gd name="T88" fmla="*/ 45 w 172"/>
              <a:gd name="T89" fmla="*/ 163 h 211"/>
              <a:gd name="T90" fmla="*/ 60 w 172"/>
              <a:gd name="T91" fmla="*/ 211 h 211"/>
              <a:gd name="T92" fmla="*/ 0 w 172"/>
              <a:gd name="T93" fmla="*/ 2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211">
                <a:moveTo>
                  <a:pt x="121" y="0"/>
                </a:moveTo>
                <a:cubicBezTo>
                  <a:pt x="172" y="0"/>
                  <a:pt x="172" y="0"/>
                  <a:pt x="172" y="0"/>
                </a:cubicBezTo>
                <a:cubicBezTo>
                  <a:pt x="172" y="9"/>
                  <a:pt x="172" y="9"/>
                  <a:pt x="172" y="9"/>
                </a:cubicBezTo>
                <a:cubicBezTo>
                  <a:pt x="121" y="9"/>
                  <a:pt x="121" y="9"/>
                  <a:pt x="121" y="9"/>
                </a:cubicBezTo>
                <a:cubicBezTo>
                  <a:pt x="121" y="0"/>
                  <a:pt x="121" y="0"/>
                  <a:pt x="121" y="0"/>
                </a:cubicBezTo>
                <a:close/>
                <a:moveTo>
                  <a:pt x="121" y="37"/>
                </a:moveTo>
                <a:cubicBezTo>
                  <a:pt x="172" y="37"/>
                  <a:pt x="172" y="37"/>
                  <a:pt x="172" y="37"/>
                </a:cubicBezTo>
                <a:cubicBezTo>
                  <a:pt x="172" y="183"/>
                  <a:pt x="172" y="183"/>
                  <a:pt x="172" y="183"/>
                </a:cubicBezTo>
                <a:cubicBezTo>
                  <a:pt x="172" y="198"/>
                  <a:pt x="159" y="211"/>
                  <a:pt x="143" y="211"/>
                </a:cubicBezTo>
                <a:cubicBezTo>
                  <a:pt x="121" y="211"/>
                  <a:pt x="121" y="211"/>
                  <a:pt x="121" y="211"/>
                </a:cubicBezTo>
                <a:cubicBezTo>
                  <a:pt x="121" y="166"/>
                  <a:pt x="121" y="166"/>
                  <a:pt x="121" y="166"/>
                </a:cubicBezTo>
                <a:cubicBezTo>
                  <a:pt x="122" y="166"/>
                  <a:pt x="123" y="166"/>
                  <a:pt x="124" y="165"/>
                </a:cubicBezTo>
                <a:cubicBezTo>
                  <a:pt x="130" y="163"/>
                  <a:pt x="134" y="159"/>
                  <a:pt x="138" y="153"/>
                </a:cubicBezTo>
                <a:cubicBezTo>
                  <a:pt x="142" y="145"/>
                  <a:pt x="145" y="137"/>
                  <a:pt x="145" y="128"/>
                </a:cubicBezTo>
                <a:cubicBezTo>
                  <a:pt x="145" y="115"/>
                  <a:pt x="140" y="108"/>
                  <a:pt x="131" y="108"/>
                </a:cubicBezTo>
                <a:cubicBezTo>
                  <a:pt x="128" y="108"/>
                  <a:pt x="125" y="109"/>
                  <a:pt x="121" y="111"/>
                </a:cubicBezTo>
                <a:cubicBezTo>
                  <a:pt x="127" y="85"/>
                  <a:pt x="127" y="85"/>
                  <a:pt x="127" y="85"/>
                </a:cubicBezTo>
                <a:cubicBezTo>
                  <a:pt x="121" y="86"/>
                  <a:pt x="121" y="86"/>
                  <a:pt x="121" y="86"/>
                </a:cubicBezTo>
                <a:cubicBezTo>
                  <a:pt x="121" y="37"/>
                  <a:pt x="121" y="37"/>
                  <a:pt x="121" y="37"/>
                </a:cubicBezTo>
                <a:close/>
                <a:moveTo>
                  <a:pt x="121" y="156"/>
                </a:moveTo>
                <a:cubicBezTo>
                  <a:pt x="123" y="155"/>
                  <a:pt x="126" y="152"/>
                  <a:pt x="129" y="146"/>
                </a:cubicBezTo>
                <a:cubicBezTo>
                  <a:pt x="131" y="140"/>
                  <a:pt x="133" y="134"/>
                  <a:pt x="133" y="129"/>
                </a:cubicBezTo>
                <a:cubicBezTo>
                  <a:pt x="133" y="123"/>
                  <a:pt x="132" y="119"/>
                  <a:pt x="129" y="117"/>
                </a:cubicBezTo>
                <a:cubicBezTo>
                  <a:pt x="129" y="117"/>
                  <a:pt x="128" y="116"/>
                  <a:pt x="127" y="116"/>
                </a:cubicBezTo>
                <a:cubicBezTo>
                  <a:pt x="126" y="116"/>
                  <a:pt x="124" y="117"/>
                  <a:pt x="123" y="117"/>
                </a:cubicBezTo>
                <a:cubicBezTo>
                  <a:pt x="122" y="117"/>
                  <a:pt x="121" y="117"/>
                  <a:pt x="121" y="118"/>
                </a:cubicBezTo>
                <a:lnTo>
                  <a:pt x="121" y="156"/>
                </a:lnTo>
                <a:close/>
                <a:moveTo>
                  <a:pt x="98" y="0"/>
                </a:moveTo>
                <a:cubicBezTo>
                  <a:pt x="121" y="0"/>
                  <a:pt x="121" y="0"/>
                  <a:pt x="121" y="0"/>
                </a:cubicBezTo>
                <a:cubicBezTo>
                  <a:pt x="121" y="9"/>
                  <a:pt x="121" y="9"/>
                  <a:pt x="121" y="9"/>
                </a:cubicBezTo>
                <a:cubicBezTo>
                  <a:pt x="98" y="9"/>
                  <a:pt x="98" y="9"/>
                  <a:pt x="98" y="9"/>
                </a:cubicBezTo>
                <a:cubicBezTo>
                  <a:pt x="98" y="0"/>
                  <a:pt x="98" y="0"/>
                  <a:pt x="98" y="0"/>
                </a:cubicBezTo>
                <a:close/>
                <a:moveTo>
                  <a:pt x="98" y="37"/>
                </a:moveTo>
                <a:cubicBezTo>
                  <a:pt x="121" y="37"/>
                  <a:pt x="121" y="37"/>
                  <a:pt x="121" y="37"/>
                </a:cubicBezTo>
                <a:cubicBezTo>
                  <a:pt x="121" y="86"/>
                  <a:pt x="121" y="86"/>
                  <a:pt x="121" y="86"/>
                </a:cubicBezTo>
                <a:cubicBezTo>
                  <a:pt x="110" y="88"/>
                  <a:pt x="110" y="88"/>
                  <a:pt x="110" y="88"/>
                </a:cubicBezTo>
                <a:cubicBezTo>
                  <a:pt x="98" y="141"/>
                  <a:pt x="98" y="141"/>
                  <a:pt x="98" y="141"/>
                </a:cubicBezTo>
                <a:cubicBezTo>
                  <a:pt x="98" y="90"/>
                  <a:pt x="98" y="90"/>
                  <a:pt x="98" y="90"/>
                </a:cubicBezTo>
                <a:cubicBezTo>
                  <a:pt x="100" y="81"/>
                  <a:pt x="100" y="81"/>
                  <a:pt x="100" y="81"/>
                </a:cubicBezTo>
                <a:cubicBezTo>
                  <a:pt x="100" y="81"/>
                  <a:pt x="99" y="81"/>
                  <a:pt x="98" y="80"/>
                </a:cubicBezTo>
                <a:cubicBezTo>
                  <a:pt x="98" y="37"/>
                  <a:pt x="98" y="37"/>
                  <a:pt x="98" y="37"/>
                </a:cubicBezTo>
                <a:close/>
                <a:moveTo>
                  <a:pt x="121" y="211"/>
                </a:moveTo>
                <a:cubicBezTo>
                  <a:pt x="98" y="211"/>
                  <a:pt x="98" y="211"/>
                  <a:pt x="98" y="211"/>
                </a:cubicBezTo>
                <a:cubicBezTo>
                  <a:pt x="98" y="160"/>
                  <a:pt x="98" y="160"/>
                  <a:pt x="98" y="160"/>
                </a:cubicBezTo>
                <a:cubicBezTo>
                  <a:pt x="99" y="161"/>
                  <a:pt x="100" y="162"/>
                  <a:pt x="101" y="163"/>
                </a:cubicBezTo>
                <a:cubicBezTo>
                  <a:pt x="103" y="166"/>
                  <a:pt x="107" y="167"/>
                  <a:pt x="112" y="167"/>
                </a:cubicBezTo>
                <a:cubicBezTo>
                  <a:pt x="115" y="167"/>
                  <a:pt x="118" y="167"/>
                  <a:pt x="121" y="166"/>
                </a:cubicBezTo>
                <a:cubicBezTo>
                  <a:pt x="121" y="211"/>
                  <a:pt x="121" y="211"/>
                  <a:pt x="121" y="211"/>
                </a:cubicBezTo>
                <a:close/>
                <a:moveTo>
                  <a:pt x="121" y="118"/>
                </a:moveTo>
                <a:cubicBezTo>
                  <a:pt x="120" y="118"/>
                  <a:pt x="120" y="118"/>
                  <a:pt x="120" y="119"/>
                </a:cubicBezTo>
                <a:cubicBezTo>
                  <a:pt x="113" y="148"/>
                  <a:pt x="113" y="148"/>
                  <a:pt x="113" y="148"/>
                </a:cubicBezTo>
                <a:cubicBezTo>
                  <a:pt x="113" y="149"/>
                  <a:pt x="113" y="150"/>
                  <a:pt x="113" y="151"/>
                </a:cubicBezTo>
                <a:cubicBezTo>
                  <a:pt x="113" y="154"/>
                  <a:pt x="115" y="156"/>
                  <a:pt x="119" y="156"/>
                </a:cubicBezTo>
                <a:cubicBezTo>
                  <a:pt x="120" y="156"/>
                  <a:pt x="120" y="156"/>
                  <a:pt x="121" y="156"/>
                </a:cubicBezTo>
                <a:lnTo>
                  <a:pt x="121" y="118"/>
                </a:lnTo>
                <a:close/>
                <a:moveTo>
                  <a:pt x="71" y="0"/>
                </a:moveTo>
                <a:cubicBezTo>
                  <a:pt x="98" y="0"/>
                  <a:pt x="98" y="0"/>
                  <a:pt x="98" y="0"/>
                </a:cubicBezTo>
                <a:cubicBezTo>
                  <a:pt x="98" y="9"/>
                  <a:pt x="98" y="9"/>
                  <a:pt x="98" y="9"/>
                </a:cubicBezTo>
                <a:cubicBezTo>
                  <a:pt x="71" y="9"/>
                  <a:pt x="71" y="9"/>
                  <a:pt x="71" y="9"/>
                </a:cubicBezTo>
                <a:cubicBezTo>
                  <a:pt x="71" y="0"/>
                  <a:pt x="71" y="0"/>
                  <a:pt x="71" y="0"/>
                </a:cubicBezTo>
                <a:close/>
                <a:moveTo>
                  <a:pt x="71" y="37"/>
                </a:moveTo>
                <a:cubicBezTo>
                  <a:pt x="98" y="37"/>
                  <a:pt x="98" y="37"/>
                  <a:pt x="98" y="37"/>
                </a:cubicBezTo>
                <a:cubicBezTo>
                  <a:pt x="98" y="80"/>
                  <a:pt x="98" y="80"/>
                  <a:pt x="98" y="80"/>
                </a:cubicBezTo>
                <a:cubicBezTo>
                  <a:pt x="96" y="80"/>
                  <a:pt x="94" y="80"/>
                  <a:pt x="91" y="80"/>
                </a:cubicBezTo>
                <a:cubicBezTo>
                  <a:pt x="85" y="80"/>
                  <a:pt x="78" y="83"/>
                  <a:pt x="71" y="88"/>
                </a:cubicBezTo>
                <a:cubicBezTo>
                  <a:pt x="71" y="37"/>
                  <a:pt x="71" y="37"/>
                  <a:pt x="71" y="37"/>
                </a:cubicBezTo>
                <a:close/>
                <a:moveTo>
                  <a:pt x="98" y="211"/>
                </a:moveTo>
                <a:cubicBezTo>
                  <a:pt x="71" y="211"/>
                  <a:pt x="71" y="211"/>
                  <a:pt x="71" y="211"/>
                </a:cubicBezTo>
                <a:cubicBezTo>
                  <a:pt x="71" y="166"/>
                  <a:pt x="71" y="166"/>
                  <a:pt x="71" y="166"/>
                </a:cubicBezTo>
                <a:cubicBezTo>
                  <a:pt x="82" y="166"/>
                  <a:pt x="82" y="166"/>
                  <a:pt x="82" y="166"/>
                </a:cubicBezTo>
                <a:cubicBezTo>
                  <a:pt x="98" y="90"/>
                  <a:pt x="98" y="90"/>
                  <a:pt x="98" y="90"/>
                </a:cubicBezTo>
                <a:cubicBezTo>
                  <a:pt x="98" y="141"/>
                  <a:pt x="98" y="141"/>
                  <a:pt x="98" y="141"/>
                </a:cubicBezTo>
                <a:cubicBezTo>
                  <a:pt x="97" y="146"/>
                  <a:pt x="97" y="146"/>
                  <a:pt x="97" y="146"/>
                </a:cubicBezTo>
                <a:cubicBezTo>
                  <a:pt x="97" y="148"/>
                  <a:pt x="97" y="150"/>
                  <a:pt x="97" y="152"/>
                </a:cubicBezTo>
                <a:cubicBezTo>
                  <a:pt x="97" y="155"/>
                  <a:pt x="97" y="158"/>
                  <a:pt x="98" y="160"/>
                </a:cubicBezTo>
                <a:cubicBezTo>
                  <a:pt x="98" y="211"/>
                  <a:pt x="98" y="211"/>
                  <a:pt x="98" y="211"/>
                </a:cubicBezTo>
                <a:close/>
                <a:moveTo>
                  <a:pt x="71" y="137"/>
                </a:moveTo>
                <a:cubicBezTo>
                  <a:pt x="74" y="124"/>
                  <a:pt x="74" y="124"/>
                  <a:pt x="74" y="124"/>
                </a:cubicBezTo>
                <a:cubicBezTo>
                  <a:pt x="73" y="124"/>
                  <a:pt x="72" y="124"/>
                  <a:pt x="71" y="123"/>
                </a:cubicBezTo>
                <a:cubicBezTo>
                  <a:pt x="71" y="137"/>
                  <a:pt x="71" y="137"/>
                  <a:pt x="71" y="137"/>
                </a:cubicBezTo>
                <a:close/>
                <a:moveTo>
                  <a:pt x="71" y="118"/>
                </a:moveTo>
                <a:cubicBezTo>
                  <a:pt x="73" y="118"/>
                  <a:pt x="74" y="119"/>
                  <a:pt x="75" y="119"/>
                </a:cubicBezTo>
                <a:cubicBezTo>
                  <a:pt x="82" y="88"/>
                  <a:pt x="82" y="88"/>
                  <a:pt x="82" y="88"/>
                </a:cubicBezTo>
                <a:cubicBezTo>
                  <a:pt x="79" y="90"/>
                  <a:pt x="75" y="93"/>
                  <a:pt x="71" y="98"/>
                </a:cubicBezTo>
                <a:lnTo>
                  <a:pt x="71" y="118"/>
                </a:lnTo>
                <a:close/>
                <a:moveTo>
                  <a:pt x="60" y="0"/>
                </a:moveTo>
                <a:cubicBezTo>
                  <a:pt x="71" y="0"/>
                  <a:pt x="71" y="0"/>
                  <a:pt x="71" y="0"/>
                </a:cubicBezTo>
                <a:cubicBezTo>
                  <a:pt x="71" y="9"/>
                  <a:pt x="71" y="9"/>
                  <a:pt x="71" y="9"/>
                </a:cubicBezTo>
                <a:cubicBezTo>
                  <a:pt x="60" y="9"/>
                  <a:pt x="60" y="9"/>
                  <a:pt x="60" y="9"/>
                </a:cubicBezTo>
                <a:cubicBezTo>
                  <a:pt x="60" y="0"/>
                  <a:pt x="60" y="0"/>
                  <a:pt x="60" y="0"/>
                </a:cubicBezTo>
                <a:close/>
                <a:moveTo>
                  <a:pt x="60" y="37"/>
                </a:moveTo>
                <a:cubicBezTo>
                  <a:pt x="71" y="37"/>
                  <a:pt x="71" y="37"/>
                  <a:pt x="71" y="37"/>
                </a:cubicBezTo>
                <a:cubicBezTo>
                  <a:pt x="71" y="88"/>
                  <a:pt x="71" y="88"/>
                  <a:pt x="71" y="88"/>
                </a:cubicBezTo>
                <a:cubicBezTo>
                  <a:pt x="71" y="89"/>
                  <a:pt x="71" y="89"/>
                  <a:pt x="71" y="89"/>
                </a:cubicBezTo>
                <a:cubicBezTo>
                  <a:pt x="67" y="92"/>
                  <a:pt x="64" y="96"/>
                  <a:pt x="60" y="100"/>
                </a:cubicBezTo>
                <a:cubicBezTo>
                  <a:pt x="60" y="37"/>
                  <a:pt x="60" y="37"/>
                  <a:pt x="60" y="37"/>
                </a:cubicBezTo>
                <a:close/>
                <a:moveTo>
                  <a:pt x="71" y="211"/>
                </a:moveTo>
                <a:cubicBezTo>
                  <a:pt x="60" y="211"/>
                  <a:pt x="60" y="211"/>
                  <a:pt x="60" y="211"/>
                </a:cubicBezTo>
                <a:cubicBezTo>
                  <a:pt x="60" y="120"/>
                  <a:pt x="60" y="120"/>
                  <a:pt x="60" y="120"/>
                </a:cubicBezTo>
                <a:cubicBezTo>
                  <a:pt x="64" y="121"/>
                  <a:pt x="68" y="122"/>
                  <a:pt x="71" y="123"/>
                </a:cubicBezTo>
                <a:cubicBezTo>
                  <a:pt x="71" y="137"/>
                  <a:pt x="71" y="137"/>
                  <a:pt x="71" y="137"/>
                </a:cubicBezTo>
                <a:cubicBezTo>
                  <a:pt x="65" y="166"/>
                  <a:pt x="65" y="166"/>
                  <a:pt x="65" y="166"/>
                </a:cubicBezTo>
                <a:cubicBezTo>
                  <a:pt x="71" y="166"/>
                  <a:pt x="71" y="166"/>
                  <a:pt x="71" y="166"/>
                </a:cubicBezTo>
                <a:cubicBezTo>
                  <a:pt x="71" y="211"/>
                  <a:pt x="71" y="211"/>
                  <a:pt x="71" y="211"/>
                </a:cubicBezTo>
                <a:close/>
                <a:moveTo>
                  <a:pt x="71" y="98"/>
                </a:moveTo>
                <a:cubicBezTo>
                  <a:pt x="68" y="102"/>
                  <a:pt x="65" y="108"/>
                  <a:pt x="61" y="115"/>
                </a:cubicBezTo>
                <a:cubicBezTo>
                  <a:pt x="65" y="116"/>
                  <a:pt x="68" y="117"/>
                  <a:pt x="71" y="118"/>
                </a:cubicBezTo>
                <a:lnTo>
                  <a:pt x="71" y="98"/>
                </a:lnTo>
                <a:close/>
                <a:moveTo>
                  <a:pt x="29" y="0"/>
                </a:moveTo>
                <a:cubicBezTo>
                  <a:pt x="60" y="0"/>
                  <a:pt x="60" y="0"/>
                  <a:pt x="60" y="0"/>
                </a:cubicBezTo>
                <a:cubicBezTo>
                  <a:pt x="60" y="9"/>
                  <a:pt x="60" y="9"/>
                  <a:pt x="60" y="9"/>
                </a:cubicBezTo>
                <a:cubicBezTo>
                  <a:pt x="26" y="9"/>
                  <a:pt x="26" y="9"/>
                  <a:pt x="26" y="9"/>
                </a:cubicBezTo>
                <a:cubicBezTo>
                  <a:pt x="18" y="9"/>
                  <a:pt x="12" y="15"/>
                  <a:pt x="12" y="23"/>
                </a:cubicBezTo>
                <a:cubicBezTo>
                  <a:pt x="12" y="23"/>
                  <a:pt x="12" y="23"/>
                  <a:pt x="12" y="23"/>
                </a:cubicBezTo>
                <a:cubicBezTo>
                  <a:pt x="12" y="30"/>
                  <a:pt x="18" y="37"/>
                  <a:pt x="26" y="37"/>
                </a:cubicBezTo>
                <a:cubicBezTo>
                  <a:pt x="60" y="37"/>
                  <a:pt x="60" y="37"/>
                  <a:pt x="60" y="37"/>
                </a:cubicBezTo>
                <a:cubicBezTo>
                  <a:pt x="60" y="100"/>
                  <a:pt x="60" y="100"/>
                  <a:pt x="60" y="100"/>
                </a:cubicBezTo>
                <a:cubicBezTo>
                  <a:pt x="57" y="104"/>
                  <a:pt x="54" y="109"/>
                  <a:pt x="51" y="114"/>
                </a:cubicBezTo>
                <a:cubicBezTo>
                  <a:pt x="48" y="114"/>
                  <a:pt x="46" y="113"/>
                  <a:pt x="45" y="113"/>
                </a:cubicBezTo>
                <a:cubicBezTo>
                  <a:pt x="38" y="113"/>
                  <a:pt x="32" y="115"/>
                  <a:pt x="28" y="118"/>
                </a:cubicBezTo>
                <a:cubicBezTo>
                  <a:pt x="23" y="120"/>
                  <a:pt x="21" y="124"/>
                  <a:pt x="21" y="128"/>
                </a:cubicBezTo>
                <a:cubicBezTo>
                  <a:pt x="21" y="130"/>
                  <a:pt x="22" y="131"/>
                  <a:pt x="23" y="133"/>
                </a:cubicBezTo>
                <a:cubicBezTo>
                  <a:pt x="24" y="134"/>
                  <a:pt x="26" y="134"/>
                  <a:pt x="29" y="134"/>
                </a:cubicBezTo>
                <a:cubicBezTo>
                  <a:pt x="30" y="134"/>
                  <a:pt x="31" y="134"/>
                  <a:pt x="33" y="133"/>
                </a:cubicBezTo>
                <a:cubicBezTo>
                  <a:pt x="34" y="132"/>
                  <a:pt x="35" y="131"/>
                  <a:pt x="35" y="130"/>
                </a:cubicBezTo>
                <a:cubicBezTo>
                  <a:pt x="35" y="129"/>
                  <a:pt x="34" y="128"/>
                  <a:pt x="34" y="127"/>
                </a:cubicBezTo>
                <a:cubicBezTo>
                  <a:pt x="34" y="127"/>
                  <a:pt x="33" y="126"/>
                  <a:pt x="33" y="126"/>
                </a:cubicBezTo>
                <a:cubicBezTo>
                  <a:pt x="34" y="124"/>
                  <a:pt x="35" y="123"/>
                  <a:pt x="38" y="122"/>
                </a:cubicBezTo>
                <a:cubicBezTo>
                  <a:pt x="40" y="121"/>
                  <a:pt x="43" y="120"/>
                  <a:pt x="47" y="120"/>
                </a:cubicBezTo>
                <a:cubicBezTo>
                  <a:pt x="44" y="125"/>
                  <a:pt x="42" y="129"/>
                  <a:pt x="40" y="134"/>
                </a:cubicBezTo>
                <a:cubicBezTo>
                  <a:pt x="33" y="148"/>
                  <a:pt x="30" y="159"/>
                  <a:pt x="30" y="167"/>
                </a:cubicBezTo>
                <a:cubicBezTo>
                  <a:pt x="30" y="173"/>
                  <a:pt x="32" y="176"/>
                  <a:pt x="36" y="178"/>
                </a:cubicBezTo>
                <a:cubicBezTo>
                  <a:pt x="37" y="179"/>
                  <a:pt x="41" y="180"/>
                  <a:pt x="45" y="180"/>
                </a:cubicBezTo>
                <a:cubicBezTo>
                  <a:pt x="44" y="178"/>
                  <a:pt x="44" y="176"/>
                  <a:pt x="44" y="173"/>
                </a:cubicBezTo>
                <a:cubicBezTo>
                  <a:pt x="44" y="170"/>
                  <a:pt x="44" y="167"/>
                  <a:pt x="45" y="163"/>
                </a:cubicBezTo>
                <a:cubicBezTo>
                  <a:pt x="47" y="150"/>
                  <a:pt x="52" y="136"/>
                  <a:pt x="59" y="120"/>
                </a:cubicBezTo>
                <a:cubicBezTo>
                  <a:pt x="59" y="120"/>
                  <a:pt x="60" y="120"/>
                  <a:pt x="60" y="120"/>
                </a:cubicBezTo>
                <a:cubicBezTo>
                  <a:pt x="60" y="211"/>
                  <a:pt x="60" y="211"/>
                  <a:pt x="60" y="211"/>
                </a:cubicBezTo>
                <a:cubicBezTo>
                  <a:pt x="29" y="211"/>
                  <a:pt x="29" y="211"/>
                  <a:pt x="29" y="211"/>
                </a:cubicBezTo>
                <a:cubicBezTo>
                  <a:pt x="13" y="211"/>
                  <a:pt x="0" y="198"/>
                  <a:pt x="0" y="183"/>
                </a:cubicBezTo>
                <a:cubicBezTo>
                  <a:pt x="0" y="29"/>
                  <a:pt x="0" y="29"/>
                  <a:pt x="0" y="29"/>
                </a:cubicBezTo>
                <a:cubicBezTo>
                  <a:pt x="0" y="13"/>
                  <a:pt x="13" y="0"/>
                  <a:pt x="29" y="0"/>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112" name="Freeform 75"/>
          <p:cNvSpPr>
            <a:spLocks noEditPoints="1"/>
          </p:cNvSpPr>
          <p:nvPr/>
        </p:nvSpPr>
        <p:spPr bwMode="auto">
          <a:xfrm>
            <a:off x="8461696" y="2282215"/>
            <a:ext cx="569913" cy="571500"/>
          </a:xfrm>
          <a:custGeom>
            <a:avLst/>
            <a:gdLst>
              <a:gd name="T0" fmla="*/ 249 w 261"/>
              <a:gd name="T1" fmla="*/ 220 h 262"/>
              <a:gd name="T2" fmla="*/ 261 w 261"/>
              <a:gd name="T3" fmla="*/ 70 h 262"/>
              <a:gd name="T4" fmla="*/ 249 w 261"/>
              <a:gd name="T5" fmla="*/ 70 h 262"/>
              <a:gd name="T6" fmla="*/ 249 w 261"/>
              <a:gd name="T7" fmla="*/ 154 h 262"/>
              <a:gd name="T8" fmla="*/ 227 w 261"/>
              <a:gd name="T9" fmla="*/ 180 h 262"/>
              <a:gd name="T10" fmla="*/ 209 w 261"/>
              <a:gd name="T11" fmla="*/ 262 h 262"/>
              <a:gd name="T12" fmla="*/ 209 w 261"/>
              <a:gd name="T13" fmla="*/ 262 h 262"/>
              <a:gd name="T14" fmla="*/ 209 w 261"/>
              <a:gd name="T15" fmla="*/ 15 h 262"/>
              <a:gd name="T16" fmla="*/ 203 w 261"/>
              <a:gd name="T17" fmla="*/ 28 h 262"/>
              <a:gd name="T18" fmla="*/ 209 w 261"/>
              <a:gd name="T19" fmla="*/ 50 h 262"/>
              <a:gd name="T20" fmla="*/ 201 w 261"/>
              <a:gd name="T21" fmla="*/ 120 h 262"/>
              <a:gd name="T22" fmla="*/ 209 w 261"/>
              <a:gd name="T23" fmla="*/ 197 h 262"/>
              <a:gd name="T24" fmla="*/ 209 w 261"/>
              <a:gd name="T25" fmla="*/ 197 h 262"/>
              <a:gd name="T26" fmla="*/ 195 w 261"/>
              <a:gd name="T27" fmla="*/ 232 h 262"/>
              <a:gd name="T28" fmla="*/ 168 w 261"/>
              <a:gd name="T29" fmla="*/ 36 h 262"/>
              <a:gd name="T30" fmla="*/ 195 w 261"/>
              <a:gd name="T31" fmla="*/ 20 h 262"/>
              <a:gd name="T32" fmla="*/ 195 w 261"/>
              <a:gd name="T33" fmla="*/ 50 h 262"/>
              <a:gd name="T34" fmla="*/ 195 w 261"/>
              <a:gd name="T35" fmla="*/ 120 h 262"/>
              <a:gd name="T36" fmla="*/ 168 w 261"/>
              <a:gd name="T37" fmla="*/ 220 h 262"/>
              <a:gd name="T38" fmla="*/ 192 w 261"/>
              <a:gd name="T39" fmla="*/ 249 h 262"/>
              <a:gd name="T40" fmla="*/ 168 w 261"/>
              <a:gd name="T41" fmla="*/ 21 h 262"/>
              <a:gd name="T42" fmla="*/ 168 w 261"/>
              <a:gd name="T43" fmla="*/ 44 h 262"/>
              <a:gd name="T44" fmla="*/ 135 w 261"/>
              <a:gd name="T45" fmla="*/ 120 h 262"/>
              <a:gd name="T46" fmla="*/ 167 w 261"/>
              <a:gd name="T47" fmla="*/ 198 h 262"/>
              <a:gd name="T48" fmla="*/ 167 w 261"/>
              <a:gd name="T49" fmla="*/ 167 h 262"/>
              <a:gd name="T50" fmla="*/ 130 w 261"/>
              <a:gd name="T51" fmla="*/ 147 h 262"/>
              <a:gd name="T52" fmla="*/ 93 w 261"/>
              <a:gd name="T53" fmla="*/ 44 h 262"/>
              <a:gd name="T54" fmla="*/ 130 w 261"/>
              <a:gd name="T55" fmla="*/ 0 h 262"/>
              <a:gd name="T56" fmla="*/ 126 w 261"/>
              <a:gd name="T57" fmla="*/ 120 h 262"/>
              <a:gd name="T58" fmla="*/ 130 w 261"/>
              <a:gd name="T59" fmla="*/ 159 h 262"/>
              <a:gd name="T60" fmla="*/ 130 w 261"/>
              <a:gd name="T61" fmla="*/ 179 h 262"/>
              <a:gd name="T62" fmla="*/ 130 w 261"/>
              <a:gd name="T63" fmla="*/ 198 h 262"/>
              <a:gd name="T64" fmla="*/ 93 w 261"/>
              <a:gd name="T65" fmla="*/ 3 h 262"/>
              <a:gd name="T66" fmla="*/ 93 w 261"/>
              <a:gd name="T67" fmla="*/ 36 h 262"/>
              <a:gd name="T68" fmla="*/ 67 w 261"/>
              <a:gd name="T69" fmla="*/ 20 h 262"/>
              <a:gd name="T70" fmla="*/ 67 w 261"/>
              <a:gd name="T71" fmla="*/ 70 h 262"/>
              <a:gd name="T72" fmla="*/ 92 w 261"/>
              <a:gd name="T73" fmla="*/ 147 h 262"/>
              <a:gd name="T74" fmla="*/ 92 w 261"/>
              <a:gd name="T75" fmla="*/ 179 h 262"/>
              <a:gd name="T76" fmla="*/ 93 w 261"/>
              <a:gd name="T77" fmla="*/ 198 h 262"/>
              <a:gd name="T78" fmla="*/ 67 w 261"/>
              <a:gd name="T79" fmla="*/ 171 h 262"/>
              <a:gd name="T80" fmla="*/ 69 w 261"/>
              <a:gd name="T81" fmla="*/ 232 h 262"/>
              <a:gd name="T82" fmla="*/ 58 w 261"/>
              <a:gd name="T83" fmla="*/ 28 h 262"/>
              <a:gd name="T84" fmla="*/ 67 w 261"/>
              <a:gd name="T85" fmla="*/ 9 h 262"/>
              <a:gd name="T86" fmla="*/ 67 w 261"/>
              <a:gd name="T87" fmla="*/ 120 h 262"/>
              <a:gd name="T88" fmla="*/ 67 w 261"/>
              <a:gd name="T89" fmla="*/ 188 h 262"/>
              <a:gd name="T90" fmla="*/ 67 w 261"/>
              <a:gd name="T91" fmla="*/ 232 h 262"/>
              <a:gd name="T92" fmla="*/ 67 w 261"/>
              <a:gd name="T93" fmla="*/ 232 h 262"/>
              <a:gd name="T94" fmla="*/ 52 w 261"/>
              <a:gd name="T95" fmla="*/ 50 h 262"/>
              <a:gd name="T96" fmla="*/ 12 w 261"/>
              <a:gd name="T97" fmla="*/ 220 h 262"/>
              <a:gd name="T98" fmla="*/ 52 w 261"/>
              <a:gd name="T99" fmla="*/ 232 h 262"/>
              <a:gd name="T100" fmla="*/ 52 w 261"/>
              <a:gd name="T101" fmla="*/ 232 h 262"/>
              <a:gd name="T102" fmla="*/ 12 w 261"/>
              <a:gd name="T103" fmla="*/ 114 h 262"/>
              <a:gd name="T104" fmla="*/ 0 w 261"/>
              <a:gd name="T105" fmla="*/ 104 h 262"/>
              <a:gd name="T106" fmla="*/ 12 w 261"/>
              <a:gd name="T107" fmla="*/ 154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61" h="262">
                <a:moveTo>
                  <a:pt x="249" y="220"/>
                </a:moveTo>
                <a:cubicBezTo>
                  <a:pt x="249" y="154"/>
                  <a:pt x="249" y="154"/>
                  <a:pt x="249" y="154"/>
                </a:cubicBezTo>
                <a:cubicBezTo>
                  <a:pt x="251" y="157"/>
                  <a:pt x="252" y="160"/>
                  <a:pt x="252" y="164"/>
                </a:cubicBezTo>
                <a:cubicBezTo>
                  <a:pt x="252" y="220"/>
                  <a:pt x="252" y="220"/>
                  <a:pt x="252" y="220"/>
                </a:cubicBezTo>
                <a:cubicBezTo>
                  <a:pt x="249" y="220"/>
                  <a:pt x="249" y="220"/>
                  <a:pt x="249" y="220"/>
                </a:cubicBezTo>
                <a:close/>
                <a:moveTo>
                  <a:pt x="249" y="114"/>
                </a:moveTo>
                <a:cubicBezTo>
                  <a:pt x="249" y="70"/>
                  <a:pt x="249" y="70"/>
                  <a:pt x="249" y="70"/>
                </a:cubicBezTo>
                <a:cubicBezTo>
                  <a:pt x="250" y="70"/>
                  <a:pt x="250" y="70"/>
                  <a:pt x="250" y="69"/>
                </a:cubicBezTo>
                <a:cubicBezTo>
                  <a:pt x="257" y="67"/>
                  <a:pt x="257" y="67"/>
                  <a:pt x="257" y="67"/>
                </a:cubicBezTo>
                <a:cubicBezTo>
                  <a:pt x="259" y="66"/>
                  <a:pt x="261" y="67"/>
                  <a:pt x="261" y="70"/>
                </a:cubicBezTo>
                <a:cubicBezTo>
                  <a:pt x="261" y="104"/>
                  <a:pt x="261" y="104"/>
                  <a:pt x="261" y="104"/>
                </a:cubicBezTo>
                <a:cubicBezTo>
                  <a:pt x="261" y="107"/>
                  <a:pt x="259" y="110"/>
                  <a:pt x="257" y="111"/>
                </a:cubicBezTo>
                <a:cubicBezTo>
                  <a:pt x="250" y="113"/>
                  <a:pt x="250" y="113"/>
                  <a:pt x="250" y="113"/>
                </a:cubicBezTo>
                <a:cubicBezTo>
                  <a:pt x="250" y="114"/>
                  <a:pt x="250" y="114"/>
                  <a:pt x="249" y="114"/>
                </a:cubicBezTo>
                <a:close/>
                <a:moveTo>
                  <a:pt x="249" y="70"/>
                </a:moveTo>
                <a:cubicBezTo>
                  <a:pt x="249" y="114"/>
                  <a:pt x="249" y="114"/>
                  <a:pt x="249" y="114"/>
                </a:cubicBezTo>
                <a:cubicBezTo>
                  <a:pt x="248" y="114"/>
                  <a:pt x="246" y="112"/>
                  <a:pt x="246" y="110"/>
                </a:cubicBezTo>
                <a:cubicBezTo>
                  <a:pt x="246" y="76"/>
                  <a:pt x="246" y="76"/>
                  <a:pt x="246" y="76"/>
                </a:cubicBezTo>
                <a:cubicBezTo>
                  <a:pt x="246" y="74"/>
                  <a:pt x="248" y="71"/>
                  <a:pt x="249" y="70"/>
                </a:cubicBezTo>
                <a:close/>
                <a:moveTo>
                  <a:pt x="249" y="154"/>
                </a:moveTo>
                <a:cubicBezTo>
                  <a:pt x="246" y="150"/>
                  <a:pt x="241" y="146"/>
                  <a:pt x="235" y="146"/>
                </a:cubicBezTo>
                <a:cubicBezTo>
                  <a:pt x="235" y="50"/>
                  <a:pt x="235" y="50"/>
                  <a:pt x="235" y="50"/>
                </a:cubicBezTo>
                <a:cubicBezTo>
                  <a:pt x="209" y="50"/>
                  <a:pt x="209" y="50"/>
                  <a:pt x="209" y="50"/>
                </a:cubicBezTo>
                <a:cubicBezTo>
                  <a:pt x="209" y="162"/>
                  <a:pt x="209" y="162"/>
                  <a:pt x="209" y="162"/>
                </a:cubicBezTo>
                <a:cubicBezTo>
                  <a:pt x="219" y="162"/>
                  <a:pt x="227" y="170"/>
                  <a:pt x="227" y="180"/>
                </a:cubicBezTo>
                <a:cubicBezTo>
                  <a:pt x="227" y="189"/>
                  <a:pt x="219" y="197"/>
                  <a:pt x="209" y="197"/>
                </a:cubicBezTo>
                <a:cubicBezTo>
                  <a:pt x="209" y="220"/>
                  <a:pt x="209" y="220"/>
                  <a:pt x="209" y="220"/>
                </a:cubicBezTo>
                <a:cubicBezTo>
                  <a:pt x="249" y="220"/>
                  <a:pt x="249" y="220"/>
                  <a:pt x="249" y="220"/>
                </a:cubicBezTo>
                <a:cubicBezTo>
                  <a:pt x="249" y="154"/>
                  <a:pt x="249" y="154"/>
                  <a:pt x="249" y="154"/>
                </a:cubicBezTo>
                <a:close/>
                <a:moveTo>
                  <a:pt x="209" y="262"/>
                </a:moveTo>
                <a:cubicBezTo>
                  <a:pt x="209" y="232"/>
                  <a:pt x="209" y="232"/>
                  <a:pt x="209" y="232"/>
                </a:cubicBezTo>
                <a:cubicBezTo>
                  <a:pt x="226" y="232"/>
                  <a:pt x="226" y="232"/>
                  <a:pt x="226" y="232"/>
                </a:cubicBezTo>
                <a:cubicBezTo>
                  <a:pt x="226" y="249"/>
                  <a:pt x="226" y="249"/>
                  <a:pt x="226" y="249"/>
                </a:cubicBezTo>
                <a:cubicBezTo>
                  <a:pt x="226" y="257"/>
                  <a:pt x="220" y="262"/>
                  <a:pt x="213" y="262"/>
                </a:cubicBezTo>
                <a:cubicBezTo>
                  <a:pt x="209" y="262"/>
                  <a:pt x="209" y="262"/>
                  <a:pt x="209" y="262"/>
                </a:cubicBezTo>
                <a:close/>
                <a:moveTo>
                  <a:pt x="209" y="44"/>
                </a:moveTo>
                <a:cubicBezTo>
                  <a:pt x="209" y="15"/>
                  <a:pt x="209" y="15"/>
                  <a:pt x="209" y="15"/>
                </a:cubicBezTo>
                <a:cubicBezTo>
                  <a:pt x="225" y="23"/>
                  <a:pt x="235" y="33"/>
                  <a:pt x="235" y="44"/>
                </a:cubicBezTo>
                <a:lnTo>
                  <a:pt x="209" y="44"/>
                </a:lnTo>
                <a:close/>
                <a:moveTo>
                  <a:pt x="209" y="15"/>
                </a:moveTo>
                <a:cubicBezTo>
                  <a:pt x="209" y="44"/>
                  <a:pt x="209" y="44"/>
                  <a:pt x="209" y="44"/>
                </a:cubicBezTo>
                <a:cubicBezTo>
                  <a:pt x="195" y="44"/>
                  <a:pt x="195" y="44"/>
                  <a:pt x="195" y="44"/>
                </a:cubicBezTo>
                <a:cubicBezTo>
                  <a:pt x="195" y="37"/>
                  <a:pt x="195" y="37"/>
                  <a:pt x="195" y="37"/>
                </a:cubicBezTo>
                <a:cubicBezTo>
                  <a:pt x="195" y="37"/>
                  <a:pt x="195" y="37"/>
                  <a:pt x="195" y="37"/>
                </a:cubicBezTo>
                <a:cubicBezTo>
                  <a:pt x="199" y="37"/>
                  <a:pt x="203" y="33"/>
                  <a:pt x="203" y="28"/>
                </a:cubicBezTo>
                <a:cubicBezTo>
                  <a:pt x="203" y="24"/>
                  <a:pt x="199" y="20"/>
                  <a:pt x="195" y="20"/>
                </a:cubicBezTo>
                <a:cubicBezTo>
                  <a:pt x="195" y="20"/>
                  <a:pt x="195" y="20"/>
                  <a:pt x="195" y="20"/>
                </a:cubicBezTo>
                <a:cubicBezTo>
                  <a:pt x="195" y="9"/>
                  <a:pt x="195" y="9"/>
                  <a:pt x="195" y="9"/>
                </a:cubicBezTo>
                <a:cubicBezTo>
                  <a:pt x="200" y="11"/>
                  <a:pt x="205" y="13"/>
                  <a:pt x="209" y="15"/>
                </a:cubicBezTo>
                <a:close/>
                <a:moveTo>
                  <a:pt x="209" y="50"/>
                </a:moveTo>
                <a:cubicBezTo>
                  <a:pt x="209" y="162"/>
                  <a:pt x="209" y="162"/>
                  <a:pt x="209" y="162"/>
                </a:cubicBezTo>
                <a:cubicBezTo>
                  <a:pt x="209" y="162"/>
                  <a:pt x="209" y="162"/>
                  <a:pt x="209" y="162"/>
                </a:cubicBezTo>
                <a:cubicBezTo>
                  <a:pt x="203" y="162"/>
                  <a:pt x="198" y="166"/>
                  <a:pt x="195" y="171"/>
                </a:cubicBezTo>
                <a:cubicBezTo>
                  <a:pt x="195" y="120"/>
                  <a:pt x="195" y="120"/>
                  <a:pt x="195" y="120"/>
                </a:cubicBezTo>
                <a:cubicBezTo>
                  <a:pt x="201" y="120"/>
                  <a:pt x="201" y="120"/>
                  <a:pt x="201" y="120"/>
                </a:cubicBezTo>
                <a:cubicBezTo>
                  <a:pt x="201" y="70"/>
                  <a:pt x="201" y="70"/>
                  <a:pt x="201" y="70"/>
                </a:cubicBezTo>
                <a:cubicBezTo>
                  <a:pt x="195" y="70"/>
                  <a:pt x="195" y="70"/>
                  <a:pt x="195" y="70"/>
                </a:cubicBezTo>
                <a:cubicBezTo>
                  <a:pt x="195" y="50"/>
                  <a:pt x="195" y="50"/>
                  <a:pt x="195" y="50"/>
                </a:cubicBezTo>
                <a:cubicBezTo>
                  <a:pt x="209" y="50"/>
                  <a:pt x="209" y="50"/>
                  <a:pt x="209" y="50"/>
                </a:cubicBezTo>
                <a:close/>
                <a:moveTo>
                  <a:pt x="209" y="197"/>
                </a:moveTo>
                <a:cubicBezTo>
                  <a:pt x="209" y="220"/>
                  <a:pt x="209" y="220"/>
                  <a:pt x="209" y="220"/>
                </a:cubicBezTo>
                <a:cubicBezTo>
                  <a:pt x="195" y="220"/>
                  <a:pt x="195" y="220"/>
                  <a:pt x="195" y="220"/>
                </a:cubicBezTo>
                <a:cubicBezTo>
                  <a:pt x="195" y="188"/>
                  <a:pt x="195" y="188"/>
                  <a:pt x="195" y="188"/>
                </a:cubicBezTo>
                <a:cubicBezTo>
                  <a:pt x="198" y="193"/>
                  <a:pt x="203" y="197"/>
                  <a:pt x="209" y="197"/>
                </a:cubicBezTo>
                <a:cubicBezTo>
                  <a:pt x="209" y="197"/>
                  <a:pt x="209" y="197"/>
                  <a:pt x="209" y="197"/>
                </a:cubicBezTo>
                <a:close/>
                <a:moveTo>
                  <a:pt x="209" y="232"/>
                </a:moveTo>
                <a:cubicBezTo>
                  <a:pt x="209" y="262"/>
                  <a:pt x="209" y="262"/>
                  <a:pt x="209" y="262"/>
                </a:cubicBezTo>
                <a:cubicBezTo>
                  <a:pt x="206" y="262"/>
                  <a:pt x="206" y="262"/>
                  <a:pt x="206" y="262"/>
                </a:cubicBezTo>
                <a:cubicBezTo>
                  <a:pt x="201" y="262"/>
                  <a:pt x="197" y="260"/>
                  <a:pt x="195" y="257"/>
                </a:cubicBezTo>
                <a:cubicBezTo>
                  <a:pt x="195" y="232"/>
                  <a:pt x="195" y="232"/>
                  <a:pt x="195" y="232"/>
                </a:cubicBezTo>
                <a:lnTo>
                  <a:pt x="209" y="232"/>
                </a:lnTo>
                <a:close/>
                <a:moveTo>
                  <a:pt x="171" y="20"/>
                </a:moveTo>
                <a:cubicBezTo>
                  <a:pt x="175" y="20"/>
                  <a:pt x="179" y="24"/>
                  <a:pt x="179" y="28"/>
                </a:cubicBezTo>
                <a:cubicBezTo>
                  <a:pt x="179" y="33"/>
                  <a:pt x="175" y="37"/>
                  <a:pt x="171" y="37"/>
                </a:cubicBezTo>
                <a:cubicBezTo>
                  <a:pt x="170" y="37"/>
                  <a:pt x="169" y="37"/>
                  <a:pt x="168" y="36"/>
                </a:cubicBezTo>
                <a:cubicBezTo>
                  <a:pt x="168" y="44"/>
                  <a:pt x="168" y="44"/>
                  <a:pt x="168" y="44"/>
                </a:cubicBezTo>
                <a:cubicBezTo>
                  <a:pt x="195" y="44"/>
                  <a:pt x="195" y="44"/>
                  <a:pt x="195" y="44"/>
                </a:cubicBezTo>
                <a:cubicBezTo>
                  <a:pt x="195" y="37"/>
                  <a:pt x="195" y="37"/>
                  <a:pt x="195" y="37"/>
                </a:cubicBezTo>
                <a:cubicBezTo>
                  <a:pt x="190" y="37"/>
                  <a:pt x="186" y="33"/>
                  <a:pt x="186" y="28"/>
                </a:cubicBezTo>
                <a:cubicBezTo>
                  <a:pt x="186" y="24"/>
                  <a:pt x="190" y="20"/>
                  <a:pt x="195" y="20"/>
                </a:cubicBezTo>
                <a:cubicBezTo>
                  <a:pt x="195" y="9"/>
                  <a:pt x="195" y="9"/>
                  <a:pt x="195" y="9"/>
                </a:cubicBezTo>
                <a:cubicBezTo>
                  <a:pt x="187" y="6"/>
                  <a:pt x="178" y="4"/>
                  <a:pt x="168" y="3"/>
                </a:cubicBezTo>
                <a:cubicBezTo>
                  <a:pt x="168" y="21"/>
                  <a:pt x="168" y="21"/>
                  <a:pt x="168" y="21"/>
                </a:cubicBezTo>
                <a:cubicBezTo>
                  <a:pt x="169" y="20"/>
                  <a:pt x="170" y="20"/>
                  <a:pt x="171" y="20"/>
                </a:cubicBezTo>
                <a:close/>
                <a:moveTo>
                  <a:pt x="195" y="50"/>
                </a:moveTo>
                <a:cubicBezTo>
                  <a:pt x="195" y="70"/>
                  <a:pt x="195" y="70"/>
                  <a:pt x="195" y="70"/>
                </a:cubicBezTo>
                <a:cubicBezTo>
                  <a:pt x="168" y="70"/>
                  <a:pt x="168" y="70"/>
                  <a:pt x="168" y="70"/>
                </a:cubicBezTo>
                <a:cubicBezTo>
                  <a:pt x="168" y="50"/>
                  <a:pt x="168" y="50"/>
                  <a:pt x="168" y="50"/>
                </a:cubicBezTo>
                <a:cubicBezTo>
                  <a:pt x="195" y="50"/>
                  <a:pt x="195" y="50"/>
                  <a:pt x="195" y="50"/>
                </a:cubicBezTo>
                <a:close/>
                <a:moveTo>
                  <a:pt x="195" y="120"/>
                </a:moveTo>
                <a:cubicBezTo>
                  <a:pt x="195" y="171"/>
                  <a:pt x="195" y="171"/>
                  <a:pt x="195" y="171"/>
                </a:cubicBezTo>
                <a:cubicBezTo>
                  <a:pt x="193" y="173"/>
                  <a:pt x="192" y="176"/>
                  <a:pt x="192" y="180"/>
                </a:cubicBezTo>
                <a:cubicBezTo>
                  <a:pt x="192" y="183"/>
                  <a:pt x="193" y="186"/>
                  <a:pt x="195" y="188"/>
                </a:cubicBezTo>
                <a:cubicBezTo>
                  <a:pt x="195" y="220"/>
                  <a:pt x="195" y="220"/>
                  <a:pt x="195" y="220"/>
                </a:cubicBezTo>
                <a:cubicBezTo>
                  <a:pt x="168" y="220"/>
                  <a:pt x="168" y="220"/>
                  <a:pt x="168" y="220"/>
                </a:cubicBezTo>
                <a:cubicBezTo>
                  <a:pt x="168" y="120"/>
                  <a:pt x="168" y="120"/>
                  <a:pt x="168" y="120"/>
                </a:cubicBezTo>
                <a:cubicBezTo>
                  <a:pt x="195" y="120"/>
                  <a:pt x="195" y="120"/>
                  <a:pt x="195" y="120"/>
                </a:cubicBezTo>
                <a:close/>
                <a:moveTo>
                  <a:pt x="195" y="232"/>
                </a:moveTo>
                <a:cubicBezTo>
                  <a:pt x="195" y="257"/>
                  <a:pt x="195" y="257"/>
                  <a:pt x="195" y="257"/>
                </a:cubicBezTo>
                <a:cubicBezTo>
                  <a:pt x="193" y="254"/>
                  <a:pt x="192" y="252"/>
                  <a:pt x="192" y="249"/>
                </a:cubicBezTo>
                <a:cubicBezTo>
                  <a:pt x="192" y="232"/>
                  <a:pt x="192" y="232"/>
                  <a:pt x="192" y="232"/>
                </a:cubicBezTo>
                <a:lnTo>
                  <a:pt x="195" y="232"/>
                </a:lnTo>
                <a:close/>
                <a:moveTo>
                  <a:pt x="168" y="36"/>
                </a:moveTo>
                <a:cubicBezTo>
                  <a:pt x="165" y="35"/>
                  <a:pt x="162" y="32"/>
                  <a:pt x="162" y="28"/>
                </a:cubicBezTo>
                <a:cubicBezTo>
                  <a:pt x="162" y="25"/>
                  <a:pt x="165" y="22"/>
                  <a:pt x="168" y="21"/>
                </a:cubicBezTo>
                <a:cubicBezTo>
                  <a:pt x="168" y="3"/>
                  <a:pt x="168" y="3"/>
                  <a:pt x="168" y="3"/>
                </a:cubicBezTo>
                <a:cubicBezTo>
                  <a:pt x="157" y="1"/>
                  <a:pt x="144" y="0"/>
                  <a:pt x="131" y="0"/>
                </a:cubicBezTo>
                <a:cubicBezTo>
                  <a:pt x="130" y="0"/>
                  <a:pt x="130" y="0"/>
                  <a:pt x="130" y="0"/>
                </a:cubicBezTo>
                <a:cubicBezTo>
                  <a:pt x="130" y="44"/>
                  <a:pt x="130" y="44"/>
                  <a:pt x="130" y="44"/>
                </a:cubicBezTo>
                <a:cubicBezTo>
                  <a:pt x="168" y="44"/>
                  <a:pt x="168" y="44"/>
                  <a:pt x="168" y="44"/>
                </a:cubicBezTo>
                <a:cubicBezTo>
                  <a:pt x="168" y="36"/>
                  <a:pt x="168" y="36"/>
                  <a:pt x="168" y="36"/>
                </a:cubicBezTo>
                <a:close/>
                <a:moveTo>
                  <a:pt x="168" y="50"/>
                </a:moveTo>
                <a:cubicBezTo>
                  <a:pt x="168" y="70"/>
                  <a:pt x="168" y="70"/>
                  <a:pt x="168" y="70"/>
                </a:cubicBezTo>
                <a:cubicBezTo>
                  <a:pt x="135" y="70"/>
                  <a:pt x="135" y="70"/>
                  <a:pt x="135" y="70"/>
                </a:cubicBezTo>
                <a:cubicBezTo>
                  <a:pt x="135" y="120"/>
                  <a:pt x="135" y="120"/>
                  <a:pt x="135" y="120"/>
                </a:cubicBezTo>
                <a:cubicBezTo>
                  <a:pt x="168" y="120"/>
                  <a:pt x="168" y="120"/>
                  <a:pt x="168" y="120"/>
                </a:cubicBezTo>
                <a:cubicBezTo>
                  <a:pt x="168" y="220"/>
                  <a:pt x="168" y="220"/>
                  <a:pt x="168" y="220"/>
                </a:cubicBezTo>
                <a:cubicBezTo>
                  <a:pt x="130" y="220"/>
                  <a:pt x="130" y="220"/>
                  <a:pt x="130" y="220"/>
                </a:cubicBezTo>
                <a:cubicBezTo>
                  <a:pt x="130" y="198"/>
                  <a:pt x="130" y="198"/>
                  <a:pt x="130" y="198"/>
                </a:cubicBezTo>
                <a:cubicBezTo>
                  <a:pt x="167" y="198"/>
                  <a:pt x="167" y="198"/>
                  <a:pt x="167" y="198"/>
                </a:cubicBezTo>
                <a:cubicBezTo>
                  <a:pt x="167" y="187"/>
                  <a:pt x="167" y="187"/>
                  <a:pt x="167" y="187"/>
                </a:cubicBezTo>
                <a:cubicBezTo>
                  <a:pt x="130" y="187"/>
                  <a:pt x="130" y="187"/>
                  <a:pt x="130" y="187"/>
                </a:cubicBezTo>
                <a:cubicBezTo>
                  <a:pt x="130" y="179"/>
                  <a:pt x="130" y="179"/>
                  <a:pt x="130" y="179"/>
                </a:cubicBezTo>
                <a:cubicBezTo>
                  <a:pt x="167" y="179"/>
                  <a:pt x="167" y="179"/>
                  <a:pt x="167" y="179"/>
                </a:cubicBezTo>
                <a:cubicBezTo>
                  <a:pt x="167" y="167"/>
                  <a:pt x="167" y="167"/>
                  <a:pt x="167" y="167"/>
                </a:cubicBezTo>
                <a:cubicBezTo>
                  <a:pt x="130" y="167"/>
                  <a:pt x="130" y="167"/>
                  <a:pt x="130" y="167"/>
                </a:cubicBezTo>
                <a:cubicBezTo>
                  <a:pt x="130" y="159"/>
                  <a:pt x="130" y="159"/>
                  <a:pt x="130" y="159"/>
                </a:cubicBezTo>
                <a:cubicBezTo>
                  <a:pt x="167" y="159"/>
                  <a:pt x="167" y="159"/>
                  <a:pt x="167" y="159"/>
                </a:cubicBezTo>
                <a:cubicBezTo>
                  <a:pt x="167" y="147"/>
                  <a:pt x="167" y="147"/>
                  <a:pt x="167" y="147"/>
                </a:cubicBezTo>
                <a:cubicBezTo>
                  <a:pt x="130" y="147"/>
                  <a:pt x="130" y="147"/>
                  <a:pt x="130" y="147"/>
                </a:cubicBezTo>
                <a:cubicBezTo>
                  <a:pt x="130" y="50"/>
                  <a:pt x="130" y="50"/>
                  <a:pt x="130" y="50"/>
                </a:cubicBezTo>
                <a:lnTo>
                  <a:pt x="168" y="50"/>
                </a:lnTo>
                <a:close/>
                <a:moveTo>
                  <a:pt x="130" y="0"/>
                </a:moveTo>
                <a:cubicBezTo>
                  <a:pt x="130" y="44"/>
                  <a:pt x="130" y="44"/>
                  <a:pt x="130" y="44"/>
                </a:cubicBezTo>
                <a:cubicBezTo>
                  <a:pt x="93" y="44"/>
                  <a:pt x="93" y="44"/>
                  <a:pt x="93" y="44"/>
                </a:cubicBezTo>
                <a:cubicBezTo>
                  <a:pt x="93" y="36"/>
                  <a:pt x="93" y="36"/>
                  <a:pt x="93" y="36"/>
                </a:cubicBezTo>
                <a:cubicBezTo>
                  <a:pt x="96" y="35"/>
                  <a:pt x="99" y="32"/>
                  <a:pt x="99" y="28"/>
                </a:cubicBezTo>
                <a:cubicBezTo>
                  <a:pt x="99" y="25"/>
                  <a:pt x="96" y="22"/>
                  <a:pt x="93" y="21"/>
                </a:cubicBezTo>
                <a:cubicBezTo>
                  <a:pt x="93" y="3"/>
                  <a:pt x="93" y="3"/>
                  <a:pt x="93" y="3"/>
                </a:cubicBezTo>
                <a:cubicBezTo>
                  <a:pt x="104" y="1"/>
                  <a:pt x="117" y="0"/>
                  <a:pt x="130" y="0"/>
                </a:cubicBezTo>
                <a:close/>
                <a:moveTo>
                  <a:pt x="130" y="50"/>
                </a:moveTo>
                <a:cubicBezTo>
                  <a:pt x="130" y="147"/>
                  <a:pt x="130" y="147"/>
                  <a:pt x="130" y="147"/>
                </a:cubicBezTo>
                <a:cubicBezTo>
                  <a:pt x="93" y="147"/>
                  <a:pt x="93" y="147"/>
                  <a:pt x="93" y="147"/>
                </a:cubicBezTo>
                <a:cubicBezTo>
                  <a:pt x="93" y="120"/>
                  <a:pt x="93" y="120"/>
                  <a:pt x="93" y="120"/>
                </a:cubicBezTo>
                <a:cubicBezTo>
                  <a:pt x="126" y="120"/>
                  <a:pt x="126" y="120"/>
                  <a:pt x="126" y="120"/>
                </a:cubicBezTo>
                <a:cubicBezTo>
                  <a:pt x="126" y="70"/>
                  <a:pt x="126" y="70"/>
                  <a:pt x="126" y="70"/>
                </a:cubicBezTo>
                <a:cubicBezTo>
                  <a:pt x="93" y="70"/>
                  <a:pt x="93" y="70"/>
                  <a:pt x="93" y="70"/>
                </a:cubicBezTo>
                <a:cubicBezTo>
                  <a:pt x="93" y="50"/>
                  <a:pt x="93" y="50"/>
                  <a:pt x="93" y="50"/>
                </a:cubicBezTo>
                <a:cubicBezTo>
                  <a:pt x="130" y="50"/>
                  <a:pt x="130" y="50"/>
                  <a:pt x="130" y="50"/>
                </a:cubicBezTo>
                <a:close/>
                <a:moveTo>
                  <a:pt x="130" y="159"/>
                </a:moveTo>
                <a:cubicBezTo>
                  <a:pt x="130" y="167"/>
                  <a:pt x="130" y="167"/>
                  <a:pt x="130" y="167"/>
                </a:cubicBezTo>
                <a:cubicBezTo>
                  <a:pt x="93" y="167"/>
                  <a:pt x="93" y="167"/>
                  <a:pt x="93" y="167"/>
                </a:cubicBezTo>
                <a:cubicBezTo>
                  <a:pt x="93" y="159"/>
                  <a:pt x="93" y="159"/>
                  <a:pt x="93" y="159"/>
                </a:cubicBezTo>
                <a:cubicBezTo>
                  <a:pt x="130" y="159"/>
                  <a:pt x="130" y="159"/>
                  <a:pt x="130" y="159"/>
                </a:cubicBezTo>
                <a:close/>
                <a:moveTo>
                  <a:pt x="130" y="179"/>
                </a:moveTo>
                <a:cubicBezTo>
                  <a:pt x="130" y="187"/>
                  <a:pt x="130" y="187"/>
                  <a:pt x="130" y="187"/>
                </a:cubicBezTo>
                <a:cubicBezTo>
                  <a:pt x="93" y="187"/>
                  <a:pt x="93" y="187"/>
                  <a:pt x="93" y="187"/>
                </a:cubicBezTo>
                <a:cubicBezTo>
                  <a:pt x="93" y="179"/>
                  <a:pt x="93" y="179"/>
                  <a:pt x="93" y="179"/>
                </a:cubicBezTo>
                <a:cubicBezTo>
                  <a:pt x="130" y="179"/>
                  <a:pt x="130" y="179"/>
                  <a:pt x="130" y="179"/>
                </a:cubicBezTo>
                <a:close/>
                <a:moveTo>
                  <a:pt x="130" y="198"/>
                </a:moveTo>
                <a:cubicBezTo>
                  <a:pt x="130" y="220"/>
                  <a:pt x="130" y="220"/>
                  <a:pt x="130" y="220"/>
                </a:cubicBezTo>
                <a:cubicBezTo>
                  <a:pt x="93" y="220"/>
                  <a:pt x="93" y="220"/>
                  <a:pt x="93" y="220"/>
                </a:cubicBezTo>
                <a:cubicBezTo>
                  <a:pt x="93" y="198"/>
                  <a:pt x="93" y="198"/>
                  <a:pt x="93" y="198"/>
                </a:cubicBezTo>
                <a:lnTo>
                  <a:pt x="130" y="198"/>
                </a:lnTo>
                <a:close/>
                <a:moveTo>
                  <a:pt x="93" y="3"/>
                </a:moveTo>
                <a:cubicBezTo>
                  <a:pt x="93" y="21"/>
                  <a:pt x="93" y="21"/>
                  <a:pt x="93" y="21"/>
                </a:cubicBezTo>
                <a:cubicBezTo>
                  <a:pt x="92" y="20"/>
                  <a:pt x="92" y="20"/>
                  <a:pt x="91" y="20"/>
                </a:cubicBezTo>
                <a:cubicBezTo>
                  <a:pt x="86" y="20"/>
                  <a:pt x="83" y="24"/>
                  <a:pt x="83" y="28"/>
                </a:cubicBezTo>
                <a:cubicBezTo>
                  <a:pt x="83" y="33"/>
                  <a:pt x="86" y="37"/>
                  <a:pt x="91" y="37"/>
                </a:cubicBezTo>
                <a:cubicBezTo>
                  <a:pt x="92" y="37"/>
                  <a:pt x="92" y="37"/>
                  <a:pt x="93" y="36"/>
                </a:cubicBezTo>
                <a:cubicBezTo>
                  <a:pt x="93" y="44"/>
                  <a:pt x="93" y="44"/>
                  <a:pt x="93" y="44"/>
                </a:cubicBezTo>
                <a:cubicBezTo>
                  <a:pt x="67" y="44"/>
                  <a:pt x="67" y="44"/>
                  <a:pt x="67" y="44"/>
                </a:cubicBezTo>
                <a:cubicBezTo>
                  <a:pt x="67" y="37"/>
                  <a:pt x="67" y="37"/>
                  <a:pt x="67" y="37"/>
                </a:cubicBezTo>
                <a:cubicBezTo>
                  <a:pt x="71" y="37"/>
                  <a:pt x="75" y="33"/>
                  <a:pt x="75" y="28"/>
                </a:cubicBezTo>
                <a:cubicBezTo>
                  <a:pt x="75" y="24"/>
                  <a:pt x="71" y="20"/>
                  <a:pt x="67" y="20"/>
                </a:cubicBezTo>
                <a:cubicBezTo>
                  <a:pt x="67" y="9"/>
                  <a:pt x="67" y="9"/>
                  <a:pt x="67" y="9"/>
                </a:cubicBezTo>
                <a:cubicBezTo>
                  <a:pt x="75" y="6"/>
                  <a:pt x="84" y="4"/>
                  <a:pt x="93" y="3"/>
                </a:cubicBezTo>
                <a:close/>
                <a:moveTo>
                  <a:pt x="93" y="50"/>
                </a:moveTo>
                <a:cubicBezTo>
                  <a:pt x="93" y="70"/>
                  <a:pt x="93" y="70"/>
                  <a:pt x="93" y="70"/>
                </a:cubicBezTo>
                <a:cubicBezTo>
                  <a:pt x="67" y="70"/>
                  <a:pt x="67" y="70"/>
                  <a:pt x="67" y="70"/>
                </a:cubicBezTo>
                <a:cubicBezTo>
                  <a:pt x="67" y="50"/>
                  <a:pt x="67" y="50"/>
                  <a:pt x="67" y="50"/>
                </a:cubicBezTo>
                <a:cubicBezTo>
                  <a:pt x="93" y="50"/>
                  <a:pt x="93" y="50"/>
                  <a:pt x="93" y="50"/>
                </a:cubicBezTo>
                <a:close/>
                <a:moveTo>
                  <a:pt x="93" y="120"/>
                </a:moveTo>
                <a:cubicBezTo>
                  <a:pt x="93" y="147"/>
                  <a:pt x="93" y="147"/>
                  <a:pt x="93" y="147"/>
                </a:cubicBezTo>
                <a:cubicBezTo>
                  <a:pt x="92" y="147"/>
                  <a:pt x="92" y="147"/>
                  <a:pt x="92" y="147"/>
                </a:cubicBezTo>
                <a:cubicBezTo>
                  <a:pt x="92" y="159"/>
                  <a:pt x="92" y="159"/>
                  <a:pt x="92" y="159"/>
                </a:cubicBezTo>
                <a:cubicBezTo>
                  <a:pt x="93" y="159"/>
                  <a:pt x="93" y="159"/>
                  <a:pt x="93" y="159"/>
                </a:cubicBezTo>
                <a:cubicBezTo>
                  <a:pt x="93" y="167"/>
                  <a:pt x="93" y="167"/>
                  <a:pt x="93" y="167"/>
                </a:cubicBezTo>
                <a:cubicBezTo>
                  <a:pt x="92" y="167"/>
                  <a:pt x="92" y="167"/>
                  <a:pt x="92" y="167"/>
                </a:cubicBezTo>
                <a:cubicBezTo>
                  <a:pt x="92" y="179"/>
                  <a:pt x="92" y="179"/>
                  <a:pt x="92" y="179"/>
                </a:cubicBezTo>
                <a:cubicBezTo>
                  <a:pt x="93" y="179"/>
                  <a:pt x="93" y="179"/>
                  <a:pt x="93" y="179"/>
                </a:cubicBezTo>
                <a:cubicBezTo>
                  <a:pt x="93" y="187"/>
                  <a:pt x="93" y="187"/>
                  <a:pt x="93" y="187"/>
                </a:cubicBezTo>
                <a:cubicBezTo>
                  <a:pt x="92" y="187"/>
                  <a:pt x="92" y="187"/>
                  <a:pt x="92" y="187"/>
                </a:cubicBezTo>
                <a:cubicBezTo>
                  <a:pt x="92" y="198"/>
                  <a:pt x="92" y="198"/>
                  <a:pt x="92" y="198"/>
                </a:cubicBezTo>
                <a:cubicBezTo>
                  <a:pt x="93" y="198"/>
                  <a:pt x="93" y="198"/>
                  <a:pt x="93" y="198"/>
                </a:cubicBezTo>
                <a:cubicBezTo>
                  <a:pt x="93" y="220"/>
                  <a:pt x="93" y="220"/>
                  <a:pt x="93" y="220"/>
                </a:cubicBezTo>
                <a:cubicBezTo>
                  <a:pt x="67" y="220"/>
                  <a:pt x="67" y="220"/>
                  <a:pt x="67" y="220"/>
                </a:cubicBezTo>
                <a:cubicBezTo>
                  <a:pt x="67" y="188"/>
                  <a:pt x="67" y="188"/>
                  <a:pt x="67" y="188"/>
                </a:cubicBezTo>
                <a:cubicBezTo>
                  <a:pt x="68" y="186"/>
                  <a:pt x="69" y="183"/>
                  <a:pt x="69" y="180"/>
                </a:cubicBezTo>
                <a:cubicBezTo>
                  <a:pt x="69" y="176"/>
                  <a:pt x="68" y="173"/>
                  <a:pt x="67" y="171"/>
                </a:cubicBezTo>
                <a:cubicBezTo>
                  <a:pt x="67" y="120"/>
                  <a:pt x="67" y="120"/>
                  <a:pt x="67" y="120"/>
                </a:cubicBezTo>
                <a:cubicBezTo>
                  <a:pt x="93" y="120"/>
                  <a:pt x="93" y="120"/>
                  <a:pt x="93" y="120"/>
                </a:cubicBezTo>
                <a:close/>
                <a:moveTo>
                  <a:pt x="67" y="257"/>
                </a:moveTo>
                <a:cubicBezTo>
                  <a:pt x="67" y="232"/>
                  <a:pt x="67" y="232"/>
                  <a:pt x="67" y="232"/>
                </a:cubicBezTo>
                <a:cubicBezTo>
                  <a:pt x="69" y="232"/>
                  <a:pt x="69" y="232"/>
                  <a:pt x="69" y="232"/>
                </a:cubicBezTo>
                <a:cubicBezTo>
                  <a:pt x="69" y="249"/>
                  <a:pt x="69" y="249"/>
                  <a:pt x="69" y="249"/>
                </a:cubicBezTo>
                <a:cubicBezTo>
                  <a:pt x="69" y="252"/>
                  <a:pt x="68" y="254"/>
                  <a:pt x="67" y="257"/>
                </a:cubicBezTo>
                <a:close/>
                <a:moveTo>
                  <a:pt x="67" y="9"/>
                </a:moveTo>
                <a:cubicBezTo>
                  <a:pt x="67" y="20"/>
                  <a:pt x="67" y="20"/>
                  <a:pt x="67" y="20"/>
                </a:cubicBezTo>
                <a:cubicBezTo>
                  <a:pt x="62" y="20"/>
                  <a:pt x="58" y="24"/>
                  <a:pt x="58" y="28"/>
                </a:cubicBezTo>
                <a:cubicBezTo>
                  <a:pt x="58" y="33"/>
                  <a:pt x="62" y="37"/>
                  <a:pt x="67" y="37"/>
                </a:cubicBezTo>
                <a:cubicBezTo>
                  <a:pt x="67" y="44"/>
                  <a:pt x="67" y="44"/>
                  <a:pt x="67" y="44"/>
                </a:cubicBezTo>
                <a:cubicBezTo>
                  <a:pt x="52" y="44"/>
                  <a:pt x="52" y="44"/>
                  <a:pt x="52" y="44"/>
                </a:cubicBezTo>
                <a:cubicBezTo>
                  <a:pt x="52" y="15"/>
                  <a:pt x="52" y="15"/>
                  <a:pt x="52" y="15"/>
                </a:cubicBezTo>
                <a:cubicBezTo>
                  <a:pt x="56" y="13"/>
                  <a:pt x="61" y="11"/>
                  <a:pt x="67" y="9"/>
                </a:cubicBezTo>
                <a:close/>
                <a:moveTo>
                  <a:pt x="67" y="50"/>
                </a:moveTo>
                <a:cubicBezTo>
                  <a:pt x="67" y="70"/>
                  <a:pt x="67" y="70"/>
                  <a:pt x="67" y="70"/>
                </a:cubicBezTo>
                <a:cubicBezTo>
                  <a:pt x="60" y="70"/>
                  <a:pt x="60" y="70"/>
                  <a:pt x="60" y="70"/>
                </a:cubicBezTo>
                <a:cubicBezTo>
                  <a:pt x="60" y="120"/>
                  <a:pt x="60" y="120"/>
                  <a:pt x="60" y="120"/>
                </a:cubicBezTo>
                <a:cubicBezTo>
                  <a:pt x="67" y="120"/>
                  <a:pt x="67" y="120"/>
                  <a:pt x="67" y="120"/>
                </a:cubicBezTo>
                <a:cubicBezTo>
                  <a:pt x="67" y="171"/>
                  <a:pt x="67" y="171"/>
                  <a:pt x="67" y="171"/>
                </a:cubicBezTo>
                <a:cubicBezTo>
                  <a:pt x="64" y="166"/>
                  <a:pt x="58" y="162"/>
                  <a:pt x="52" y="162"/>
                </a:cubicBezTo>
                <a:cubicBezTo>
                  <a:pt x="52" y="50"/>
                  <a:pt x="52" y="50"/>
                  <a:pt x="52" y="50"/>
                </a:cubicBezTo>
                <a:cubicBezTo>
                  <a:pt x="67" y="50"/>
                  <a:pt x="67" y="50"/>
                  <a:pt x="67" y="50"/>
                </a:cubicBezTo>
                <a:close/>
                <a:moveTo>
                  <a:pt x="67" y="188"/>
                </a:moveTo>
                <a:cubicBezTo>
                  <a:pt x="67" y="220"/>
                  <a:pt x="67" y="220"/>
                  <a:pt x="67" y="220"/>
                </a:cubicBezTo>
                <a:cubicBezTo>
                  <a:pt x="52" y="220"/>
                  <a:pt x="52" y="220"/>
                  <a:pt x="52" y="220"/>
                </a:cubicBezTo>
                <a:cubicBezTo>
                  <a:pt x="52" y="197"/>
                  <a:pt x="52" y="197"/>
                  <a:pt x="52" y="197"/>
                </a:cubicBezTo>
                <a:cubicBezTo>
                  <a:pt x="58" y="197"/>
                  <a:pt x="64" y="193"/>
                  <a:pt x="67" y="188"/>
                </a:cubicBezTo>
                <a:close/>
                <a:moveTo>
                  <a:pt x="67" y="232"/>
                </a:moveTo>
                <a:cubicBezTo>
                  <a:pt x="67" y="257"/>
                  <a:pt x="67" y="257"/>
                  <a:pt x="67" y="257"/>
                </a:cubicBezTo>
                <a:cubicBezTo>
                  <a:pt x="64" y="260"/>
                  <a:pt x="60" y="262"/>
                  <a:pt x="56" y="262"/>
                </a:cubicBezTo>
                <a:cubicBezTo>
                  <a:pt x="52" y="262"/>
                  <a:pt x="52" y="262"/>
                  <a:pt x="52" y="262"/>
                </a:cubicBezTo>
                <a:cubicBezTo>
                  <a:pt x="52" y="232"/>
                  <a:pt x="52" y="232"/>
                  <a:pt x="52" y="232"/>
                </a:cubicBezTo>
                <a:lnTo>
                  <a:pt x="67" y="232"/>
                </a:lnTo>
                <a:close/>
                <a:moveTo>
                  <a:pt x="52" y="15"/>
                </a:moveTo>
                <a:cubicBezTo>
                  <a:pt x="52" y="44"/>
                  <a:pt x="52" y="44"/>
                  <a:pt x="52" y="44"/>
                </a:cubicBezTo>
                <a:cubicBezTo>
                  <a:pt x="27" y="44"/>
                  <a:pt x="27" y="44"/>
                  <a:pt x="27" y="44"/>
                </a:cubicBezTo>
                <a:cubicBezTo>
                  <a:pt x="27" y="33"/>
                  <a:pt x="36" y="23"/>
                  <a:pt x="52" y="15"/>
                </a:cubicBezTo>
                <a:close/>
                <a:moveTo>
                  <a:pt x="52" y="50"/>
                </a:moveTo>
                <a:cubicBezTo>
                  <a:pt x="52" y="162"/>
                  <a:pt x="52" y="162"/>
                  <a:pt x="52" y="162"/>
                </a:cubicBezTo>
                <a:cubicBezTo>
                  <a:pt x="42" y="162"/>
                  <a:pt x="35" y="170"/>
                  <a:pt x="35" y="180"/>
                </a:cubicBezTo>
                <a:cubicBezTo>
                  <a:pt x="35" y="189"/>
                  <a:pt x="42" y="197"/>
                  <a:pt x="52" y="197"/>
                </a:cubicBezTo>
                <a:cubicBezTo>
                  <a:pt x="52" y="220"/>
                  <a:pt x="52" y="220"/>
                  <a:pt x="52" y="220"/>
                </a:cubicBezTo>
                <a:cubicBezTo>
                  <a:pt x="12" y="220"/>
                  <a:pt x="12" y="220"/>
                  <a:pt x="12" y="220"/>
                </a:cubicBezTo>
                <a:cubicBezTo>
                  <a:pt x="12" y="154"/>
                  <a:pt x="12" y="154"/>
                  <a:pt x="12" y="154"/>
                </a:cubicBezTo>
                <a:cubicBezTo>
                  <a:pt x="15" y="150"/>
                  <a:pt x="21" y="146"/>
                  <a:pt x="27" y="146"/>
                </a:cubicBezTo>
                <a:cubicBezTo>
                  <a:pt x="27" y="50"/>
                  <a:pt x="27" y="50"/>
                  <a:pt x="27" y="50"/>
                </a:cubicBezTo>
                <a:cubicBezTo>
                  <a:pt x="52" y="50"/>
                  <a:pt x="52" y="50"/>
                  <a:pt x="52" y="50"/>
                </a:cubicBezTo>
                <a:close/>
                <a:moveTo>
                  <a:pt x="52" y="232"/>
                </a:moveTo>
                <a:cubicBezTo>
                  <a:pt x="52" y="262"/>
                  <a:pt x="52" y="262"/>
                  <a:pt x="52" y="262"/>
                </a:cubicBezTo>
                <a:cubicBezTo>
                  <a:pt x="48" y="262"/>
                  <a:pt x="48" y="262"/>
                  <a:pt x="48" y="262"/>
                </a:cubicBezTo>
                <a:cubicBezTo>
                  <a:pt x="41" y="262"/>
                  <a:pt x="35" y="257"/>
                  <a:pt x="35" y="249"/>
                </a:cubicBezTo>
                <a:cubicBezTo>
                  <a:pt x="35" y="232"/>
                  <a:pt x="35" y="232"/>
                  <a:pt x="35" y="232"/>
                </a:cubicBezTo>
                <a:cubicBezTo>
                  <a:pt x="52" y="232"/>
                  <a:pt x="52" y="232"/>
                  <a:pt x="52" y="232"/>
                </a:cubicBezTo>
                <a:close/>
                <a:moveTo>
                  <a:pt x="12" y="114"/>
                </a:moveTo>
                <a:cubicBezTo>
                  <a:pt x="14" y="114"/>
                  <a:pt x="15" y="112"/>
                  <a:pt x="15" y="110"/>
                </a:cubicBezTo>
                <a:cubicBezTo>
                  <a:pt x="15" y="76"/>
                  <a:pt x="15" y="76"/>
                  <a:pt x="15" y="76"/>
                </a:cubicBezTo>
                <a:cubicBezTo>
                  <a:pt x="15" y="74"/>
                  <a:pt x="14" y="71"/>
                  <a:pt x="12" y="70"/>
                </a:cubicBezTo>
                <a:lnTo>
                  <a:pt x="12" y="114"/>
                </a:lnTo>
                <a:close/>
                <a:moveTo>
                  <a:pt x="12" y="70"/>
                </a:moveTo>
                <a:cubicBezTo>
                  <a:pt x="12" y="114"/>
                  <a:pt x="12" y="114"/>
                  <a:pt x="12" y="114"/>
                </a:cubicBezTo>
                <a:cubicBezTo>
                  <a:pt x="12" y="114"/>
                  <a:pt x="11" y="114"/>
                  <a:pt x="11" y="113"/>
                </a:cubicBezTo>
                <a:cubicBezTo>
                  <a:pt x="4" y="111"/>
                  <a:pt x="4" y="111"/>
                  <a:pt x="4" y="111"/>
                </a:cubicBezTo>
                <a:cubicBezTo>
                  <a:pt x="2" y="110"/>
                  <a:pt x="0" y="107"/>
                  <a:pt x="0" y="104"/>
                </a:cubicBezTo>
                <a:cubicBezTo>
                  <a:pt x="0" y="70"/>
                  <a:pt x="0" y="70"/>
                  <a:pt x="0" y="70"/>
                </a:cubicBezTo>
                <a:cubicBezTo>
                  <a:pt x="0" y="67"/>
                  <a:pt x="2" y="66"/>
                  <a:pt x="4" y="67"/>
                </a:cubicBezTo>
                <a:cubicBezTo>
                  <a:pt x="11" y="69"/>
                  <a:pt x="11" y="69"/>
                  <a:pt x="11" y="69"/>
                </a:cubicBezTo>
                <a:cubicBezTo>
                  <a:pt x="11" y="70"/>
                  <a:pt x="12" y="70"/>
                  <a:pt x="12" y="70"/>
                </a:cubicBezTo>
                <a:close/>
                <a:moveTo>
                  <a:pt x="12" y="154"/>
                </a:moveTo>
                <a:cubicBezTo>
                  <a:pt x="12" y="220"/>
                  <a:pt x="12" y="220"/>
                  <a:pt x="12" y="220"/>
                </a:cubicBezTo>
                <a:cubicBezTo>
                  <a:pt x="9" y="220"/>
                  <a:pt x="9" y="220"/>
                  <a:pt x="9" y="220"/>
                </a:cubicBezTo>
                <a:cubicBezTo>
                  <a:pt x="9" y="164"/>
                  <a:pt x="9" y="164"/>
                  <a:pt x="9" y="164"/>
                </a:cubicBezTo>
                <a:cubicBezTo>
                  <a:pt x="9" y="160"/>
                  <a:pt x="10" y="157"/>
                  <a:pt x="12" y="154"/>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113" name="Freeform 76"/>
          <p:cNvSpPr>
            <a:spLocks noEditPoints="1"/>
          </p:cNvSpPr>
          <p:nvPr/>
        </p:nvSpPr>
        <p:spPr bwMode="auto">
          <a:xfrm>
            <a:off x="7893371" y="3018815"/>
            <a:ext cx="642938" cy="487363"/>
          </a:xfrm>
          <a:custGeom>
            <a:avLst/>
            <a:gdLst>
              <a:gd name="T0" fmla="*/ 271 w 295"/>
              <a:gd name="T1" fmla="*/ 0 h 224"/>
              <a:gd name="T2" fmla="*/ 277 w 295"/>
              <a:gd name="T3" fmla="*/ 35 h 224"/>
              <a:gd name="T4" fmla="*/ 224 w 295"/>
              <a:gd name="T5" fmla="*/ 224 h 224"/>
              <a:gd name="T6" fmla="*/ 248 w 295"/>
              <a:gd name="T7" fmla="*/ 188 h 224"/>
              <a:gd name="T8" fmla="*/ 249 w 295"/>
              <a:gd name="T9" fmla="*/ 29 h 224"/>
              <a:gd name="T10" fmla="*/ 224 w 295"/>
              <a:gd name="T11" fmla="*/ 194 h 224"/>
              <a:gd name="T12" fmla="*/ 224 w 295"/>
              <a:gd name="T13" fmla="*/ 16 h 224"/>
              <a:gd name="T14" fmla="*/ 224 w 295"/>
              <a:gd name="T15" fmla="*/ 208 h 224"/>
              <a:gd name="T16" fmla="*/ 224 w 295"/>
              <a:gd name="T17" fmla="*/ 179 h 224"/>
              <a:gd name="T18" fmla="*/ 224 w 295"/>
              <a:gd name="T19" fmla="*/ 194 h 224"/>
              <a:gd name="T20" fmla="*/ 201 w 295"/>
              <a:gd name="T21" fmla="*/ 128 h 224"/>
              <a:gd name="T22" fmla="*/ 203 w 295"/>
              <a:gd name="T23" fmla="*/ 98 h 224"/>
              <a:gd name="T24" fmla="*/ 195 w 295"/>
              <a:gd name="T25" fmla="*/ 67 h 224"/>
              <a:gd name="T26" fmla="*/ 187 w 295"/>
              <a:gd name="T27" fmla="*/ 128 h 224"/>
              <a:gd name="T28" fmla="*/ 187 w 295"/>
              <a:gd name="T29" fmla="*/ 100 h 224"/>
              <a:gd name="T30" fmla="*/ 190 w 295"/>
              <a:gd name="T31" fmla="*/ 75 h 224"/>
              <a:gd name="T32" fmla="*/ 187 w 295"/>
              <a:gd name="T33" fmla="*/ 0 h 224"/>
              <a:gd name="T34" fmla="*/ 187 w 295"/>
              <a:gd name="T35" fmla="*/ 0 h 224"/>
              <a:gd name="T36" fmla="*/ 147 w 295"/>
              <a:gd name="T37" fmla="*/ 208 h 224"/>
              <a:gd name="T38" fmla="*/ 182 w 295"/>
              <a:gd name="T39" fmla="*/ 67 h 224"/>
              <a:gd name="T40" fmla="*/ 168 w 295"/>
              <a:gd name="T41" fmla="*/ 109 h 224"/>
              <a:gd name="T42" fmla="*/ 187 w 295"/>
              <a:gd name="T43" fmla="*/ 194 h 224"/>
              <a:gd name="T44" fmla="*/ 148 w 295"/>
              <a:gd name="T45" fmla="*/ 125 h 224"/>
              <a:gd name="T46" fmla="*/ 147 w 295"/>
              <a:gd name="T47" fmla="*/ 106 h 224"/>
              <a:gd name="T48" fmla="*/ 184 w 295"/>
              <a:gd name="T49" fmla="*/ 70 h 224"/>
              <a:gd name="T50" fmla="*/ 187 w 295"/>
              <a:gd name="T51" fmla="*/ 91 h 224"/>
              <a:gd name="T52" fmla="*/ 179 w 295"/>
              <a:gd name="T53" fmla="*/ 116 h 224"/>
              <a:gd name="T54" fmla="*/ 187 w 295"/>
              <a:gd name="T55" fmla="*/ 100 h 224"/>
              <a:gd name="T56" fmla="*/ 147 w 295"/>
              <a:gd name="T57" fmla="*/ 16 h 224"/>
              <a:gd name="T58" fmla="*/ 147 w 295"/>
              <a:gd name="T59" fmla="*/ 208 h 224"/>
              <a:gd name="T60" fmla="*/ 147 w 295"/>
              <a:gd name="T61" fmla="*/ 106 h 224"/>
              <a:gd name="T62" fmla="*/ 127 w 295"/>
              <a:gd name="T63" fmla="*/ 121 h 224"/>
              <a:gd name="T64" fmla="*/ 147 w 295"/>
              <a:gd name="T65" fmla="*/ 137 h 224"/>
              <a:gd name="T66" fmla="*/ 102 w 295"/>
              <a:gd name="T67" fmla="*/ 156 h 224"/>
              <a:gd name="T68" fmla="*/ 109 w 295"/>
              <a:gd name="T69" fmla="*/ 113 h 224"/>
              <a:gd name="T70" fmla="*/ 100 w 295"/>
              <a:gd name="T71" fmla="*/ 93 h 224"/>
              <a:gd name="T72" fmla="*/ 111 w 295"/>
              <a:gd name="T73" fmla="*/ 97 h 224"/>
              <a:gd name="T74" fmla="*/ 99 w 295"/>
              <a:gd name="T75" fmla="*/ 88 h 224"/>
              <a:gd name="T76" fmla="*/ 101 w 295"/>
              <a:gd name="T77" fmla="*/ 150 h 224"/>
              <a:gd name="T78" fmla="*/ 99 w 295"/>
              <a:gd name="T79" fmla="*/ 123 h 224"/>
              <a:gd name="T80" fmla="*/ 0 w 295"/>
              <a:gd name="T81" fmla="*/ 23 h 224"/>
              <a:gd name="T82" fmla="*/ 99 w 295"/>
              <a:gd name="T83" fmla="*/ 208 h 224"/>
              <a:gd name="T84" fmla="*/ 17 w 295"/>
              <a:gd name="T85" fmla="*/ 35 h 224"/>
              <a:gd name="T86" fmla="*/ 99 w 295"/>
              <a:gd name="T87" fmla="*/ 29 h 224"/>
              <a:gd name="T88" fmla="*/ 79 w 295"/>
              <a:gd name="T89" fmla="*/ 129 h 224"/>
              <a:gd name="T90" fmla="*/ 99 w 295"/>
              <a:gd name="T91" fmla="*/ 157 h 224"/>
              <a:gd name="T92" fmla="*/ 30 w 295"/>
              <a:gd name="T93" fmla="*/ 45 h 224"/>
              <a:gd name="T94" fmla="*/ 99 w 295"/>
              <a:gd name="T95" fmla="*/ 115 h 224"/>
              <a:gd name="T96" fmla="*/ 99 w 295"/>
              <a:gd name="T97" fmla="*/ 123 h 224"/>
              <a:gd name="T98" fmla="*/ 91 w 295"/>
              <a:gd name="T99" fmla="*/ 13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5" h="224">
                <a:moveTo>
                  <a:pt x="271" y="224"/>
                </a:moveTo>
                <a:cubicBezTo>
                  <a:pt x="284" y="224"/>
                  <a:pt x="295" y="213"/>
                  <a:pt x="295" y="200"/>
                </a:cubicBezTo>
                <a:cubicBezTo>
                  <a:pt x="295" y="23"/>
                  <a:pt x="295" y="23"/>
                  <a:pt x="295" y="23"/>
                </a:cubicBezTo>
                <a:cubicBezTo>
                  <a:pt x="295" y="10"/>
                  <a:pt x="284" y="0"/>
                  <a:pt x="271" y="0"/>
                </a:cubicBezTo>
                <a:cubicBezTo>
                  <a:pt x="224" y="0"/>
                  <a:pt x="224" y="0"/>
                  <a:pt x="224" y="0"/>
                </a:cubicBezTo>
                <a:cubicBezTo>
                  <a:pt x="224" y="16"/>
                  <a:pt x="224" y="16"/>
                  <a:pt x="224" y="16"/>
                </a:cubicBezTo>
                <a:cubicBezTo>
                  <a:pt x="258" y="16"/>
                  <a:pt x="258" y="16"/>
                  <a:pt x="258" y="16"/>
                </a:cubicBezTo>
                <a:cubicBezTo>
                  <a:pt x="268" y="16"/>
                  <a:pt x="277" y="24"/>
                  <a:pt x="277" y="35"/>
                </a:cubicBezTo>
                <a:cubicBezTo>
                  <a:pt x="277" y="189"/>
                  <a:pt x="277" y="189"/>
                  <a:pt x="277" y="189"/>
                </a:cubicBezTo>
                <a:cubicBezTo>
                  <a:pt x="277" y="199"/>
                  <a:pt x="268" y="208"/>
                  <a:pt x="258" y="208"/>
                </a:cubicBezTo>
                <a:cubicBezTo>
                  <a:pt x="224" y="208"/>
                  <a:pt x="224" y="208"/>
                  <a:pt x="224" y="208"/>
                </a:cubicBezTo>
                <a:cubicBezTo>
                  <a:pt x="224" y="224"/>
                  <a:pt x="224" y="224"/>
                  <a:pt x="224" y="224"/>
                </a:cubicBezTo>
                <a:cubicBezTo>
                  <a:pt x="271" y="224"/>
                  <a:pt x="271" y="224"/>
                  <a:pt x="271" y="224"/>
                </a:cubicBezTo>
                <a:close/>
                <a:moveTo>
                  <a:pt x="224" y="194"/>
                </a:moveTo>
                <a:cubicBezTo>
                  <a:pt x="224" y="188"/>
                  <a:pt x="224" y="188"/>
                  <a:pt x="224" y="188"/>
                </a:cubicBezTo>
                <a:cubicBezTo>
                  <a:pt x="248" y="188"/>
                  <a:pt x="248" y="188"/>
                  <a:pt x="248" y="188"/>
                </a:cubicBezTo>
                <a:cubicBezTo>
                  <a:pt x="248" y="179"/>
                  <a:pt x="248" y="179"/>
                  <a:pt x="248" y="179"/>
                </a:cubicBezTo>
                <a:cubicBezTo>
                  <a:pt x="224" y="179"/>
                  <a:pt x="224" y="179"/>
                  <a:pt x="224" y="179"/>
                </a:cubicBezTo>
                <a:cubicBezTo>
                  <a:pt x="224" y="29"/>
                  <a:pt x="224" y="29"/>
                  <a:pt x="224" y="29"/>
                </a:cubicBezTo>
                <a:cubicBezTo>
                  <a:pt x="249" y="29"/>
                  <a:pt x="249" y="29"/>
                  <a:pt x="249" y="29"/>
                </a:cubicBezTo>
                <a:cubicBezTo>
                  <a:pt x="257" y="29"/>
                  <a:pt x="264" y="36"/>
                  <a:pt x="264" y="45"/>
                </a:cubicBezTo>
                <a:cubicBezTo>
                  <a:pt x="264" y="179"/>
                  <a:pt x="264" y="179"/>
                  <a:pt x="264" y="179"/>
                </a:cubicBezTo>
                <a:cubicBezTo>
                  <a:pt x="264" y="187"/>
                  <a:pt x="257" y="194"/>
                  <a:pt x="249" y="194"/>
                </a:cubicBezTo>
                <a:lnTo>
                  <a:pt x="224" y="194"/>
                </a:lnTo>
                <a:close/>
                <a:moveTo>
                  <a:pt x="224" y="0"/>
                </a:moveTo>
                <a:cubicBezTo>
                  <a:pt x="187" y="0"/>
                  <a:pt x="187" y="0"/>
                  <a:pt x="187" y="0"/>
                </a:cubicBezTo>
                <a:cubicBezTo>
                  <a:pt x="187" y="16"/>
                  <a:pt x="187" y="16"/>
                  <a:pt x="187" y="16"/>
                </a:cubicBezTo>
                <a:cubicBezTo>
                  <a:pt x="224" y="16"/>
                  <a:pt x="224" y="16"/>
                  <a:pt x="224" y="16"/>
                </a:cubicBezTo>
                <a:cubicBezTo>
                  <a:pt x="224" y="0"/>
                  <a:pt x="224" y="0"/>
                  <a:pt x="224" y="0"/>
                </a:cubicBezTo>
                <a:close/>
                <a:moveTo>
                  <a:pt x="187" y="224"/>
                </a:moveTo>
                <a:cubicBezTo>
                  <a:pt x="224" y="224"/>
                  <a:pt x="224" y="224"/>
                  <a:pt x="224" y="224"/>
                </a:cubicBezTo>
                <a:cubicBezTo>
                  <a:pt x="224" y="208"/>
                  <a:pt x="224" y="208"/>
                  <a:pt x="224" y="208"/>
                </a:cubicBezTo>
                <a:cubicBezTo>
                  <a:pt x="187" y="208"/>
                  <a:pt x="187" y="208"/>
                  <a:pt x="187" y="208"/>
                </a:cubicBezTo>
                <a:cubicBezTo>
                  <a:pt x="187" y="224"/>
                  <a:pt x="187" y="224"/>
                  <a:pt x="187" y="224"/>
                </a:cubicBezTo>
                <a:close/>
                <a:moveTo>
                  <a:pt x="224" y="29"/>
                </a:moveTo>
                <a:cubicBezTo>
                  <a:pt x="224" y="179"/>
                  <a:pt x="224" y="179"/>
                  <a:pt x="224" y="179"/>
                </a:cubicBezTo>
                <a:cubicBezTo>
                  <a:pt x="200" y="179"/>
                  <a:pt x="200" y="179"/>
                  <a:pt x="200" y="179"/>
                </a:cubicBezTo>
                <a:cubicBezTo>
                  <a:pt x="200" y="188"/>
                  <a:pt x="200" y="188"/>
                  <a:pt x="200" y="188"/>
                </a:cubicBezTo>
                <a:cubicBezTo>
                  <a:pt x="224" y="188"/>
                  <a:pt x="224" y="188"/>
                  <a:pt x="224" y="188"/>
                </a:cubicBezTo>
                <a:cubicBezTo>
                  <a:pt x="224" y="194"/>
                  <a:pt x="224" y="194"/>
                  <a:pt x="224" y="194"/>
                </a:cubicBezTo>
                <a:cubicBezTo>
                  <a:pt x="187" y="194"/>
                  <a:pt x="187" y="194"/>
                  <a:pt x="187" y="194"/>
                </a:cubicBezTo>
                <a:cubicBezTo>
                  <a:pt x="187" y="135"/>
                  <a:pt x="187" y="135"/>
                  <a:pt x="187" y="135"/>
                </a:cubicBezTo>
                <a:cubicBezTo>
                  <a:pt x="188" y="135"/>
                  <a:pt x="189" y="134"/>
                  <a:pt x="189" y="134"/>
                </a:cubicBezTo>
                <a:cubicBezTo>
                  <a:pt x="194" y="133"/>
                  <a:pt x="197" y="131"/>
                  <a:pt x="201" y="128"/>
                </a:cubicBezTo>
                <a:cubicBezTo>
                  <a:pt x="204" y="124"/>
                  <a:pt x="206" y="121"/>
                  <a:pt x="207" y="117"/>
                </a:cubicBezTo>
                <a:cubicBezTo>
                  <a:pt x="208" y="115"/>
                  <a:pt x="208" y="113"/>
                  <a:pt x="208" y="111"/>
                </a:cubicBezTo>
                <a:cubicBezTo>
                  <a:pt x="208" y="109"/>
                  <a:pt x="208" y="107"/>
                  <a:pt x="207" y="104"/>
                </a:cubicBezTo>
                <a:cubicBezTo>
                  <a:pt x="207" y="102"/>
                  <a:pt x="205" y="100"/>
                  <a:pt x="203" y="98"/>
                </a:cubicBezTo>
                <a:cubicBezTo>
                  <a:pt x="200" y="96"/>
                  <a:pt x="197" y="94"/>
                  <a:pt x="193" y="94"/>
                </a:cubicBezTo>
                <a:cubicBezTo>
                  <a:pt x="197" y="91"/>
                  <a:pt x="199" y="88"/>
                  <a:pt x="201" y="85"/>
                </a:cubicBezTo>
                <a:cubicBezTo>
                  <a:pt x="202" y="81"/>
                  <a:pt x="202" y="78"/>
                  <a:pt x="201" y="74"/>
                </a:cubicBezTo>
                <a:cubicBezTo>
                  <a:pt x="200" y="71"/>
                  <a:pt x="198" y="69"/>
                  <a:pt x="195" y="67"/>
                </a:cubicBezTo>
                <a:cubicBezTo>
                  <a:pt x="193" y="66"/>
                  <a:pt x="190" y="66"/>
                  <a:pt x="187" y="66"/>
                </a:cubicBezTo>
                <a:cubicBezTo>
                  <a:pt x="187" y="29"/>
                  <a:pt x="187" y="29"/>
                  <a:pt x="187" y="29"/>
                </a:cubicBezTo>
                <a:cubicBezTo>
                  <a:pt x="224" y="29"/>
                  <a:pt x="224" y="29"/>
                  <a:pt x="224" y="29"/>
                </a:cubicBezTo>
                <a:close/>
                <a:moveTo>
                  <a:pt x="187" y="128"/>
                </a:moveTo>
                <a:cubicBezTo>
                  <a:pt x="187" y="128"/>
                  <a:pt x="188" y="128"/>
                  <a:pt x="188" y="128"/>
                </a:cubicBezTo>
                <a:cubicBezTo>
                  <a:pt x="191" y="127"/>
                  <a:pt x="193" y="125"/>
                  <a:pt x="194" y="122"/>
                </a:cubicBezTo>
                <a:cubicBezTo>
                  <a:pt x="195" y="118"/>
                  <a:pt x="195" y="115"/>
                  <a:pt x="194" y="111"/>
                </a:cubicBezTo>
                <a:cubicBezTo>
                  <a:pt x="193" y="106"/>
                  <a:pt x="191" y="103"/>
                  <a:pt x="187" y="100"/>
                </a:cubicBezTo>
                <a:cubicBezTo>
                  <a:pt x="187" y="128"/>
                  <a:pt x="187" y="128"/>
                  <a:pt x="187" y="128"/>
                </a:cubicBezTo>
                <a:close/>
                <a:moveTo>
                  <a:pt x="187" y="91"/>
                </a:moveTo>
                <a:cubicBezTo>
                  <a:pt x="189" y="87"/>
                  <a:pt x="190" y="84"/>
                  <a:pt x="190" y="80"/>
                </a:cubicBezTo>
                <a:cubicBezTo>
                  <a:pt x="190" y="78"/>
                  <a:pt x="190" y="77"/>
                  <a:pt x="190" y="75"/>
                </a:cubicBezTo>
                <a:cubicBezTo>
                  <a:pt x="189" y="74"/>
                  <a:pt x="189" y="72"/>
                  <a:pt x="188" y="71"/>
                </a:cubicBezTo>
                <a:cubicBezTo>
                  <a:pt x="187" y="71"/>
                  <a:pt x="187" y="71"/>
                  <a:pt x="187" y="71"/>
                </a:cubicBezTo>
                <a:lnTo>
                  <a:pt x="187" y="91"/>
                </a:lnTo>
                <a:close/>
                <a:moveTo>
                  <a:pt x="187" y="0"/>
                </a:moveTo>
                <a:cubicBezTo>
                  <a:pt x="147" y="0"/>
                  <a:pt x="147" y="0"/>
                  <a:pt x="147" y="0"/>
                </a:cubicBezTo>
                <a:cubicBezTo>
                  <a:pt x="147" y="16"/>
                  <a:pt x="147" y="16"/>
                  <a:pt x="147" y="16"/>
                </a:cubicBezTo>
                <a:cubicBezTo>
                  <a:pt x="187" y="16"/>
                  <a:pt x="187" y="16"/>
                  <a:pt x="187" y="16"/>
                </a:cubicBezTo>
                <a:cubicBezTo>
                  <a:pt x="187" y="0"/>
                  <a:pt x="187" y="0"/>
                  <a:pt x="187" y="0"/>
                </a:cubicBezTo>
                <a:close/>
                <a:moveTo>
                  <a:pt x="147" y="224"/>
                </a:moveTo>
                <a:cubicBezTo>
                  <a:pt x="187" y="224"/>
                  <a:pt x="187" y="224"/>
                  <a:pt x="187" y="224"/>
                </a:cubicBezTo>
                <a:cubicBezTo>
                  <a:pt x="187" y="208"/>
                  <a:pt x="187" y="208"/>
                  <a:pt x="187" y="208"/>
                </a:cubicBezTo>
                <a:cubicBezTo>
                  <a:pt x="147" y="208"/>
                  <a:pt x="147" y="208"/>
                  <a:pt x="147" y="208"/>
                </a:cubicBezTo>
                <a:cubicBezTo>
                  <a:pt x="147" y="224"/>
                  <a:pt x="147" y="224"/>
                  <a:pt x="147" y="224"/>
                </a:cubicBezTo>
                <a:close/>
                <a:moveTo>
                  <a:pt x="187" y="29"/>
                </a:moveTo>
                <a:cubicBezTo>
                  <a:pt x="187" y="66"/>
                  <a:pt x="187" y="66"/>
                  <a:pt x="187" y="66"/>
                </a:cubicBezTo>
                <a:cubicBezTo>
                  <a:pt x="185" y="66"/>
                  <a:pt x="184" y="66"/>
                  <a:pt x="182" y="67"/>
                </a:cubicBezTo>
                <a:cubicBezTo>
                  <a:pt x="176" y="68"/>
                  <a:pt x="172" y="71"/>
                  <a:pt x="169" y="75"/>
                </a:cubicBezTo>
                <a:cubicBezTo>
                  <a:pt x="167" y="80"/>
                  <a:pt x="166" y="84"/>
                  <a:pt x="167" y="88"/>
                </a:cubicBezTo>
                <a:cubicBezTo>
                  <a:pt x="168" y="93"/>
                  <a:pt x="172" y="97"/>
                  <a:pt x="177" y="98"/>
                </a:cubicBezTo>
                <a:cubicBezTo>
                  <a:pt x="173" y="101"/>
                  <a:pt x="169" y="105"/>
                  <a:pt x="168" y="109"/>
                </a:cubicBezTo>
                <a:cubicBezTo>
                  <a:pt x="166" y="113"/>
                  <a:pt x="165" y="117"/>
                  <a:pt x="167" y="122"/>
                </a:cubicBezTo>
                <a:cubicBezTo>
                  <a:pt x="168" y="126"/>
                  <a:pt x="170" y="130"/>
                  <a:pt x="175" y="133"/>
                </a:cubicBezTo>
                <a:cubicBezTo>
                  <a:pt x="178" y="135"/>
                  <a:pt x="182" y="135"/>
                  <a:pt x="187" y="135"/>
                </a:cubicBezTo>
                <a:cubicBezTo>
                  <a:pt x="187" y="194"/>
                  <a:pt x="187" y="194"/>
                  <a:pt x="187" y="194"/>
                </a:cubicBezTo>
                <a:cubicBezTo>
                  <a:pt x="147" y="194"/>
                  <a:pt x="147" y="194"/>
                  <a:pt x="147" y="194"/>
                </a:cubicBezTo>
                <a:cubicBezTo>
                  <a:pt x="147" y="137"/>
                  <a:pt x="147" y="137"/>
                  <a:pt x="147" y="137"/>
                </a:cubicBezTo>
                <a:cubicBezTo>
                  <a:pt x="148" y="137"/>
                  <a:pt x="148" y="137"/>
                  <a:pt x="148" y="137"/>
                </a:cubicBezTo>
                <a:cubicBezTo>
                  <a:pt x="148" y="125"/>
                  <a:pt x="148" y="125"/>
                  <a:pt x="148" y="125"/>
                </a:cubicBezTo>
                <a:cubicBezTo>
                  <a:pt x="159" y="123"/>
                  <a:pt x="159" y="123"/>
                  <a:pt x="159" y="123"/>
                </a:cubicBezTo>
                <a:cubicBezTo>
                  <a:pt x="158" y="112"/>
                  <a:pt x="158" y="112"/>
                  <a:pt x="158" y="112"/>
                </a:cubicBezTo>
                <a:cubicBezTo>
                  <a:pt x="147" y="115"/>
                  <a:pt x="147" y="115"/>
                  <a:pt x="147" y="115"/>
                </a:cubicBezTo>
                <a:cubicBezTo>
                  <a:pt x="147" y="106"/>
                  <a:pt x="147" y="106"/>
                  <a:pt x="147" y="106"/>
                </a:cubicBezTo>
                <a:cubicBezTo>
                  <a:pt x="147" y="29"/>
                  <a:pt x="147" y="29"/>
                  <a:pt x="147" y="29"/>
                </a:cubicBezTo>
                <a:cubicBezTo>
                  <a:pt x="187" y="29"/>
                  <a:pt x="187" y="29"/>
                  <a:pt x="187" y="29"/>
                </a:cubicBezTo>
                <a:close/>
                <a:moveTo>
                  <a:pt x="187" y="71"/>
                </a:moveTo>
                <a:cubicBezTo>
                  <a:pt x="186" y="70"/>
                  <a:pt x="185" y="70"/>
                  <a:pt x="184" y="70"/>
                </a:cubicBezTo>
                <a:cubicBezTo>
                  <a:pt x="181" y="71"/>
                  <a:pt x="179" y="73"/>
                  <a:pt x="178" y="76"/>
                </a:cubicBezTo>
                <a:cubicBezTo>
                  <a:pt x="177" y="78"/>
                  <a:pt x="177" y="81"/>
                  <a:pt x="178" y="83"/>
                </a:cubicBezTo>
                <a:cubicBezTo>
                  <a:pt x="179" y="88"/>
                  <a:pt x="181" y="91"/>
                  <a:pt x="185" y="93"/>
                </a:cubicBezTo>
                <a:cubicBezTo>
                  <a:pt x="186" y="92"/>
                  <a:pt x="187" y="91"/>
                  <a:pt x="187" y="91"/>
                </a:cubicBezTo>
                <a:cubicBezTo>
                  <a:pt x="187" y="71"/>
                  <a:pt x="187" y="71"/>
                  <a:pt x="187" y="71"/>
                </a:cubicBezTo>
                <a:close/>
                <a:moveTo>
                  <a:pt x="187" y="100"/>
                </a:moveTo>
                <a:cubicBezTo>
                  <a:pt x="187" y="100"/>
                  <a:pt x="186" y="100"/>
                  <a:pt x="186" y="99"/>
                </a:cubicBezTo>
                <a:cubicBezTo>
                  <a:pt x="181" y="104"/>
                  <a:pt x="179" y="110"/>
                  <a:pt x="179" y="116"/>
                </a:cubicBezTo>
                <a:cubicBezTo>
                  <a:pt x="179" y="118"/>
                  <a:pt x="179" y="120"/>
                  <a:pt x="180" y="121"/>
                </a:cubicBezTo>
                <a:cubicBezTo>
                  <a:pt x="180" y="124"/>
                  <a:pt x="182" y="126"/>
                  <a:pt x="183" y="127"/>
                </a:cubicBezTo>
                <a:cubicBezTo>
                  <a:pt x="184" y="128"/>
                  <a:pt x="186" y="128"/>
                  <a:pt x="187" y="128"/>
                </a:cubicBezTo>
                <a:lnTo>
                  <a:pt x="187" y="100"/>
                </a:lnTo>
                <a:close/>
                <a:moveTo>
                  <a:pt x="147" y="0"/>
                </a:moveTo>
                <a:cubicBezTo>
                  <a:pt x="99" y="0"/>
                  <a:pt x="99" y="0"/>
                  <a:pt x="99" y="0"/>
                </a:cubicBezTo>
                <a:cubicBezTo>
                  <a:pt x="99" y="16"/>
                  <a:pt x="99" y="16"/>
                  <a:pt x="99" y="16"/>
                </a:cubicBezTo>
                <a:cubicBezTo>
                  <a:pt x="147" y="16"/>
                  <a:pt x="147" y="16"/>
                  <a:pt x="147" y="16"/>
                </a:cubicBezTo>
                <a:cubicBezTo>
                  <a:pt x="147" y="0"/>
                  <a:pt x="147" y="0"/>
                  <a:pt x="147" y="0"/>
                </a:cubicBezTo>
                <a:close/>
                <a:moveTo>
                  <a:pt x="99" y="224"/>
                </a:moveTo>
                <a:cubicBezTo>
                  <a:pt x="147" y="224"/>
                  <a:pt x="147" y="224"/>
                  <a:pt x="147" y="224"/>
                </a:cubicBezTo>
                <a:cubicBezTo>
                  <a:pt x="147" y="208"/>
                  <a:pt x="147" y="208"/>
                  <a:pt x="147" y="208"/>
                </a:cubicBezTo>
                <a:cubicBezTo>
                  <a:pt x="99" y="208"/>
                  <a:pt x="99" y="208"/>
                  <a:pt x="99" y="208"/>
                </a:cubicBezTo>
                <a:cubicBezTo>
                  <a:pt x="99" y="224"/>
                  <a:pt x="99" y="224"/>
                  <a:pt x="99" y="224"/>
                </a:cubicBezTo>
                <a:close/>
                <a:moveTo>
                  <a:pt x="147" y="29"/>
                </a:moveTo>
                <a:cubicBezTo>
                  <a:pt x="147" y="106"/>
                  <a:pt x="147" y="106"/>
                  <a:pt x="147" y="106"/>
                </a:cubicBezTo>
                <a:cubicBezTo>
                  <a:pt x="147" y="104"/>
                  <a:pt x="147" y="104"/>
                  <a:pt x="147" y="104"/>
                </a:cubicBezTo>
                <a:cubicBezTo>
                  <a:pt x="137" y="107"/>
                  <a:pt x="137" y="107"/>
                  <a:pt x="137" y="107"/>
                </a:cubicBezTo>
                <a:cubicBezTo>
                  <a:pt x="138" y="118"/>
                  <a:pt x="138" y="118"/>
                  <a:pt x="138" y="118"/>
                </a:cubicBezTo>
                <a:cubicBezTo>
                  <a:pt x="127" y="121"/>
                  <a:pt x="127" y="121"/>
                  <a:pt x="127" y="121"/>
                </a:cubicBezTo>
                <a:cubicBezTo>
                  <a:pt x="127" y="131"/>
                  <a:pt x="127" y="131"/>
                  <a:pt x="127" y="131"/>
                </a:cubicBezTo>
                <a:cubicBezTo>
                  <a:pt x="138" y="128"/>
                  <a:pt x="138" y="128"/>
                  <a:pt x="138" y="128"/>
                </a:cubicBezTo>
                <a:cubicBezTo>
                  <a:pt x="138" y="139"/>
                  <a:pt x="138" y="139"/>
                  <a:pt x="138" y="139"/>
                </a:cubicBezTo>
                <a:cubicBezTo>
                  <a:pt x="147" y="137"/>
                  <a:pt x="147" y="137"/>
                  <a:pt x="147" y="137"/>
                </a:cubicBezTo>
                <a:cubicBezTo>
                  <a:pt x="147" y="194"/>
                  <a:pt x="147" y="194"/>
                  <a:pt x="147" y="194"/>
                </a:cubicBezTo>
                <a:cubicBezTo>
                  <a:pt x="99" y="194"/>
                  <a:pt x="99" y="194"/>
                  <a:pt x="99" y="194"/>
                </a:cubicBezTo>
                <a:cubicBezTo>
                  <a:pt x="99" y="157"/>
                  <a:pt x="99" y="157"/>
                  <a:pt x="99" y="157"/>
                </a:cubicBezTo>
                <a:cubicBezTo>
                  <a:pt x="100" y="157"/>
                  <a:pt x="101" y="157"/>
                  <a:pt x="102" y="156"/>
                </a:cubicBezTo>
                <a:cubicBezTo>
                  <a:pt x="109" y="155"/>
                  <a:pt x="113" y="151"/>
                  <a:pt x="117" y="145"/>
                </a:cubicBezTo>
                <a:cubicBezTo>
                  <a:pt x="120" y="139"/>
                  <a:pt x="121" y="132"/>
                  <a:pt x="119" y="124"/>
                </a:cubicBezTo>
                <a:cubicBezTo>
                  <a:pt x="118" y="120"/>
                  <a:pt x="116" y="117"/>
                  <a:pt x="114" y="115"/>
                </a:cubicBezTo>
                <a:cubicBezTo>
                  <a:pt x="112" y="114"/>
                  <a:pt x="111" y="113"/>
                  <a:pt x="109" y="113"/>
                </a:cubicBezTo>
                <a:cubicBezTo>
                  <a:pt x="108" y="112"/>
                  <a:pt x="105" y="113"/>
                  <a:pt x="103" y="113"/>
                </a:cubicBezTo>
                <a:cubicBezTo>
                  <a:pt x="101" y="114"/>
                  <a:pt x="100" y="114"/>
                  <a:pt x="99" y="115"/>
                </a:cubicBezTo>
                <a:cubicBezTo>
                  <a:pt x="99" y="93"/>
                  <a:pt x="99" y="93"/>
                  <a:pt x="99" y="93"/>
                </a:cubicBezTo>
                <a:cubicBezTo>
                  <a:pt x="100" y="93"/>
                  <a:pt x="100" y="93"/>
                  <a:pt x="100" y="93"/>
                </a:cubicBezTo>
                <a:cubicBezTo>
                  <a:pt x="102" y="93"/>
                  <a:pt x="103" y="93"/>
                  <a:pt x="104" y="94"/>
                </a:cubicBezTo>
                <a:cubicBezTo>
                  <a:pt x="105" y="94"/>
                  <a:pt x="106" y="95"/>
                  <a:pt x="106" y="97"/>
                </a:cubicBezTo>
                <a:cubicBezTo>
                  <a:pt x="106" y="98"/>
                  <a:pt x="106" y="99"/>
                  <a:pt x="105" y="100"/>
                </a:cubicBezTo>
                <a:cubicBezTo>
                  <a:pt x="108" y="99"/>
                  <a:pt x="110" y="98"/>
                  <a:pt x="111" y="97"/>
                </a:cubicBezTo>
                <a:cubicBezTo>
                  <a:pt x="112" y="95"/>
                  <a:pt x="112" y="93"/>
                  <a:pt x="111" y="92"/>
                </a:cubicBezTo>
                <a:cubicBezTo>
                  <a:pt x="111" y="90"/>
                  <a:pt x="110" y="89"/>
                  <a:pt x="107" y="88"/>
                </a:cubicBezTo>
                <a:cubicBezTo>
                  <a:pt x="105" y="87"/>
                  <a:pt x="103" y="87"/>
                  <a:pt x="100" y="88"/>
                </a:cubicBezTo>
                <a:cubicBezTo>
                  <a:pt x="99" y="88"/>
                  <a:pt x="99" y="88"/>
                  <a:pt x="99" y="88"/>
                </a:cubicBezTo>
                <a:cubicBezTo>
                  <a:pt x="99" y="29"/>
                  <a:pt x="99" y="29"/>
                  <a:pt x="99" y="29"/>
                </a:cubicBezTo>
                <a:cubicBezTo>
                  <a:pt x="147" y="29"/>
                  <a:pt x="147" y="29"/>
                  <a:pt x="147" y="29"/>
                </a:cubicBezTo>
                <a:close/>
                <a:moveTo>
                  <a:pt x="99" y="150"/>
                </a:moveTo>
                <a:cubicBezTo>
                  <a:pt x="100" y="150"/>
                  <a:pt x="101" y="150"/>
                  <a:pt x="101" y="150"/>
                </a:cubicBezTo>
                <a:cubicBezTo>
                  <a:pt x="105" y="149"/>
                  <a:pt x="107" y="146"/>
                  <a:pt x="109" y="142"/>
                </a:cubicBezTo>
                <a:cubicBezTo>
                  <a:pt x="110" y="137"/>
                  <a:pt x="111" y="133"/>
                  <a:pt x="110" y="129"/>
                </a:cubicBezTo>
                <a:cubicBezTo>
                  <a:pt x="108" y="123"/>
                  <a:pt x="106" y="120"/>
                  <a:pt x="103" y="121"/>
                </a:cubicBezTo>
                <a:cubicBezTo>
                  <a:pt x="101" y="121"/>
                  <a:pt x="100" y="122"/>
                  <a:pt x="99" y="123"/>
                </a:cubicBezTo>
                <a:lnTo>
                  <a:pt x="99" y="150"/>
                </a:lnTo>
                <a:close/>
                <a:moveTo>
                  <a:pt x="99" y="0"/>
                </a:moveTo>
                <a:cubicBezTo>
                  <a:pt x="23" y="0"/>
                  <a:pt x="23" y="0"/>
                  <a:pt x="23" y="0"/>
                </a:cubicBezTo>
                <a:cubicBezTo>
                  <a:pt x="10" y="0"/>
                  <a:pt x="0" y="10"/>
                  <a:pt x="0" y="23"/>
                </a:cubicBezTo>
                <a:cubicBezTo>
                  <a:pt x="0" y="200"/>
                  <a:pt x="0" y="200"/>
                  <a:pt x="0" y="200"/>
                </a:cubicBezTo>
                <a:cubicBezTo>
                  <a:pt x="0" y="213"/>
                  <a:pt x="10" y="224"/>
                  <a:pt x="23" y="224"/>
                </a:cubicBezTo>
                <a:cubicBezTo>
                  <a:pt x="99" y="224"/>
                  <a:pt x="99" y="224"/>
                  <a:pt x="99" y="224"/>
                </a:cubicBezTo>
                <a:cubicBezTo>
                  <a:pt x="99" y="208"/>
                  <a:pt x="99" y="208"/>
                  <a:pt x="99" y="208"/>
                </a:cubicBezTo>
                <a:cubicBezTo>
                  <a:pt x="37" y="208"/>
                  <a:pt x="37" y="208"/>
                  <a:pt x="37" y="208"/>
                </a:cubicBezTo>
                <a:cubicBezTo>
                  <a:pt x="37" y="208"/>
                  <a:pt x="37" y="208"/>
                  <a:pt x="37" y="208"/>
                </a:cubicBezTo>
                <a:cubicBezTo>
                  <a:pt x="26" y="208"/>
                  <a:pt x="17" y="199"/>
                  <a:pt x="17" y="189"/>
                </a:cubicBezTo>
                <a:cubicBezTo>
                  <a:pt x="17" y="35"/>
                  <a:pt x="17" y="35"/>
                  <a:pt x="17" y="35"/>
                </a:cubicBezTo>
                <a:cubicBezTo>
                  <a:pt x="17" y="24"/>
                  <a:pt x="26" y="16"/>
                  <a:pt x="37" y="16"/>
                </a:cubicBezTo>
                <a:cubicBezTo>
                  <a:pt x="99" y="16"/>
                  <a:pt x="99" y="16"/>
                  <a:pt x="99" y="16"/>
                </a:cubicBezTo>
                <a:cubicBezTo>
                  <a:pt x="99" y="0"/>
                  <a:pt x="99" y="0"/>
                  <a:pt x="99" y="0"/>
                </a:cubicBezTo>
                <a:close/>
                <a:moveTo>
                  <a:pt x="99" y="29"/>
                </a:moveTo>
                <a:cubicBezTo>
                  <a:pt x="99" y="88"/>
                  <a:pt x="99" y="88"/>
                  <a:pt x="99" y="88"/>
                </a:cubicBezTo>
                <a:cubicBezTo>
                  <a:pt x="93" y="89"/>
                  <a:pt x="89" y="93"/>
                  <a:pt x="85" y="97"/>
                </a:cubicBezTo>
                <a:cubicBezTo>
                  <a:pt x="82" y="102"/>
                  <a:pt x="80" y="109"/>
                  <a:pt x="79" y="116"/>
                </a:cubicBezTo>
                <a:cubicBezTo>
                  <a:pt x="78" y="120"/>
                  <a:pt x="78" y="124"/>
                  <a:pt x="79" y="129"/>
                </a:cubicBezTo>
                <a:cubicBezTo>
                  <a:pt x="79" y="134"/>
                  <a:pt x="80" y="138"/>
                  <a:pt x="81" y="142"/>
                </a:cubicBezTo>
                <a:cubicBezTo>
                  <a:pt x="81" y="144"/>
                  <a:pt x="81" y="144"/>
                  <a:pt x="81" y="144"/>
                </a:cubicBezTo>
                <a:cubicBezTo>
                  <a:pt x="82" y="146"/>
                  <a:pt x="82" y="148"/>
                  <a:pt x="83" y="150"/>
                </a:cubicBezTo>
                <a:cubicBezTo>
                  <a:pt x="86" y="156"/>
                  <a:pt x="92" y="158"/>
                  <a:pt x="99" y="157"/>
                </a:cubicBezTo>
                <a:cubicBezTo>
                  <a:pt x="99" y="194"/>
                  <a:pt x="99" y="194"/>
                  <a:pt x="99" y="194"/>
                </a:cubicBezTo>
                <a:cubicBezTo>
                  <a:pt x="46" y="194"/>
                  <a:pt x="46" y="194"/>
                  <a:pt x="46" y="194"/>
                </a:cubicBezTo>
                <a:cubicBezTo>
                  <a:pt x="37" y="194"/>
                  <a:pt x="30" y="187"/>
                  <a:pt x="30" y="179"/>
                </a:cubicBezTo>
                <a:cubicBezTo>
                  <a:pt x="30" y="45"/>
                  <a:pt x="30" y="45"/>
                  <a:pt x="30" y="45"/>
                </a:cubicBezTo>
                <a:cubicBezTo>
                  <a:pt x="30" y="36"/>
                  <a:pt x="37" y="29"/>
                  <a:pt x="46" y="29"/>
                </a:cubicBezTo>
                <a:cubicBezTo>
                  <a:pt x="99" y="29"/>
                  <a:pt x="99" y="29"/>
                  <a:pt x="99" y="29"/>
                </a:cubicBezTo>
                <a:close/>
                <a:moveTo>
                  <a:pt x="99" y="93"/>
                </a:moveTo>
                <a:cubicBezTo>
                  <a:pt x="99" y="115"/>
                  <a:pt x="99" y="115"/>
                  <a:pt x="99" y="115"/>
                </a:cubicBezTo>
                <a:cubicBezTo>
                  <a:pt x="98" y="115"/>
                  <a:pt x="97" y="116"/>
                  <a:pt x="96" y="118"/>
                </a:cubicBezTo>
                <a:cubicBezTo>
                  <a:pt x="94" y="120"/>
                  <a:pt x="93" y="122"/>
                  <a:pt x="94" y="125"/>
                </a:cubicBezTo>
                <a:cubicBezTo>
                  <a:pt x="94" y="127"/>
                  <a:pt x="95" y="128"/>
                  <a:pt x="97" y="129"/>
                </a:cubicBezTo>
                <a:cubicBezTo>
                  <a:pt x="97" y="127"/>
                  <a:pt x="98" y="125"/>
                  <a:pt x="99" y="123"/>
                </a:cubicBezTo>
                <a:cubicBezTo>
                  <a:pt x="99" y="150"/>
                  <a:pt x="99" y="150"/>
                  <a:pt x="99" y="150"/>
                </a:cubicBezTo>
                <a:cubicBezTo>
                  <a:pt x="98" y="150"/>
                  <a:pt x="97" y="149"/>
                  <a:pt x="96" y="149"/>
                </a:cubicBezTo>
                <a:cubicBezTo>
                  <a:pt x="95" y="148"/>
                  <a:pt x="94" y="146"/>
                  <a:pt x="93" y="142"/>
                </a:cubicBezTo>
                <a:cubicBezTo>
                  <a:pt x="92" y="140"/>
                  <a:pt x="92" y="137"/>
                  <a:pt x="91" y="133"/>
                </a:cubicBezTo>
                <a:cubicBezTo>
                  <a:pt x="91" y="128"/>
                  <a:pt x="90" y="124"/>
                  <a:pt x="90" y="119"/>
                </a:cubicBezTo>
                <a:cubicBezTo>
                  <a:pt x="90" y="111"/>
                  <a:pt x="91" y="104"/>
                  <a:pt x="93" y="100"/>
                </a:cubicBezTo>
                <a:cubicBezTo>
                  <a:pt x="95" y="97"/>
                  <a:pt x="97" y="94"/>
                  <a:pt x="99" y="93"/>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sp>
        <p:nvSpPr>
          <p:cNvPr id="114" name="Freeform 77"/>
          <p:cNvSpPr>
            <a:spLocks/>
          </p:cNvSpPr>
          <p:nvPr/>
        </p:nvSpPr>
        <p:spPr bwMode="auto">
          <a:xfrm>
            <a:off x="8174359" y="2304440"/>
            <a:ext cx="214313" cy="160338"/>
          </a:xfrm>
          <a:custGeom>
            <a:avLst/>
            <a:gdLst>
              <a:gd name="T0" fmla="*/ 69 w 98"/>
              <a:gd name="T1" fmla="*/ 0 h 74"/>
              <a:gd name="T2" fmla="*/ 49 w 98"/>
              <a:gd name="T3" fmla="*/ 8 h 74"/>
              <a:gd name="T4" fmla="*/ 30 w 98"/>
              <a:gd name="T5" fmla="*/ 0 h 74"/>
              <a:gd name="T6" fmla="*/ 0 w 98"/>
              <a:gd name="T7" fmla="*/ 29 h 74"/>
              <a:gd name="T8" fmla="*/ 51 w 98"/>
              <a:gd name="T9" fmla="*/ 74 h 74"/>
              <a:gd name="T10" fmla="*/ 98 w 98"/>
              <a:gd name="T11" fmla="*/ 29 h 74"/>
              <a:gd name="T12" fmla="*/ 69 w 98"/>
              <a:gd name="T13" fmla="*/ 0 h 74"/>
            </a:gdLst>
            <a:ahLst/>
            <a:cxnLst>
              <a:cxn ang="0">
                <a:pos x="T0" y="T1"/>
              </a:cxn>
              <a:cxn ang="0">
                <a:pos x="T2" y="T3"/>
              </a:cxn>
              <a:cxn ang="0">
                <a:pos x="T4" y="T5"/>
              </a:cxn>
              <a:cxn ang="0">
                <a:pos x="T6" y="T7"/>
              </a:cxn>
              <a:cxn ang="0">
                <a:pos x="T8" y="T9"/>
              </a:cxn>
              <a:cxn ang="0">
                <a:pos x="T10" y="T11"/>
              </a:cxn>
              <a:cxn ang="0">
                <a:pos x="T12" y="T13"/>
              </a:cxn>
            </a:cxnLst>
            <a:rect l="0" t="0" r="r" b="b"/>
            <a:pathLst>
              <a:path w="98" h="74">
                <a:moveTo>
                  <a:pt x="69" y="0"/>
                </a:moveTo>
                <a:cubicBezTo>
                  <a:pt x="61" y="0"/>
                  <a:pt x="54" y="3"/>
                  <a:pt x="49" y="8"/>
                </a:cubicBezTo>
                <a:cubicBezTo>
                  <a:pt x="44" y="3"/>
                  <a:pt x="37" y="0"/>
                  <a:pt x="30" y="0"/>
                </a:cubicBezTo>
                <a:cubicBezTo>
                  <a:pt x="13" y="0"/>
                  <a:pt x="0" y="13"/>
                  <a:pt x="0" y="29"/>
                </a:cubicBezTo>
                <a:cubicBezTo>
                  <a:pt x="0" y="47"/>
                  <a:pt x="15" y="74"/>
                  <a:pt x="51" y="74"/>
                </a:cubicBezTo>
                <a:cubicBezTo>
                  <a:pt x="88" y="74"/>
                  <a:pt x="98" y="45"/>
                  <a:pt x="98" y="29"/>
                </a:cubicBezTo>
                <a:cubicBezTo>
                  <a:pt x="98" y="13"/>
                  <a:pt x="85" y="0"/>
                  <a:pt x="69" y="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5" name="Freeform 78"/>
          <p:cNvSpPr>
            <a:spLocks/>
          </p:cNvSpPr>
          <p:nvPr/>
        </p:nvSpPr>
        <p:spPr bwMode="auto">
          <a:xfrm>
            <a:off x="8269609" y="2263165"/>
            <a:ext cx="58738" cy="73025"/>
          </a:xfrm>
          <a:custGeom>
            <a:avLst/>
            <a:gdLst>
              <a:gd name="T0" fmla="*/ 6 w 27"/>
              <a:gd name="T1" fmla="*/ 34 h 34"/>
              <a:gd name="T2" fmla="*/ 13 w 27"/>
              <a:gd name="T3" fmla="*/ 0 h 34"/>
              <a:gd name="T4" fmla="*/ 27 w 27"/>
              <a:gd name="T5" fmla="*/ 3 h 34"/>
              <a:gd name="T6" fmla="*/ 6 w 27"/>
              <a:gd name="T7" fmla="*/ 34 h 34"/>
            </a:gdLst>
            <a:ahLst/>
            <a:cxnLst>
              <a:cxn ang="0">
                <a:pos x="T0" y="T1"/>
              </a:cxn>
              <a:cxn ang="0">
                <a:pos x="T2" y="T3"/>
              </a:cxn>
              <a:cxn ang="0">
                <a:pos x="T4" y="T5"/>
              </a:cxn>
              <a:cxn ang="0">
                <a:pos x="T6" y="T7"/>
              </a:cxn>
            </a:cxnLst>
            <a:rect l="0" t="0" r="r" b="b"/>
            <a:pathLst>
              <a:path w="27" h="34">
                <a:moveTo>
                  <a:pt x="6" y="34"/>
                </a:moveTo>
                <a:cubicBezTo>
                  <a:pt x="0" y="22"/>
                  <a:pt x="4" y="9"/>
                  <a:pt x="13" y="0"/>
                </a:cubicBezTo>
                <a:cubicBezTo>
                  <a:pt x="27" y="3"/>
                  <a:pt x="27" y="3"/>
                  <a:pt x="27" y="3"/>
                </a:cubicBezTo>
                <a:cubicBezTo>
                  <a:pt x="14" y="10"/>
                  <a:pt x="6" y="18"/>
                  <a:pt x="6" y="34"/>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6" name="Freeform 79"/>
          <p:cNvSpPr>
            <a:spLocks noEditPoints="1"/>
          </p:cNvSpPr>
          <p:nvPr/>
        </p:nvSpPr>
        <p:spPr bwMode="auto">
          <a:xfrm>
            <a:off x="7936234" y="3599840"/>
            <a:ext cx="225425" cy="312738"/>
          </a:xfrm>
          <a:custGeom>
            <a:avLst/>
            <a:gdLst>
              <a:gd name="T0" fmla="*/ 87 w 103"/>
              <a:gd name="T1" fmla="*/ 88 h 143"/>
              <a:gd name="T2" fmla="*/ 103 w 103"/>
              <a:gd name="T3" fmla="*/ 112 h 143"/>
              <a:gd name="T4" fmla="*/ 102 w 103"/>
              <a:gd name="T5" fmla="*/ 143 h 143"/>
              <a:gd name="T6" fmla="*/ 87 w 103"/>
              <a:gd name="T7" fmla="*/ 137 h 143"/>
              <a:gd name="T8" fmla="*/ 87 w 103"/>
              <a:gd name="T9" fmla="*/ 134 h 143"/>
              <a:gd name="T10" fmla="*/ 91 w 103"/>
              <a:gd name="T11" fmla="*/ 136 h 143"/>
              <a:gd name="T12" fmla="*/ 100 w 103"/>
              <a:gd name="T13" fmla="*/ 130 h 143"/>
              <a:gd name="T14" fmla="*/ 100 w 103"/>
              <a:gd name="T15" fmla="*/ 113 h 143"/>
              <a:gd name="T16" fmla="*/ 100 w 103"/>
              <a:gd name="T17" fmla="*/ 113 h 143"/>
              <a:gd name="T18" fmla="*/ 99 w 103"/>
              <a:gd name="T19" fmla="*/ 111 h 143"/>
              <a:gd name="T20" fmla="*/ 92 w 103"/>
              <a:gd name="T21" fmla="*/ 110 h 143"/>
              <a:gd name="T22" fmla="*/ 90 w 103"/>
              <a:gd name="T23" fmla="*/ 116 h 143"/>
              <a:gd name="T24" fmla="*/ 87 w 103"/>
              <a:gd name="T25" fmla="*/ 115 h 143"/>
              <a:gd name="T26" fmla="*/ 87 w 103"/>
              <a:gd name="T27" fmla="*/ 88 h 143"/>
              <a:gd name="T28" fmla="*/ 73 w 103"/>
              <a:gd name="T29" fmla="*/ 132 h 143"/>
              <a:gd name="T30" fmla="*/ 32 w 103"/>
              <a:gd name="T31" fmla="*/ 70 h 143"/>
              <a:gd name="T32" fmla="*/ 28 w 103"/>
              <a:gd name="T33" fmla="*/ 68 h 143"/>
              <a:gd name="T34" fmla="*/ 28 w 103"/>
              <a:gd name="T35" fmla="*/ 67 h 143"/>
              <a:gd name="T36" fmla="*/ 28 w 103"/>
              <a:gd name="T37" fmla="*/ 63 h 143"/>
              <a:gd name="T38" fmla="*/ 29 w 103"/>
              <a:gd name="T39" fmla="*/ 65 h 143"/>
              <a:gd name="T40" fmla="*/ 34 w 103"/>
              <a:gd name="T41" fmla="*/ 66 h 143"/>
              <a:gd name="T42" fmla="*/ 41 w 103"/>
              <a:gd name="T43" fmla="*/ 61 h 143"/>
              <a:gd name="T44" fmla="*/ 41 w 103"/>
              <a:gd name="T45" fmla="*/ 61 h 143"/>
              <a:gd name="T46" fmla="*/ 37 w 103"/>
              <a:gd name="T47" fmla="*/ 59 h 143"/>
              <a:gd name="T48" fmla="*/ 28 w 103"/>
              <a:gd name="T49" fmla="*/ 45 h 143"/>
              <a:gd name="T50" fmla="*/ 28 w 103"/>
              <a:gd name="T51" fmla="*/ 26 h 143"/>
              <a:gd name="T52" fmla="*/ 39 w 103"/>
              <a:gd name="T53" fmla="*/ 19 h 143"/>
              <a:gd name="T54" fmla="*/ 44 w 103"/>
              <a:gd name="T55" fmla="*/ 21 h 143"/>
              <a:gd name="T56" fmla="*/ 61 w 103"/>
              <a:gd name="T57" fmla="*/ 46 h 143"/>
              <a:gd name="T58" fmla="*/ 61 w 103"/>
              <a:gd name="T59" fmla="*/ 50 h 143"/>
              <a:gd name="T60" fmla="*/ 87 w 103"/>
              <a:gd name="T61" fmla="*/ 88 h 143"/>
              <a:gd name="T62" fmla="*/ 87 w 103"/>
              <a:gd name="T63" fmla="*/ 115 h 143"/>
              <a:gd name="T64" fmla="*/ 84 w 103"/>
              <a:gd name="T65" fmla="*/ 116 h 143"/>
              <a:gd name="T66" fmla="*/ 82 w 103"/>
              <a:gd name="T67" fmla="*/ 122 h 143"/>
              <a:gd name="T68" fmla="*/ 75 w 103"/>
              <a:gd name="T69" fmla="*/ 121 h 143"/>
              <a:gd name="T70" fmla="*/ 74 w 103"/>
              <a:gd name="T71" fmla="*/ 128 h 143"/>
              <a:gd name="T72" fmla="*/ 75 w 103"/>
              <a:gd name="T73" fmla="*/ 130 h 143"/>
              <a:gd name="T74" fmla="*/ 87 w 103"/>
              <a:gd name="T75" fmla="*/ 134 h 143"/>
              <a:gd name="T76" fmla="*/ 87 w 103"/>
              <a:gd name="T77" fmla="*/ 137 h 143"/>
              <a:gd name="T78" fmla="*/ 73 w 103"/>
              <a:gd name="T79" fmla="*/ 132 h 143"/>
              <a:gd name="T80" fmla="*/ 28 w 103"/>
              <a:gd name="T81" fmla="*/ 4 h 143"/>
              <a:gd name="T82" fmla="*/ 28 w 103"/>
              <a:gd name="T83" fmla="*/ 24 h 143"/>
              <a:gd name="T84" fmla="*/ 36 w 103"/>
              <a:gd name="T85" fmla="*/ 15 h 143"/>
              <a:gd name="T86" fmla="*/ 32 w 103"/>
              <a:gd name="T87" fmla="*/ 8 h 143"/>
              <a:gd name="T88" fmla="*/ 28 w 103"/>
              <a:gd name="T89" fmla="*/ 4 h 143"/>
              <a:gd name="T90" fmla="*/ 28 w 103"/>
              <a:gd name="T91" fmla="*/ 67 h 143"/>
              <a:gd name="T92" fmla="*/ 11 w 103"/>
              <a:gd name="T93" fmla="*/ 43 h 143"/>
              <a:gd name="T94" fmla="*/ 11 w 103"/>
              <a:gd name="T95" fmla="*/ 37 h 143"/>
              <a:gd name="T96" fmla="*/ 5 w 103"/>
              <a:gd name="T97" fmla="*/ 27 h 143"/>
              <a:gd name="T98" fmla="*/ 9 w 103"/>
              <a:gd name="T99" fmla="*/ 4 h 143"/>
              <a:gd name="T100" fmla="*/ 28 w 103"/>
              <a:gd name="T101" fmla="*/ 4 h 143"/>
              <a:gd name="T102" fmla="*/ 28 w 103"/>
              <a:gd name="T103" fmla="*/ 24 h 143"/>
              <a:gd name="T104" fmla="*/ 21 w 103"/>
              <a:gd name="T105" fmla="*/ 31 h 143"/>
              <a:gd name="T106" fmla="*/ 28 w 103"/>
              <a:gd name="T107" fmla="*/ 26 h 143"/>
              <a:gd name="T108" fmla="*/ 28 w 103"/>
              <a:gd name="T109" fmla="*/ 45 h 143"/>
              <a:gd name="T110" fmla="*/ 22 w 103"/>
              <a:gd name="T111" fmla="*/ 37 h 143"/>
              <a:gd name="T112" fmla="*/ 22 w 103"/>
              <a:gd name="T113" fmla="*/ 33 h 143"/>
              <a:gd name="T114" fmla="*/ 15 w 103"/>
              <a:gd name="T115" fmla="*/ 37 h 143"/>
              <a:gd name="T116" fmla="*/ 14 w 103"/>
              <a:gd name="T117" fmla="*/ 43 h 143"/>
              <a:gd name="T118" fmla="*/ 28 w 103"/>
              <a:gd name="T119" fmla="*/ 63 h 143"/>
              <a:gd name="T120" fmla="*/ 28 w 103"/>
              <a:gd name="T121" fmla="*/ 6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3" h="143">
                <a:moveTo>
                  <a:pt x="87" y="88"/>
                </a:moveTo>
                <a:cubicBezTo>
                  <a:pt x="103" y="112"/>
                  <a:pt x="103" y="112"/>
                  <a:pt x="103" y="112"/>
                </a:cubicBezTo>
                <a:cubicBezTo>
                  <a:pt x="102" y="143"/>
                  <a:pt x="102" y="143"/>
                  <a:pt x="102" y="143"/>
                </a:cubicBezTo>
                <a:cubicBezTo>
                  <a:pt x="87" y="137"/>
                  <a:pt x="87" y="137"/>
                  <a:pt x="87" y="137"/>
                </a:cubicBezTo>
                <a:cubicBezTo>
                  <a:pt x="87" y="134"/>
                  <a:pt x="87" y="134"/>
                  <a:pt x="87" y="134"/>
                </a:cubicBezTo>
                <a:cubicBezTo>
                  <a:pt x="91" y="136"/>
                  <a:pt x="91" y="136"/>
                  <a:pt x="91" y="136"/>
                </a:cubicBezTo>
                <a:cubicBezTo>
                  <a:pt x="100" y="130"/>
                  <a:pt x="100" y="130"/>
                  <a:pt x="100" y="130"/>
                </a:cubicBezTo>
                <a:cubicBezTo>
                  <a:pt x="100" y="113"/>
                  <a:pt x="100" y="113"/>
                  <a:pt x="100" y="113"/>
                </a:cubicBezTo>
                <a:cubicBezTo>
                  <a:pt x="100" y="113"/>
                  <a:pt x="100" y="113"/>
                  <a:pt x="100" y="113"/>
                </a:cubicBezTo>
                <a:cubicBezTo>
                  <a:pt x="99" y="111"/>
                  <a:pt x="99" y="111"/>
                  <a:pt x="99" y="111"/>
                </a:cubicBezTo>
                <a:cubicBezTo>
                  <a:pt x="98" y="109"/>
                  <a:pt x="95" y="108"/>
                  <a:pt x="92" y="110"/>
                </a:cubicBezTo>
                <a:cubicBezTo>
                  <a:pt x="90" y="111"/>
                  <a:pt x="89" y="114"/>
                  <a:pt x="90" y="116"/>
                </a:cubicBezTo>
                <a:cubicBezTo>
                  <a:pt x="89" y="115"/>
                  <a:pt x="88" y="115"/>
                  <a:pt x="87" y="115"/>
                </a:cubicBezTo>
                <a:lnTo>
                  <a:pt x="87" y="88"/>
                </a:lnTo>
                <a:close/>
                <a:moveTo>
                  <a:pt x="73" y="132"/>
                </a:moveTo>
                <a:cubicBezTo>
                  <a:pt x="32" y="70"/>
                  <a:pt x="32" y="70"/>
                  <a:pt x="32" y="70"/>
                </a:cubicBezTo>
                <a:cubicBezTo>
                  <a:pt x="30" y="70"/>
                  <a:pt x="29" y="69"/>
                  <a:pt x="28" y="68"/>
                </a:cubicBezTo>
                <a:cubicBezTo>
                  <a:pt x="28" y="67"/>
                  <a:pt x="28" y="67"/>
                  <a:pt x="28" y="67"/>
                </a:cubicBezTo>
                <a:cubicBezTo>
                  <a:pt x="28" y="63"/>
                  <a:pt x="28" y="63"/>
                  <a:pt x="28" y="63"/>
                </a:cubicBezTo>
                <a:cubicBezTo>
                  <a:pt x="29" y="65"/>
                  <a:pt x="29" y="65"/>
                  <a:pt x="29" y="65"/>
                </a:cubicBezTo>
                <a:cubicBezTo>
                  <a:pt x="30" y="67"/>
                  <a:pt x="33" y="67"/>
                  <a:pt x="34" y="66"/>
                </a:cubicBezTo>
                <a:cubicBezTo>
                  <a:pt x="41" y="61"/>
                  <a:pt x="41" y="61"/>
                  <a:pt x="41" y="61"/>
                </a:cubicBezTo>
                <a:cubicBezTo>
                  <a:pt x="41" y="61"/>
                  <a:pt x="41" y="61"/>
                  <a:pt x="41" y="61"/>
                </a:cubicBezTo>
                <a:cubicBezTo>
                  <a:pt x="40" y="61"/>
                  <a:pt x="38" y="61"/>
                  <a:pt x="37" y="59"/>
                </a:cubicBezTo>
                <a:cubicBezTo>
                  <a:pt x="28" y="45"/>
                  <a:pt x="28" y="45"/>
                  <a:pt x="28" y="45"/>
                </a:cubicBezTo>
                <a:cubicBezTo>
                  <a:pt x="28" y="26"/>
                  <a:pt x="28" y="26"/>
                  <a:pt x="28" y="26"/>
                </a:cubicBezTo>
                <a:cubicBezTo>
                  <a:pt x="39" y="19"/>
                  <a:pt x="39" y="19"/>
                  <a:pt x="39" y="19"/>
                </a:cubicBezTo>
                <a:cubicBezTo>
                  <a:pt x="41" y="18"/>
                  <a:pt x="43" y="19"/>
                  <a:pt x="44" y="21"/>
                </a:cubicBezTo>
                <a:cubicBezTo>
                  <a:pt x="61" y="46"/>
                  <a:pt x="61" y="46"/>
                  <a:pt x="61" y="46"/>
                </a:cubicBezTo>
                <a:cubicBezTo>
                  <a:pt x="62" y="47"/>
                  <a:pt x="62" y="49"/>
                  <a:pt x="61" y="50"/>
                </a:cubicBezTo>
                <a:cubicBezTo>
                  <a:pt x="87" y="88"/>
                  <a:pt x="87" y="88"/>
                  <a:pt x="87" y="88"/>
                </a:cubicBezTo>
                <a:cubicBezTo>
                  <a:pt x="87" y="115"/>
                  <a:pt x="87" y="115"/>
                  <a:pt x="87" y="115"/>
                </a:cubicBezTo>
                <a:cubicBezTo>
                  <a:pt x="86" y="115"/>
                  <a:pt x="85" y="115"/>
                  <a:pt x="84" y="116"/>
                </a:cubicBezTo>
                <a:cubicBezTo>
                  <a:pt x="82" y="117"/>
                  <a:pt x="81" y="120"/>
                  <a:pt x="82" y="122"/>
                </a:cubicBezTo>
                <a:cubicBezTo>
                  <a:pt x="80" y="120"/>
                  <a:pt x="77" y="120"/>
                  <a:pt x="75" y="121"/>
                </a:cubicBezTo>
                <a:cubicBezTo>
                  <a:pt x="73" y="123"/>
                  <a:pt x="72" y="126"/>
                  <a:pt x="74" y="128"/>
                </a:cubicBezTo>
                <a:cubicBezTo>
                  <a:pt x="75" y="130"/>
                  <a:pt x="75" y="130"/>
                  <a:pt x="75" y="130"/>
                </a:cubicBezTo>
                <a:cubicBezTo>
                  <a:pt x="87" y="134"/>
                  <a:pt x="87" y="134"/>
                  <a:pt x="87" y="134"/>
                </a:cubicBezTo>
                <a:cubicBezTo>
                  <a:pt x="87" y="137"/>
                  <a:pt x="87" y="137"/>
                  <a:pt x="87" y="137"/>
                </a:cubicBezTo>
                <a:cubicBezTo>
                  <a:pt x="73" y="132"/>
                  <a:pt x="73" y="132"/>
                  <a:pt x="73" y="132"/>
                </a:cubicBezTo>
                <a:close/>
                <a:moveTo>
                  <a:pt x="28" y="4"/>
                </a:moveTo>
                <a:cubicBezTo>
                  <a:pt x="28" y="24"/>
                  <a:pt x="28" y="24"/>
                  <a:pt x="28" y="24"/>
                </a:cubicBezTo>
                <a:cubicBezTo>
                  <a:pt x="36" y="15"/>
                  <a:pt x="36" y="15"/>
                  <a:pt x="36" y="15"/>
                </a:cubicBezTo>
                <a:cubicBezTo>
                  <a:pt x="32" y="8"/>
                  <a:pt x="32" y="8"/>
                  <a:pt x="32" y="8"/>
                </a:cubicBezTo>
                <a:cubicBezTo>
                  <a:pt x="31" y="7"/>
                  <a:pt x="29" y="5"/>
                  <a:pt x="28" y="4"/>
                </a:cubicBezTo>
                <a:close/>
                <a:moveTo>
                  <a:pt x="28" y="67"/>
                </a:moveTo>
                <a:cubicBezTo>
                  <a:pt x="11" y="43"/>
                  <a:pt x="11" y="43"/>
                  <a:pt x="11" y="43"/>
                </a:cubicBezTo>
                <a:cubicBezTo>
                  <a:pt x="10" y="41"/>
                  <a:pt x="10" y="38"/>
                  <a:pt x="11" y="37"/>
                </a:cubicBezTo>
                <a:cubicBezTo>
                  <a:pt x="5" y="27"/>
                  <a:pt x="5" y="27"/>
                  <a:pt x="5" y="27"/>
                </a:cubicBezTo>
                <a:cubicBezTo>
                  <a:pt x="0" y="19"/>
                  <a:pt x="2" y="9"/>
                  <a:pt x="9" y="4"/>
                </a:cubicBezTo>
                <a:cubicBezTo>
                  <a:pt x="15" y="0"/>
                  <a:pt x="22" y="0"/>
                  <a:pt x="28" y="4"/>
                </a:cubicBezTo>
                <a:cubicBezTo>
                  <a:pt x="28" y="24"/>
                  <a:pt x="28" y="24"/>
                  <a:pt x="28" y="24"/>
                </a:cubicBezTo>
                <a:cubicBezTo>
                  <a:pt x="21" y="31"/>
                  <a:pt x="21" y="31"/>
                  <a:pt x="21" y="31"/>
                </a:cubicBezTo>
                <a:cubicBezTo>
                  <a:pt x="28" y="26"/>
                  <a:pt x="28" y="26"/>
                  <a:pt x="28" y="26"/>
                </a:cubicBezTo>
                <a:cubicBezTo>
                  <a:pt x="28" y="45"/>
                  <a:pt x="28" y="45"/>
                  <a:pt x="28" y="45"/>
                </a:cubicBezTo>
                <a:cubicBezTo>
                  <a:pt x="22" y="37"/>
                  <a:pt x="22" y="37"/>
                  <a:pt x="22" y="37"/>
                </a:cubicBezTo>
                <a:cubicBezTo>
                  <a:pt x="21" y="36"/>
                  <a:pt x="21" y="34"/>
                  <a:pt x="22" y="33"/>
                </a:cubicBezTo>
                <a:cubicBezTo>
                  <a:pt x="15" y="37"/>
                  <a:pt x="15" y="37"/>
                  <a:pt x="15" y="37"/>
                </a:cubicBezTo>
                <a:cubicBezTo>
                  <a:pt x="14" y="39"/>
                  <a:pt x="13" y="41"/>
                  <a:pt x="14" y="43"/>
                </a:cubicBezTo>
                <a:cubicBezTo>
                  <a:pt x="28" y="63"/>
                  <a:pt x="28" y="63"/>
                  <a:pt x="28" y="63"/>
                </a:cubicBezTo>
                <a:lnTo>
                  <a:pt x="28" y="67"/>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7" name="Freeform 80"/>
          <p:cNvSpPr>
            <a:spLocks noEditPoints="1"/>
          </p:cNvSpPr>
          <p:nvPr/>
        </p:nvSpPr>
        <p:spPr bwMode="auto">
          <a:xfrm>
            <a:off x="9668196" y="1996465"/>
            <a:ext cx="282575" cy="309563"/>
          </a:xfrm>
          <a:custGeom>
            <a:avLst/>
            <a:gdLst>
              <a:gd name="T0" fmla="*/ 101 w 130"/>
              <a:gd name="T1" fmla="*/ 65 h 142"/>
              <a:gd name="T2" fmla="*/ 97 w 130"/>
              <a:gd name="T3" fmla="*/ 81 h 142"/>
              <a:gd name="T4" fmla="*/ 97 w 130"/>
              <a:gd name="T5" fmla="*/ 94 h 142"/>
              <a:gd name="T6" fmla="*/ 100 w 130"/>
              <a:gd name="T7" fmla="*/ 95 h 142"/>
              <a:gd name="T8" fmla="*/ 111 w 130"/>
              <a:gd name="T9" fmla="*/ 112 h 142"/>
              <a:gd name="T10" fmla="*/ 97 w 130"/>
              <a:gd name="T11" fmla="*/ 103 h 142"/>
              <a:gd name="T12" fmla="*/ 97 w 130"/>
              <a:gd name="T13" fmla="*/ 28 h 142"/>
              <a:gd name="T14" fmla="*/ 111 w 130"/>
              <a:gd name="T15" fmla="*/ 19 h 142"/>
              <a:gd name="T16" fmla="*/ 100 w 130"/>
              <a:gd name="T17" fmla="*/ 35 h 142"/>
              <a:gd name="T18" fmla="*/ 97 w 130"/>
              <a:gd name="T19" fmla="*/ 36 h 142"/>
              <a:gd name="T20" fmla="*/ 127 w 130"/>
              <a:gd name="T21" fmla="*/ 62 h 142"/>
              <a:gd name="T22" fmla="*/ 108 w 130"/>
              <a:gd name="T23" fmla="*/ 65 h 142"/>
              <a:gd name="T24" fmla="*/ 127 w 130"/>
              <a:gd name="T25" fmla="*/ 69 h 142"/>
              <a:gd name="T26" fmla="*/ 127 w 130"/>
              <a:gd name="T27" fmla="*/ 62 h 142"/>
              <a:gd name="T28" fmla="*/ 67 w 130"/>
              <a:gd name="T29" fmla="*/ 142 h 142"/>
              <a:gd name="T30" fmla="*/ 85 w 130"/>
              <a:gd name="T31" fmla="*/ 95 h 142"/>
              <a:gd name="T32" fmla="*/ 97 w 130"/>
              <a:gd name="T33" fmla="*/ 50 h 142"/>
              <a:gd name="T34" fmla="*/ 65 w 130"/>
              <a:gd name="T35" fmla="*/ 37 h 142"/>
              <a:gd name="T36" fmla="*/ 93 w 130"/>
              <a:gd name="T37" fmla="*/ 65 h 142"/>
              <a:gd name="T38" fmla="*/ 79 w 130"/>
              <a:gd name="T39" fmla="*/ 90 h 142"/>
              <a:gd name="T40" fmla="*/ 78 w 130"/>
              <a:gd name="T41" fmla="*/ 110 h 142"/>
              <a:gd name="T42" fmla="*/ 65 w 130"/>
              <a:gd name="T43" fmla="*/ 142 h 142"/>
              <a:gd name="T44" fmla="*/ 97 w 130"/>
              <a:gd name="T45" fmla="*/ 36 h 142"/>
              <a:gd name="T46" fmla="*/ 95 w 130"/>
              <a:gd name="T47" fmla="*/ 31 h 142"/>
              <a:gd name="T48" fmla="*/ 97 w 130"/>
              <a:gd name="T49" fmla="*/ 94 h 142"/>
              <a:gd name="T50" fmla="*/ 95 w 130"/>
              <a:gd name="T51" fmla="*/ 100 h 142"/>
              <a:gd name="T52" fmla="*/ 97 w 130"/>
              <a:gd name="T53" fmla="*/ 94 h 142"/>
              <a:gd name="T54" fmla="*/ 65 w 130"/>
              <a:gd name="T55" fmla="*/ 0 h 142"/>
              <a:gd name="T56" fmla="*/ 68 w 130"/>
              <a:gd name="T57" fmla="*/ 3 h 142"/>
              <a:gd name="T58" fmla="*/ 65 w 130"/>
              <a:gd name="T59" fmla="*/ 23 h 142"/>
              <a:gd name="T60" fmla="*/ 65 w 130"/>
              <a:gd name="T61" fmla="*/ 23 h 142"/>
              <a:gd name="T62" fmla="*/ 32 w 130"/>
              <a:gd name="T63" fmla="*/ 50 h 142"/>
              <a:gd name="T64" fmla="*/ 45 w 130"/>
              <a:gd name="T65" fmla="*/ 96 h 142"/>
              <a:gd name="T66" fmla="*/ 63 w 130"/>
              <a:gd name="T67" fmla="*/ 142 h 142"/>
              <a:gd name="T68" fmla="*/ 65 w 130"/>
              <a:gd name="T69" fmla="*/ 110 h 142"/>
              <a:gd name="T70" fmla="*/ 52 w 130"/>
              <a:gd name="T71" fmla="*/ 93 h 142"/>
              <a:gd name="T72" fmla="*/ 36 w 130"/>
              <a:gd name="T73" fmla="*/ 65 h 142"/>
              <a:gd name="T74" fmla="*/ 65 w 130"/>
              <a:gd name="T75" fmla="*/ 37 h 142"/>
              <a:gd name="T76" fmla="*/ 65 w 130"/>
              <a:gd name="T77" fmla="*/ 29 h 142"/>
              <a:gd name="T78" fmla="*/ 65 w 130"/>
              <a:gd name="T79" fmla="*/ 0 h 142"/>
              <a:gd name="T80" fmla="*/ 62 w 130"/>
              <a:gd name="T81" fmla="*/ 20 h 142"/>
              <a:gd name="T82" fmla="*/ 65 w 130"/>
              <a:gd name="T83" fmla="*/ 0 h 142"/>
              <a:gd name="T84" fmla="*/ 32 w 130"/>
              <a:gd name="T85" fmla="*/ 94 h 142"/>
              <a:gd name="T86" fmla="*/ 35 w 130"/>
              <a:gd name="T87" fmla="*/ 100 h 142"/>
              <a:gd name="T88" fmla="*/ 32 w 130"/>
              <a:gd name="T89" fmla="*/ 36 h 142"/>
              <a:gd name="T90" fmla="*/ 35 w 130"/>
              <a:gd name="T91" fmla="*/ 31 h 142"/>
              <a:gd name="T92" fmla="*/ 32 w 130"/>
              <a:gd name="T93" fmla="*/ 36 h 142"/>
              <a:gd name="T94" fmla="*/ 29 w 130"/>
              <a:gd name="T95" fmla="*/ 65 h 142"/>
              <a:gd name="T96" fmla="*/ 32 w 130"/>
              <a:gd name="T97" fmla="*/ 50 h 142"/>
              <a:gd name="T98" fmla="*/ 32 w 130"/>
              <a:gd name="T99" fmla="*/ 36 h 142"/>
              <a:gd name="T100" fmla="*/ 30 w 130"/>
              <a:gd name="T101" fmla="*/ 35 h 142"/>
              <a:gd name="T102" fmla="*/ 19 w 130"/>
              <a:gd name="T103" fmla="*/ 19 h 142"/>
              <a:gd name="T104" fmla="*/ 32 w 130"/>
              <a:gd name="T105" fmla="*/ 28 h 142"/>
              <a:gd name="T106" fmla="*/ 32 w 130"/>
              <a:gd name="T107" fmla="*/ 103 h 142"/>
              <a:gd name="T108" fmla="*/ 19 w 130"/>
              <a:gd name="T109" fmla="*/ 112 h 142"/>
              <a:gd name="T110" fmla="*/ 30 w 130"/>
              <a:gd name="T111" fmla="*/ 95 h 142"/>
              <a:gd name="T112" fmla="*/ 32 w 130"/>
              <a:gd name="T113" fmla="*/ 94 h 142"/>
              <a:gd name="T114" fmla="*/ 22 w 130"/>
              <a:gd name="T115" fmla="*/ 65 h 142"/>
              <a:gd name="T116" fmla="*/ 3 w 130"/>
              <a:gd name="T117" fmla="*/ 62 h 142"/>
              <a:gd name="T118" fmla="*/ 3 w 130"/>
              <a:gd name="T119" fmla="*/ 69 h 142"/>
              <a:gd name="T120" fmla="*/ 22 w 130"/>
              <a:gd name="T121" fmla="*/ 6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0" h="142">
                <a:moveTo>
                  <a:pt x="97" y="81"/>
                </a:moveTo>
                <a:cubicBezTo>
                  <a:pt x="100" y="76"/>
                  <a:pt x="101" y="71"/>
                  <a:pt x="101" y="65"/>
                </a:cubicBezTo>
                <a:cubicBezTo>
                  <a:pt x="101" y="60"/>
                  <a:pt x="100" y="55"/>
                  <a:pt x="97" y="50"/>
                </a:cubicBezTo>
                <a:cubicBezTo>
                  <a:pt x="97" y="81"/>
                  <a:pt x="97" y="81"/>
                  <a:pt x="97" y="81"/>
                </a:cubicBezTo>
                <a:close/>
                <a:moveTo>
                  <a:pt x="97" y="103"/>
                </a:moveTo>
                <a:cubicBezTo>
                  <a:pt x="97" y="94"/>
                  <a:pt x="97" y="94"/>
                  <a:pt x="97" y="94"/>
                </a:cubicBezTo>
                <a:cubicBezTo>
                  <a:pt x="98" y="94"/>
                  <a:pt x="99" y="95"/>
                  <a:pt x="100" y="95"/>
                </a:cubicBezTo>
                <a:cubicBezTo>
                  <a:pt x="100" y="95"/>
                  <a:pt x="100" y="95"/>
                  <a:pt x="100" y="95"/>
                </a:cubicBezTo>
                <a:cubicBezTo>
                  <a:pt x="111" y="107"/>
                  <a:pt x="111" y="107"/>
                  <a:pt x="111" y="107"/>
                </a:cubicBezTo>
                <a:cubicBezTo>
                  <a:pt x="113" y="108"/>
                  <a:pt x="113" y="110"/>
                  <a:pt x="111" y="112"/>
                </a:cubicBezTo>
                <a:cubicBezTo>
                  <a:pt x="110" y="113"/>
                  <a:pt x="108" y="113"/>
                  <a:pt x="106" y="112"/>
                </a:cubicBezTo>
                <a:cubicBezTo>
                  <a:pt x="97" y="103"/>
                  <a:pt x="97" y="103"/>
                  <a:pt x="97" y="103"/>
                </a:cubicBezTo>
                <a:close/>
                <a:moveTo>
                  <a:pt x="97" y="36"/>
                </a:moveTo>
                <a:cubicBezTo>
                  <a:pt x="97" y="28"/>
                  <a:pt x="97" y="28"/>
                  <a:pt x="97" y="28"/>
                </a:cubicBezTo>
                <a:cubicBezTo>
                  <a:pt x="106" y="19"/>
                  <a:pt x="106" y="19"/>
                  <a:pt x="106" y="19"/>
                </a:cubicBezTo>
                <a:cubicBezTo>
                  <a:pt x="108" y="18"/>
                  <a:pt x="110" y="18"/>
                  <a:pt x="111" y="19"/>
                </a:cubicBezTo>
                <a:cubicBezTo>
                  <a:pt x="113" y="20"/>
                  <a:pt x="113" y="23"/>
                  <a:pt x="111" y="24"/>
                </a:cubicBezTo>
                <a:cubicBezTo>
                  <a:pt x="100" y="35"/>
                  <a:pt x="100" y="35"/>
                  <a:pt x="100" y="35"/>
                </a:cubicBezTo>
                <a:cubicBezTo>
                  <a:pt x="100" y="35"/>
                  <a:pt x="100" y="35"/>
                  <a:pt x="100" y="35"/>
                </a:cubicBezTo>
                <a:cubicBezTo>
                  <a:pt x="99" y="36"/>
                  <a:pt x="98" y="36"/>
                  <a:pt x="97" y="36"/>
                </a:cubicBezTo>
                <a:close/>
                <a:moveTo>
                  <a:pt x="127" y="62"/>
                </a:moveTo>
                <a:cubicBezTo>
                  <a:pt x="127" y="62"/>
                  <a:pt x="127" y="62"/>
                  <a:pt x="127" y="62"/>
                </a:cubicBezTo>
                <a:cubicBezTo>
                  <a:pt x="111" y="62"/>
                  <a:pt x="111" y="62"/>
                  <a:pt x="111" y="62"/>
                </a:cubicBezTo>
                <a:cubicBezTo>
                  <a:pt x="109" y="62"/>
                  <a:pt x="108" y="64"/>
                  <a:pt x="108" y="65"/>
                </a:cubicBezTo>
                <a:cubicBezTo>
                  <a:pt x="108" y="67"/>
                  <a:pt x="109" y="69"/>
                  <a:pt x="111" y="69"/>
                </a:cubicBezTo>
                <a:cubicBezTo>
                  <a:pt x="127" y="69"/>
                  <a:pt x="127" y="69"/>
                  <a:pt x="127" y="69"/>
                </a:cubicBezTo>
                <a:cubicBezTo>
                  <a:pt x="129" y="69"/>
                  <a:pt x="130" y="67"/>
                  <a:pt x="130" y="65"/>
                </a:cubicBezTo>
                <a:cubicBezTo>
                  <a:pt x="130" y="64"/>
                  <a:pt x="129" y="62"/>
                  <a:pt x="127" y="62"/>
                </a:cubicBezTo>
                <a:close/>
                <a:moveTo>
                  <a:pt x="65" y="142"/>
                </a:moveTo>
                <a:cubicBezTo>
                  <a:pt x="67" y="142"/>
                  <a:pt x="67" y="142"/>
                  <a:pt x="67" y="142"/>
                </a:cubicBezTo>
                <a:cubicBezTo>
                  <a:pt x="77" y="142"/>
                  <a:pt x="85" y="134"/>
                  <a:pt x="85" y="124"/>
                </a:cubicBezTo>
                <a:cubicBezTo>
                  <a:pt x="85" y="95"/>
                  <a:pt x="85" y="95"/>
                  <a:pt x="85" y="95"/>
                </a:cubicBezTo>
                <a:cubicBezTo>
                  <a:pt x="90" y="92"/>
                  <a:pt x="95" y="87"/>
                  <a:pt x="97" y="81"/>
                </a:cubicBezTo>
                <a:cubicBezTo>
                  <a:pt x="97" y="50"/>
                  <a:pt x="97" y="50"/>
                  <a:pt x="97" y="50"/>
                </a:cubicBezTo>
                <a:cubicBezTo>
                  <a:pt x="92" y="38"/>
                  <a:pt x="79" y="29"/>
                  <a:pt x="65" y="29"/>
                </a:cubicBezTo>
                <a:cubicBezTo>
                  <a:pt x="65" y="37"/>
                  <a:pt x="65" y="37"/>
                  <a:pt x="65" y="37"/>
                </a:cubicBezTo>
                <a:cubicBezTo>
                  <a:pt x="73" y="37"/>
                  <a:pt x="80" y="40"/>
                  <a:pt x="85" y="45"/>
                </a:cubicBezTo>
                <a:cubicBezTo>
                  <a:pt x="90" y="50"/>
                  <a:pt x="93" y="57"/>
                  <a:pt x="93" y="65"/>
                </a:cubicBezTo>
                <a:cubicBezTo>
                  <a:pt x="93" y="76"/>
                  <a:pt x="88" y="85"/>
                  <a:pt x="79" y="90"/>
                </a:cubicBezTo>
                <a:cubicBezTo>
                  <a:pt x="79" y="90"/>
                  <a:pt x="79" y="90"/>
                  <a:pt x="79" y="90"/>
                </a:cubicBezTo>
                <a:cubicBezTo>
                  <a:pt x="78" y="91"/>
                  <a:pt x="78" y="92"/>
                  <a:pt x="78" y="93"/>
                </a:cubicBezTo>
                <a:cubicBezTo>
                  <a:pt x="78" y="110"/>
                  <a:pt x="78" y="110"/>
                  <a:pt x="78" y="110"/>
                </a:cubicBezTo>
                <a:cubicBezTo>
                  <a:pt x="65" y="110"/>
                  <a:pt x="65" y="110"/>
                  <a:pt x="65" y="110"/>
                </a:cubicBezTo>
                <a:cubicBezTo>
                  <a:pt x="65" y="142"/>
                  <a:pt x="65" y="142"/>
                  <a:pt x="65" y="142"/>
                </a:cubicBezTo>
                <a:close/>
                <a:moveTo>
                  <a:pt x="97" y="28"/>
                </a:moveTo>
                <a:cubicBezTo>
                  <a:pt x="97" y="36"/>
                  <a:pt x="97" y="36"/>
                  <a:pt x="97" y="36"/>
                </a:cubicBezTo>
                <a:cubicBezTo>
                  <a:pt x="97" y="36"/>
                  <a:pt x="96" y="36"/>
                  <a:pt x="95" y="35"/>
                </a:cubicBezTo>
                <a:cubicBezTo>
                  <a:pt x="94" y="34"/>
                  <a:pt x="94" y="32"/>
                  <a:pt x="95" y="31"/>
                </a:cubicBezTo>
                <a:cubicBezTo>
                  <a:pt x="97" y="28"/>
                  <a:pt x="97" y="28"/>
                  <a:pt x="97" y="28"/>
                </a:cubicBezTo>
                <a:close/>
                <a:moveTo>
                  <a:pt x="97" y="94"/>
                </a:moveTo>
                <a:cubicBezTo>
                  <a:pt x="97" y="103"/>
                  <a:pt x="97" y="103"/>
                  <a:pt x="97" y="103"/>
                </a:cubicBezTo>
                <a:cubicBezTo>
                  <a:pt x="95" y="100"/>
                  <a:pt x="95" y="100"/>
                  <a:pt x="95" y="100"/>
                </a:cubicBezTo>
                <a:cubicBezTo>
                  <a:pt x="94" y="99"/>
                  <a:pt x="94" y="97"/>
                  <a:pt x="95" y="95"/>
                </a:cubicBezTo>
                <a:cubicBezTo>
                  <a:pt x="96" y="95"/>
                  <a:pt x="97" y="94"/>
                  <a:pt x="97" y="94"/>
                </a:cubicBezTo>
                <a:close/>
                <a:moveTo>
                  <a:pt x="65" y="23"/>
                </a:moveTo>
                <a:cubicBezTo>
                  <a:pt x="65" y="0"/>
                  <a:pt x="65" y="0"/>
                  <a:pt x="65" y="0"/>
                </a:cubicBezTo>
                <a:cubicBezTo>
                  <a:pt x="65" y="0"/>
                  <a:pt x="65" y="0"/>
                  <a:pt x="65" y="0"/>
                </a:cubicBezTo>
                <a:cubicBezTo>
                  <a:pt x="67" y="0"/>
                  <a:pt x="68" y="2"/>
                  <a:pt x="68" y="3"/>
                </a:cubicBezTo>
                <a:cubicBezTo>
                  <a:pt x="68" y="20"/>
                  <a:pt x="68" y="20"/>
                  <a:pt x="68" y="20"/>
                </a:cubicBezTo>
                <a:cubicBezTo>
                  <a:pt x="68" y="21"/>
                  <a:pt x="67" y="23"/>
                  <a:pt x="65" y="23"/>
                </a:cubicBezTo>
                <a:cubicBezTo>
                  <a:pt x="65" y="23"/>
                  <a:pt x="65" y="23"/>
                  <a:pt x="65" y="23"/>
                </a:cubicBezTo>
                <a:cubicBezTo>
                  <a:pt x="65" y="23"/>
                  <a:pt x="65" y="23"/>
                  <a:pt x="65" y="23"/>
                </a:cubicBezTo>
                <a:close/>
                <a:moveTo>
                  <a:pt x="65" y="29"/>
                </a:moveTo>
                <a:cubicBezTo>
                  <a:pt x="50" y="29"/>
                  <a:pt x="38" y="37"/>
                  <a:pt x="32" y="50"/>
                </a:cubicBezTo>
                <a:cubicBezTo>
                  <a:pt x="32" y="81"/>
                  <a:pt x="32" y="81"/>
                  <a:pt x="32" y="81"/>
                </a:cubicBezTo>
                <a:cubicBezTo>
                  <a:pt x="35" y="87"/>
                  <a:pt x="40" y="92"/>
                  <a:pt x="45" y="96"/>
                </a:cubicBezTo>
                <a:cubicBezTo>
                  <a:pt x="45" y="124"/>
                  <a:pt x="45" y="124"/>
                  <a:pt x="45" y="124"/>
                </a:cubicBezTo>
                <a:cubicBezTo>
                  <a:pt x="45" y="134"/>
                  <a:pt x="53" y="142"/>
                  <a:pt x="63" y="142"/>
                </a:cubicBezTo>
                <a:cubicBezTo>
                  <a:pt x="65" y="142"/>
                  <a:pt x="65" y="142"/>
                  <a:pt x="65" y="142"/>
                </a:cubicBezTo>
                <a:cubicBezTo>
                  <a:pt x="65" y="110"/>
                  <a:pt x="65" y="110"/>
                  <a:pt x="65" y="110"/>
                </a:cubicBezTo>
                <a:cubicBezTo>
                  <a:pt x="52" y="110"/>
                  <a:pt x="52" y="110"/>
                  <a:pt x="52" y="110"/>
                </a:cubicBezTo>
                <a:cubicBezTo>
                  <a:pt x="52" y="93"/>
                  <a:pt x="52" y="93"/>
                  <a:pt x="52" y="93"/>
                </a:cubicBezTo>
                <a:cubicBezTo>
                  <a:pt x="52" y="92"/>
                  <a:pt x="52" y="91"/>
                  <a:pt x="51" y="90"/>
                </a:cubicBezTo>
                <a:cubicBezTo>
                  <a:pt x="42" y="85"/>
                  <a:pt x="36" y="76"/>
                  <a:pt x="36" y="65"/>
                </a:cubicBezTo>
                <a:cubicBezTo>
                  <a:pt x="36" y="57"/>
                  <a:pt x="39" y="50"/>
                  <a:pt x="44" y="45"/>
                </a:cubicBezTo>
                <a:cubicBezTo>
                  <a:pt x="50" y="40"/>
                  <a:pt x="57" y="37"/>
                  <a:pt x="65" y="37"/>
                </a:cubicBezTo>
                <a:cubicBezTo>
                  <a:pt x="65" y="37"/>
                  <a:pt x="65" y="37"/>
                  <a:pt x="65" y="37"/>
                </a:cubicBezTo>
                <a:cubicBezTo>
                  <a:pt x="65" y="29"/>
                  <a:pt x="65" y="29"/>
                  <a:pt x="65" y="29"/>
                </a:cubicBezTo>
                <a:cubicBezTo>
                  <a:pt x="65" y="29"/>
                  <a:pt x="65" y="29"/>
                  <a:pt x="65" y="29"/>
                </a:cubicBezTo>
                <a:close/>
                <a:moveTo>
                  <a:pt x="65" y="0"/>
                </a:moveTo>
                <a:cubicBezTo>
                  <a:pt x="65" y="23"/>
                  <a:pt x="65" y="23"/>
                  <a:pt x="65" y="23"/>
                </a:cubicBezTo>
                <a:cubicBezTo>
                  <a:pt x="63" y="23"/>
                  <a:pt x="62" y="21"/>
                  <a:pt x="62" y="20"/>
                </a:cubicBezTo>
                <a:cubicBezTo>
                  <a:pt x="62" y="3"/>
                  <a:pt x="62" y="3"/>
                  <a:pt x="62" y="3"/>
                </a:cubicBezTo>
                <a:cubicBezTo>
                  <a:pt x="62" y="2"/>
                  <a:pt x="63" y="0"/>
                  <a:pt x="65" y="0"/>
                </a:cubicBezTo>
                <a:close/>
                <a:moveTo>
                  <a:pt x="32" y="103"/>
                </a:moveTo>
                <a:cubicBezTo>
                  <a:pt x="32" y="94"/>
                  <a:pt x="32" y="94"/>
                  <a:pt x="32" y="94"/>
                </a:cubicBezTo>
                <a:cubicBezTo>
                  <a:pt x="33" y="94"/>
                  <a:pt x="34" y="95"/>
                  <a:pt x="35" y="95"/>
                </a:cubicBezTo>
                <a:cubicBezTo>
                  <a:pt x="36" y="97"/>
                  <a:pt x="36" y="99"/>
                  <a:pt x="35" y="100"/>
                </a:cubicBezTo>
                <a:cubicBezTo>
                  <a:pt x="32" y="103"/>
                  <a:pt x="32" y="103"/>
                  <a:pt x="32" y="103"/>
                </a:cubicBezTo>
                <a:close/>
                <a:moveTo>
                  <a:pt x="32" y="36"/>
                </a:moveTo>
                <a:cubicBezTo>
                  <a:pt x="32" y="28"/>
                  <a:pt x="32" y="28"/>
                  <a:pt x="32" y="28"/>
                </a:cubicBezTo>
                <a:cubicBezTo>
                  <a:pt x="35" y="31"/>
                  <a:pt x="35" y="31"/>
                  <a:pt x="35" y="31"/>
                </a:cubicBezTo>
                <a:cubicBezTo>
                  <a:pt x="36" y="32"/>
                  <a:pt x="36" y="34"/>
                  <a:pt x="35" y="35"/>
                </a:cubicBezTo>
                <a:cubicBezTo>
                  <a:pt x="34" y="36"/>
                  <a:pt x="33" y="36"/>
                  <a:pt x="32" y="36"/>
                </a:cubicBezTo>
                <a:close/>
                <a:moveTo>
                  <a:pt x="32" y="50"/>
                </a:moveTo>
                <a:cubicBezTo>
                  <a:pt x="30" y="54"/>
                  <a:pt x="29" y="60"/>
                  <a:pt x="29" y="65"/>
                </a:cubicBezTo>
                <a:cubicBezTo>
                  <a:pt x="29" y="71"/>
                  <a:pt x="30" y="76"/>
                  <a:pt x="32" y="81"/>
                </a:cubicBezTo>
                <a:cubicBezTo>
                  <a:pt x="32" y="50"/>
                  <a:pt x="32" y="50"/>
                  <a:pt x="32" y="50"/>
                </a:cubicBezTo>
                <a:close/>
                <a:moveTo>
                  <a:pt x="32" y="28"/>
                </a:moveTo>
                <a:cubicBezTo>
                  <a:pt x="32" y="36"/>
                  <a:pt x="32" y="36"/>
                  <a:pt x="32" y="36"/>
                </a:cubicBezTo>
                <a:cubicBezTo>
                  <a:pt x="32" y="36"/>
                  <a:pt x="31" y="36"/>
                  <a:pt x="30" y="35"/>
                </a:cubicBezTo>
                <a:cubicBezTo>
                  <a:pt x="30" y="35"/>
                  <a:pt x="30" y="35"/>
                  <a:pt x="30" y="35"/>
                </a:cubicBezTo>
                <a:cubicBezTo>
                  <a:pt x="19" y="24"/>
                  <a:pt x="19" y="24"/>
                  <a:pt x="19" y="24"/>
                </a:cubicBezTo>
                <a:cubicBezTo>
                  <a:pt x="17" y="23"/>
                  <a:pt x="17" y="20"/>
                  <a:pt x="19" y="19"/>
                </a:cubicBezTo>
                <a:cubicBezTo>
                  <a:pt x="20" y="18"/>
                  <a:pt x="22" y="18"/>
                  <a:pt x="24" y="19"/>
                </a:cubicBezTo>
                <a:cubicBezTo>
                  <a:pt x="32" y="28"/>
                  <a:pt x="32" y="28"/>
                  <a:pt x="32" y="28"/>
                </a:cubicBezTo>
                <a:close/>
                <a:moveTo>
                  <a:pt x="32" y="94"/>
                </a:moveTo>
                <a:cubicBezTo>
                  <a:pt x="32" y="103"/>
                  <a:pt x="32" y="103"/>
                  <a:pt x="32" y="103"/>
                </a:cubicBezTo>
                <a:cubicBezTo>
                  <a:pt x="24" y="112"/>
                  <a:pt x="24" y="112"/>
                  <a:pt x="24" y="112"/>
                </a:cubicBezTo>
                <a:cubicBezTo>
                  <a:pt x="22" y="113"/>
                  <a:pt x="20" y="113"/>
                  <a:pt x="19" y="112"/>
                </a:cubicBezTo>
                <a:cubicBezTo>
                  <a:pt x="17" y="110"/>
                  <a:pt x="17" y="108"/>
                  <a:pt x="19" y="107"/>
                </a:cubicBezTo>
                <a:cubicBezTo>
                  <a:pt x="30" y="95"/>
                  <a:pt x="30" y="95"/>
                  <a:pt x="30" y="95"/>
                </a:cubicBezTo>
                <a:cubicBezTo>
                  <a:pt x="30" y="95"/>
                  <a:pt x="30" y="95"/>
                  <a:pt x="30" y="95"/>
                </a:cubicBezTo>
                <a:cubicBezTo>
                  <a:pt x="31" y="95"/>
                  <a:pt x="32" y="95"/>
                  <a:pt x="32" y="94"/>
                </a:cubicBezTo>
                <a:close/>
                <a:moveTo>
                  <a:pt x="22" y="65"/>
                </a:moveTo>
                <a:cubicBezTo>
                  <a:pt x="22" y="65"/>
                  <a:pt x="22" y="65"/>
                  <a:pt x="22" y="65"/>
                </a:cubicBezTo>
                <a:cubicBezTo>
                  <a:pt x="22" y="64"/>
                  <a:pt x="21" y="62"/>
                  <a:pt x="19" y="62"/>
                </a:cubicBezTo>
                <a:cubicBezTo>
                  <a:pt x="3" y="62"/>
                  <a:pt x="3" y="62"/>
                  <a:pt x="3" y="62"/>
                </a:cubicBezTo>
                <a:cubicBezTo>
                  <a:pt x="1" y="62"/>
                  <a:pt x="0" y="64"/>
                  <a:pt x="0" y="65"/>
                </a:cubicBezTo>
                <a:cubicBezTo>
                  <a:pt x="0" y="67"/>
                  <a:pt x="1" y="69"/>
                  <a:pt x="3" y="69"/>
                </a:cubicBezTo>
                <a:cubicBezTo>
                  <a:pt x="19" y="69"/>
                  <a:pt x="19" y="69"/>
                  <a:pt x="19" y="69"/>
                </a:cubicBezTo>
                <a:cubicBezTo>
                  <a:pt x="21" y="69"/>
                  <a:pt x="22" y="67"/>
                  <a:pt x="22" y="6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8" name="Freeform 81"/>
          <p:cNvSpPr>
            <a:spLocks noEditPoints="1"/>
          </p:cNvSpPr>
          <p:nvPr/>
        </p:nvSpPr>
        <p:spPr bwMode="auto">
          <a:xfrm>
            <a:off x="8255321" y="1580540"/>
            <a:ext cx="427038" cy="614363"/>
          </a:xfrm>
          <a:custGeom>
            <a:avLst/>
            <a:gdLst>
              <a:gd name="T0" fmla="*/ 98 w 196"/>
              <a:gd name="T1" fmla="*/ 5 h 282"/>
              <a:gd name="T2" fmla="*/ 113 w 196"/>
              <a:gd name="T3" fmla="*/ 0 h 282"/>
              <a:gd name="T4" fmla="*/ 155 w 196"/>
              <a:gd name="T5" fmla="*/ 128 h 282"/>
              <a:gd name="T6" fmla="*/ 108 w 196"/>
              <a:gd name="T7" fmla="*/ 143 h 282"/>
              <a:gd name="T8" fmla="*/ 98 w 196"/>
              <a:gd name="T9" fmla="*/ 111 h 282"/>
              <a:gd name="T10" fmla="*/ 98 w 196"/>
              <a:gd name="T11" fmla="*/ 5 h 282"/>
              <a:gd name="T12" fmla="*/ 98 w 196"/>
              <a:gd name="T13" fmla="*/ 222 h 282"/>
              <a:gd name="T14" fmla="*/ 136 w 196"/>
              <a:gd name="T15" fmla="*/ 209 h 282"/>
              <a:gd name="T16" fmla="*/ 107 w 196"/>
              <a:gd name="T17" fmla="*/ 209 h 282"/>
              <a:gd name="T18" fmla="*/ 107 w 196"/>
              <a:gd name="T19" fmla="*/ 192 h 282"/>
              <a:gd name="T20" fmla="*/ 152 w 196"/>
              <a:gd name="T21" fmla="*/ 192 h 282"/>
              <a:gd name="T22" fmla="*/ 189 w 196"/>
              <a:gd name="T23" fmla="*/ 192 h 282"/>
              <a:gd name="T24" fmla="*/ 196 w 196"/>
              <a:gd name="T25" fmla="*/ 192 h 282"/>
              <a:gd name="T26" fmla="*/ 196 w 196"/>
              <a:gd name="T27" fmla="*/ 209 h 282"/>
              <a:gd name="T28" fmla="*/ 180 w 196"/>
              <a:gd name="T29" fmla="*/ 209 h 282"/>
              <a:gd name="T30" fmla="*/ 134 w 196"/>
              <a:gd name="T31" fmla="*/ 247 h 282"/>
              <a:gd name="T32" fmla="*/ 169 w 196"/>
              <a:gd name="T33" fmla="*/ 267 h 282"/>
              <a:gd name="T34" fmla="*/ 169 w 196"/>
              <a:gd name="T35" fmla="*/ 282 h 282"/>
              <a:gd name="T36" fmla="*/ 98 w 196"/>
              <a:gd name="T37" fmla="*/ 282 h 282"/>
              <a:gd name="T38" fmla="*/ 98 w 196"/>
              <a:gd name="T39" fmla="*/ 268 h 282"/>
              <a:gd name="T40" fmla="*/ 111 w 196"/>
              <a:gd name="T41" fmla="*/ 255 h 282"/>
              <a:gd name="T42" fmla="*/ 98 w 196"/>
              <a:gd name="T43" fmla="*/ 242 h 282"/>
              <a:gd name="T44" fmla="*/ 98 w 196"/>
              <a:gd name="T45" fmla="*/ 222 h 282"/>
              <a:gd name="T46" fmla="*/ 67 w 196"/>
              <a:gd name="T47" fmla="*/ 15 h 282"/>
              <a:gd name="T48" fmla="*/ 98 w 196"/>
              <a:gd name="T49" fmla="*/ 5 h 282"/>
              <a:gd name="T50" fmla="*/ 98 w 196"/>
              <a:gd name="T51" fmla="*/ 111 h 282"/>
              <a:gd name="T52" fmla="*/ 92 w 196"/>
              <a:gd name="T53" fmla="*/ 92 h 282"/>
              <a:gd name="T54" fmla="*/ 33 w 196"/>
              <a:gd name="T55" fmla="*/ 157 h 282"/>
              <a:gd name="T56" fmla="*/ 98 w 196"/>
              <a:gd name="T57" fmla="*/ 222 h 282"/>
              <a:gd name="T58" fmla="*/ 98 w 196"/>
              <a:gd name="T59" fmla="*/ 222 h 282"/>
              <a:gd name="T60" fmla="*/ 98 w 196"/>
              <a:gd name="T61" fmla="*/ 242 h 282"/>
              <a:gd name="T62" fmla="*/ 85 w 196"/>
              <a:gd name="T63" fmla="*/ 255 h 282"/>
              <a:gd name="T64" fmla="*/ 98 w 196"/>
              <a:gd name="T65" fmla="*/ 268 h 282"/>
              <a:gd name="T66" fmla="*/ 98 w 196"/>
              <a:gd name="T67" fmla="*/ 282 h 282"/>
              <a:gd name="T68" fmla="*/ 27 w 196"/>
              <a:gd name="T69" fmla="*/ 282 h 282"/>
              <a:gd name="T70" fmla="*/ 27 w 196"/>
              <a:gd name="T71" fmla="*/ 267 h 282"/>
              <a:gd name="T72" fmla="*/ 61 w 196"/>
              <a:gd name="T73" fmla="*/ 247 h 282"/>
              <a:gd name="T74" fmla="*/ 0 w 196"/>
              <a:gd name="T75" fmla="*/ 157 h 282"/>
              <a:gd name="T76" fmla="*/ 82 w 196"/>
              <a:gd name="T77" fmla="*/ 61 h 282"/>
              <a:gd name="T78" fmla="*/ 67 w 196"/>
              <a:gd name="T79"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6" h="282">
                <a:moveTo>
                  <a:pt x="98" y="5"/>
                </a:moveTo>
                <a:cubicBezTo>
                  <a:pt x="113" y="0"/>
                  <a:pt x="113" y="0"/>
                  <a:pt x="113" y="0"/>
                </a:cubicBezTo>
                <a:cubicBezTo>
                  <a:pt x="155" y="128"/>
                  <a:pt x="155" y="128"/>
                  <a:pt x="155" y="128"/>
                </a:cubicBezTo>
                <a:cubicBezTo>
                  <a:pt x="108" y="143"/>
                  <a:pt x="108" y="143"/>
                  <a:pt x="108" y="143"/>
                </a:cubicBezTo>
                <a:cubicBezTo>
                  <a:pt x="98" y="111"/>
                  <a:pt x="98" y="111"/>
                  <a:pt x="98" y="111"/>
                </a:cubicBezTo>
                <a:cubicBezTo>
                  <a:pt x="98" y="5"/>
                  <a:pt x="98" y="5"/>
                  <a:pt x="98" y="5"/>
                </a:cubicBezTo>
                <a:close/>
                <a:moveTo>
                  <a:pt x="98" y="222"/>
                </a:moveTo>
                <a:cubicBezTo>
                  <a:pt x="112" y="222"/>
                  <a:pt x="125" y="217"/>
                  <a:pt x="136" y="209"/>
                </a:cubicBezTo>
                <a:cubicBezTo>
                  <a:pt x="107" y="209"/>
                  <a:pt x="107" y="209"/>
                  <a:pt x="107" y="209"/>
                </a:cubicBezTo>
                <a:cubicBezTo>
                  <a:pt x="107" y="192"/>
                  <a:pt x="107" y="192"/>
                  <a:pt x="107" y="192"/>
                </a:cubicBezTo>
                <a:cubicBezTo>
                  <a:pt x="152" y="192"/>
                  <a:pt x="152" y="192"/>
                  <a:pt x="152" y="192"/>
                </a:cubicBezTo>
                <a:cubicBezTo>
                  <a:pt x="189" y="192"/>
                  <a:pt x="189" y="192"/>
                  <a:pt x="189" y="192"/>
                </a:cubicBezTo>
                <a:cubicBezTo>
                  <a:pt x="196" y="192"/>
                  <a:pt x="196" y="192"/>
                  <a:pt x="196" y="192"/>
                </a:cubicBezTo>
                <a:cubicBezTo>
                  <a:pt x="196" y="209"/>
                  <a:pt x="196" y="209"/>
                  <a:pt x="196" y="209"/>
                </a:cubicBezTo>
                <a:cubicBezTo>
                  <a:pt x="180" y="209"/>
                  <a:pt x="180" y="209"/>
                  <a:pt x="180" y="209"/>
                </a:cubicBezTo>
                <a:cubicBezTo>
                  <a:pt x="169" y="226"/>
                  <a:pt x="153" y="239"/>
                  <a:pt x="134" y="247"/>
                </a:cubicBezTo>
                <a:cubicBezTo>
                  <a:pt x="154" y="251"/>
                  <a:pt x="169" y="257"/>
                  <a:pt x="169" y="267"/>
                </a:cubicBezTo>
                <a:cubicBezTo>
                  <a:pt x="169" y="282"/>
                  <a:pt x="169" y="282"/>
                  <a:pt x="169" y="282"/>
                </a:cubicBezTo>
                <a:cubicBezTo>
                  <a:pt x="98" y="282"/>
                  <a:pt x="98" y="282"/>
                  <a:pt x="98" y="282"/>
                </a:cubicBezTo>
                <a:cubicBezTo>
                  <a:pt x="98" y="268"/>
                  <a:pt x="98" y="268"/>
                  <a:pt x="98" y="268"/>
                </a:cubicBezTo>
                <a:cubicBezTo>
                  <a:pt x="105" y="268"/>
                  <a:pt x="111" y="262"/>
                  <a:pt x="111" y="255"/>
                </a:cubicBezTo>
                <a:cubicBezTo>
                  <a:pt x="111" y="248"/>
                  <a:pt x="105" y="242"/>
                  <a:pt x="98" y="242"/>
                </a:cubicBezTo>
                <a:lnTo>
                  <a:pt x="98" y="222"/>
                </a:lnTo>
                <a:close/>
                <a:moveTo>
                  <a:pt x="67" y="15"/>
                </a:moveTo>
                <a:cubicBezTo>
                  <a:pt x="98" y="5"/>
                  <a:pt x="98" y="5"/>
                  <a:pt x="98" y="5"/>
                </a:cubicBezTo>
                <a:cubicBezTo>
                  <a:pt x="98" y="111"/>
                  <a:pt x="98" y="111"/>
                  <a:pt x="98" y="111"/>
                </a:cubicBezTo>
                <a:cubicBezTo>
                  <a:pt x="92" y="92"/>
                  <a:pt x="92" y="92"/>
                  <a:pt x="92" y="92"/>
                </a:cubicBezTo>
                <a:cubicBezTo>
                  <a:pt x="59" y="95"/>
                  <a:pt x="33" y="123"/>
                  <a:pt x="33" y="157"/>
                </a:cubicBezTo>
                <a:cubicBezTo>
                  <a:pt x="33" y="193"/>
                  <a:pt x="62" y="222"/>
                  <a:pt x="98" y="222"/>
                </a:cubicBezTo>
                <a:cubicBezTo>
                  <a:pt x="98" y="222"/>
                  <a:pt x="98" y="222"/>
                  <a:pt x="98" y="222"/>
                </a:cubicBezTo>
                <a:cubicBezTo>
                  <a:pt x="98" y="242"/>
                  <a:pt x="98" y="242"/>
                  <a:pt x="98" y="242"/>
                </a:cubicBezTo>
                <a:cubicBezTo>
                  <a:pt x="91" y="242"/>
                  <a:pt x="85" y="248"/>
                  <a:pt x="85" y="255"/>
                </a:cubicBezTo>
                <a:cubicBezTo>
                  <a:pt x="85" y="262"/>
                  <a:pt x="91" y="268"/>
                  <a:pt x="98" y="268"/>
                </a:cubicBezTo>
                <a:cubicBezTo>
                  <a:pt x="98" y="282"/>
                  <a:pt x="98" y="282"/>
                  <a:pt x="98" y="282"/>
                </a:cubicBezTo>
                <a:cubicBezTo>
                  <a:pt x="27" y="282"/>
                  <a:pt x="27" y="282"/>
                  <a:pt x="27" y="282"/>
                </a:cubicBezTo>
                <a:cubicBezTo>
                  <a:pt x="27" y="267"/>
                  <a:pt x="27" y="267"/>
                  <a:pt x="27" y="267"/>
                </a:cubicBezTo>
                <a:cubicBezTo>
                  <a:pt x="27" y="257"/>
                  <a:pt x="41" y="251"/>
                  <a:pt x="61" y="247"/>
                </a:cubicBezTo>
                <a:cubicBezTo>
                  <a:pt x="26" y="233"/>
                  <a:pt x="0" y="198"/>
                  <a:pt x="0" y="157"/>
                </a:cubicBezTo>
                <a:cubicBezTo>
                  <a:pt x="0" y="108"/>
                  <a:pt x="36" y="68"/>
                  <a:pt x="82" y="61"/>
                </a:cubicBezTo>
                <a:lnTo>
                  <a:pt x="67" y="1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19" name="Freeform 82"/>
          <p:cNvSpPr>
            <a:spLocks noEditPoints="1"/>
          </p:cNvSpPr>
          <p:nvPr/>
        </p:nvSpPr>
        <p:spPr bwMode="auto">
          <a:xfrm>
            <a:off x="8102921" y="1493228"/>
            <a:ext cx="246063" cy="217488"/>
          </a:xfrm>
          <a:custGeom>
            <a:avLst/>
            <a:gdLst>
              <a:gd name="T0" fmla="*/ 103 w 113"/>
              <a:gd name="T1" fmla="*/ 31 h 100"/>
              <a:gd name="T2" fmla="*/ 57 w 113"/>
              <a:gd name="T3" fmla="*/ 0 h 100"/>
              <a:gd name="T4" fmla="*/ 57 w 113"/>
              <a:gd name="T5" fmla="*/ 9 h 100"/>
              <a:gd name="T6" fmla="*/ 95 w 113"/>
              <a:gd name="T7" fmla="*/ 35 h 100"/>
              <a:gd name="T8" fmla="*/ 72 w 113"/>
              <a:gd name="T9" fmla="*/ 88 h 100"/>
              <a:gd name="T10" fmla="*/ 57 w 113"/>
              <a:gd name="T11" fmla="*/ 91 h 100"/>
              <a:gd name="T12" fmla="*/ 57 w 113"/>
              <a:gd name="T13" fmla="*/ 100 h 100"/>
              <a:gd name="T14" fmla="*/ 75 w 113"/>
              <a:gd name="T15" fmla="*/ 96 h 100"/>
              <a:gd name="T16" fmla="*/ 103 w 113"/>
              <a:gd name="T17" fmla="*/ 31 h 100"/>
              <a:gd name="T18" fmla="*/ 57 w 113"/>
              <a:gd name="T19" fmla="*/ 0 h 100"/>
              <a:gd name="T20" fmla="*/ 38 w 113"/>
              <a:gd name="T21" fmla="*/ 4 h 100"/>
              <a:gd name="T22" fmla="*/ 11 w 113"/>
              <a:gd name="T23" fmla="*/ 68 h 100"/>
              <a:gd name="T24" fmla="*/ 57 w 113"/>
              <a:gd name="T25" fmla="*/ 100 h 100"/>
              <a:gd name="T26" fmla="*/ 57 w 113"/>
              <a:gd name="T27" fmla="*/ 91 h 100"/>
              <a:gd name="T28" fmla="*/ 19 w 113"/>
              <a:gd name="T29" fmla="*/ 65 h 100"/>
              <a:gd name="T30" fmla="*/ 19 w 113"/>
              <a:gd name="T31" fmla="*/ 65 h 100"/>
              <a:gd name="T32" fmla="*/ 42 w 113"/>
              <a:gd name="T33" fmla="*/ 12 h 100"/>
              <a:gd name="T34" fmla="*/ 57 w 113"/>
              <a:gd name="T35" fmla="*/ 9 h 100"/>
              <a:gd name="T36" fmla="*/ 57 w 113"/>
              <a:gd name="T37"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100">
                <a:moveTo>
                  <a:pt x="103" y="31"/>
                </a:moveTo>
                <a:cubicBezTo>
                  <a:pt x="95" y="12"/>
                  <a:pt x="77" y="0"/>
                  <a:pt x="57" y="0"/>
                </a:cubicBezTo>
                <a:cubicBezTo>
                  <a:pt x="57" y="9"/>
                  <a:pt x="57" y="9"/>
                  <a:pt x="57" y="9"/>
                </a:cubicBezTo>
                <a:cubicBezTo>
                  <a:pt x="73" y="9"/>
                  <a:pt x="88" y="19"/>
                  <a:pt x="95" y="35"/>
                </a:cubicBezTo>
                <a:cubicBezTo>
                  <a:pt x="103" y="56"/>
                  <a:pt x="93" y="79"/>
                  <a:pt x="72" y="88"/>
                </a:cubicBezTo>
                <a:cubicBezTo>
                  <a:pt x="67" y="90"/>
                  <a:pt x="62" y="91"/>
                  <a:pt x="57" y="91"/>
                </a:cubicBezTo>
                <a:cubicBezTo>
                  <a:pt x="57" y="100"/>
                  <a:pt x="57" y="100"/>
                  <a:pt x="57" y="100"/>
                </a:cubicBezTo>
                <a:cubicBezTo>
                  <a:pt x="63" y="100"/>
                  <a:pt x="69" y="99"/>
                  <a:pt x="75" y="96"/>
                </a:cubicBezTo>
                <a:cubicBezTo>
                  <a:pt x="101" y="86"/>
                  <a:pt x="113" y="57"/>
                  <a:pt x="103" y="31"/>
                </a:cubicBezTo>
                <a:close/>
                <a:moveTo>
                  <a:pt x="57" y="0"/>
                </a:moveTo>
                <a:cubicBezTo>
                  <a:pt x="51" y="0"/>
                  <a:pt x="44" y="1"/>
                  <a:pt x="38" y="4"/>
                </a:cubicBezTo>
                <a:cubicBezTo>
                  <a:pt x="13" y="14"/>
                  <a:pt x="0" y="43"/>
                  <a:pt x="11" y="68"/>
                </a:cubicBezTo>
                <a:cubicBezTo>
                  <a:pt x="18" y="88"/>
                  <a:pt x="37" y="100"/>
                  <a:pt x="57" y="100"/>
                </a:cubicBezTo>
                <a:cubicBezTo>
                  <a:pt x="57" y="91"/>
                  <a:pt x="57" y="91"/>
                  <a:pt x="57" y="91"/>
                </a:cubicBezTo>
                <a:cubicBezTo>
                  <a:pt x="41" y="90"/>
                  <a:pt x="26" y="81"/>
                  <a:pt x="19" y="65"/>
                </a:cubicBezTo>
                <a:cubicBezTo>
                  <a:pt x="19" y="65"/>
                  <a:pt x="19" y="65"/>
                  <a:pt x="19" y="65"/>
                </a:cubicBezTo>
                <a:cubicBezTo>
                  <a:pt x="11" y="44"/>
                  <a:pt x="21" y="21"/>
                  <a:pt x="42" y="12"/>
                </a:cubicBezTo>
                <a:cubicBezTo>
                  <a:pt x="47" y="10"/>
                  <a:pt x="52" y="9"/>
                  <a:pt x="57" y="9"/>
                </a:cubicBezTo>
                <a:lnTo>
                  <a:pt x="57" y="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0" name="Freeform 83"/>
          <p:cNvSpPr>
            <a:spLocks/>
          </p:cNvSpPr>
          <p:nvPr/>
        </p:nvSpPr>
        <p:spPr bwMode="auto">
          <a:xfrm>
            <a:off x="8033071" y="1623403"/>
            <a:ext cx="107950" cy="68263"/>
          </a:xfrm>
          <a:custGeom>
            <a:avLst/>
            <a:gdLst>
              <a:gd name="T0" fmla="*/ 7 w 68"/>
              <a:gd name="T1" fmla="*/ 43 h 43"/>
              <a:gd name="T2" fmla="*/ 0 w 68"/>
              <a:gd name="T3" fmla="*/ 25 h 43"/>
              <a:gd name="T4" fmla="*/ 62 w 68"/>
              <a:gd name="T5" fmla="*/ 0 h 43"/>
              <a:gd name="T6" fmla="*/ 68 w 68"/>
              <a:gd name="T7" fmla="*/ 18 h 43"/>
              <a:gd name="T8" fmla="*/ 7 w 68"/>
              <a:gd name="T9" fmla="*/ 43 h 43"/>
            </a:gdLst>
            <a:ahLst/>
            <a:cxnLst>
              <a:cxn ang="0">
                <a:pos x="T0" y="T1"/>
              </a:cxn>
              <a:cxn ang="0">
                <a:pos x="T2" y="T3"/>
              </a:cxn>
              <a:cxn ang="0">
                <a:pos x="T4" y="T5"/>
              </a:cxn>
              <a:cxn ang="0">
                <a:pos x="T6" y="T7"/>
              </a:cxn>
              <a:cxn ang="0">
                <a:pos x="T8" y="T9"/>
              </a:cxn>
            </a:cxnLst>
            <a:rect l="0" t="0" r="r" b="b"/>
            <a:pathLst>
              <a:path w="68" h="43">
                <a:moveTo>
                  <a:pt x="7" y="43"/>
                </a:moveTo>
                <a:lnTo>
                  <a:pt x="0" y="25"/>
                </a:lnTo>
                <a:lnTo>
                  <a:pt x="62" y="0"/>
                </a:lnTo>
                <a:lnTo>
                  <a:pt x="68" y="18"/>
                </a:lnTo>
                <a:lnTo>
                  <a:pt x="7" y="4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1" name="Freeform 84"/>
          <p:cNvSpPr>
            <a:spLocks/>
          </p:cNvSpPr>
          <p:nvPr/>
        </p:nvSpPr>
        <p:spPr bwMode="auto">
          <a:xfrm>
            <a:off x="7964809" y="1632928"/>
            <a:ext cx="146050" cy="88900"/>
          </a:xfrm>
          <a:custGeom>
            <a:avLst/>
            <a:gdLst>
              <a:gd name="T0" fmla="*/ 16 w 67"/>
              <a:gd name="T1" fmla="*/ 39 h 41"/>
              <a:gd name="T2" fmla="*/ 2 w 67"/>
              <a:gd name="T3" fmla="*/ 33 h 41"/>
              <a:gd name="T4" fmla="*/ 8 w 67"/>
              <a:gd name="T5" fmla="*/ 19 h 41"/>
              <a:gd name="T6" fmla="*/ 50 w 67"/>
              <a:gd name="T7" fmla="*/ 2 h 41"/>
              <a:gd name="T8" fmla="*/ 64 w 67"/>
              <a:gd name="T9" fmla="*/ 8 h 41"/>
              <a:gd name="T10" fmla="*/ 58 w 67"/>
              <a:gd name="T11" fmla="*/ 22 h 41"/>
              <a:gd name="T12" fmla="*/ 16 w 67"/>
              <a:gd name="T13" fmla="*/ 39 h 41"/>
            </a:gdLst>
            <a:ahLst/>
            <a:cxnLst>
              <a:cxn ang="0">
                <a:pos x="T0" y="T1"/>
              </a:cxn>
              <a:cxn ang="0">
                <a:pos x="T2" y="T3"/>
              </a:cxn>
              <a:cxn ang="0">
                <a:pos x="T4" y="T5"/>
              </a:cxn>
              <a:cxn ang="0">
                <a:pos x="T6" y="T7"/>
              </a:cxn>
              <a:cxn ang="0">
                <a:pos x="T8" y="T9"/>
              </a:cxn>
              <a:cxn ang="0">
                <a:pos x="T10" y="T11"/>
              </a:cxn>
              <a:cxn ang="0">
                <a:pos x="T12" y="T13"/>
              </a:cxn>
            </a:cxnLst>
            <a:rect l="0" t="0" r="r" b="b"/>
            <a:pathLst>
              <a:path w="67" h="41">
                <a:moveTo>
                  <a:pt x="16" y="39"/>
                </a:moveTo>
                <a:cubicBezTo>
                  <a:pt x="10" y="41"/>
                  <a:pt x="4" y="39"/>
                  <a:pt x="2" y="33"/>
                </a:cubicBezTo>
                <a:cubicBezTo>
                  <a:pt x="0" y="28"/>
                  <a:pt x="2" y="21"/>
                  <a:pt x="8" y="19"/>
                </a:cubicBezTo>
                <a:cubicBezTo>
                  <a:pt x="50" y="2"/>
                  <a:pt x="50" y="2"/>
                  <a:pt x="50" y="2"/>
                </a:cubicBezTo>
                <a:cubicBezTo>
                  <a:pt x="56" y="0"/>
                  <a:pt x="62" y="3"/>
                  <a:pt x="64" y="8"/>
                </a:cubicBezTo>
                <a:cubicBezTo>
                  <a:pt x="67" y="14"/>
                  <a:pt x="64" y="20"/>
                  <a:pt x="58" y="22"/>
                </a:cubicBezTo>
                <a:lnTo>
                  <a:pt x="16" y="3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2" name="Freeform 85"/>
          <p:cNvSpPr>
            <a:spLocks noEditPoints="1"/>
          </p:cNvSpPr>
          <p:nvPr/>
        </p:nvSpPr>
        <p:spPr bwMode="auto">
          <a:xfrm>
            <a:off x="7880671" y="2791803"/>
            <a:ext cx="446088" cy="158750"/>
          </a:xfrm>
          <a:custGeom>
            <a:avLst/>
            <a:gdLst>
              <a:gd name="T0" fmla="*/ 142 w 205"/>
              <a:gd name="T1" fmla="*/ 5 h 73"/>
              <a:gd name="T2" fmla="*/ 157 w 205"/>
              <a:gd name="T3" fmla="*/ 2 h 73"/>
              <a:gd name="T4" fmla="*/ 164 w 205"/>
              <a:gd name="T5" fmla="*/ 5 h 73"/>
              <a:gd name="T6" fmla="*/ 179 w 205"/>
              <a:gd name="T7" fmla="*/ 2 h 73"/>
              <a:gd name="T8" fmla="*/ 202 w 205"/>
              <a:gd name="T9" fmla="*/ 18 h 73"/>
              <a:gd name="T10" fmla="*/ 187 w 205"/>
              <a:gd name="T11" fmla="*/ 42 h 73"/>
              <a:gd name="T12" fmla="*/ 177 w 205"/>
              <a:gd name="T13" fmla="*/ 43 h 73"/>
              <a:gd name="T14" fmla="*/ 166 w 205"/>
              <a:gd name="T15" fmla="*/ 18 h 73"/>
              <a:gd name="T16" fmla="*/ 172 w 205"/>
              <a:gd name="T17" fmla="*/ 45 h 73"/>
              <a:gd name="T18" fmla="*/ 167 w 205"/>
              <a:gd name="T19" fmla="*/ 50 h 73"/>
              <a:gd name="T20" fmla="*/ 142 w 205"/>
              <a:gd name="T21" fmla="*/ 55 h 73"/>
              <a:gd name="T22" fmla="*/ 142 w 205"/>
              <a:gd name="T23" fmla="*/ 20 h 73"/>
              <a:gd name="T24" fmla="*/ 158 w 205"/>
              <a:gd name="T25" fmla="*/ 17 h 73"/>
              <a:gd name="T26" fmla="*/ 163 w 205"/>
              <a:gd name="T27" fmla="*/ 19 h 73"/>
              <a:gd name="T28" fmla="*/ 161 w 205"/>
              <a:gd name="T29" fmla="*/ 9 h 73"/>
              <a:gd name="T30" fmla="*/ 155 w 205"/>
              <a:gd name="T31" fmla="*/ 5 h 73"/>
              <a:gd name="T32" fmla="*/ 142 w 205"/>
              <a:gd name="T33" fmla="*/ 8 h 73"/>
              <a:gd name="T34" fmla="*/ 142 w 205"/>
              <a:gd name="T35" fmla="*/ 5 h 73"/>
              <a:gd name="T36" fmla="*/ 28 w 205"/>
              <a:gd name="T37" fmla="*/ 30 h 73"/>
              <a:gd name="T38" fmla="*/ 116 w 205"/>
              <a:gd name="T39" fmla="*/ 13 h 73"/>
              <a:gd name="T40" fmla="*/ 121 w 205"/>
              <a:gd name="T41" fmla="*/ 9 h 73"/>
              <a:gd name="T42" fmla="*/ 142 w 205"/>
              <a:gd name="T43" fmla="*/ 5 h 73"/>
              <a:gd name="T44" fmla="*/ 142 w 205"/>
              <a:gd name="T45" fmla="*/ 8 h 73"/>
              <a:gd name="T46" fmla="*/ 124 w 205"/>
              <a:gd name="T47" fmla="*/ 11 h 73"/>
              <a:gd name="T48" fmla="*/ 120 w 205"/>
              <a:gd name="T49" fmla="*/ 17 h 73"/>
              <a:gd name="T50" fmla="*/ 122 w 205"/>
              <a:gd name="T51" fmla="*/ 28 h 73"/>
              <a:gd name="T52" fmla="*/ 122 w 205"/>
              <a:gd name="T53" fmla="*/ 28 h 73"/>
              <a:gd name="T54" fmla="*/ 126 w 205"/>
              <a:gd name="T55" fmla="*/ 24 h 73"/>
              <a:gd name="T56" fmla="*/ 142 w 205"/>
              <a:gd name="T57" fmla="*/ 20 h 73"/>
              <a:gd name="T58" fmla="*/ 142 w 205"/>
              <a:gd name="T59" fmla="*/ 55 h 73"/>
              <a:gd name="T60" fmla="*/ 130 w 205"/>
              <a:gd name="T61" fmla="*/ 57 h 73"/>
              <a:gd name="T62" fmla="*/ 125 w 205"/>
              <a:gd name="T63" fmla="*/ 56 h 73"/>
              <a:gd name="T64" fmla="*/ 35 w 205"/>
              <a:gd name="T65" fmla="*/ 73 h 73"/>
              <a:gd name="T66" fmla="*/ 28 w 205"/>
              <a:gd name="T67" fmla="*/ 70 h 73"/>
              <a:gd name="T68" fmla="*/ 28 w 205"/>
              <a:gd name="T69" fmla="*/ 67 h 73"/>
              <a:gd name="T70" fmla="*/ 35 w 205"/>
              <a:gd name="T71" fmla="*/ 70 h 73"/>
              <a:gd name="T72" fmla="*/ 35 w 205"/>
              <a:gd name="T73" fmla="*/ 70 h 73"/>
              <a:gd name="T74" fmla="*/ 37 w 205"/>
              <a:gd name="T75" fmla="*/ 70 h 73"/>
              <a:gd name="T76" fmla="*/ 42 w 205"/>
              <a:gd name="T77" fmla="*/ 62 h 73"/>
              <a:gd name="T78" fmla="*/ 36 w 205"/>
              <a:gd name="T79" fmla="*/ 57 h 73"/>
              <a:gd name="T80" fmla="*/ 40 w 205"/>
              <a:gd name="T81" fmla="*/ 50 h 73"/>
              <a:gd name="T82" fmla="*/ 34 w 205"/>
              <a:gd name="T83" fmla="*/ 45 h 73"/>
              <a:gd name="T84" fmla="*/ 37 w 205"/>
              <a:gd name="T85" fmla="*/ 38 h 73"/>
              <a:gd name="T86" fmla="*/ 30 w 205"/>
              <a:gd name="T87" fmla="*/ 33 h 73"/>
              <a:gd name="T88" fmla="*/ 28 w 205"/>
              <a:gd name="T89" fmla="*/ 33 h 73"/>
              <a:gd name="T90" fmla="*/ 28 w 205"/>
              <a:gd name="T91" fmla="*/ 34 h 73"/>
              <a:gd name="T92" fmla="*/ 28 w 205"/>
              <a:gd name="T93" fmla="*/ 30 h 73"/>
              <a:gd name="T94" fmla="*/ 26 w 205"/>
              <a:gd name="T95" fmla="*/ 31 h 73"/>
              <a:gd name="T96" fmla="*/ 28 w 205"/>
              <a:gd name="T97" fmla="*/ 30 h 73"/>
              <a:gd name="T98" fmla="*/ 28 w 205"/>
              <a:gd name="T99" fmla="*/ 34 h 73"/>
              <a:gd name="T100" fmla="*/ 13 w 205"/>
              <a:gd name="T101" fmla="*/ 49 h 73"/>
              <a:gd name="T102" fmla="*/ 15 w 205"/>
              <a:gd name="T103" fmla="*/ 62 h 73"/>
              <a:gd name="T104" fmla="*/ 28 w 205"/>
              <a:gd name="T105" fmla="*/ 67 h 73"/>
              <a:gd name="T106" fmla="*/ 28 w 205"/>
              <a:gd name="T107" fmla="*/ 70 h 73"/>
              <a:gd name="T108" fmla="*/ 0 w 205"/>
              <a:gd name="T109" fmla="*/ 58 h 73"/>
              <a:gd name="T110" fmla="*/ 26 w 205"/>
              <a:gd name="T111" fmla="*/ 31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5" h="73">
                <a:moveTo>
                  <a:pt x="142" y="5"/>
                </a:moveTo>
                <a:cubicBezTo>
                  <a:pt x="157" y="2"/>
                  <a:pt x="157" y="2"/>
                  <a:pt x="157" y="2"/>
                </a:cubicBezTo>
                <a:cubicBezTo>
                  <a:pt x="160" y="1"/>
                  <a:pt x="163" y="3"/>
                  <a:pt x="164" y="5"/>
                </a:cubicBezTo>
                <a:cubicBezTo>
                  <a:pt x="179" y="2"/>
                  <a:pt x="179" y="2"/>
                  <a:pt x="179" y="2"/>
                </a:cubicBezTo>
                <a:cubicBezTo>
                  <a:pt x="190" y="0"/>
                  <a:pt x="200" y="7"/>
                  <a:pt x="202" y="18"/>
                </a:cubicBezTo>
                <a:cubicBezTo>
                  <a:pt x="205" y="29"/>
                  <a:pt x="197" y="39"/>
                  <a:pt x="187" y="42"/>
                </a:cubicBezTo>
                <a:cubicBezTo>
                  <a:pt x="177" y="43"/>
                  <a:pt x="177" y="43"/>
                  <a:pt x="177" y="43"/>
                </a:cubicBezTo>
                <a:cubicBezTo>
                  <a:pt x="166" y="18"/>
                  <a:pt x="166" y="18"/>
                  <a:pt x="166" y="18"/>
                </a:cubicBezTo>
                <a:cubicBezTo>
                  <a:pt x="172" y="45"/>
                  <a:pt x="172" y="45"/>
                  <a:pt x="172" y="45"/>
                </a:cubicBezTo>
                <a:cubicBezTo>
                  <a:pt x="172" y="47"/>
                  <a:pt x="170" y="50"/>
                  <a:pt x="167" y="50"/>
                </a:cubicBezTo>
                <a:cubicBezTo>
                  <a:pt x="142" y="55"/>
                  <a:pt x="142" y="55"/>
                  <a:pt x="142" y="55"/>
                </a:cubicBezTo>
                <a:cubicBezTo>
                  <a:pt x="142" y="20"/>
                  <a:pt x="142" y="20"/>
                  <a:pt x="142" y="20"/>
                </a:cubicBezTo>
                <a:cubicBezTo>
                  <a:pt x="158" y="17"/>
                  <a:pt x="158" y="17"/>
                  <a:pt x="158" y="17"/>
                </a:cubicBezTo>
                <a:cubicBezTo>
                  <a:pt x="160" y="17"/>
                  <a:pt x="162" y="18"/>
                  <a:pt x="163" y="19"/>
                </a:cubicBezTo>
                <a:cubicBezTo>
                  <a:pt x="161" y="9"/>
                  <a:pt x="161" y="9"/>
                  <a:pt x="161" y="9"/>
                </a:cubicBezTo>
                <a:cubicBezTo>
                  <a:pt x="161" y="6"/>
                  <a:pt x="158" y="5"/>
                  <a:pt x="155" y="5"/>
                </a:cubicBezTo>
                <a:cubicBezTo>
                  <a:pt x="142" y="8"/>
                  <a:pt x="142" y="8"/>
                  <a:pt x="142" y="8"/>
                </a:cubicBezTo>
                <a:lnTo>
                  <a:pt x="142" y="5"/>
                </a:lnTo>
                <a:close/>
                <a:moveTo>
                  <a:pt x="28" y="30"/>
                </a:moveTo>
                <a:cubicBezTo>
                  <a:pt x="116" y="13"/>
                  <a:pt x="116" y="13"/>
                  <a:pt x="116" y="13"/>
                </a:cubicBezTo>
                <a:cubicBezTo>
                  <a:pt x="117" y="11"/>
                  <a:pt x="119" y="9"/>
                  <a:pt x="121" y="9"/>
                </a:cubicBezTo>
                <a:cubicBezTo>
                  <a:pt x="142" y="5"/>
                  <a:pt x="142" y="5"/>
                  <a:pt x="142" y="5"/>
                </a:cubicBezTo>
                <a:cubicBezTo>
                  <a:pt x="142" y="8"/>
                  <a:pt x="142" y="8"/>
                  <a:pt x="142" y="8"/>
                </a:cubicBezTo>
                <a:cubicBezTo>
                  <a:pt x="124" y="11"/>
                  <a:pt x="124" y="11"/>
                  <a:pt x="124" y="11"/>
                </a:cubicBezTo>
                <a:cubicBezTo>
                  <a:pt x="121" y="12"/>
                  <a:pt x="119" y="15"/>
                  <a:pt x="120" y="17"/>
                </a:cubicBezTo>
                <a:cubicBezTo>
                  <a:pt x="122" y="28"/>
                  <a:pt x="122" y="28"/>
                  <a:pt x="122" y="28"/>
                </a:cubicBezTo>
                <a:cubicBezTo>
                  <a:pt x="122" y="28"/>
                  <a:pt x="122" y="28"/>
                  <a:pt x="122" y="28"/>
                </a:cubicBezTo>
                <a:cubicBezTo>
                  <a:pt x="122" y="26"/>
                  <a:pt x="124" y="24"/>
                  <a:pt x="126" y="24"/>
                </a:cubicBezTo>
                <a:cubicBezTo>
                  <a:pt x="142" y="20"/>
                  <a:pt x="142" y="20"/>
                  <a:pt x="142" y="20"/>
                </a:cubicBezTo>
                <a:cubicBezTo>
                  <a:pt x="142" y="55"/>
                  <a:pt x="142" y="55"/>
                  <a:pt x="142" y="55"/>
                </a:cubicBezTo>
                <a:cubicBezTo>
                  <a:pt x="130" y="57"/>
                  <a:pt x="130" y="57"/>
                  <a:pt x="130" y="57"/>
                </a:cubicBezTo>
                <a:cubicBezTo>
                  <a:pt x="128" y="58"/>
                  <a:pt x="126" y="57"/>
                  <a:pt x="125" y="56"/>
                </a:cubicBezTo>
                <a:cubicBezTo>
                  <a:pt x="35" y="73"/>
                  <a:pt x="35" y="73"/>
                  <a:pt x="35" y="73"/>
                </a:cubicBezTo>
                <a:cubicBezTo>
                  <a:pt x="28" y="70"/>
                  <a:pt x="28" y="70"/>
                  <a:pt x="28" y="70"/>
                </a:cubicBezTo>
                <a:cubicBezTo>
                  <a:pt x="28" y="67"/>
                  <a:pt x="28" y="67"/>
                  <a:pt x="28" y="67"/>
                </a:cubicBezTo>
                <a:cubicBezTo>
                  <a:pt x="35" y="70"/>
                  <a:pt x="35" y="70"/>
                  <a:pt x="35" y="70"/>
                </a:cubicBezTo>
                <a:cubicBezTo>
                  <a:pt x="35" y="70"/>
                  <a:pt x="35" y="70"/>
                  <a:pt x="35" y="70"/>
                </a:cubicBezTo>
                <a:cubicBezTo>
                  <a:pt x="37" y="70"/>
                  <a:pt x="37" y="70"/>
                  <a:pt x="37" y="70"/>
                </a:cubicBezTo>
                <a:cubicBezTo>
                  <a:pt x="41" y="69"/>
                  <a:pt x="43" y="66"/>
                  <a:pt x="42" y="62"/>
                </a:cubicBezTo>
                <a:cubicBezTo>
                  <a:pt x="42" y="59"/>
                  <a:pt x="39" y="57"/>
                  <a:pt x="36" y="57"/>
                </a:cubicBezTo>
                <a:cubicBezTo>
                  <a:pt x="39" y="56"/>
                  <a:pt x="40" y="53"/>
                  <a:pt x="40" y="50"/>
                </a:cubicBezTo>
                <a:cubicBezTo>
                  <a:pt x="39" y="47"/>
                  <a:pt x="37" y="45"/>
                  <a:pt x="34" y="45"/>
                </a:cubicBezTo>
                <a:cubicBezTo>
                  <a:pt x="36" y="44"/>
                  <a:pt x="38" y="41"/>
                  <a:pt x="37" y="38"/>
                </a:cubicBezTo>
                <a:cubicBezTo>
                  <a:pt x="37" y="34"/>
                  <a:pt x="33" y="32"/>
                  <a:pt x="30" y="33"/>
                </a:cubicBezTo>
                <a:cubicBezTo>
                  <a:pt x="28" y="33"/>
                  <a:pt x="28" y="33"/>
                  <a:pt x="28" y="33"/>
                </a:cubicBezTo>
                <a:cubicBezTo>
                  <a:pt x="28" y="34"/>
                  <a:pt x="28" y="34"/>
                  <a:pt x="28" y="34"/>
                </a:cubicBezTo>
                <a:lnTo>
                  <a:pt x="28" y="30"/>
                </a:lnTo>
                <a:close/>
                <a:moveTo>
                  <a:pt x="26" y="31"/>
                </a:moveTo>
                <a:cubicBezTo>
                  <a:pt x="28" y="30"/>
                  <a:pt x="28" y="30"/>
                  <a:pt x="28" y="30"/>
                </a:cubicBezTo>
                <a:cubicBezTo>
                  <a:pt x="28" y="34"/>
                  <a:pt x="28" y="34"/>
                  <a:pt x="28" y="34"/>
                </a:cubicBezTo>
                <a:cubicBezTo>
                  <a:pt x="13" y="49"/>
                  <a:pt x="13" y="49"/>
                  <a:pt x="13" y="49"/>
                </a:cubicBezTo>
                <a:cubicBezTo>
                  <a:pt x="15" y="62"/>
                  <a:pt x="15" y="62"/>
                  <a:pt x="15" y="62"/>
                </a:cubicBezTo>
                <a:cubicBezTo>
                  <a:pt x="28" y="67"/>
                  <a:pt x="28" y="67"/>
                  <a:pt x="28" y="67"/>
                </a:cubicBezTo>
                <a:cubicBezTo>
                  <a:pt x="28" y="70"/>
                  <a:pt x="28" y="70"/>
                  <a:pt x="28" y="70"/>
                </a:cubicBezTo>
                <a:cubicBezTo>
                  <a:pt x="0" y="58"/>
                  <a:pt x="0" y="58"/>
                  <a:pt x="0" y="58"/>
                </a:cubicBezTo>
                <a:lnTo>
                  <a:pt x="26" y="3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3" name="Freeform 86"/>
          <p:cNvSpPr>
            <a:spLocks/>
          </p:cNvSpPr>
          <p:nvPr/>
        </p:nvSpPr>
        <p:spPr bwMode="auto">
          <a:xfrm>
            <a:off x="9728521" y="3201378"/>
            <a:ext cx="246063" cy="315913"/>
          </a:xfrm>
          <a:custGeom>
            <a:avLst/>
            <a:gdLst>
              <a:gd name="T0" fmla="*/ 113 w 113"/>
              <a:gd name="T1" fmla="*/ 25 h 145"/>
              <a:gd name="T2" fmla="*/ 108 w 113"/>
              <a:gd name="T3" fmla="*/ 22 h 145"/>
              <a:gd name="T4" fmla="*/ 42 w 113"/>
              <a:gd name="T5" fmla="*/ 128 h 145"/>
              <a:gd name="T6" fmla="*/ 19 w 113"/>
              <a:gd name="T7" fmla="*/ 132 h 145"/>
              <a:gd name="T8" fmla="*/ 12 w 113"/>
              <a:gd name="T9" fmla="*/ 109 h 145"/>
              <a:gd name="T10" fmla="*/ 78 w 113"/>
              <a:gd name="T11" fmla="*/ 3 h 145"/>
              <a:gd name="T12" fmla="*/ 73 w 113"/>
              <a:gd name="T13" fmla="*/ 0 h 145"/>
              <a:gd name="T14" fmla="*/ 6 w 113"/>
              <a:gd name="T15" fmla="*/ 107 h 145"/>
              <a:gd name="T16" fmla="*/ 15 w 113"/>
              <a:gd name="T17" fmla="*/ 138 h 145"/>
              <a:gd name="T18" fmla="*/ 47 w 113"/>
              <a:gd name="T19" fmla="*/ 132 h 145"/>
              <a:gd name="T20" fmla="*/ 113 w 113"/>
              <a:gd name="T21" fmla="*/ 2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3" h="145">
                <a:moveTo>
                  <a:pt x="113" y="25"/>
                </a:moveTo>
                <a:cubicBezTo>
                  <a:pt x="108" y="22"/>
                  <a:pt x="108" y="22"/>
                  <a:pt x="108" y="22"/>
                </a:cubicBezTo>
                <a:cubicBezTo>
                  <a:pt x="42" y="128"/>
                  <a:pt x="42" y="128"/>
                  <a:pt x="42" y="128"/>
                </a:cubicBezTo>
                <a:cubicBezTo>
                  <a:pt x="38" y="135"/>
                  <a:pt x="27" y="137"/>
                  <a:pt x="19" y="132"/>
                </a:cubicBezTo>
                <a:cubicBezTo>
                  <a:pt x="11" y="127"/>
                  <a:pt x="8" y="117"/>
                  <a:pt x="12" y="109"/>
                </a:cubicBezTo>
                <a:cubicBezTo>
                  <a:pt x="78" y="3"/>
                  <a:pt x="78" y="3"/>
                  <a:pt x="78" y="3"/>
                </a:cubicBezTo>
                <a:cubicBezTo>
                  <a:pt x="73" y="0"/>
                  <a:pt x="73" y="0"/>
                  <a:pt x="73" y="0"/>
                </a:cubicBezTo>
                <a:cubicBezTo>
                  <a:pt x="6" y="107"/>
                  <a:pt x="6" y="107"/>
                  <a:pt x="6" y="107"/>
                </a:cubicBezTo>
                <a:cubicBezTo>
                  <a:pt x="0" y="117"/>
                  <a:pt x="4" y="131"/>
                  <a:pt x="15" y="138"/>
                </a:cubicBezTo>
                <a:cubicBezTo>
                  <a:pt x="26" y="145"/>
                  <a:pt x="40" y="142"/>
                  <a:pt x="47" y="132"/>
                </a:cubicBezTo>
                <a:lnTo>
                  <a:pt x="113" y="25"/>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4" name="Freeform 87"/>
          <p:cNvSpPr>
            <a:spLocks/>
          </p:cNvSpPr>
          <p:nvPr/>
        </p:nvSpPr>
        <p:spPr bwMode="auto">
          <a:xfrm>
            <a:off x="9868221" y="3190265"/>
            <a:ext cx="119063" cy="82550"/>
          </a:xfrm>
          <a:custGeom>
            <a:avLst/>
            <a:gdLst>
              <a:gd name="T0" fmla="*/ 54 w 55"/>
              <a:gd name="T1" fmla="*/ 35 h 38"/>
              <a:gd name="T2" fmla="*/ 48 w 55"/>
              <a:gd name="T3" fmla="*/ 37 h 38"/>
              <a:gd name="T4" fmla="*/ 3 w 55"/>
              <a:gd name="T5" fmla="*/ 9 h 38"/>
              <a:gd name="T6" fmla="*/ 2 w 55"/>
              <a:gd name="T7" fmla="*/ 3 h 38"/>
              <a:gd name="T8" fmla="*/ 8 w 55"/>
              <a:gd name="T9" fmla="*/ 1 h 38"/>
              <a:gd name="T10" fmla="*/ 53 w 55"/>
              <a:gd name="T11" fmla="*/ 29 h 38"/>
              <a:gd name="T12" fmla="*/ 54 w 55"/>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55" h="38">
                <a:moveTo>
                  <a:pt x="54" y="35"/>
                </a:moveTo>
                <a:cubicBezTo>
                  <a:pt x="53" y="37"/>
                  <a:pt x="50" y="38"/>
                  <a:pt x="48" y="37"/>
                </a:cubicBezTo>
                <a:cubicBezTo>
                  <a:pt x="3" y="9"/>
                  <a:pt x="3" y="9"/>
                  <a:pt x="3" y="9"/>
                </a:cubicBezTo>
                <a:cubicBezTo>
                  <a:pt x="1" y="7"/>
                  <a:pt x="0" y="5"/>
                  <a:pt x="2" y="3"/>
                </a:cubicBezTo>
                <a:cubicBezTo>
                  <a:pt x="3" y="1"/>
                  <a:pt x="6" y="0"/>
                  <a:pt x="8" y="1"/>
                </a:cubicBezTo>
                <a:cubicBezTo>
                  <a:pt x="53" y="29"/>
                  <a:pt x="53" y="29"/>
                  <a:pt x="53" y="29"/>
                </a:cubicBezTo>
                <a:cubicBezTo>
                  <a:pt x="55" y="31"/>
                  <a:pt x="55" y="33"/>
                  <a:pt x="54" y="35"/>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5" name="Freeform 88"/>
          <p:cNvSpPr>
            <a:spLocks/>
          </p:cNvSpPr>
          <p:nvPr/>
        </p:nvSpPr>
        <p:spPr bwMode="auto">
          <a:xfrm>
            <a:off x="9776146" y="3255353"/>
            <a:ext cx="163513" cy="227013"/>
          </a:xfrm>
          <a:custGeom>
            <a:avLst/>
            <a:gdLst>
              <a:gd name="T0" fmla="*/ 75 w 75"/>
              <a:gd name="T1" fmla="*/ 4 h 104"/>
              <a:gd name="T2" fmla="*/ 69 w 75"/>
              <a:gd name="T3" fmla="*/ 0 h 104"/>
              <a:gd name="T4" fmla="*/ 10 w 75"/>
              <a:gd name="T5" fmla="*/ 95 h 104"/>
              <a:gd name="T6" fmla="*/ 0 w 75"/>
              <a:gd name="T7" fmla="*/ 100 h 104"/>
              <a:gd name="T8" fmla="*/ 1 w 75"/>
              <a:gd name="T9" fmla="*/ 101 h 104"/>
              <a:gd name="T10" fmla="*/ 17 w 75"/>
              <a:gd name="T11" fmla="*/ 98 h 104"/>
              <a:gd name="T12" fmla="*/ 75 w 75"/>
              <a:gd name="T13" fmla="*/ 4 h 104"/>
            </a:gdLst>
            <a:ahLst/>
            <a:cxnLst>
              <a:cxn ang="0">
                <a:pos x="T0" y="T1"/>
              </a:cxn>
              <a:cxn ang="0">
                <a:pos x="T2" y="T3"/>
              </a:cxn>
              <a:cxn ang="0">
                <a:pos x="T4" y="T5"/>
              </a:cxn>
              <a:cxn ang="0">
                <a:pos x="T6" y="T7"/>
              </a:cxn>
              <a:cxn ang="0">
                <a:pos x="T8" y="T9"/>
              </a:cxn>
              <a:cxn ang="0">
                <a:pos x="T10" y="T11"/>
              </a:cxn>
              <a:cxn ang="0">
                <a:pos x="T12" y="T13"/>
              </a:cxn>
            </a:cxnLst>
            <a:rect l="0" t="0" r="r" b="b"/>
            <a:pathLst>
              <a:path w="75" h="104">
                <a:moveTo>
                  <a:pt x="75" y="4"/>
                </a:moveTo>
                <a:cubicBezTo>
                  <a:pt x="69" y="0"/>
                  <a:pt x="69" y="0"/>
                  <a:pt x="69" y="0"/>
                </a:cubicBezTo>
                <a:cubicBezTo>
                  <a:pt x="10" y="95"/>
                  <a:pt x="10" y="95"/>
                  <a:pt x="10" y="95"/>
                </a:cubicBezTo>
                <a:cubicBezTo>
                  <a:pt x="8" y="98"/>
                  <a:pt x="4" y="100"/>
                  <a:pt x="0" y="100"/>
                </a:cubicBezTo>
                <a:cubicBezTo>
                  <a:pt x="0" y="100"/>
                  <a:pt x="1" y="100"/>
                  <a:pt x="1" y="101"/>
                </a:cubicBezTo>
                <a:cubicBezTo>
                  <a:pt x="7" y="104"/>
                  <a:pt x="14" y="103"/>
                  <a:pt x="17" y="98"/>
                </a:cubicBezTo>
                <a:lnTo>
                  <a:pt x="75" y="4"/>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6" name="Freeform 89"/>
          <p:cNvSpPr>
            <a:spLocks noEditPoints="1"/>
          </p:cNvSpPr>
          <p:nvPr/>
        </p:nvSpPr>
        <p:spPr bwMode="auto">
          <a:xfrm>
            <a:off x="9395146" y="1963128"/>
            <a:ext cx="222250" cy="161925"/>
          </a:xfrm>
          <a:custGeom>
            <a:avLst/>
            <a:gdLst>
              <a:gd name="T0" fmla="*/ 84 w 102"/>
              <a:gd name="T1" fmla="*/ 71 h 74"/>
              <a:gd name="T2" fmla="*/ 79 w 102"/>
              <a:gd name="T3" fmla="*/ 69 h 74"/>
              <a:gd name="T4" fmla="*/ 79 w 102"/>
              <a:gd name="T5" fmla="*/ 69 h 74"/>
              <a:gd name="T6" fmla="*/ 79 w 102"/>
              <a:gd name="T7" fmla="*/ 52 h 74"/>
              <a:gd name="T8" fmla="*/ 86 w 102"/>
              <a:gd name="T9" fmla="*/ 49 h 74"/>
              <a:gd name="T10" fmla="*/ 90 w 102"/>
              <a:gd name="T11" fmla="*/ 38 h 74"/>
              <a:gd name="T12" fmla="*/ 79 w 102"/>
              <a:gd name="T13" fmla="*/ 31 h 74"/>
              <a:gd name="T14" fmla="*/ 85 w 102"/>
              <a:gd name="T15" fmla="*/ 20 h 74"/>
              <a:gd name="T16" fmla="*/ 79 w 102"/>
              <a:gd name="T17" fmla="*/ 16 h 74"/>
              <a:gd name="T18" fmla="*/ 72 w 102"/>
              <a:gd name="T19" fmla="*/ 3 h 74"/>
              <a:gd name="T20" fmla="*/ 79 w 102"/>
              <a:gd name="T21" fmla="*/ 16 h 74"/>
              <a:gd name="T22" fmla="*/ 72 w 102"/>
              <a:gd name="T23" fmla="*/ 21 h 74"/>
              <a:gd name="T24" fmla="*/ 72 w 102"/>
              <a:gd name="T25" fmla="*/ 9 h 74"/>
              <a:gd name="T26" fmla="*/ 79 w 102"/>
              <a:gd name="T27" fmla="*/ 73 h 74"/>
              <a:gd name="T28" fmla="*/ 72 w 102"/>
              <a:gd name="T29" fmla="*/ 69 h 74"/>
              <a:gd name="T30" fmla="*/ 79 w 102"/>
              <a:gd name="T31" fmla="*/ 73 h 74"/>
              <a:gd name="T32" fmla="*/ 79 w 102"/>
              <a:gd name="T33" fmla="*/ 34 h 74"/>
              <a:gd name="T34" fmla="*/ 75 w 102"/>
              <a:gd name="T35" fmla="*/ 45 h 74"/>
              <a:gd name="T36" fmla="*/ 79 w 102"/>
              <a:gd name="T37" fmla="*/ 52 h 74"/>
              <a:gd name="T38" fmla="*/ 72 w 102"/>
              <a:gd name="T39" fmla="*/ 25 h 74"/>
              <a:gd name="T40" fmla="*/ 79 w 102"/>
              <a:gd name="T41" fmla="*/ 31 h 74"/>
              <a:gd name="T42" fmla="*/ 72 w 102"/>
              <a:gd name="T43" fmla="*/ 3 h 74"/>
              <a:gd name="T44" fmla="*/ 71 w 102"/>
              <a:gd name="T45" fmla="*/ 8 h 74"/>
              <a:gd name="T46" fmla="*/ 66 w 102"/>
              <a:gd name="T47" fmla="*/ 2 h 74"/>
              <a:gd name="T48" fmla="*/ 66 w 102"/>
              <a:gd name="T49" fmla="*/ 73 h 74"/>
              <a:gd name="T50" fmla="*/ 67 w 102"/>
              <a:gd name="T51" fmla="*/ 65 h 74"/>
              <a:gd name="T52" fmla="*/ 72 w 102"/>
              <a:gd name="T53" fmla="*/ 74 h 74"/>
              <a:gd name="T54" fmla="*/ 72 w 102"/>
              <a:gd name="T55" fmla="*/ 21 h 74"/>
              <a:gd name="T56" fmla="*/ 72 w 102"/>
              <a:gd name="T57" fmla="*/ 52 h 74"/>
              <a:gd name="T58" fmla="*/ 66 w 102"/>
              <a:gd name="T59" fmla="*/ 57 h 74"/>
              <a:gd name="T60" fmla="*/ 69 w 102"/>
              <a:gd name="T61" fmla="*/ 16 h 74"/>
              <a:gd name="T62" fmla="*/ 22 w 102"/>
              <a:gd name="T63" fmla="*/ 10 h 74"/>
              <a:gd name="T64" fmla="*/ 66 w 102"/>
              <a:gd name="T65" fmla="*/ 5 h 74"/>
              <a:gd name="T66" fmla="*/ 64 w 102"/>
              <a:gd name="T67" fmla="*/ 6 h 74"/>
              <a:gd name="T68" fmla="*/ 66 w 102"/>
              <a:gd name="T69" fmla="*/ 16 h 74"/>
              <a:gd name="T70" fmla="*/ 66 w 102"/>
              <a:gd name="T71" fmla="*/ 64 h 74"/>
              <a:gd name="T72" fmla="*/ 37 w 102"/>
              <a:gd name="T73" fmla="*/ 57 h 74"/>
              <a:gd name="T74" fmla="*/ 22 w 102"/>
              <a:gd name="T75" fmla="*/ 49 h 74"/>
              <a:gd name="T76" fmla="*/ 27 w 102"/>
              <a:gd name="T77" fmla="*/ 48 h 74"/>
              <a:gd name="T78" fmla="*/ 22 w 102"/>
              <a:gd name="T79" fmla="*/ 27 h 74"/>
              <a:gd name="T80" fmla="*/ 2 w 102"/>
              <a:gd name="T81" fmla="*/ 41 h 74"/>
              <a:gd name="T82" fmla="*/ 22 w 102"/>
              <a:gd name="T83" fmla="*/ 10 h 74"/>
              <a:gd name="T84" fmla="*/ 17 w 102"/>
              <a:gd name="T85" fmla="*/ 28 h 74"/>
              <a:gd name="T86" fmla="*/ 22 w 102"/>
              <a:gd name="T87" fmla="*/ 49 h 74"/>
              <a:gd name="T88" fmla="*/ 2 w 102"/>
              <a:gd name="T89" fmla="*/ 4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2" h="74">
                <a:moveTo>
                  <a:pt x="79" y="7"/>
                </a:moveTo>
                <a:cubicBezTo>
                  <a:pt x="102" y="22"/>
                  <a:pt x="98" y="62"/>
                  <a:pt x="84" y="71"/>
                </a:cubicBezTo>
                <a:cubicBezTo>
                  <a:pt x="82" y="72"/>
                  <a:pt x="80" y="73"/>
                  <a:pt x="79" y="73"/>
                </a:cubicBezTo>
                <a:cubicBezTo>
                  <a:pt x="79" y="69"/>
                  <a:pt x="79" y="69"/>
                  <a:pt x="79" y="69"/>
                </a:cubicBezTo>
                <a:cubicBezTo>
                  <a:pt x="79" y="69"/>
                  <a:pt x="79" y="69"/>
                  <a:pt x="79" y="69"/>
                </a:cubicBezTo>
                <a:cubicBezTo>
                  <a:pt x="79" y="69"/>
                  <a:pt x="79" y="69"/>
                  <a:pt x="79" y="69"/>
                </a:cubicBezTo>
                <a:cubicBezTo>
                  <a:pt x="83" y="67"/>
                  <a:pt x="85" y="61"/>
                  <a:pt x="83" y="57"/>
                </a:cubicBezTo>
                <a:cubicBezTo>
                  <a:pt x="82" y="55"/>
                  <a:pt x="80" y="53"/>
                  <a:pt x="79" y="52"/>
                </a:cubicBezTo>
                <a:cubicBezTo>
                  <a:pt x="79" y="49"/>
                  <a:pt x="79" y="49"/>
                  <a:pt x="79" y="49"/>
                </a:cubicBezTo>
                <a:cubicBezTo>
                  <a:pt x="81" y="50"/>
                  <a:pt x="84" y="50"/>
                  <a:pt x="86" y="49"/>
                </a:cubicBezTo>
                <a:cubicBezTo>
                  <a:pt x="86" y="49"/>
                  <a:pt x="86" y="49"/>
                  <a:pt x="86" y="49"/>
                </a:cubicBezTo>
                <a:cubicBezTo>
                  <a:pt x="90" y="47"/>
                  <a:pt x="92" y="42"/>
                  <a:pt x="90" y="38"/>
                </a:cubicBezTo>
                <a:cubicBezTo>
                  <a:pt x="88" y="34"/>
                  <a:pt x="83" y="32"/>
                  <a:pt x="79" y="34"/>
                </a:cubicBezTo>
                <a:cubicBezTo>
                  <a:pt x="79" y="31"/>
                  <a:pt x="79" y="31"/>
                  <a:pt x="79" y="31"/>
                </a:cubicBezTo>
                <a:cubicBezTo>
                  <a:pt x="80" y="31"/>
                  <a:pt x="81" y="30"/>
                  <a:pt x="82" y="30"/>
                </a:cubicBezTo>
                <a:cubicBezTo>
                  <a:pt x="86" y="28"/>
                  <a:pt x="87" y="24"/>
                  <a:pt x="85" y="20"/>
                </a:cubicBezTo>
                <a:cubicBezTo>
                  <a:pt x="85" y="20"/>
                  <a:pt x="85" y="20"/>
                  <a:pt x="85" y="20"/>
                </a:cubicBezTo>
                <a:cubicBezTo>
                  <a:pt x="84" y="17"/>
                  <a:pt x="81" y="16"/>
                  <a:pt x="79" y="16"/>
                </a:cubicBezTo>
                <a:lnTo>
                  <a:pt x="79" y="7"/>
                </a:lnTo>
                <a:close/>
                <a:moveTo>
                  <a:pt x="72" y="3"/>
                </a:moveTo>
                <a:cubicBezTo>
                  <a:pt x="74" y="4"/>
                  <a:pt x="76" y="5"/>
                  <a:pt x="79" y="7"/>
                </a:cubicBezTo>
                <a:cubicBezTo>
                  <a:pt x="79" y="16"/>
                  <a:pt x="79" y="16"/>
                  <a:pt x="79" y="16"/>
                </a:cubicBezTo>
                <a:cubicBezTo>
                  <a:pt x="77" y="16"/>
                  <a:pt x="76" y="16"/>
                  <a:pt x="75" y="17"/>
                </a:cubicBezTo>
                <a:cubicBezTo>
                  <a:pt x="73" y="17"/>
                  <a:pt x="72" y="19"/>
                  <a:pt x="72" y="21"/>
                </a:cubicBezTo>
                <a:cubicBezTo>
                  <a:pt x="72" y="13"/>
                  <a:pt x="72" y="13"/>
                  <a:pt x="72" y="13"/>
                </a:cubicBezTo>
                <a:cubicBezTo>
                  <a:pt x="72" y="12"/>
                  <a:pt x="72" y="10"/>
                  <a:pt x="72" y="9"/>
                </a:cubicBezTo>
                <a:cubicBezTo>
                  <a:pt x="72" y="3"/>
                  <a:pt x="72" y="3"/>
                  <a:pt x="72" y="3"/>
                </a:cubicBezTo>
                <a:close/>
                <a:moveTo>
                  <a:pt x="79" y="73"/>
                </a:moveTo>
                <a:cubicBezTo>
                  <a:pt x="76" y="74"/>
                  <a:pt x="74" y="74"/>
                  <a:pt x="72" y="74"/>
                </a:cubicBezTo>
                <a:cubicBezTo>
                  <a:pt x="72" y="69"/>
                  <a:pt x="72" y="69"/>
                  <a:pt x="72" y="69"/>
                </a:cubicBezTo>
                <a:cubicBezTo>
                  <a:pt x="74" y="70"/>
                  <a:pt x="76" y="70"/>
                  <a:pt x="79" y="69"/>
                </a:cubicBezTo>
                <a:cubicBezTo>
                  <a:pt x="79" y="73"/>
                  <a:pt x="79" y="73"/>
                  <a:pt x="79" y="73"/>
                </a:cubicBezTo>
                <a:close/>
                <a:moveTo>
                  <a:pt x="79" y="31"/>
                </a:moveTo>
                <a:cubicBezTo>
                  <a:pt x="79" y="34"/>
                  <a:pt x="79" y="34"/>
                  <a:pt x="79" y="34"/>
                </a:cubicBezTo>
                <a:cubicBezTo>
                  <a:pt x="78" y="34"/>
                  <a:pt x="78" y="34"/>
                  <a:pt x="78" y="34"/>
                </a:cubicBezTo>
                <a:cubicBezTo>
                  <a:pt x="74" y="36"/>
                  <a:pt x="73" y="41"/>
                  <a:pt x="75" y="45"/>
                </a:cubicBezTo>
                <a:cubicBezTo>
                  <a:pt x="76" y="47"/>
                  <a:pt x="77" y="48"/>
                  <a:pt x="79" y="49"/>
                </a:cubicBezTo>
                <a:cubicBezTo>
                  <a:pt x="79" y="52"/>
                  <a:pt x="79" y="52"/>
                  <a:pt x="79" y="52"/>
                </a:cubicBezTo>
                <a:cubicBezTo>
                  <a:pt x="76" y="51"/>
                  <a:pt x="74" y="51"/>
                  <a:pt x="72" y="52"/>
                </a:cubicBezTo>
                <a:cubicBezTo>
                  <a:pt x="72" y="25"/>
                  <a:pt x="72" y="25"/>
                  <a:pt x="72" y="25"/>
                </a:cubicBezTo>
                <a:cubicBezTo>
                  <a:pt x="72" y="26"/>
                  <a:pt x="72" y="26"/>
                  <a:pt x="72" y="26"/>
                </a:cubicBezTo>
                <a:cubicBezTo>
                  <a:pt x="73" y="29"/>
                  <a:pt x="76" y="31"/>
                  <a:pt x="79" y="31"/>
                </a:cubicBezTo>
                <a:close/>
                <a:moveTo>
                  <a:pt x="66" y="2"/>
                </a:moveTo>
                <a:cubicBezTo>
                  <a:pt x="68" y="2"/>
                  <a:pt x="70" y="3"/>
                  <a:pt x="72" y="3"/>
                </a:cubicBezTo>
                <a:cubicBezTo>
                  <a:pt x="72" y="9"/>
                  <a:pt x="72" y="9"/>
                  <a:pt x="72" y="9"/>
                </a:cubicBezTo>
                <a:cubicBezTo>
                  <a:pt x="71" y="9"/>
                  <a:pt x="71" y="9"/>
                  <a:pt x="71" y="8"/>
                </a:cubicBezTo>
                <a:cubicBezTo>
                  <a:pt x="70" y="7"/>
                  <a:pt x="68" y="5"/>
                  <a:pt x="66" y="5"/>
                </a:cubicBezTo>
                <a:cubicBezTo>
                  <a:pt x="66" y="2"/>
                  <a:pt x="66" y="2"/>
                  <a:pt x="66" y="2"/>
                </a:cubicBezTo>
                <a:close/>
                <a:moveTo>
                  <a:pt x="72" y="74"/>
                </a:moveTo>
                <a:cubicBezTo>
                  <a:pt x="70" y="74"/>
                  <a:pt x="68" y="73"/>
                  <a:pt x="66" y="73"/>
                </a:cubicBezTo>
                <a:cubicBezTo>
                  <a:pt x="66" y="64"/>
                  <a:pt x="66" y="64"/>
                  <a:pt x="66" y="64"/>
                </a:cubicBezTo>
                <a:cubicBezTo>
                  <a:pt x="66" y="64"/>
                  <a:pt x="67" y="64"/>
                  <a:pt x="67" y="65"/>
                </a:cubicBezTo>
                <a:cubicBezTo>
                  <a:pt x="68" y="67"/>
                  <a:pt x="70" y="68"/>
                  <a:pt x="72" y="69"/>
                </a:cubicBezTo>
                <a:cubicBezTo>
                  <a:pt x="72" y="74"/>
                  <a:pt x="72" y="74"/>
                  <a:pt x="72" y="74"/>
                </a:cubicBezTo>
                <a:close/>
                <a:moveTo>
                  <a:pt x="72" y="13"/>
                </a:moveTo>
                <a:cubicBezTo>
                  <a:pt x="72" y="21"/>
                  <a:pt x="72" y="21"/>
                  <a:pt x="72" y="21"/>
                </a:cubicBezTo>
                <a:cubicBezTo>
                  <a:pt x="71" y="22"/>
                  <a:pt x="71" y="24"/>
                  <a:pt x="72" y="25"/>
                </a:cubicBezTo>
                <a:cubicBezTo>
                  <a:pt x="72" y="52"/>
                  <a:pt x="72" y="52"/>
                  <a:pt x="72" y="52"/>
                </a:cubicBezTo>
                <a:cubicBezTo>
                  <a:pt x="71" y="52"/>
                  <a:pt x="71" y="52"/>
                  <a:pt x="71" y="52"/>
                </a:cubicBezTo>
                <a:cubicBezTo>
                  <a:pt x="69" y="54"/>
                  <a:pt x="67" y="55"/>
                  <a:pt x="66" y="57"/>
                </a:cubicBezTo>
                <a:cubicBezTo>
                  <a:pt x="66" y="16"/>
                  <a:pt x="66" y="16"/>
                  <a:pt x="66" y="16"/>
                </a:cubicBezTo>
                <a:cubicBezTo>
                  <a:pt x="67" y="16"/>
                  <a:pt x="68" y="16"/>
                  <a:pt x="69" y="16"/>
                </a:cubicBezTo>
                <a:cubicBezTo>
                  <a:pt x="70" y="15"/>
                  <a:pt x="71" y="14"/>
                  <a:pt x="72" y="13"/>
                </a:cubicBezTo>
                <a:close/>
                <a:moveTo>
                  <a:pt x="22" y="10"/>
                </a:moveTo>
                <a:cubicBezTo>
                  <a:pt x="41" y="2"/>
                  <a:pt x="55" y="0"/>
                  <a:pt x="66" y="2"/>
                </a:cubicBezTo>
                <a:cubicBezTo>
                  <a:pt x="66" y="5"/>
                  <a:pt x="66" y="5"/>
                  <a:pt x="66" y="5"/>
                </a:cubicBezTo>
                <a:cubicBezTo>
                  <a:pt x="65" y="5"/>
                  <a:pt x="65" y="6"/>
                  <a:pt x="64" y="6"/>
                </a:cubicBezTo>
                <a:cubicBezTo>
                  <a:pt x="64" y="6"/>
                  <a:pt x="64" y="6"/>
                  <a:pt x="64" y="6"/>
                </a:cubicBezTo>
                <a:cubicBezTo>
                  <a:pt x="61" y="7"/>
                  <a:pt x="60" y="11"/>
                  <a:pt x="61" y="13"/>
                </a:cubicBezTo>
                <a:cubicBezTo>
                  <a:pt x="62" y="15"/>
                  <a:pt x="64" y="16"/>
                  <a:pt x="66" y="16"/>
                </a:cubicBezTo>
                <a:cubicBezTo>
                  <a:pt x="66" y="57"/>
                  <a:pt x="66" y="57"/>
                  <a:pt x="66" y="57"/>
                </a:cubicBezTo>
                <a:cubicBezTo>
                  <a:pt x="66" y="59"/>
                  <a:pt x="66" y="62"/>
                  <a:pt x="66" y="64"/>
                </a:cubicBezTo>
                <a:cubicBezTo>
                  <a:pt x="66" y="73"/>
                  <a:pt x="66" y="73"/>
                  <a:pt x="66" y="73"/>
                </a:cubicBezTo>
                <a:cubicBezTo>
                  <a:pt x="56" y="68"/>
                  <a:pt x="48" y="56"/>
                  <a:pt x="37" y="57"/>
                </a:cubicBezTo>
                <a:cubicBezTo>
                  <a:pt x="32" y="57"/>
                  <a:pt x="27" y="58"/>
                  <a:pt x="22" y="57"/>
                </a:cubicBezTo>
                <a:cubicBezTo>
                  <a:pt x="22" y="49"/>
                  <a:pt x="22" y="49"/>
                  <a:pt x="22" y="49"/>
                </a:cubicBezTo>
                <a:cubicBezTo>
                  <a:pt x="24" y="49"/>
                  <a:pt x="25" y="48"/>
                  <a:pt x="27" y="48"/>
                </a:cubicBezTo>
                <a:cubicBezTo>
                  <a:pt x="27" y="48"/>
                  <a:pt x="27" y="48"/>
                  <a:pt x="27" y="48"/>
                </a:cubicBezTo>
                <a:cubicBezTo>
                  <a:pt x="32" y="45"/>
                  <a:pt x="34" y="38"/>
                  <a:pt x="32" y="33"/>
                </a:cubicBezTo>
                <a:cubicBezTo>
                  <a:pt x="30" y="29"/>
                  <a:pt x="26" y="27"/>
                  <a:pt x="22" y="27"/>
                </a:cubicBezTo>
                <a:lnTo>
                  <a:pt x="22" y="10"/>
                </a:lnTo>
                <a:close/>
                <a:moveTo>
                  <a:pt x="2" y="41"/>
                </a:moveTo>
                <a:cubicBezTo>
                  <a:pt x="0" y="23"/>
                  <a:pt x="18" y="12"/>
                  <a:pt x="18" y="12"/>
                </a:cubicBezTo>
                <a:cubicBezTo>
                  <a:pt x="20" y="12"/>
                  <a:pt x="21" y="11"/>
                  <a:pt x="22" y="10"/>
                </a:cubicBezTo>
                <a:cubicBezTo>
                  <a:pt x="22" y="27"/>
                  <a:pt x="22" y="27"/>
                  <a:pt x="22" y="27"/>
                </a:cubicBezTo>
                <a:cubicBezTo>
                  <a:pt x="20" y="27"/>
                  <a:pt x="19" y="27"/>
                  <a:pt x="17" y="28"/>
                </a:cubicBezTo>
                <a:cubicBezTo>
                  <a:pt x="12" y="31"/>
                  <a:pt x="9" y="37"/>
                  <a:pt x="12" y="43"/>
                </a:cubicBezTo>
                <a:cubicBezTo>
                  <a:pt x="14" y="47"/>
                  <a:pt x="18" y="49"/>
                  <a:pt x="22" y="49"/>
                </a:cubicBezTo>
                <a:cubicBezTo>
                  <a:pt x="22" y="57"/>
                  <a:pt x="22" y="57"/>
                  <a:pt x="22" y="57"/>
                </a:cubicBezTo>
                <a:cubicBezTo>
                  <a:pt x="12" y="57"/>
                  <a:pt x="4" y="53"/>
                  <a:pt x="2" y="4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7" name="Freeform 90"/>
          <p:cNvSpPr>
            <a:spLocks/>
          </p:cNvSpPr>
          <p:nvPr/>
        </p:nvSpPr>
        <p:spPr bwMode="auto">
          <a:xfrm>
            <a:off x="7542534" y="3023578"/>
            <a:ext cx="206375" cy="266700"/>
          </a:xfrm>
          <a:custGeom>
            <a:avLst/>
            <a:gdLst>
              <a:gd name="T0" fmla="*/ 0 w 95"/>
              <a:gd name="T1" fmla="*/ 21 h 123"/>
              <a:gd name="T2" fmla="*/ 4 w 95"/>
              <a:gd name="T3" fmla="*/ 19 h 123"/>
              <a:gd name="T4" fmla="*/ 59 w 95"/>
              <a:gd name="T5" fmla="*/ 109 h 123"/>
              <a:gd name="T6" fmla="*/ 79 w 95"/>
              <a:gd name="T7" fmla="*/ 112 h 123"/>
              <a:gd name="T8" fmla="*/ 85 w 95"/>
              <a:gd name="T9" fmla="*/ 93 h 123"/>
              <a:gd name="T10" fmla="*/ 29 w 95"/>
              <a:gd name="T11" fmla="*/ 3 h 123"/>
              <a:gd name="T12" fmla="*/ 34 w 95"/>
              <a:gd name="T13" fmla="*/ 0 h 123"/>
              <a:gd name="T14" fmla="*/ 90 w 95"/>
              <a:gd name="T15" fmla="*/ 91 h 123"/>
              <a:gd name="T16" fmla="*/ 82 w 95"/>
              <a:gd name="T17" fmla="*/ 117 h 123"/>
              <a:gd name="T18" fmla="*/ 56 w 95"/>
              <a:gd name="T19" fmla="*/ 112 h 123"/>
              <a:gd name="T20" fmla="*/ 0 w 95"/>
              <a:gd name="T21" fmla="*/ 2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123">
                <a:moveTo>
                  <a:pt x="0" y="21"/>
                </a:moveTo>
                <a:cubicBezTo>
                  <a:pt x="4" y="19"/>
                  <a:pt x="4" y="19"/>
                  <a:pt x="4" y="19"/>
                </a:cubicBezTo>
                <a:cubicBezTo>
                  <a:pt x="59" y="109"/>
                  <a:pt x="59" y="109"/>
                  <a:pt x="59" y="109"/>
                </a:cubicBezTo>
                <a:cubicBezTo>
                  <a:pt x="63" y="115"/>
                  <a:pt x="72" y="117"/>
                  <a:pt x="79" y="112"/>
                </a:cubicBezTo>
                <a:cubicBezTo>
                  <a:pt x="87" y="108"/>
                  <a:pt x="89" y="99"/>
                  <a:pt x="85" y="93"/>
                </a:cubicBezTo>
                <a:cubicBezTo>
                  <a:pt x="29" y="3"/>
                  <a:pt x="29" y="3"/>
                  <a:pt x="29" y="3"/>
                </a:cubicBezTo>
                <a:cubicBezTo>
                  <a:pt x="34" y="0"/>
                  <a:pt x="34" y="0"/>
                  <a:pt x="34" y="0"/>
                </a:cubicBezTo>
                <a:cubicBezTo>
                  <a:pt x="90" y="91"/>
                  <a:pt x="90" y="91"/>
                  <a:pt x="90" y="91"/>
                </a:cubicBezTo>
                <a:cubicBezTo>
                  <a:pt x="95" y="100"/>
                  <a:pt x="92" y="111"/>
                  <a:pt x="82" y="117"/>
                </a:cubicBezTo>
                <a:cubicBezTo>
                  <a:pt x="73" y="123"/>
                  <a:pt x="61" y="121"/>
                  <a:pt x="56" y="112"/>
                </a:cubicBezTo>
                <a:lnTo>
                  <a:pt x="0" y="21"/>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91"/>
          <p:cNvSpPr>
            <a:spLocks/>
          </p:cNvSpPr>
          <p:nvPr/>
        </p:nvSpPr>
        <p:spPr bwMode="auto">
          <a:xfrm>
            <a:off x="7529834" y="3014053"/>
            <a:ext cx="101600" cy="69850"/>
          </a:xfrm>
          <a:custGeom>
            <a:avLst/>
            <a:gdLst>
              <a:gd name="T0" fmla="*/ 1 w 47"/>
              <a:gd name="T1" fmla="*/ 30 h 32"/>
              <a:gd name="T2" fmla="*/ 6 w 47"/>
              <a:gd name="T3" fmla="*/ 31 h 32"/>
              <a:gd name="T4" fmla="*/ 44 w 47"/>
              <a:gd name="T5" fmla="*/ 7 h 32"/>
              <a:gd name="T6" fmla="*/ 46 w 47"/>
              <a:gd name="T7" fmla="*/ 2 h 32"/>
              <a:gd name="T8" fmla="*/ 41 w 47"/>
              <a:gd name="T9" fmla="*/ 1 h 32"/>
              <a:gd name="T10" fmla="*/ 2 w 47"/>
              <a:gd name="T11" fmla="*/ 25 h 32"/>
              <a:gd name="T12" fmla="*/ 1 w 47"/>
              <a:gd name="T13" fmla="*/ 30 h 32"/>
            </a:gdLst>
            <a:ahLst/>
            <a:cxnLst>
              <a:cxn ang="0">
                <a:pos x="T0" y="T1"/>
              </a:cxn>
              <a:cxn ang="0">
                <a:pos x="T2" y="T3"/>
              </a:cxn>
              <a:cxn ang="0">
                <a:pos x="T4" y="T5"/>
              </a:cxn>
              <a:cxn ang="0">
                <a:pos x="T6" y="T7"/>
              </a:cxn>
              <a:cxn ang="0">
                <a:pos x="T8" y="T9"/>
              </a:cxn>
              <a:cxn ang="0">
                <a:pos x="T10" y="T11"/>
              </a:cxn>
              <a:cxn ang="0">
                <a:pos x="T12" y="T13"/>
              </a:cxn>
            </a:cxnLst>
            <a:rect l="0" t="0" r="r" b="b"/>
            <a:pathLst>
              <a:path w="47" h="32">
                <a:moveTo>
                  <a:pt x="1" y="30"/>
                </a:moveTo>
                <a:cubicBezTo>
                  <a:pt x="2" y="32"/>
                  <a:pt x="4" y="32"/>
                  <a:pt x="6" y="31"/>
                </a:cubicBezTo>
                <a:cubicBezTo>
                  <a:pt x="44" y="7"/>
                  <a:pt x="44" y="7"/>
                  <a:pt x="44" y="7"/>
                </a:cubicBezTo>
                <a:cubicBezTo>
                  <a:pt x="46" y="6"/>
                  <a:pt x="47" y="4"/>
                  <a:pt x="46" y="2"/>
                </a:cubicBezTo>
                <a:cubicBezTo>
                  <a:pt x="45" y="1"/>
                  <a:pt x="42" y="0"/>
                  <a:pt x="41" y="1"/>
                </a:cubicBezTo>
                <a:cubicBezTo>
                  <a:pt x="2" y="25"/>
                  <a:pt x="2" y="25"/>
                  <a:pt x="2" y="25"/>
                </a:cubicBezTo>
                <a:cubicBezTo>
                  <a:pt x="1" y="26"/>
                  <a:pt x="0" y="28"/>
                  <a:pt x="1" y="3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92"/>
          <p:cNvSpPr>
            <a:spLocks/>
          </p:cNvSpPr>
          <p:nvPr/>
        </p:nvSpPr>
        <p:spPr bwMode="auto">
          <a:xfrm>
            <a:off x="7571109" y="3071203"/>
            <a:ext cx="139700" cy="192088"/>
          </a:xfrm>
          <a:custGeom>
            <a:avLst/>
            <a:gdLst>
              <a:gd name="T0" fmla="*/ 0 w 64"/>
              <a:gd name="T1" fmla="*/ 3 h 88"/>
              <a:gd name="T2" fmla="*/ 5 w 64"/>
              <a:gd name="T3" fmla="*/ 0 h 88"/>
              <a:gd name="T4" fmla="*/ 55 w 64"/>
              <a:gd name="T5" fmla="*/ 80 h 88"/>
              <a:gd name="T6" fmla="*/ 64 w 64"/>
              <a:gd name="T7" fmla="*/ 85 h 88"/>
              <a:gd name="T8" fmla="*/ 63 w 64"/>
              <a:gd name="T9" fmla="*/ 85 h 88"/>
              <a:gd name="T10" fmla="*/ 49 w 64"/>
              <a:gd name="T11" fmla="*/ 82 h 88"/>
              <a:gd name="T12" fmla="*/ 0 w 64"/>
              <a:gd name="T13" fmla="*/ 3 h 88"/>
            </a:gdLst>
            <a:ahLst/>
            <a:cxnLst>
              <a:cxn ang="0">
                <a:pos x="T0" y="T1"/>
              </a:cxn>
              <a:cxn ang="0">
                <a:pos x="T2" y="T3"/>
              </a:cxn>
              <a:cxn ang="0">
                <a:pos x="T4" y="T5"/>
              </a:cxn>
              <a:cxn ang="0">
                <a:pos x="T6" y="T7"/>
              </a:cxn>
              <a:cxn ang="0">
                <a:pos x="T8" y="T9"/>
              </a:cxn>
              <a:cxn ang="0">
                <a:pos x="T10" y="T11"/>
              </a:cxn>
              <a:cxn ang="0">
                <a:pos x="T12" y="T13"/>
              </a:cxn>
            </a:cxnLst>
            <a:rect l="0" t="0" r="r" b="b"/>
            <a:pathLst>
              <a:path w="64" h="88">
                <a:moveTo>
                  <a:pt x="0" y="3"/>
                </a:moveTo>
                <a:cubicBezTo>
                  <a:pt x="5" y="0"/>
                  <a:pt x="5" y="0"/>
                  <a:pt x="5" y="0"/>
                </a:cubicBezTo>
                <a:cubicBezTo>
                  <a:pt x="55" y="80"/>
                  <a:pt x="55" y="80"/>
                  <a:pt x="55" y="80"/>
                </a:cubicBezTo>
                <a:cubicBezTo>
                  <a:pt x="57" y="83"/>
                  <a:pt x="60" y="85"/>
                  <a:pt x="64" y="85"/>
                </a:cubicBezTo>
                <a:cubicBezTo>
                  <a:pt x="63" y="85"/>
                  <a:pt x="63" y="85"/>
                  <a:pt x="63" y="85"/>
                </a:cubicBezTo>
                <a:cubicBezTo>
                  <a:pt x="58" y="88"/>
                  <a:pt x="52" y="87"/>
                  <a:pt x="49" y="82"/>
                </a:cubicBezTo>
                <a:lnTo>
                  <a:pt x="0"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93"/>
          <p:cNvSpPr>
            <a:spLocks noEditPoints="1"/>
          </p:cNvSpPr>
          <p:nvPr/>
        </p:nvSpPr>
        <p:spPr bwMode="auto">
          <a:xfrm>
            <a:off x="8903021" y="4674578"/>
            <a:ext cx="219075" cy="239713"/>
          </a:xfrm>
          <a:custGeom>
            <a:avLst/>
            <a:gdLst>
              <a:gd name="T0" fmla="*/ 78 w 101"/>
              <a:gd name="T1" fmla="*/ 51 h 110"/>
              <a:gd name="T2" fmla="*/ 75 w 101"/>
              <a:gd name="T3" fmla="*/ 63 h 110"/>
              <a:gd name="T4" fmla="*/ 75 w 101"/>
              <a:gd name="T5" fmla="*/ 73 h 110"/>
              <a:gd name="T6" fmla="*/ 77 w 101"/>
              <a:gd name="T7" fmla="*/ 74 h 110"/>
              <a:gd name="T8" fmla="*/ 86 w 101"/>
              <a:gd name="T9" fmla="*/ 86 h 110"/>
              <a:gd name="T10" fmla="*/ 75 w 101"/>
              <a:gd name="T11" fmla="*/ 80 h 110"/>
              <a:gd name="T12" fmla="*/ 75 w 101"/>
              <a:gd name="T13" fmla="*/ 22 h 110"/>
              <a:gd name="T14" fmla="*/ 86 w 101"/>
              <a:gd name="T15" fmla="*/ 15 h 110"/>
              <a:gd name="T16" fmla="*/ 77 w 101"/>
              <a:gd name="T17" fmla="*/ 28 h 110"/>
              <a:gd name="T18" fmla="*/ 75 w 101"/>
              <a:gd name="T19" fmla="*/ 28 h 110"/>
              <a:gd name="T20" fmla="*/ 98 w 101"/>
              <a:gd name="T21" fmla="*/ 48 h 110"/>
              <a:gd name="T22" fmla="*/ 83 w 101"/>
              <a:gd name="T23" fmla="*/ 51 h 110"/>
              <a:gd name="T24" fmla="*/ 98 w 101"/>
              <a:gd name="T25" fmla="*/ 53 h 110"/>
              <a:gd name="T26" fmla="*/ 98 w 101"/>
              <a:gd name="T27" fmla="*/ 48 h 110"/>
              <a:gd name="T28" fmla="*/ 52 w 101"/>
              <a:gd name="T29" fmla="*/ 110 h 110"/>
              <a:gd name="T30" fmla="*/ 66 w 101"/>
              <a:gd name="T31" fmla="*/ 74 h 110"/>
              <a:gd name="T32" fmla="*/ 75 w 101"/>
              <a:gd name="T33" fmla="*/ 39 h 110"/>
              <a:gd name="T34" fmla="*/ 50 w 101"/>
              <a:gd name="T35" fmla="*/ 29 h 110"/>
              <a:gd name="T36" fmla="*/ 72 w 101"/>
              <a:gd name="T37" fmla="*/ 51 h 110"/>
              <a:gd name="T38" fmla="*/ 62 w 101"/>
              <a:gd name="T39" fmla="*/ 70 h 110"/>
              <a:gd name="T40" fmla="*/ 60 w 101"/>
              <a:gd name="T41" fmla="*/ 85 h 110"/>
              <a:gd name="T42" fmla="*/ 50 w 101"/>
              <a:gd name="T43" fmla="*/ 110 h 110"/>
              <a:gd name="T44" fmla="*/ 75 w 101"/>
              <a:gd name="T45" fmla="*/ 28 h 110"/>
              <a:gd name="T46" fmla="*/ 74 w 101"/>
              <a:gd name="T47" fmla="*/ 24 h 110"/>
              <a:gd name="T48" fmla="*/ 75 w 101"/>
              <a:gd name="T49" fmla="*/ 73 h 110"/>
              <a:gd name="T50" fmla="*/ 74 w 101"/>
              <a:gd name="T51" fmla="*/ 78 h 110"/>
              <a:gd name="T52" fmla="*/ 75 w 101"/>
              <a:gd name="T53" fmla="*/ 73 h 110"/>
              <a:gd name="T54" fmla="*/ 50 w 101"/>
              <a:gd name="T55" fmla="*/ 0 h 110"/>
              <a:gd name="T56" fmla="*/ 53 w 101"/>
              <a:gd name="T57" fmla="*/ 3 h 110"/>
              <a:gd name="T58" fmla="*/ 50 w 101"/>
              <a:gd name="T59" fmla="*/ 18 h 110"/>
              <a:gd name="T60" fmla="*/ 50 w 101"/>
              <a:gd name="T61" fmla="*/ 23 h 110"/>
              <a:gd name="T62" fmla="*/ 25 w 101"/>
              <a:gd name="T63" fmla="*/ 63 h 110"/>
              <a:gd name="T64" fmla="*/ 35 w 101"/>
              <a:gd name="T65" fmla="*/ 96 h 110"/>
              <a:gd name="T66" fmla="*/ 50 w 101"/>
              <a:gd name="T67" fmla="*/ 110 h 110"/>
              <a:gd name="T68" fmla="*/ 41 w 101"/>
              <a:gd name="T69" fmla="*/ 85 h 110"/>
              <a:gd name="T70" fmla="*/ 39 w 101"/>
              <a:gd name="T71" fmla="*/ 70 h 110"/>
              <a:gd name="T72" fmla="*/ 34 w 101"/>
              <a:gd name="T73" fmla="*/ 35 h 110"/>
              <a:gd name="T74" fmla="*/ 50 w 101"/>
              <a:gd name="T75" fmla="*/ 23 h 110"/>
              <a:gd name="T76" fmla="*/ 50 w 101"/>
              <a:gd name="T77" fmla="*/ 18 h 110"/>
              <a:gd name="T78" fmla="*/ 48 w 101"/>
              <a:gd name="T79" fmla="*/ 3 h 110"/>
              <a:gd name="T80" fmla="*/ 25 w 101"/>
              <a:gd name="T81" fmla="*/ 80 h 110"/>
              <a:gd name="T82" fmla="*/ 27 w 101"/>
              <a:gd name="T83" fmla="*/ 74 h 110"/>
              <a:gd name="T84" fmla="*/ 25 w 101"/>
              <a:gd name="T85" fmla="*/ 80 h 110"/>
              <a:gd name="T86" fmla="*/ 25 w 101"/>
              <a:gd name="T87" fmla="*/ 22 h 110"/>
              <a:gd name="T88" fmla="*/ 27 w 101"/>
              <a:gd name="T89" fmla="*/ 28 h 110"/>
              <a:gd name="T90" fmla="*/ 25 w 101"/>
              <a:gd name="T91" fmla="*/ 39 h 110"/>
              <a:gd name="T92" fmla="*/ 25 w 101"/>
              <a:gd name="T93" fmla="*/ 63 h 110"/>
              <a:gd name="T94" fmla="*/ 25 w 101"/>
              <a:gd name="T95" fmla="*/ 22 h 110"/>
              <a:gd name="T96" fmla="*/ 23 w 101"/>
              <a:gd name="T97" fmla="*/ 28 h 110"/>
              <a:gd name="T98" fmla="*/ 15 w 101"/>
              <a:gd name="T99" fmla="*/ 19 h 110"/>
              <a:gd name="T100" fmla="*/ 18 w 101"/>
              <a:gd name="T101" fmla="*/ 15 h 110"/>
              <a:gd name="T102" fmla="*/ 25 w 101"/>
              <a:gd name="T103" fmla="*/ 73 h 110"/>
              <a:gd name="T104" fmla="*/ 18 w 101"/>
              <a:gd name="T105" fmla="*/ 86 h 110"/>
              <a:gd name="T106" fmla="*/ 15 w 101"/>
              <a:gd name="T107" fmla="*/ 83 h 110"/>
              <a:gd name="T108" fmla="*/ 23 w 101"/>
              <a:gd name="T109" fmla="*/ 74 h 110"/>
              <a:gd name="T110" fmla="*/ 18 w 101"/>
              <a:gd name="T111" fmla="*/ 51 h 110"/>
              <a:gd name="T112" fmla="*/ 15 w 101"/>
              <a:gd name="T113" fmla="*/ 48 h 110"/>
              <a:gd name="T114" fmla="*/ 0 w 101"/>
              <a:gd name="T115" fmla="*/ 51 h 110"/>
              <a:gd name="T116" fmla="*/ 15 w 101"/>
              <a:gd name="T117" fmla="*/ 5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10">
                <a:moveTo>
                  <a:pt x="75" y="63"/>
                </a:moveTo>
                <a:cubicBezTo>
                  <a:pt x="77" y="59"/>
                  <a:pt x="78" y="55"/>
                  <a:pt x="78" y="51"/>
                </a:cubicBezTo>
                <a:cubicBezTo>
                  <a:pt x="78" y="47"/>
                  <a:pt x="77" y="43"/>
                  <a:pt x="75" y="39"/>
                </a:cubicBezTo>
                <a:cubicBezTo>
                  <a:pt x="75" y="63"/>
                  <a:pt x="75" y="63"/>
                  <a:pt x="75" y="63"/>
                </a:cubicBezTo>
                <a:close/>
                <a:moveTo>
                  <a:pt x="75" y="80"/>
                </a:moveTo>
                <a:cubicBezTo>
                  <a:pt x="75" y="73"/>
                  <a:pt x="75" y="73"/>
                  <a:pt x="75" y="73"/>
                </a:cubicBezTo>
                <a:cubicBezTo>
                  <a:pt x="76" y="73"/>
                  <a:pt x="77" y="73"/>
                  <a:pt x="77" y="74"/>
                </a:cubicBezTo>
                <a:cubicBezTo>
                  <a:pt x="77" y="74"/>
                  <a:pt x="77" y="74"/>
                  <a:pt x="77" y="74"/>
                </a:cubicBezTo>
                <a:cubicBezTo>
                  <a:pt x="86" y="83"/>
                  <a:pt x="86" y="83"/>
                  <a:pt x="86" y="83"/>
                </a:cubicBezTo>
                <a:cubicBezTo>
                  <a:pt x="87" y="84"/>
                  <a:pt x="87" y="85"/>
                  <a:pt x="86" y="86"/>
                </a:cubicBezTo>
                <a:cubicBezTo>
                  <a:pt x="85" y="87"/>
                  <a:pt x="83" y="87"/>
                  <a:pt x="82" y="86"/>
                </a:cubicBezTo>
                <a:cubicBezTo>
                  <a:pt x="75" y="80"/>
                  <a:pt x="75" y="80"/>
                  <a:pt x="75" y="80"/>
                </a:cubicBezTo>
                <a:close/>
                <a:moveTo>
                  <a:pt x="75" y="28"/>
                </a:moveTo>
                <a:cubicBezTo>
                  <a:pt x="75" y="22"/>
                  <a:pt x="75" y="22"/>
                  <a:pt x="75" y="22"/>
                </a:cubicBezTo>
                <a:cubicBezTo>
                  <a:pt x="82" y="15"/>
                  <a:pt x="82" y="15"/>
                  <a:pt x="82" y="15"/>
                </a:cubicBezTo>
                <a:cubicBezTo>
                  <a:pt x="83" y="14"/>
                  <a:pt x="85" y="14"/>
                  <a:pt x="86" y="15"/>
                </a:cubicBezTo>
                <a:cubicBezTo>
                  <a:pt x="87" y="16"/>
                  <a:pt x="87" y="18"/>
                  <a:pt x="86" y="19"/>
                </a:cubicBezTo>
                <a:cubicBezTo>
                  <a:pt x="77" y="28"/>
                  <a:pt x="77" y="28"/>
                  <a:pt x="77" y="28"/>
                </a:cubicBezTo>
                <a:cubicBezTo>
                  <a:pt x="77" y="28"/>
                  <a:pt x="77" y="28"/>
                  <a:pt x="77" y="28"/>
                </a:cubicBezTo>
                <a:cubicBezTo>
                  <a:pt x="77" y="28"/>
                  <a:pt x="76" y="28"/>
                  <a:pt x="75" y="28"/>
                </a:cubicBezTo>
                <a:close/>
                <a:moveTo>
                  <a:pt x="98" y="48"/>
                </a:moveTo>
                <a:cubicBezTo>
                  <a:pt x="98" y="48"/>
                  <a:pt x="98" y="48"/>
                  <a:pt x="98" y="48"/>
                </a:cubicBezTo>
                <a:cubicBezTo>
                  <a:pt x="86" y="48"/>
                  <a:pt x="86" y="48"/>
                  <a:pt x="86" y="48"/>
                </a:cubicBezTo>
                <a:cubicBezTo>
                  <a:pt x="84" y="48"/>
                  <a:pt x="83" y="49"/>
                  <a:pt x="83" y="51"/>
                </a:cubicBezTo>
                <a:cubicBezTo>
                  <a:pt x="83" y="52"/>
                  <a:pt x="84" y="53"/>
                  <a:pt x="86" y="53"/>
                </a:cubicBezTo>
                <a:cubicBezTo>
                  <a:pt x="98" y="53"/>
                  <a:pt x="98" y="53"/>
                  <a:pt x="98" y="53"/>
                </a:cubicBezTo>
                <a:cubicBezTo>
                  <a:pt x="100" y="53"/>
                  <a:pt x="101" y="52"/>
                  <a:pt x="101" y="51"/>
                </a:cubicBezTo>
                <a:cubicBezTo>
                  <a:pt x="101" y="49"/>
                  <a:pt x="100" y="48"/>
                  <a:pt x="98" y="48"/>
                </a:cubicBezTo>
                <a:close/>
                <a:moveTo>
                  <a:pt x="50" y="110"/>
                </a:moveTo>
                <a:cubicBezTo>
                  <a:pt x="52" y="110"/>
                  <a:pt x="52" y="110"/>
                  <a:pt x="52" y="110"/>
                </a:cubicBezTo>
                <a:cubicBezTo>
                  <a:pt x="60" y="110"/>
                  <a:pt x="66" y="104"/>
                  <a:pt x="66" y="96"/>
                </a:cubicBezTo>
                <a:cubicBezTo>
                  <a:pt x="66" y="74"/>
                  <a:pt x="66" y="74"/>
                  <a:pt x="66" y="74"/>
                </a:cubicBezTo>
                <a:cubicBezTo>
                  <a:pt x="70" y="71"/>
                  <a:pt x="73" y="67"/>
                  <a:pt x="75" y="63"/>
                </a:cubicBezTo>
                <a:cubicBezTo>
                  <a:pt x="75" y="39"/>
                  <a:pt x="75" y="39"/>
                  <a:pt x="75" y="39"/>
                </a:cubicBezTo>
                <a:cubicBezTo>
                  <a:pt x="71" y="29"/>
                  <a:pt x="61" y="23"/>
                  <a:pt x="50" y="23"/>
                </a:cubicBezTo>
                <a:cubicBezTo>
                  <a:pt x="50" y="29"/>
                  <a:pt x="50" y="29"/>
                  <a:pt x="50" y="29"/>
                </a:cubicBezTo>
                <a:cubicBezTo>
                  <a:pt x="56" y="29"/>
                  <a:pt x="62" y="31"/>
                  <a:pt x="66" y="35"/>
                </a:cubicBezTo>
                <a:cubicBezTo>
                  <a:pt x="70" y="39"/>
                  <a:pt x="72" y="45"/>
                  <a:pt x="72" y="51"/>
                </a:cubicBezTo>
                <a:cubicBezTo>
                  <a:pt x="72" y="59"/>
                  <a:pt x="68" y="66"/>
                  <a:pt x="62" y="70"/>
                </a:cubicBezTo>
                <a:cubicBezTo>
                  <a:pt x="62" y="70"/>
                  <a:pt x="62" y="70"/>
                  <a:pt x="62" y="70"/>
                </a:cubicBezTo>
                <a:cubicBezTo>
                  <a:pt x="61" y="70"/>
                  <a:pt x="60" y="71"/>
                  <a:pt x="60" y="72"/>
                </a:cubicBezTo>
                <a:cubicBezTo>
                  <a:pt x="60" y="85"/>
                  <a:pt x="60" y="85"/>
                  <a:pt x="60" y="85"/>
                </a:cubicBezTo>
                <a:cubicBezTo>
                  <a:pt x="50" y="85"/>
                  <a:pt x="50" y="85"/>
                  <a:pt x="50" y="85"/>
                </a:cubicBezTo>
                <a:cubicBezTo>
                  <a:pt x="50" y="110"/>
                  <a:pt x="50" y="110"/>
                  <a:pt x="50" y="110"/>
                </a:cubicBezTo>
                <a:close/>
                <a:moveTo>
                  <a:pt x="75" y="22"/>
                </a:moveTo>
                <a:cubicBezTo>
                  <a:pt x="75" y="28"/>
                  <a:pt x="75" y="28"/>
                  <a:pt x="75" y="28"/>
                </a:cubicBezTo>
                <a:cubicBezTo>
                  <a:pt x="75" y="28"/>
                  <a:pt x="74" y="28"/>
                  <a:pt x="74" y="28"/>
                </a:cubicBezTo>
                <a:cubicBezTo>
                  <a:pt x="72" y="27"/>
                  <a:pt x="72" y="25"/>
                  <a:pt x="74" y="24"/>
                </a:cubicBezTo>
                <a:cubicBezTo>
                  <a:pt x="75" y="22"/>
                  <a:pt x="75" y="22"/>
                  <a:pt x="75" y="22"/>
                </a:cubicBezTo>
                <a:close/>
                <a:moveTo>
                  <a:pt x="75" y="73"/>
                </a:moveTo>
                <a:cubicBezTo>
                  <a:pt x="75" y="80"/>
                  <a:pt x="75" y="80"/>
                  <a:pt x="75" y="80"/>
                </a:cubicBezTo>
                <a:cubicBezTo>
                  <a:pt x="74" y="78"/>
                  <a:pt x="74" y="78"/>
                  <a:pt x="74" y="78"/>
                </a:cubicBezTo>
                <a:cubicBezTo>
                  <a:pt x="72" y="77"/>
                  <a:pt x="72" y="75"/>
                  <a:pt x="74" y="74"/>
                </a:cubicBezTo>
                <a:cubicBezTo>
                  <a:pt x="74" y="73"/>
                  <a:pt x="75" y="73"/>
                  <a:pt x="75" y="73"/>
                </a:cubicBezTo>
                <a:close/>
                <a:moveTo>
                  <a:pt x="50" y="18"/>
                </a:moveTo>
                <a:cubicBezTo>
                  <a:pt x="50" y="0"/>
                  <a:pt x="50" y="0"/>
                  <a:pt x="50" y="0"/>
                </a:cubicBezTo>
                <a:cubicBezTo>
                  <a:pt x="50" y="0"/>
                  <a:pt x="50" y="0"/>
                  <a:pt x="50" y="0"/>
                </a:cubicBezTo>
                <a:cubicBezTo>
                  <a:pt x="52" y="0"/>
                  <a:pt x="53" y="2"/>
                  <a:pt x="53" y="3"/>
                </a:cubicBezTo>
                <a:cubicBezTo>
                  <a:pt x="53" y="15"/>
                  <a:pt x="53" y="15"/>
                  <a:pt x="53" y="15"/>
                </a:cubicBezTo>
                <a:cubicBezTo>
                  <a:pt x="53" y="17"/>
                  <a:pt x="52" y="18"/>
                  <a:pt x="50" y="18"/>
                </a:cubicBezTo>
                <a:cubicBezTo>
                  <a:pt x="50" y="18"/>
                  <a:pt x="50" y="18"/>
                  <a:pt x="50" y="18"/>
                </a:cubicBezTo>
                <a:close/>
                <a:moveTo>
                  <a:pt x="50" y="23"/>
                </a:moveTo>
                <a:cubicBezTo>
                  <a:pt x="39" y="23"/>
                  <a:pt x="30" y="29"/>
                  <a:pt x="25" y="39"/>
                </a:cubicBezTo>
                <a:cubicBezTo>
                  <a:pt x="25" y="63"/>
                  <a:pt x="25" y="63"/>
                  <a:pt x="25" y="63"/>
                </a:cubicBezTo>
                <a:cubicBezTo>
                  <a:pt x="27" y="68"/>
                  <a:pt x="31" y="71"/>
                  <a:pt x="35" y="74"/>
                </a:cubicBezTo>
                <a:cubicBezTo>
                  <a:pt x="35" y="96"/>
                  <a:pt x="35" y="96"/>
                  <a:pt x="35" y="96"/>
                </a:cubicBezTo>
                <a:cubicBezTo>
                  <a:pt x="35" y="104"/>
                  <a:pt x="41" y="110"/>
                  <a:pt x="49" y="110"/>
                </a:cubicBezTo>
                <a:cubicBezTo>
                  <a:pt x="50" y="110"/>
                  <a:pt x="50" y="110"/>
                  <a:pt x="50" y="110"/>
                </a:cubicBezTo>
                <a:cubicBezTo>
                  <a:pt x="50" y="85"/>
                  <a:pt x="50" y="85"/>
                  <a:pt x="50" y="85"/>
                </a:cubicBezTo>
                <a:cubicBezTo>
                  <a:pt x="41" y="85"/>
                  <a:pt x="41" y="85"/>
                  <a:pt x="41" y="85"/>
                </a:cubicBezTo>
                <a:cubicBezTo>
                  <a:pt x="41" y="72"/>
                  <a:pt x="41" y="72"/>
                  <a:pt x="41" y="72"/>
                </a:cubicBezTo>
                <a:cubicBezTo>
                  <a:pt x="41" y="71"/>
                  <a:pt x="40" y="71"/>
                  <a:pt x="39" y="70"/>
                </a:cubicBezTo>
                <a:cubicBezTo>
                  <a:pt x="33" y="66"/>
                  <a:pt x="28" y="59"/>
                  <a:pt x="28" y="51"/>
                </a:cubicBezTo>
                <a:cubicBezTo>
                  <a:pt x="28" y="45"/>
                  <a:pt x="30" y="39"/>
                  <a:pt x="34" y="35"/>
                </a:cubicBezTo>
                <a:cubicBezTo>
                  <a:pt x="39" y="31"/>
                  <a:pt x="44" y="29"/>
                  <a:pt x="50" y="29"/>
                </a:cubicBezTo>
                <a:cubicBezTo>
                  <a:pt x="50" y="23"/>
                  <a:pt x="50" y="23"/>
                  <a:pt x="50" y="23"/>
                </a:cubicBezTo>
                <a:close/>
                <a:moveTo>
                  <a:pt x="50" y="0"/>
                </a:moveTo>
                <a:cubicBezTo>
                  <a:pt x="50" y="18"/>
                  <a:pt x="50" y="18"/>
                  <a:pt x="50" y="18"/>
                </a:cubicBezTo>
                <a:cubicBezTo>
                  <a:pt x="49" y="18"/>
                  <a:pt x="48" y="17"/>
                  <a:pt x="48" y="15"/>
                </a:cubicBezTo>
                <a:cubicBezTo>
                  <a:pt x="48" y="3"/>
                  <a:pt x="48" y="3"/>
                  <a:pt x="48" y="3"/>
                </a:cubicBezTo>
                <a:cubicBezTo>
                  <a:pt x="48" y="2"/>
                  <a:pt x="49" y="1"/>
                  <a:pt x="50" y="0"/>
                </a:cubicBezTo>
                <a:close/>
                <a:moveTo>
                  <a:pt x="25" y="80"/>
                </a:moveTo>
                <a:cubicBezTo>
                  <a:pt x="25" y="73"/>
                  <a:pt x="25" y="73"/>
                  <a:pt x="25" y="73"/>
                </a:cubicBezTo>
                <a:cubicBezTo>
                  <a:pt x="26" y="73"/>
                  <a:pt x="27" y="73"/>
                  <a:pt x="27" y="74"/>
                </a:cubicBezTo>
                <a:cubicBezTo>
                  <a:pt x="28" y="75"/>
                  <a:pt x="28" y="77"/>
                  <a:pt x="27" y="78"/>
                </a:cubicBezTo>
                <a:cubicBezTo>
                  <a:pt x="25" y="80"/>
                  <a:pt x="25" y="80"/>
                  <a:pt x="25" y="80"/>
                </a:cubicBezTo>
                <a:close/>
                <a:moveTo>
                  <a:pt x="25" y="28"/>
                </a:moveTo>
                <a:cubicBezTo>
                  <a:pt x="25" y="22"/>
                  <a:pt x="25" y="22"/>
                  <a:pt x="25" y="22"/>
                </a:cubicBezTo>
                <a:cubicBezTo>
                  <a:pt x="27" y="24"/>
                  <a:pt x="27" y="24"/>
                  <a:pt x="27" y="24"/>
                </a:cubicBezTo>
                <a:cubicBezTo>
                  <a:pt x="28" y="25"/>
                  <a:pt x="28" y="27"/>
                  <a:pt x="27" y="28"/>
                </a:cubicBezTo>
                <a:cubicBezTo>
                  <a:pt x="27" y="28"/>
                  <a:pt x="26" y="28"/>
                  <a:pt x="25" y="28"/>
                </a:cubicBezTo>
                <a:close/>
                <a:moveTo>
                  <a:pt x="25" y="39"/>
                </a:moveTo>
                <a:cubicBezTo>
                  <a:pt x="23" y="42"/>
                  <a:pt x="22" y="46"/>
                  <a:pt x="22" y="51"/>
                </a:cubicBezTo>
                <a:cubicBezTo>
                  <a:pt x="22" y="55"/>
                  <a:pt x="23" y="59"/>
                  <a:pt x="25" y="63"/>
                </a:cubicBezTo>
                <a:cubicBezTo>
                  <a:pt x="25" y="39"/>
                  <a:pt x="25" y="39"/>
                  <a:pt x="25" y="39"/>
                </a:cubicBezTo>
                <a:close/>
                <a:moveTo>
                  <a:pt x="25" y="22"/>
                </a:moveTo>
                <a:cubicBezTo>
                  <a:pt x="25" y="28"/>
                  <a:pt x="25" y="28"/>
                  <a:pt x="25" y="28"/>
                </a:cubicBezTo>
                <a:cubicBezTo>
                  <a:pt x="25" y="28"/>
                  <a:pt x="24" y="28"/>
                  <a:pt x="23" y="28"/>
                </a:cubicBezTo>
                <a:cubicBezTo>
                  <a:pt x="23" y="28"/>
                  <a:pt x="23" y="28"/>
                  <a:pt x="23" y="28"/>
                </a:cubicBezTo>
                <a:cubicBezTo>
                  <a:pt x="15" y="19"/>
                  <a:pt x="15" y="19"/>
                  <a:pt x="15" y="19"/>
                </a:cubicBezTo>
                <a:cubicBezTo>
                  <a:pt x="14" y="18"/>
                  <a:pt x="14" y="16"/>
                  <a:pt x="15" y="15"/>
                </a:cubicBezTo>
                <a:cubicBezTo>
                  <a:pt x="16" y="14"/>
                  <a:pt x="17" y="14"/>
                  <a:pt x="18" y="15"/>
                </a:cubicBezTo>
                <a:cubicBezTo>
                  <a:pt x="25" y="22"/>
                  <a:pt x="25" y="22"/>
                  <a:pt x="25" y="22"/>
                </a:cubicBezTo>
                <a:close/>
                <a:moveTo>
                  <a:pt x="25" y="73"/>
                </a:moveTo>
                <a:cubicBezTo>
                  <a:pt x="25" y="80"/>
                  <a:pt x="25" y="80"/>
                  <a:pt x="25" y="80"/>
                </a:cubicBezTo>
                <a:cubicBezTo>
                  <a:pt x="18" y="86"/>
                  <a:pt x="18" y="86"/>
                  <a:pt x="18" y="86"/>
                </a:cubicBezTo>
                <a:cubicBezTo>
                  <a:pt x="17" y="87"/>
                  <a:pt x="16" y="87"/>
                  <a:pt x="15" y="86"/>
                </a:cubicBezTo>
                <a:cubicBezTo>
                  <a:pt x="14" y="85"/>
                  <a:pt x="14" y="84"/>
                  <a:pt x="15" y="83"/>
                </a:cubicBezTo>
                <a:cubicBezTo>
                  <a:pt x="23" y="74"/>
                  <a:pt x="23" y="74"/>
                  <a:pt x="23" y="74"/>
                </a:cubicBezTo>
                <a:cubicBezTo>
                  <a:pt x="23" y="74"/>
                  <a:pt x="23" y="74"/>
                  <a:pt x="23" y="74"/>
                </a:cubicBezTo>
                <a:cubicBezTo>
                  <a:pt x="24" y="74"/>
                  <a:pt x="25" y="73"/>
                  <a:pt x="25" y="73"/>
                </a:cubicBezTo>
                <a:close/>
                <a:moveTo>
                  <a:pt x="18" y="51"/>
                </a:moveTo>
                <a:cubicBezTo>
                  <a:pt x="18" y="51"/>
                  <a:pt x="18" y="51"/>
                  <a:pt x="18" y="51"/>
                </a:cubicBezTo>
                <a:cubicBezTo>
                  <a:pt x="18" y="49"/>
                  <a:pt x="16" y="48"/>
                  <a:pt x="15" y="48"/>
                </a:cubicBezTo>
                <a:cubicBezTo>
                  <a:pt x="3" y="48"/>
                  <a:pt x="3" y="48"/>
                  <a:pt x="3" y="48"/>
                </a:cubicBezTo>
                <a:cubicBezTo>
                  <a:pt x="1" y="48"/>
                  <a:pt x="0" y="49"/>
                  <a:pt x="0" y="51"/>
                </a:cubicBezTo>
                <a:cubicBezTo>
                  <a:pt x="0" y="52"/>
                  <a:pt x="1" y="53"/>
                  <a:pt x="3" y="53"/>
                </a:cubicBezTo>
                <a:cubicBezTo>
                  <a:pt x="15" y="53"/>
                  <a:pt x="15" y="53"/>
                  <a:pt x="15" y="53"/>
                </a:cubicBezTo>
                <a:cubicBezTo>
                  <a:pt x="16" y="53"/>
                  <a:pt x="18" y="52"/>
                  <a:pt x="18" y="51"/>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94"/>
          <p:cNvSpPr>
            <a:spLocks/>
          </p:cNvSpPr>
          <p:nvPr/>
        </p:nvSpPr>
        <p:spPr bwMode="auto">
          <a:xfrm>
            <a:off x="8637909" y="3095015"/>
            <a:ext cx="63500" cy="60325"/>
          </a:xfrm>
          <a:custGeom>
            <a:avLst/>
            <a:gdLst>
              <a:gd name="T0" fmla="*/ 28 w 29"/>
              <a:gd name="T1" fmla="*/ 16 h 28"/>
              <a:gd name="T2" fmla="*/ 12 w 29"/>
              <a:gd name="T3" fmla="*/ 27 h 28"/>
              <a:gd name="T4" fmla="*/ 1 w 29"/>
              <a:gd name="T5" fmla="*/ 12 h 28"/>
              <a:gd name="T6" fmla="*/ 17 w 29"/>
              <a:gd name="T7" fmla="*/ 1 h 28"/>
              <a:gd name="T8" fmla="*/ 28 w 29"/>
              <a:gd name="T9" fmla="*/ 16 h 28"/>
            </a:gdLst>
            <a:ahLst/>
            <a:cxnLst>
              <a:cxn ang="0">
                <a:pos x="T0" y="T1"/>
              </a:cxn>
              <a:cxn ang="0">
                <a:pos x="T2" y="T3"/>
              </a:cxn>
              <a:cxn ang="0">
                <a:pos x="T4" y="T5"/>
              </a:cxn>
              <a:cxn ang="0">
                <a:pos x="T6" y="T7"/>
              </a:cxn>
              <a:cxn ang="0">
                <a:pos x="T8" y="T9"/>
              </a:cxn>
            </a:cxnLst>
            <a:rect l="0" t="0" r="r" b="b"/>
            <a:pathLst>
              <a:path w="29" h="28">
                <a:moveTo>
                  <a:pt x="28" y="16"/>
                </a:moveTo>
                <a:cubicBezTo>
                  <a:pt x="26" y="23"/>
                  <a:pt x="19" y="28"/>
                  <a:pt x="12" y="27"/>
                </a:cubicBezTo>
                <a:cubicBezTo>
                  <a:pt x="5" y="26"/>
                  <a:pt x="0" y="19"/>
                  <a:pt x="1" y="12"/>
                </a:cubicBezTo>
                <a:cubicBezTo>
                  <a:pt x="3" y="4"/>
                  <a:pt x="10" y="0"/>
                  <a:pt x="17" y="1"/>
                </a:cubicBezTo>
                <a:cubicBezTo>
                  <a:pt x="24" y="2"/>
                  <a:pt x="29" y="9"/>
                  <a:pt x="28" y="16"/>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95"/>
          <p:cNvSpPr>
            <a:spLocks/>
          </p:cNvSpPr>
          <p:nvPr/>
        </p:nvSpPr>
        <p:spPr bwMode="auto">
          <a:xfrm>
            <a:off x="8623621" y="2912453"/>
            <a:ext cx="58738" cy="196850"/>
          </a:xfrm>
          <a:custGeom>
            <a:avLst/>
            <a:gdLst>
              <a:gd name="T0" fmla="*/ 27 w 27"/>
              <a:gd name="T1" fmla="*/ 90 h 91"/>
              <a:gd name="T2" fmla="*/ 12 w 27"/>
              <a:gd name="T3" fmla="*/ 14 h 91"/>
              <a:gd name="T4" fmla="*/ 1 w 27"/>
              <a:gd name="T5" fmla="*/ 0 h 91"/>
              <a:gd name="T6" fmla="*/ 17 w 27"/>
              <a:gd name="T7" fmla="*/ 91 h 91"/>
              <a:gd name="T8" fmla="*/ 27 w 27"/>
              <a:gd name="T9" fmla="*/ 90 h 91"/>
            </a:gdLst>
            <a:ahLst/>
            <a:cxnLst>
              <a:cxn ang="0">
                <a:pos x="T0" y="T1"/>
              </a:cxn>
              <a:cxn ang="0">
                <a:pos x="T2" y="T3"/>
              </a:cxn>
              <a:cxn ang="0">
                <a:pos x="T4" y="T5"/>
              </a:cxn>
              <a:cxn ang="0">
                <a:pos x="T6" y="T7"/>
              </a:cxn>
              <a:cxn ang="0">
                <a:pos x="T8" y="T9"/>
              </a:cxn>
            </a:cxnLst>
            <a:rect l="0" t="0" r="r" b="b"/>
            <a:pathLst>
              <a:path w="27" h="91">
                <a:moveTo>
                  <a:pt x="27" y="90"/>
                </a:moveTo>
                <a:cubicBezTo>
                  <a:pt x="27" y="90"/>
                  <a:pt x="12" y="14"/>
                  <a:pt x="12" y="14"/>
                </a:cubicBezTo>
                <a:cubicBezTo>
                  <a:pt x="12" y="14"/>
                  <a:pt x="3" y="0"/>
                  <a:pt x="1" y="0"/>
                </a:cubicBezTo>
                <a:cubicBezTo>
                  <a:pt x="0" y="0"/>
                  <a:pt x="17" y="91"/>
                  <a:pt x="17" y="91"/>
                </a:cubicBezTo>
                <a:lnTo>
                  <a:pt x="27" y="90"/>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96"/>
          <p:cNvSpPr>
            <a:spLocks/>
          </p:cNvSpPr>
          <p:nvPr/>
        </p:nvSpPr>
        <p:spPr bwMode="auto">
          <a:xfrm>
            <a:off x="8664896" y="2944203"/>
            <a:ext cx="127000" cy="169863"/>
          </a:xfrm>
          <a:custGeom>
            <a:avLst/>
            <a:gdLst>
              <a:gd name="T0" fmla="*/ 1 w 80"/>
              <a:gd name="T1" fmla="*/ 99 h 107"/>
              <a:gd name="T2" fmla="*/ 60 w 80"/>
              <a:gd name="T3" fmla="*/ 13 h 107"/>
              <a:gd name="T4" fmla="*/ 80 w 80"/>
              <a:gd name="T5" fmla="*/ 0 h 107"/>
              <a:gd name="T6" fmla="*/ 71 w 80"/>
              <a:gd name="T7" fmla="*/ 21 h 107"/>
              <a:gd name="T8" fmla="*/ 12 w 80"/>
              <a:gd name="T9" fmla="*/ 107 h 107"/>
              <a:gd name="T10" fmla="*/ 0 w 80"/>
              <a:gd name="T11" fmla="*/ 100 h 107"/>
              <a:gd name="T12" fmla="*/ 1 w 80"/>
              <a:gd name="T13" fmla="*/ 99 h 107"/>
            </a:gdLst>
            <a:ahLst/>
            <a:cxnLst>
              <a:cxn ang="0">
                <a:pos x="T0" y="T1"/>
              </a:cxn>
              <a:cxn ang="0">
                <a:pos x="T2" y="T3"/>
              </a:cxn>
              <a:cxn ang="0">
                <a:pos x="T4" y="T5"/>
              </a:cxn>
              <a:cxn ang="0">
                <a:pos x="T6" y="T7"/>
              </a:cxn>
              <a:cxn ang="0">
                <a:pos x="T8" y="T9"/>
              </a:cxn>
              <a:cxn ang="0">
                <a:pos x="T10" y="T11"/>
              </a:cxn>
              <a:cxn ang="0">
                <a:pos x="T12" y="T13"/>
              </a:cxn>
            </a:cxnLst>
            <a:rect l="0" t="0" r="r" b="b"/>
            <a:pathLst>
              <a:path w="80" h="107">
                <a:moveTo>
                  <a:pt x="1" y="99"/>
                </a:moveTo>
                <a:lnTo>
                  <a:pt x="60" y="13"/>
                </a:lnTo>
                <a:lnTo>
                  <a:pt x="80" y="0"/>
                </a:lnTo>
                <a:lnTo>
                  <a:pt x="71" y="21"/>
                </a:lnTo>
                <a:lnTo>
                  <a:pt x="12" y="107"/>
                </a:lnTo>
                <a:lnTo>
                  <a:pt x="0" y="100"/>
                </a:lnTo>
                <a:lnTo>
                  <a:pt x="1" y="99"/>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97"/>
          <p:cNvSpPr>
            <a:spLocks/>
          </p:cNvSpPr>
          <p:nvPr/>
        </p:nvSpPr>
        <p:spPr bwMode="auto">
          <a:xfrm>
            <a:off x="8653784" y="3141053"/>
            <a:ext cx="15875" cy="31750"/>
          </a:xfrm>
          <a:custGeom>
            <a:avLst/>
            <a:gdLst>
              <a:gd name="T0" fmla="*/ 2 w 7"/>
              <a:gd name="T1" fmla="*/ 3 h 15"/>
              <a:gd name="T2" fmla="*/ 5 w 7"/>
              <a:gd name="T3" fmla="*/ 1 h 15"/>
              <a:gd name="T4" fmla="*/ 7 w 7"/>
              <a:gd name="T5" fmla="*/ 3 h 15"/>
              <a:gd name="T6" fmla="*/ 5 w 7"/>
              <a:gd name="T7" fmla="*/ 13 h 15"/>
              <a:gd name="T8" fmla="*/ 3 w 7"/>
              <a:gd name="T9" fmla="*/ 15 h 15"/>
              <a:gd name="T10" fmla="*/ 1 w 7"/>
              <a:gd name="T11" fmla="*/ 12 h 15"/>
              <a:gd name="T12" fmla="*/ 2 w 7"/>
              <a:gd name="T13" fmla="*/ 3 h 15"/>
            </a:gdLst>
            <a:ahLst/>
            <a:cxnLst>
              <a:cxn ang="0">
                <a:pos x="T0" y="T1"/>
              </a:cxn>
              <a:cxn ang="0">
                <a:pos x="T2" y="T3"/>
              </a:cxn>
              <a:cxn ang="0">
                <a:pos x="T4" y="T5"/>
              </a:cxn>
              <a:cxn ang="0">
                <a:pos x="T6" y="T7"/>
              </a:cxn>
              <a:cxn ang="0">
                <a:pos x="T8" y="T9"/>
              </a:cxn>
              <a:cxn ang="0">
                <a:pos x="T10" y="T11"/>
              </a:cxn>
              <a:cxn ang="0">
                <a:pos x="T12" y="T13"/>
              </a:cxn>
            </a:cxnLst>
            <a:rect l="0" t="0" r="r" b="b"/>
            <a:pathLst>
              <a:path w="7" h="15">
                <a:moveTo>
                  <a:pt x="2" y="3"/>
                </a:moveTo>
                <a:cubicBezTo>
                  <a:pt x="3" y="1"/>
                  <a:pt x="4" y="0"/>
                  <a:pt x="5" y="1"/>
                </a:cubicBezTo>
                <a:cubicBezTo>
                  <a:pt x="6" y="1"/>
                  <a:pt x="7" y="2"/>
                  <a:pt x="7" y="3"/>
                </a:cubicBezTo>
                <a:cubicBezTo>
                  <a:pt x="5" y="13"/>
                  <a:pt x="5" y="13"/>
                  <a:pt x="5" y="13"/>
                </a:cubicBezTo>
                <a:cubicBezTo>
                  <a:pt x="5" y="14"/>
                  <a:pt x="4" y="15"/>
                  <a:pt x="3" y="15"/>
                </a:cubicBezTo>
                <a:cubicBezTo>
                  <a:pt x="1" y="15"/>
                  <a:pt x="0" y="13"/>
                  <a:pt x="1" y="12"/>
                </a:cubicBezTo>
                <a:lnTo>
                  <a:pt x="2" y="3"/>
                </a:ln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98"/>
          <p:cNvSpPr>
            <a:spLocks noEditPoints="1"/>
          </p:cNvSpPr>
          <p:nvPr/>
        </p:nvSpPr>
        <p:spPr bwMode="auto">
          <a:xfrm>
            <a:off x="8602984" y="1532915"/>
            <a:ext cx="220663" cy="236538"/>
          </a:xfrm>
          <a:custGeom>
            <a:avLst/>
            <a:gdLst>
              <a:gd name="T0" fmla="*/ 78 w 101"/>
              <a:gd name="T1" fmla="*/ 50 h 109"/>
              <a:gd name="T2" fmla="*/ 76 w 101"/>
              <a:gd name="T3" fmla="*/ 62 h 109"/>
              <a:gd name="T4" fmla="*/ 76 w 101"/>
              <a:gd name="T5" fmla="*/ 73 h 109"/>
              <a:gd name="T6" fmla="*/ 78 w 101"/>
              <a:gd name="T7" fmla="*/ 73 h 109"/>
              <a:gd name="T8" fmla="*/ 86 w 101"/>
              <a:gd name="T9" fmla="*/ 86 h 109"/>
              <a:gd name="T10" fmla="*/ 76 w 101"/>
              <a:gd name="T11" fmla="*/ 79 h 109"/>
              <a:gd name="T12" fmla="*/ 76 w 101"/>
              <a:gd name="T13" fmla="*/ 22 h 109"/>
              <a:gd name="T14" fmla="*/ 86 w 101"/>
              <a:gd name="T15" fmla="*/ 15 h 109"/>
              <a:gd name="T16" fmla="*/ 78 w 101"/>
              <a:gd name="T17" fmla="*/ 27 h 109"/>
              <a:gd name="T18" fmla="*/ 76 w 101"/>
              <a:gd name="T19" fmla="*/ 28 h 109"/>
              <a:gd name="T20" fmla="*/ 99 w 101"/>
              <a:gd name="T21" fmla="*/ 48 h 109"/>
              <a:gd name="T22" fmla="*/ 84 w 101"/>
              <a:gd name="T23" fmla="*/ 50 h 109"/>
              <a:gd name="T24" fmla="*/ 99 w 101"/>
              <a:gd name="T25" fmla="*/ 53 h 109"/>
              <a:gd name="T26" fmla="*/ 99 w 101"/>
              <a:gd name="T27" fmla="*/ 48 h 109"/>
              <a:gd name="T28" fmla="*/ 53 w 101"/>
              <a:gd name="T29" fmla="*/ 109 h 109"/>
              <a:gd name="T30" fmla="*/ 66 w 101"/>
              <a:gd name="T31" fmla="*/ 73 h 109"/>
              <a:gd name="T32" fmla="*/ 76 w 101"/>
              <a:gd name="T33" fmla="*/ 38 h 109"/>
              <a:gd name="T34" fmla="*/ 51 w 101"/>
              <a:gd name="T35" fmla="*/ 28 h 109"/>
              <a:gd name="T36" fmla="*/ 73 w 101"/>
              <a:gd name="T37" fmla="*/ 50 h 109"/>
              <a:gd name="T38" fmla="*/ 62 w 101"/>
              <a:gd name="T39" fmla="*/ 69 h 109"/>
              <a:gd name="T40" fmla="*/ 61 w 101"/>
              <a:gd name="T41" fmla="*/ 84 h 109"/>
              <a:gd name="T42" fmla="*/ 51 w 101"/>
              <a:gd name="T43" fmla="*/ 109 h 109"/>
              <a:gd name="T44" fmla="*/ 76 w 101"/>
              <a:gd name="T45" fmla="*/ 28 h 109"/>
              <a:gd name="T46" fmla="*/ 74 w 101"/>
              <a:gd name="T47" fmla="*/ 23 h 109"/>
              <a:gd name="T48" fmla="*/ 76 w 101"/>
              <a:gd name="T49" fmla="*/ 73 h 109"/>
              <a:gd name="T50" fmla="*/ 74 w 101"/>
              <a:gd name="T51" fmla="*/ 77 h 109"/>
              <a:gd name="T52" fmla="*/ 76 w 101"/>
              <a:gd name="T53" fmla="*/ 73 h 109"/>
              <a:gd name="T54" fmla="*/ 51 w 101"/>
              <a:gd name="T55" fmla="*/ 0 h 109"/>
              <a:gd name="T56" fmla="*/ 53 w 101"/>
              <a:gd name="T57" fmla="*/ 2 h 109"/>
              <a:gd name="T58" fmla="*/ 51 w 101"/>
              <a:gd name="T59" fmla="*/ 17 h 109"/>
              <a:gd name="T60" fmla="*/ 51 w 101"/>
              <a:gd name="T61" fmla="*/ 22 h 109"/>
              <a:gd name="T62" fmla="*/ 26 w 101"/>
              <a:gd name="T63" fmla="*/ 62 h 109"/>
              <a:gd name="T64" fmla="*/ 35 w 101"/>
              <a:gd name="T65" fmla="*/ 95 h 109"/>
              <a:gd name="T66" fmla="*/ 51 w 101"/>
              <a:gd name="T67" fmla="*/ 109 h 109"/>
              <a:gd name="T68" fmla="*/ 41 w 101"/>
              <a:gd name="T69" fmla="*/ 84 h 109"/>
              <a:gd name="T70" fmla="*/ 40 w 101"/>
              <a:gd name="T71" fmla="*/ 69 h 109"/>
              <a:gd name="T72" fmla="*/ 35 w 101"/>
              <a:gd name="T73" fmla="*/ 35 h 109"/>
              <a:gd name="T74" fmla="*/ 51 w 101"/>
              <a:gd name="T75" fmla="*/ 22 h 109"/>
              <a:gd name="T76" fmla="*/ 51 w 101"/>
              <a:gd name="T77" fmla="*/ 17 h 109"/>
              <a:gd name="T78" fmla="*/ 48 w 101"/>
              <a:gd name="T79" fmla="*/ 2 h 109"/>
              <a:gd name="T80" fmla="*/ 26 w 101"/>
              <a:gd name="T81" fmla="*/ 79 h 109"/>
              <a:gd name="T82" fmla="*/ 28 w 101"/>
              <a:gd name="T83" fmla="*/ 73 h 109"/>
              <a:gd name="T84" fmla="*/ 26 w 101"/>
              <a:gd name="T85" fmla="*/ 79 h 109"/>
              <a:gd name="T86" fmla="*/ 26 w 101"/>
              <a:gd name="T87" fmla="*/ 21 h 109"/>
              <a:gd name="T88" fmla="*/ 28 w 101"/>
              <a:gd name="T89" fmla="*/ 27 h 109"/>
              <a:gd name="T90" fmla="*/ 26 w 101"/>
              <a:gd name="T91" fmla="*/ 38 h 109"/>
              <a:gd name="T92" fmla="*/ 26 w 101"/>
              <a:gd name="T93" fmla="*/ 62 h 109"/>
              <a:gd name="T94" fmla="*/ 26 w 101"/>
              <a:gd name="T95" fmla="*/ 21 h 109"/>
              <a:gd name="T96" fmla="*/ 24 w 101"/>
              <a:gd name="T97" fmla="*/ 27 h 109"/>
              <a:gd name="T98" fmla="*/ 15 w 101"/>
              <a:gd name="T99" fmla="*/ 18 h 109"/>
              <a:gd name="T100" fmla="*/ 19 w 101"/>
              <a:gd name="T101" fmla="*/ 15 h 109"/>
              <a:gd name="T102" fmla="*/ 26 w 101"/>
              <a:gd name="T103" fmla="*/ 73 h 109"/>
              <a:gd name="T104" fmla="*/ 19 w 101"/>
              <a:gd name="T105" fmla="*/ 86 h 109"/>
              <a:gd name="T106" fmla="*/ 15 w 101"/>
              <a:gd name="T107" fmla="*/ 82 h 109"/>
              <a:gd name="T108" fmla="*/ 24 w 101"/>
              <a:gd name="T109" fmla="*/ 73 h 109"/>
              <a:gd name="T110" fmla="*/ 18 w 101"/>
              <a:gd name="T111" fmla="*/ 50 h 109"/>
              <a:gd name="T112" fmla="*/ 15 w 101"/>
              <a:gd name="T113" fmla="*/ 48 h 109"/>
              <a:gd name="T114" fmla="*/ 0 w 101"/>
              <a:gd name="T115" fmla="*/ 50 h 109"/>
              <a:gd name="T116" fmla="*/ 15 w 101"/>
              <a:gd name="T117" fmla="*/ 5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 h="109">
                <a:moveTo>
                  <a:pt x="76" y="62"/>
                </a:moveTo>
                <a:cubicBezTo>
                  <a:pt x="78" y="58"/>
                  <a:pt x="78" y="54"/>
                  <a:pt x="78" y="50"/>
                </a:cubicBezTo>
                <a:cubicBezTo>
                  <a:pt x="78" y="46"/>
                  <a:pt x="78" y="42"/>
                  <a:pt x="76" y="38"/>
                </a:cubicBezTo>
                <a:cubicBezTo>
                  <a:pt x="76" y="62"/>
                  <a:pt x="76" y="62"/>
                  <a:pt x="76" y="62"/>
                </a:cubicBezTo>
                <a:close/>
                <a:moveTo>
                  <a:pt x="76" y="79"/>
                </a:moveTo>
                <a:cubicBezTo>
                  <a:pt x="76" y="73"/>
                  <a:pt x="76" y="73"/>
                  <a:pt x="76" y="73"/>
                </a:cubicBezTo>
                <a:cubicBezTo>
                  <a:pt x="77" y="73"/>
                  <a:pt x="77" y="73"/>
                  <a:pt x="78" y="73"/>
                </a:cubicBezTo>
                <a:cubicBezTo>
                  <a:pt x="78" y="73"/>
                  <a:pt x="78" y="73"/>
                  <a:pt x="78" y="73"/>
                </a:cubicBezTo>
                <a:cubicBezTo>
                  <a:pt x="86" y="82"/>
                  <a:pt x="86" y="82"/>
                  <a:pt x="86" y="82"/>
                </a:cubicBezTo>
                <a:cubicBezTo>
                  <a:pt x="87" y="83"/>
                  <a:pt x="87" y="85"/>
                  <a:pt x="86" y="86"/>
                </a:cubicBezTo>
                <a:cubicBezTo>
                  <a:pt x="85" y="87"/>
                  <a:pt x="84" y="87"/>
                  <a:pt x="83" y="86"/>
                </a:cubicBezTo>
                <a:cubicBezTo>
                  <a:pt x="76" y="79"/>
                  <a:pt x="76" y="79"/>
                  <a:pt x="76" y="79"/>
                </a:cubicBezTo>
                <a:close/>
                <a:moveTo>
                  <a:pt x="76" y="28"/>
                </a:moveTo>
                <a:cubicBezTo>
                  <a:pt x="76" y="22"/>
                  <a:pt x="76" y="22"/>
                  <a:pt x="76" y="22"/>
                </a:cubicBezTo>
                <a:cubicBezTo>
                  <a:pt x="83" y="15"/>
                  <a:pt x="83" y="15"/>
                  <a:pt x="83" y="15"/>
                </a:cubicBezTo>
                <a:cubicBezTo>
                  <a:pt x="84" y="14"/>
                  <a:pt x="85" y="14"/>
                  <a:pt x="86" y="15"/>
                </a:cubicBezTo>
                <a:cubicBezTo>
                  <a:pt x="87" y="16"/>
                  <a:pt x="87" y="17"/>
                  <a:pt x="86" y="18"/>
                </a:cubicBezTo>
                <a:cubicBezTo>
                  <a:pt x="78" y="27"/>
                  <a:pt x="78" y="27"/>
                  <a:pt x="78" y="27"/>
                </a:cubicBezTo>
                <a:cubicBezTo>
                  <a:pt x="78" y="27"/>
                  <a:pt x="78" y="27"/>
                  <a:pt x="78" y="27"/>
                </a:cubicBezTo>
                <a:cubicBezTo>
                  <a:pt x="77" y="28"/>
                  <a:pt x="77" y="28"/>
                  <a:pt x="76" y="28"/>
                </a:cubicBezTo>
                <a:close/>
                <a:moveTo>
                  <a:pt x="99" y="48"/>
                </a:moveTo>
                <a:cubicBezTo>
                  <a:pt x="99" y="48"/>
                  <a:pt x="99" y="48"/>
                  <a:pt x="99" y="48"/>
                </a:cubicBezTo>
                <a:cubicBezTo>
                  <a:pt x="86" y="48"/>
                  <a:pt x="86" y="48"/>
                  <a:pt x="86" y="48"/>
                </a:cubicBezTo>
                <a:cubicBezTo>
                  <a:pt x="85" y="48"/>
                  <a:pt x="84" y="49"/>
                  <a:pt x="84" y="50"/>
                </a:cubicBezTo>
                <a:cubicBezTo>
                  <a:pt x="84" y="52"/>
                  <a:pt x="85" y="53"/>
                  <a:pt x="86" y="53"/>
                </a:cubicBezTo>
                <a:cubicBezTo>
                  <a:pt x="99" y="53"/>
                  <a:pt x="99" y="53"/>
                  <a:pt x="99" y="53"/>
                </a:cubicBezTo>
                <a:cubicBezTo>
                  <a:pt x="100" y="53"/>
                  <a:pt x="101" y="52"/>
                  <a:pt x="101" y="50"/>
                </a:cubicBezTo>
                <a:cubicBezTo>
                  <a:pt x="101" y="49"/>
                  <a:pt x="100" y="48"/>
                  <a:pt x="99" y="48"/>
                </a:cubicBezTo>
                <a:close/>
                <a:moveTo>
                  <a:pt x="51" y="109"/>
                </a:moveTo>
                <a:cubicBezTo>
                  <a:pt x="53" y="109"/>
                  <a:pt x="53" y="109"/>
                  <a:pt x="53" y="109"/>
                </a:cubicBezTo>
                <a:cubicBezTo>
                  <a:pt x="60" y="109"/>
                  <a:pt x="66" y="103"/>
                  <a:pt x="66" y="95"/>
                </a:cubicBezTo>
                <a:cubicBezTo>
                  <a:pt x="66" y="73"/>
                  <a:pt x="66" y="73"/>
                  <a:pt x="66" y="73"/>
                </a:cubicBezTo>
                <a:cubicBezTo>
                  <a:pt x="70" y="70"/>
                  <a:pt x="74" y="67"/>
                  <a:pt x="76" y="62"/>
                </a:cubicBezTo>
                <a:cubicBezTo>
                  <a:pt x="76" y="38"/>
                  <a:pt x="76" y="38"/>
                  <a:pt x="76" y="38"/>
                </a:cubicBezTo>
                <a:cubicBezTo>
                  <a:pt x="71" y="29"/>
                  <a:pt x="62" y="22"/>
                  <a:pt x="51" y="22"/>
                </a:cubicBezTo>
                <a:cubicBezTo>
                  <a:pt x="51" y="28"/>
                  <a:pt x="51" y="28"/>
                  <a:pt x="51" y="28"/>
                </a:cubicBezTo>
                <a:cubicBezTo>
                  <a:pt x="57" y="28"/>
                  <a:pt x="62" y="31"/>
                  <a:pt x="66" y="35"/>
                </a:cubicBezTo>
                <a:cubicBezTo>
                  <a:pt x="70" y="39"/>
                  <a:pt x="73" y="44"/>
                  <a:pt x="73" y="50"/>
                </a:cubicBezTo>
                <a:cubicBezTo>
                  <a:pt x="73" y="58"/>
                  <a:pt x="68" y="65"/>
                  <a:pt x="62" y="69"/>
                </a:cubicBezTo>
                <a:cubicBezTo>
                  <a:pt x="62" y="69"/>
                  <a:pt x="62" y="69"/>
                  <a:pt x="62" y="69"/>
                </a:cubicBezTo>
                <a:cubicBezTo>
                  <a:pt x="61" y="70"/>
                  <a:pt x="61" y="71"/>
                  <a:pt x="61" y="72"/>
                </a:cubicBezTo>
                <a:cubicBezTo>
                  <a:pt x="61" y="84"/>
                  <a:pt x="61" y="84"/>
                  <a:pt x="61" y="84"/>
                </a:cubicBezTo>
                <a:cubicBezTo>
                  <a:pt x="51" y="84"/>
                  <a:pt x="51" y="84"/>
                  <a:pt x="51" y="84"/>
                </a:cubicBezTo>
                <a:cubicBezTo>
                  <a:pt x="51" y="109"/>
                  <a:pt x="51" y="109"/>
                  <a:pt x="51" y="109"/>
                </a:cubicBezTo>
                <a:close/>
                <a:moveTo>
                  <a:pt x="76" y="22"/>
                </a:moveTo>
                <a:cubicBezTo>
                  <a:pt x="76" y="28"/>
                  <a:pt x="76" y="28"/>
                  <a:pt x="76" y="28"/>
                </a:cubicBezTo>
                <a:cubicBezTo>
                  <a:pt x="75" y="28"/>
                  <a:pt x="75" y="28"/>
                  <a:pt x="74" y="27"/>
                </a:cubicBezTo>
                <a:cubicBezTo>
                  <a:pt x="73" y="26"/>
                  <a:pt x="73" y="24"/>
                  <a:pt x="74" y="23"/>
                </a:cubicBezTo>
                <a:cubicBezTo>
                  <a:pt x="76" y="22"/>
                  <a:pt x="76" y="22"/>
                  <a:pt x="76" y="22"/>
                </a:cubicBezTo>
                <a:close/>
                <a:moveTo>
                  <a:pt x="76" y="73"/>
                </a:moveTo>
                <a:cubicBezTo>
                  <a:pt x="76" y="79"/>
                  <a:pt x="76" y="79"/>
                  <a:pt x="76" y="79"/>
                </a:cubicBezTo>
                <a:cubicBezTo>
                  <a:pt x="74" y="77"/>
                  <a:pt x="74" y="77"/>
                  <a:pt x="74" y="77"/>
                </a:cubicBezTo>
                <a:cubicBezTo>
                  <a:pt x="73" y="76"/>
                  <a:pt x="73" y="74"/>
                  <a:pt x="74" y="73"/>
                </a:cubicBezTo>
                <a:cubicBezTo>
                  <a:pt x="75" y="73"/>
                  <a:pt x="75" y="73"/>
                  <a:pt x="76" y="73"/>
                </a:cubicBezTo>
                <a:close/>
                <a:moveTo>
                  <a:pt x="51" y="17"/>
                </a:moveTo>
                <a:cubicBezTo>
                  <a:pt x="51" y="0"/>
                  <a:pt x="51" y="0"/>
                  <a:pt x="51" y="0"/>
                </a:cubicBezTo>
                <a:cubicBezTo>
                  <a:pt x="51" y="0"/>
                  <a:pt x="51" y="0"/>
                  <a:pt x="51" y="0"/>
                </a:cubicBezTo>
                <a:cubicBezTo>
                  <a:pt x="52" y="0"/>
                  <a:pt x="53" y="1"/>
                  <a:pt x="53" y="2"/>
                </a:cubicBezTo>
                <a:cubicBezTo>
                  <a:pt x="53" y="15"/>
                  <a:pt x="53" y="15"/>
                  <a:pt x="53" y="15"/>
                </a:cubicBezTo>
                <a:cubicBezTo>
                  <a:pt x="53" y="16"/>
                  <a:pt x="52" y="17"/>
                  <a:pt x="51" y="17"/>
                </a:cubicBezTo>
                <a:cubicBezTo>
                  <a:pt x="51" y="17"/>
                  <a:pt x="51" y="17"/>
                  <a:pt x="51" y="17"/>
                </a:cubicBezTo>
                <a:close/>
                <a:moveTo>
                  <a:pt x="51" y="22"/>
                </a:moveTo>
                <a:cubicBezTo>
                  <a:pt x="40" y="22"/>
                  <a:pt x="30" y="29"/>
                  <a:pt x="26" y="38"/>
                </a:cubicBezTo>
                <a:cubicBezTo>
                  <a:pt x="26" y="62"/>
                  <a:pt x="26" y="62"/>
                  <a:pt x="26" y="62"/>
                </a:cubicBezTo>
                <a:cubicBezTo>
                  <a:pt x="28" y="67"/>
                  <a:pt x="31" y="71"/>
                  <a:pt x="35" y="74"/>
                </a:cubicBezTo>
                <a:cubicBezTo>
                  <a:pt x="35" y="95"/>
                  <a:pt x="35" y="95"/>
                  <a:pt x="35" y="95"/>
                </a:cubicBezTo>
                <a:cubicBezTo>
                  <a:pt x="35" y="103"/>
                  <a:pt x="42" y="109"/>
                  <a:pt x="49" y="109"/>
                </a:cubicBezTo>
                <a:cubicBezTo>
                  <a:pt x="51" y="109"/>
                  <a:pt x="51" y="109"/>
                  <a:pt x="51" y="109"/>
                </a:cubicBezTo>
                <a:cubicBezTo>
                  <a:pt x="51" y="84"/>
                  <a:pt x="51" y="84"/>
                  <a:pt x="51" y="84"/>
                </a:cubicBezTo>
                <a:cubicBezTo>
                  <a:pt x="41" y="84"/>
                  <a:pt x="41" y="84"/>
                  <a:pt x="41" y="84"/>
                </a:cubicBezTo>
                <a:cubicBezTo>
                  <a:pt x="41" y="72"/>
                  <a:pt x="41" y="72"/>
                  <a:pt x="41" y="72"/>
                </a:cubicBezTo>
                <a:cubicBezTo>
                  <a:pt x="41" y="71"/>
                  <a:pt x="41" y="70"/>
                  <a:pt x="40" y="69"/>
                </a:cubicBezTo>
                <a:cubicBezTo>
                  <a:pt x="33" y="66"/>
                  <a:pt x="28" y="58"/>
                  <a:pt x="28" y="50"/>
                </a:cubicBezTo>
                <a:cubicBezTo>
                  <a:pt x="28" y="44"/>
                  <a:pt x="31" y="39"/>
                  <a:pt x="35" y="35"/>
                </a:cubicBezTo>
                <a:cubicBezTo>
                  <a:pt x="39" y="31"/>
                  <a:pt x="44" y="28"/>
                  <a:pt x="51" y="28"/>
                </a:cubicBezTo>
                <a:cubicBezTo>
                  <a:pt x="51" y="22"/>
                  <a:pt x="51" y="22"/>
                  <a:pt x="51" y="22"/>
                </a:cubicBezTo>
                <a:close/>
                <a:moveTo>
                  <a:pt x="51" y="0"/>
                </a:moveTo>
                <a:cubicBezTo>
                  <a:pt x="51" y="17"/>
                  <a:pt x="51" y="17"/>
                  <a:pt x="51" y="17"/>
                </a:cubicBezTo>
                <a:cubicBezTo>
                  <a:pt x="49" y="17"/>
                  <a:pt x="48" y="16"/>
                  <a:pt x="48" y="15"/>
                </a:cubicBezTo>
                <a:cubicBezTo>
                  <a:pt x="48" y="2"/>
                  <a:pt x="48" y="2"/>
                  <a:pt x="48" y="2"/>
                </a:cubicBezTo>
                <a:cubicBezTo>
                  <a:pt x="48" y="1"/>
                  <a:pt x="49" y="0"/>
                  <a:pt x="51" y="0"/>
                </a:cubicBezTo>
                <a:close/>
                <a:moveTo>
                  <a:pt x="26" y="79"/>
                </a:moveTo>
                <a:cubicBezTo>
                  <a:pt x="26" y="73"/>
                  <a:pt x="26" y="73"/>
                  <a:pt x="26" y="73"/>
                </a:cubicBezTo>
                <a:cubicBezTo>
                  <a:pt x="26" y="73"/>
                  <a:pt x="27" y="73"/>
                  <a:pt x="28" y="73"/>
                </a:cubicBezTo>
                <a:cubicBezTo>
                  <a:pt x="29" y="74"/>
                  <a:pt x="29" y="76"/>
                  <a:pt x="28" y="77"/>
                </a:cubicBezTo>
                <a:cubicBezTo>
                  <a:pt x="26" y="79"/>
                  <a:pt x="26" y="79"/>
                  <a:pt x="26" y="79"/>
                </a:cubicBezTo>
                <a:close/>
                <a:moveTo>
                  <a:pt x="26" y="28"/>
                </a:moveTo>
                <a:cubicBezTo>
                  <a:pt x="26" y="21"/>
                  <a:pt x="26" y="21"/>
                  <a:pt x="26" y="21"/>
                </a:cubicBezTo>
                <a:cubicBezTo>
                  <a:pt x="28" y="23"/>
                  <a:pt x="28" y="23"/>
                  <a:pt x="28" y="23"/>
                </a:cubicBezTo>
                <a:cubicBezTo>
                  <a:pt x="29" y="24"/>
                  <a:pt x="29" y="26"/>
                  <a:pt x="28" y="27"/>
                </a:cubicBezTo>
                <a:cubicBezTo>
                  <a:pt x="27" y="28"/>
                  <a:pt x="26" y="28"/>
                  <a:pt x="26" y="28"/>
                </a:cubicBezTo>
                <a:close/>
                <a:moveTo>
                  <a:pt x="26" y="38"/>
                </a:moveTo>
                <a:cubicBezTo>
                  <a:pt x="24" y="42"/>
                  <a:pt x="23" y="46"/>
                  <a:pt x="23" y="50"/>
                </a:cubicBezTo>
                <a:cubicBezTo>
                  <a:pt x="23" y="55"/>
                  <a:pt x="24" y="59"/>
                  <a:pt x="26" y="62"/>
                </a:cubicBezTo>
                <a:cubicBezTo>
                  <a:pt x="26" y="38"/>
                  <a:pt x="26" y="38"/>
                  <a:pt x="26" y="38"/>
                </a:cubicBezTo>
                <a:close/>
                <a:moveTo>
                  <a:pt x="26" y="21"/>
                </a:moveTo>
                <a:cubicBezTo>
                  <a:pt x="26" y="28"/>
                  <a:pt x="26" y="28"/>
                  <a:pt x="26" y="28"/>
                </a:cubicBezTo>
                <a:cubicBezTo>
                  <a:pt x="25" y="28"/>
                  <a:pt x="24" y="27"/>
                  <a:pt x="24" y="27"/>
                </a:cubicBezTo>
                <a:cubicBezTo>
                  <a:pt x="24" y="27"/>
                  <a:pt x="24" y="27"/>
                  <a:pt x="24" y="27"/>
                </a:cubicBezTo>
                <a:cubicBezTo>
                  <a:pt x="15" y="18"/>
                  <a:pt x="15" y="18"/>
                  <a:pt x="15" y="18"/>
                </a:cubicBezTo>
                <a:cubicBezTo>
                  <a:pt x="14" y="17"/>
                  <a:pt x="14" y="16"/>
                  <a:pt x="15" y="15"/>
                </a:cubicBezTo>
                <a:cubicBezTo>
                  <a:pt x="16" y="14"/>
                  <a:pt x="18" y="14"/>
                  <a:pt x="19" y="15"/>
                </a:cubicBezTo>
                <a:cubicBezTo>
                  <a:pt x="26" y="21"/>
                  <a:pt x="26" y="21"/>
                  <a:pt x="26" y="21"/>
                </a:cubicBezTo>
                <a:close/>
                <a:moveTo>
                  <a:pt x="26" y="73"/>
                </a:moveTo>
                <a:cubicBezTo>
                  <a:pt x="26" y="79"/>
                  <a:pt x="26" y="79"/>
                  <a:pt x="26" y="79"/>
                </a:cubicBezTo>
                <a:cubicBezTo>
                  <a:pt x="19" y="86"/>
                  <a:pt x="19" y="86"/>
                  <a:pt x="19" y="86"/>
                </a:cubicBezTo>
                <a:cubicBezTo>
                  <a:pt x="18" y="87"/>
                  <a:pt x="16" y="87"/>
                  <a:pt x="15" y="86"/>
                </a:cubicBezTo>
                <a:cubicBezTo>
                  <a:pt x="14" y="85"/>
                  <a:pt x="14" y="83"/>
                  <a:pt x="15" y="82"/>
                </a:cubicBezTo>
                <a:cubicBezTo>
                  <a:pt x="24" y="73"/>
                  <a:pt x="24" y="73"/>
                  <a:pt x="24" y="73"/>
                </a:cubicBezTo>
                <a:cubicBezTo>
                  <a:pt x="24" y="73"/>
                  <a:pt x="24" y="73"/>
                  <a:pt x="24" y="73"/>
                </a:cubicBezTo>
                <a:cubicBezTo>
                  <a:pt x="24" y="73"/>
                  <a:pt x="25" y="73"/>
                  <a:pt x="26" y="73"/>
                </a:cubicBezTo>
                <a:close/>
                <a:moveTo>
                  <a:pt x="18" y="50"/>
                </a:moveTo>
                <a:cubicBezTo>
                  <a:pt x="18" y="50"/>
                  <a:pt x="18" y="50"/>
                  <a:pt x="18" y="50"/>
                </a:cubicBezTo>
                <a:cubicBezTo>
                  <a:pt x="18" y="49"/>
                  <a:pt x="17" y="48"/>
                  <a:pt x="15" y="48"/>
                </a:cubicBezTo>
                <a:cubicBezTo>
                  <a:pt x="3" y="48"/>
                  <a:pt x="3" y="48"/>
                  <a:pt x="3" y="48"/>
                </a:cubicBezTo>
                <a:cubicBezTo>
                  <a:pt x="2" y="48"/>
                  <a:pt x="0" y="49"/>
                  <a:pt x="0" y="50"/>
                </a:cubicBezTo>
                <a:cubicBezTo>
                  <a:pt x="0" y="52"/>
                  <a:pt x="2" y="53"/>
                  <a:pt x="3" y="53"/>
                </a:cubicBezTo>
                <a:cubicBezTo>
                  <a:pt x="15" y="53"/>
                  <a:pt x="15" y="53"/>
                  <a:pt x="15" y="53"/>
                </a:cubicBezTo>
                <a:cubicBezTo>
                  <a:pt x="17" y="53"/>
                  <a:pt x="18" y="52"/>
                  <a:pt x="18" y="50"/>
                </a:cubicBezTo>
                <a:close/>
              </a:path>
            </a:pathLst>
          </a:custGeom>
          <a:solidFill>
            <a:srgbClr val="C5C5C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6" name="燕尾形 135"/>
          <p:cNvSpPr/>
          <p:nvPr/>
        </p:nvSpPr>
        <p:spPr>
          <a:xfrm rot="5400000">
            <a:off x="2533191" y="2023502"/>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37" name="直接连接符 136"/>
          <p:cNvCxnSpPr/>
          <p:nvPr/>
        </p:nvCxnSpPr>
        <p:spPr>
          <a:xfrm>
            <a:off x="2713211" y="2599566"/>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38" name="矩形 137"/>
          <p:cNvSpPr/>
          <p:nvPr/>
        </p:nvSpPr>
        <p:spPr>
          <a:xfrm>
            <a:off x="3050209" y="1503430"/>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39" name="矩形 47"/>
          <p:cNvSpPr>
            <a:spLocks noChangeArrowheads="1"/>
          </p:cNvSpPr>
          <p:nvPr/>
        </p:nvSpPr>
        <p:spPr bwMode="auto">
          <a:xfrm>
            <a:off x="3037247" y="1918168"/>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40" name="燕尾形 139"/>
          <p:cNvSpPr/>
          <p:nvPr/>
        </p:nvSpPr>
        <p:spPr>
          <a:xfrm rot="5400000">
            <a:off x="2533191" y="3391654"/>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1" name="直接连接符 140"/>
          <p:cNvCxnSpPr/>
          <p:nvPr/>
        </p:nvCxnSpPr>
        <p:spPr>
          <a:xfrm>
            <a:off x="2713211" y="396771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2" name="矩形 141"/>
          <p:cNvSpPr/>
          <p:nvPr/>
        </p:nvSpPr>
        <p:spPr>
          <a:xfrm>
            <a:off x="3050209" y="2871582"/>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43" name="矩形 47"/>
          <p:cNvSpPr>
            <a:spLocks noChangeArrowheads="1"/>
          </p:cNvSpPr>
          <p:nvPr/>
        </p:nvSpPr>
        <p:spPr bwMode="auto">
          <a:xfrm>
            <a:off x="3037247" y="328632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44" name="燕尾形 143"/>
          <p:cNvSpPr/>
          <p:nvPr/>
        </p:nvSpPr>
        <p:spPr>
          <a:xfrm rot="5400000">
            <a:off x="2533191" y="4831814"/>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145" name="直接连接符 144"/>
          <p:cNvCxnSpPr/>
          <p:nvPr/>
        </p:nvCxnSpPr>
        <p:spPr>
          <a:xfrm>
            <a:off x="2713211" y="5407878"/>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46" name="矩形 145"/>
          <p:cNvSpPr/>
          <p:nvPr/>
        </p:nvSpPr>
        <p:spPr>
          <a:xfrm>
            <a:off x="3050209" y="4311742"/>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147" name="矩形 47"/>
          <p:cNvSpPr>
            <a:spLocks noChangeArrowheads="1"/>
          </p:cNvSpPr>
          <p:nvPr/>
        </p:nvSpPr>
        <p:spPr bwMode="auto">
          <a:xfrm>
            <a:off x="3037247" y="4726480"/>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158" name="圆角矩形 15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圆角矩形 15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61"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2" name="圆角矩形 16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4" name="圆角矩形 16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6" name="圆角矩形 16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68" name="圆角矩形 16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95410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ppt_x"/>
                                          </p:val>
                                        </p:tav>
                                        <p:tav tm="100000">
                                          <p:val>
                                            <p:strVal val="#ppt_x"/>
                                          </p:val>
                                        </p:tav>
                                      </p:tavLst>
                                    </p:anim>
                                    <p:anim calcmode="lin" valueType="num">
                                      <p:cBhvr additive="base">
                                        <p:cTn id="13" dur="500" fill="hold"/>
                                        <p:tgtEl>
                                          <p:spTgt spid="3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ppt_x"/>
                                          </p:val>
                                        </p:tav>
                                        <p:tav tm="100000">
                                          <p:val>
                                            <p:strVal val="#ppt_x"/>
                                          </p:val>
                                        </p:tav>
                                      </p:tavLst>
                                    </p:anim>
                                    <p:anim calcmode="lin" valueType="num">
                                      <p:cBhvr additive="base">
                                        <p:cTn id="18" dur="500" fill="hold"/>
                                        <p:tgtEl>
                                          <p:spTgt spid="3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fill="hold"/>
                                        <p:tgtEl>
                                          <p:spTgt spid="33"/>
                                        </p:tgtEl>
                                        <p:attrNameLst>
                                          <p:attrName>ppt_x</p:attrName>
                                        </p:attrNameLst>
                                      </p:cBhvr>
                                      <p:tavLst>
                                        <p:tav tm="0">
                                          <p:val>
                                            <p:strVal val="1+#ppt_w/2"/>
                                          </p:val>
                                        </p:tav>
                                        <p:tav tm="100000">
                                          <p:val>
                                            <p:strVal val="#ppt_x"/>
                                          </p:val>
                                        </p:tav>
                                      </p:tavLst>
                                    </p:anim>
                                    <p:anim calcmode="lin" valueType="num">
                                      <p:cBhvr additive="base">
                                        <p:cTn id="23" dur="500" fill="hold"/>
                                        <p:tgtEl>
                                          <p:spTgt spid="33"/>
                                        </p:tgtEl>
                                        <p:attrNameLst>
                                          <p:attrName>ppt_y</p:attrName>
                                        </p:attrNameLst>
                                      </p:cBhvr>
                                      <p:tavLst>
                                        <p:tav tm="0">
                                          <p:val>
                                            <p:strVal val="#ppt_y"/>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fill="hold"/>
                                        <p:tgtEl>
                                          <p:spTgt spid="34"/>
                                        </p:tgtEl>
                                        <p:attrNameLst>
                                          <p:attrName>ppt_x</p:attrName>
                                        </p:attrNameLst>
                                      </p:cBhvr>
                                      <p:tavLst>
                                        <p:tav tm="0">
                                          <p:val>
                                            <p:strVal val="#ppt_x"/>
                                          </p:val>
                                        </p:tav>
                                        <p:tav tm="100000">
                                          <p:val>
                                            <p:strVal val="#ppt_x"/>
                                          </p:val>
                                        </p:tav>
                                      </p:tavLst>
                                    </p:anim>
                                    <p:anim calcmode="lin" valueType="num">
                                      <p:cBhvr additive="base">
                                        <p:cTn id="27" dur="500" fill="hold"/>
                                        <p:tgtEl>
                                          <p:spTgt spid="34"/>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additive="base">
                                        <p:cTn id="30" dur="500" fill="hold"/>
                                        <p:tgtEl>
                                          <p:spTgt spid="35"/>
                                        </p:tgtEl>
                                        <p:attrNameLst>
                                          <p:attrName>ppt_x</p:attrName>
                                        </p:attrNameLst>
                                      </p:cBhvr>
                                      <p:tavLst>
                                        <p:tav tm="0">
                                          <p:val>
                                            <p:strVal val="#ppt_x"/>
                                          </p:val>
                                        </p:tav>
                                        <p:tav tm="100000">
                                          <p:val>
                                            <p:strVal val="#ppt_x"/>
                                          </p:val>
                                        </p:tav>
                                      </p:tavLst>
                                    </p:anim>
                                    <p:anim calcmode="lin" valueType="num">
                                      <p:cBhvr additive="base">
                                        <p:cTn id="31" dur="500" fill="hold"/>
                                        <p:tgtEl>
                                          <p:spTgt spid="3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additive="base">
                                        <p:cTn id="34" dur="500" fill="hold"/>
                                        <p:tgtEl>
                                          <p:spTgt spid="36"/>
                                        </p:tgtEl>
                                        <p:attrNameLst>
                                          <p:attrName>ppt_x</p:attrName>
                                        </p:attrNameLst>
                                      </p:cBhvr>
                                      <p:tavLst>
                                        <p:tav tm="0">
                                          <p:val>
                                            <p:strVal val="#ppt_x"/>
                                          </p:val>
                                        </p:tav>
                                        <p:tav tm="100000">
                                          <p:val>
                                            <p:strVal val="#ppt_x"/>
                                          </p:val>
                                        </p:tav>
                                      </p:tavLst>
                                    </p:anim>
                                    <p:anim calcmode="lin" valueType="num">
                                      <p:cBhvr additive="base">
                                        <p:cTn id="35" dur="500" fill="hold"/>
                                        <p:tgtEl>
                                          <p:spTgt spid="36"/>
                                        </p:tgtEl>
                                        <p:attrNameLst>
                                          <p:attrName>ppt_y</p:attrName>
                                        </p:attrNameLst>
                                      </p:cBhvr>
                                      <p:tavLst>
                                        <p:tav tm="0">
                                          <p:val>
                                            <p:strVal val="1+#ppt_h/2"/>
                                          </p:val>
                                        </p:tav>
                                        <p:tav tm="100000">
                                          <p:val>
                                            <p:strVal val="#ppt_y"/>
                                          </p:val>
                                        </p:tav>
                                      </p:tavLst>
                                    </p:anim>
                                  </p:childTnLst>
                                </p:cTn>
                              </p:par>
                              <p:par>
                                <p:cTn id="36" presetID="2" presetClass="entr" presetSubtype="3"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1+#ppt_w/2"/>
                                          </p:val>
                                        </p:tav>
                                        <p:tav tm="100000">
                                          <p:val>
                                            <p:strVal val="#ppt_x"/>
                                          </p:val>
                                        </p:tav>
                                      </p:tavLst>
                                    </p:anim>
                                    <p:anim calcmode="lin" valueType="num">
                                      <p:cBhvr additive="base">
                                        <p:cTn id="39" dur="500" fill="hold"/>
                                        <p:tgtEl>
                                          <p:spTgt spid="37"/>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 calcmode="lin" valueType="num">
                                      <p:cBhvr additive="base">
                                        <p:cTn id="42" dur="500" fill="hold"/>
                                        <p:tgtEl>
                                          <p:spTgt spid="38"/>
                                        </p:tgtEl>
                                        <p:attrNameLst>
                                          <p:attrName>ppt_x</p:attrName>
                                        </p:attrNameLst>
                                      </p:cBhvr>
                                      <p:tavLst>
                                        <p:tav tm="0">
                                          <p:val>
                                            <p:strVal val="#ppt_x"/>
                                          </p:val>
                                        </p:tav>
                                        <p:tav tm="100000">
                                          <p:val>
                                            <p:strVal val="#ppt_x"/>
                                          </p:val>
                                        </p:tav>
                                      </p:tavLst>
                                    </p:anim>
                                    <p:anim calcmode="lin" valueType="num">
                                      <p:cBhvr additive="base">
                                        <p:cTn id="43" dur="500" fill="hold"/>
                                        <p:tgtEl>
                                          <p:spTgt spid="38"/>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additive="base">
                                        <p:cTn id="46" dur="500" fill="hold"/>
                                        <p:tgtEl>
                                          <p:spTgt spid="39"/>
                                        </p:tgtEl>
                                        <p:attrNameLst>
                                          <p:attrName>ppt_x</p:attrName>
                                        </p:attrNameLst>
                                      </p:cBhvr>
                                      <p:tavLst>
                                        <p:tav tm="0">
                                          <p:val>
                                            <p:strVal val="#ppt_x"/>
                                          </p:val>
                                        </p:tav>
                                        <p:tav tm="100000">
                                          <p:val>
                                            <p:strVal val="#ppt_x"/>
                                          </p:val>
                                        </p:tav>
                                      </p:tavLst>
                                    </p:anim>
                                    <p:anim calcmode="lin" valueType="num">
                                      <p:cBhvr additive="base">
                                        <p:cTn id="47" dur="500" fill="hold"/>
                                        <p:tgtEl>
                                          <p:spTgt spid="39"/>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additive="base">
                                        <p:cTn id="50" dur="500" fill="hold"/>
                                        <p:tgtEl>
                                          <p:spTgt spid="40"/>
                                        </p:tgtEl>
                                        <p:attrNameLst>
                                          <p:attrName>ppt_x</p:attrName>
                                        </p:attrNameLst>
                                      </p:cBhvr>
                                      <p:tavLst>
                                        <p:tav tm="0">
                                          <p:val>
                                            <p:strVal val="#ppt_x"/>
                                          </p:val>
                                        </p:tav>
                                        <p:tav tm="100000">
                                          <p:val>
                                            <p:strVal val="#ppt_x"/>
                                          </p:val>
                                        </p:tav>
                                      </p:tavLst>
                                    </p:anim>
                                    <p:anim calcmode="lin" valueType="num">
                                      <p:cBhvr additive="base">
                                        <p:cTn id="51" dur="500" fill="hold"/>
                                        <p:tgtEl>
                                          <p:spTgt spid="4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 calcmode="lin" valueType="num">
                                      <p:cBhvr additive="base">
                                        <p:cTn id="54" dur="500" fill="hold"/>
                                        <p:tgtEl>
                                          <p:spTgt spid="41"/>
                                        </p:tgtEl>
                                        <p:attrNameLst>
                                          <p:attrName>ppt_x</p:attrName>
                                        </p:attrNameLst>
                                      </p:cBhvr>
                                      <p:tavLst>
                                        <p:tav tm="0">
                                          <p:val>
                                            <p:strVal val="#ppt_x"/>
                                          </p:val>
                                        </p:tav>
                                        <p:tav tm="100000">
                                          <p:val>
                                            <p:strVal val="#ppt_x"/>
                                          </p:val>
                                        </p:tav>
                                      </p:tavLst>
                                    </p:anim>
                                    <p:anim calcmode="lin" valueType="num">
                                      <p:cBhvr additive="base">
                                        <p:cTn id="55" dur="500" fill="hold"/>
                                        <p:tgtEl>
                                          <p:spTgt spid="41"/>
                                        </p:tgtEl>
                                        <p:attrNameLst>
                                          <p:attrName>ppt_y</p:attrName>
                                        </p:attrNameLst>
                                      </p:cBhvr>
                                      <p:tavLst>
                                        <p:tav tm="0">
                                          <p:val>
                                            <p:strVal val="1+#ppt_h/2"/>
                                          </p:val>
                                        </p:tav>
                                        <p:tav tm="100000">
                                          <p:val>
                                            <p:strVal val="#ppt_y"/>
                                          </p:val>
                                        </p:tav>
                                      </p:tavLst>
                                    </p:anim>
                                  </p:childTnLst>
                                </p:cTn>
                              </p:par>
                              <p:par>
                                <p:cTn id="56" presetID="2" presetClass="entr" presetSubtype="6" fill="hold" nodeType="withEffect">
                                  <p:stCondLst>
                                    <p:cond delay="0"/>
                                  </p:stCondLst>
                                  <p:childTnLst>
                                    <p:set>
                                      <p:cBhvr>
                                        <p:cTn id="57" dur="1" fill="hold">
                                          <p:stCondLst>
                                            <p:cond delay="0"/>
                                          </p:stCondLst>
                                        </p:cTn>
                                        <p:tgtEl>
                                          <p:spTgt spid="44"/>
                                        </p:tgtEl>
                                        <p:attrNameLst>
                                          <p:attrName>style.visibility</p:attrName>
                                        </p:attrNameLst>
                                      </p:cBhvr>
                                      <p:to>
                                        <p:strVal val="visible"/>
                                      </p:to>
                                    </p:set>
                                    <p:anim calcmode="lin" valueType="num">
                                      <p:cBhvr additive="base">
                                        <p:cTn id="58" dur="500" fill="hold"/>
                                        <p:tgtEl>
                                          <p:spTgt spid="44"/>
                                        </p:tgtEl>
                                        <p:attrNameLst>
                                          <p:attrName>ppt_x</p:attrName>
                                        </p:attrNameLst>
                                      </p:cBhvr>
                                      <p:tavLst>
                                        <p:tav tm="0">
                                          <p:val>
                                            <p:strVal val="1+#ppt_w/2"/>
                                          </p:val>
                                        </p:tav>
                                        <p:tav tm="100000">
                                          <p:val>
                                            <p:strVal val="#ppt_x"/>
                                          </p:val>
                                        </p:tav>
                                      </p:tavLst>
                                    </p:anim>
                                    <p:anim calcmode="lin" valueType="num">
                                      <p:cBhvr additive="base">
                                        <p:cTn id="59" dur="500" fill="hold"/>
                                        <p:tgtEl>
                                          <p:spTgt spid="44"/>
                                        </p:tgtEl>
                                        <p:attrNameLst>
                                          <p:attrName>ppt_y</p:attrName>
                                        </p:attrNameLst>
                                      </p:cBhvr>
                                      <p:tavLst>
                                        <p:tav tm="0">
                                          <p:val>
                                            <p:strVal val="1+#ppt_h/2"/>
                                          </p:val>
                                        </p:tav>
                                        <p:tav tm="100000">
                                          <p:val>
                                            <p:strVal val="#ppt_y"/>
                                          </p:val>
                                        </p:tav>
                                      </p:tavLst>
                                    </p:anim>
                                  </p:childTnLst>
                                </p:cTn>
                              </p:par>
                              <p:par>
                                <p:cTn id="60" presetID="2" presetClass="entr" presetSubtype="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1+#ppt_w/2"/>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par>
                                <p:cTn id="64" presetID="2" presetClass="entr" presetSubtype="4" fill="hold" grpId="0" nodeType="withEffect">
                                  <p:stCondLst>
                                    <p:cond delay="0"/>
                                  </p:stCondLst>
                                  <p:childTnLst>
                                    <p:set>
                                      <p:cBhvr>
                                        <p:cTn id="65" dur="1" fill="hold">
                                          <p:stCondLst>
                                            <p:cond delay="0"/>
                                          </p:stCondLst>
                                        </p:cTn>
                                        <p:tgtEl>
                                          <p:spTgt spid="52"/>
                                        </p:tgtEl>
                                        <p:attrNameLst>
                                          <p:attrName>style.visibility</p:attrName>
                                        </p:attrNameLst>
                                      </p:cBhvr>
                                      <p:to>
                                        <p:strVal val="visible"/>
                                      </p:to>
                                    </p:set>
                                    <p:anim calcmode="lin" valueType="num">
                                      <p:cBhvr additive="base">
                                        <p:cTn id="66" dur="500" fill="hold"/>
                                        <p:tgtEl>
                                          <p:spTgt spid="52"/>
                                        </p:tgtEl>
                                        <p:attrNameLst>
                                          <p:attrName>ppt_x</p:attrName>
                                        </p:attrNameLst>
                                      </p:cBhvr>
                                      <p:tavLst>
                                        <p:tav tm="0">
                                          <p:val>
                                            <p:strVal val="#ppt_x"/>
                                          </p:val>
                                        </p:tav>
                                        <p:tav tm="100000">
                                          <p:val>
                                            <p:strVal val="#ppt_x"/>
                                          </p:val>
                                        </p:tav>
                                      </p:tavLst>
                                    </p:anim>
                                    <p:anim calcmode="lin" valueType="num">
                                      <p:cBhvr additive="base">
                                        <p:cTn id="67" dur="500" fill="hold"/>
                                        <p:tgtEl>
                                          <p:spTgt spid="52"/>
                                        </p:tgtEl>
                                        <p:attrNameLst>
                                          <p:attrName>ppt_y</p:attrName>
                                        </p:attrNameLst>
                                      </p:cBhvr>
                                      <p:tavLst>
                                        <p:tav tm="0">
                                          <p:val>
                                            <p:strVal val="1+#ppt_h/2"/>
                                          </p:val>
                                        </p:tav>
                                        <p:tav tm="100000">
                                          <p:val>
                                            <p:strVal val="#ppt_y"/>
                                          </p:val>
                                        </p:tav>
                                      </p:tavLst>
                                    </p:anim>
                                  </p:childTnLst>
                                </p:cTn>
                              </p:par>
                              <p:par>
                                <p:cTn id="68" presetID="2" presetClass="entr" presetSubtype="4" fill="hold" grpId="0" nodeType="with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fill="hold"/>
                                        <p:tgtEl>
                                          <p:spTgt spid="53"/>
                                        </p:tgtEl>
                                        <p:attrNameLst>
                                          <p:attrName>ppt_x</p:attrName>
                                        </p:attrNameLst>
                                      </p:cBhvr>
                                      <p:tavLst>
                                        <p:tav tm="0">
                                          <p:val>
                                            <p:strVal val="#ppt_x"/>
                                          </p:val>
                                        </p:tav>
                                        <p:tav tm="100000">
                                          <p:val>
                                            <p:strVal val="#ppt_x"/>
                                          </p:val>
                                        </p:tav>
                                      </p:tavLst>
                                    </p:anim>
                                    <p:anim calcmode="lin" valueType="num">
                                      <p:cBhvr additive="base">
                                        <p:cTn id="71" dur="500" fill="hold"/>
                                        <p:tgtEl>
                                          <p:spTgt spid="53"/>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fill="hold"/>
                                        <p:tgtEl>
                                          <p:spTgt spid="54"/>
                                        </p:tgtEl>
                                        <p:attrNameLst>
                                          <p:attrName>ppt_x</p:attrName>
                                        </p:attrNameLst>
                                      </p:cBhvr>
                                      <p:tavLst>
                                        <p:tav tm="0">
                                          <p:val>
                                            <p:strVal val="#ppt_x"/>
                                          </p:val>
                                        </p:tav>
                                        <p:tav tm="100000">
                                          <p:val>
                                            <p:strVal val="#ppt_x"/>
                                          </p:val>
                                        </p:tav>
                                      </p:tavLst>
                                    </p:anim>
                                    <p:anim calcmode="lin" valueType="num">
                                      <p:cBhvr additive="base">
                                        <p:cTn id="75" dur="500" fill="hold"/>
                                        <p:tgtEl>
                                          <p:spTgt spid="5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5"/>
                                        </p:tgtEl>
                                        <p:attrNameLst>
                                          <p:attrName>style.visibility</p:attrName>
                                        </p:attrNameLst>
                                      </p:cBhvr>
                                      <p:to>
                                        <p:strVal val="visible"/>
                                      </p:to>
                                    </p:set>
                                    <p:anim calcmode="lin" valueType="num">
                                      <p:cBhvr additive="base">
                                        <p:cTn id="78" dur="500" fill="hold"/>
                                        <p:tgtEl>
                                          <p:spTgt spid="55"/>
                                        </p:tgtEl>
                                        <p:attrNameLst>
                                          <p:attrName>ppt_x</p:attrName>
                                        </p:attrNameLst>
                                      </p:cBhvr>
                                      <p:tavLst>
                                        <p:tav tm="0">
                                          <p:val>
                                            <p:strVal val="#ppt_x"/>
                                          </p:val>
                                        </p:tav>
                                        <p:tav tm="100000">
                                          <p:val>
                                            <p:strVal val="#ppt_x"/>
                                          </p:val>
                                        </p:tav>
                                      </p:tavLst>
                                    </p:anim>
                                    <p:anim calcmode="lin" valueType="num">
                                      <p:cBhvr additive="base">
                                        <p:cTn id="79" dur="500" fill="hold"/>
                                        <p:tgtEl>
                                          <p:spTgt spid="55"/>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6"/>
                                        </p:tgtEl>
                                        <p:attrNameLst>
                                          <p:attrName>style.visibility</p:attrName>
                                        </p:attrNameLst>
                                      </p:cBhvr>
                                      <p:to>
                                        <p:strVal val="visible"/>
                                      </p:to>
                                    </p:set>
                                    <p:anim calcmode="lin" valueType="num">
                                      <p:cBhvr additive="base">
                                        <p:cTn id="82" dur="500" fill="hold"/>
                                        <p:tgtEl>
                                          <p:spTgt spid="56"/>
                                        </p:tgtEl>
                                        <p:attrNameLst>
                                          <p:attrName>ppt_x</p:attrName>
                                        </p:attrNameLst>
                                      </p:cBhvr>
                                      <p:tavLst>
                                        <p:tav tm="0">
                                          <p:val>
                                            <p:strVal val="#ppt_x"/>
                                          </p:val>
                                        </p:tav>
                                        <p:tav tm="100000">
                                          <p:val>
                                            <p:strVal val="#ppt_x"/>
                                          </p:val>
                                        </p:tav>
                                      </p:tavLst>
                                    </p:anim>
                                    <p:anim calcmode="lin" valueType="num">
                                      <p:cBhvr additive="base">
                                        <p:cTn id="83" dur="500" fill="hold"/>
                                        <p:tgtEl>
                                          <p:spTgt spid="56"/>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7"/>
                                        </p:tgtEl>
                                        <p:attrNameLst>
                                          <p:attrName>style.visibility</p:attrName>
                                        </p:attrNameLst>
                                      </p:cBhvr>
                                      <p:to>
                                        <p:strVal val="visible"/>
                                      </p:to>
                                    </p:set>
                                    <p:anim calcmode="lin" valueType="num">
                                      <p:cBhvr additive="base">
                                        <p:cTn id="86" dur="500" fill="hold"/>
                                        <p:tgtEl>
                                          <p:spTgt spid="57"/>
                                        </p:tgtEl>
                                        <p:attrNameLst>
                                          <p:attrName>ppt_x</p:attrName>
                                        </p:attrNameLst>
                                      </p:cBhvr>
                                      <p:tavLst>
                                        <p:tav tm="0">
                                          <p:val>
                                            <p:strVal val="#ppt_x"/>
                                          </p:val>
                                        </p:tav>
                                        <p:tav tm="100000">
                                          <p:val>
                                            <p:strVal val="#ppt_x"/>
                                          </p:val>
                                        </p:tav>
                                      </p:tavLst>
                                    </p:anim>
                                    <p:anim calcmode="lin" valueType="num">
                                      <p:cBhvr additive="base">
                                        <p:cTn id="87" dur="500" fill="hold"/>
                                        <p:tgtEl>
                                          <p:spTgt spid="57"/>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8"/>
                                        </p:tgtEl>
                                        <p:attrNameLst>
                                          <p:attrName>style.visibility</p:attrName>
                                        </p:attrNameLst>
                                      </p:cBhvr>
                                      <p:to>
                                        <p:strVal val="visible"/>
                                      </p:to>
                                    </p:set>
                                    <p:anim calcmode="lin" valueType="num">
                                      <p:cBhvr additive="base">
                                        <p:cTn id="90" dur="500" fill="hold"/>
                                        <p:tgtEl>
                                          <p:spTgt spid="58"/>
                                        </p:tgtEl>
                                        <p:attrNameLst>
                                          <p:attrName>ppt_x</p:attrName>
                                        </p:attrNameLst>
                                      </p:cBhvr>
                                      <p:tavLst>
                                        <p:tav tm="0">
                                          <p:val>
                                            <p:strVal val="#ppt_x"/>
                                          </p:val>
                                        </p:tav>
                                        <p:tav tm="100000">
                                          <p:val>
                                            <p:strVal val="#ppt_x"/>
                                          </p:val>
                                        </p:tav>
                                      </p:tavLst>
                                    </p:anim>
                                    <p:anim calcmode="lin" valueType="num">
                                      <p:cBhvr additive="base">
                                        <p:cTn id="91" dur="500" fill="hold"/>
                                        <p:tgtEl>
                                          <p:spTgt spid="58"/>
                                        </p:tgtEl>
                                        <p:attrNameLst>
                                          <p:attrName>ppt_y</p:attrName>
                                        </p:attrNameLst>
                                      </p:cBhvr>
                                      <p:tavLst>
                                        <p:tav tm="0">
                                          <p:val>
                                            <p:strVal val="1+#ppt_h/2"/>
                                          </p:val>
                                        </p:tav>
                                        <p:tav tm="100000">
                                          <p:val>
                                            <p:strVal val="#ppt_y"/>
                                          </p:val>
                                        </p:tav>
                                      </p:tavLst>
                                    </p:anim>
                                  </p:childTnLst>
                                </p:cTn>
                              </p:par>
                              <p:par>
                                <p:cTn id="92" presetID="2" presetClass="entr" presetSubtype="1" fill="hold" grpId="0" nodeType="withEffect">
                                  <p:stCondLst>
                                    <p:cond delay="0"/>
                                  </p:stCondLst>
                                  <p:childTnLst>
                                    <p:set>
                                      <p:cBhvr>
                                        <p:cTn id="93" dur="1" fill="hold">
                                          <p:stCondLst>
                                            <p:cond delay="0"/>
                                          </p:stCondLst>
                                        </p:cTn>
                                        <p:tgtEl>
                                          <p:spTgt spid="59"/>
                                        </p:tgtEl>
                                        <p:attrNameLst>
                                          <p:attrName>style.visibility</p:attrName>
                                        </p:attrNameLst>
                                      </p:cBhvr>
                                      <p:to>
                                        <p:strVal val="visible"/>
                                      </p:to>
                                    </p:set>
                                    <p:anim calcmode="lin" valueType="num">
                                      <p:cBhvr additive="base">
                                        <p:cTn id="94" dur="500" fill="hold"/>
                                        <p:tgtEl>
                                          <p:spTgt spid="59"/>
                                        </p:tgtEl>
                                        <p:attrNameLst>
                                          <p:attrName>ppt_x</p:attrName>
                                        </p:attrNameLst>
                                      </p:cBhvr>
                                      <p:tavLst>
                                        <p:tav tm="0">
                                          <p:val>
                                            <p:strVal val="#ppt_x"/>
                                          </p:val>
                                        </p:tav>
                                        <p:tav tm="100000">
                                          <p:val>
                                            <p:strVal val="#ppt_x"/>
                                          </p:val>
                                        </p:tav>
                                      </p:tavLst>
                                    </p:anim>
                                    <p:anim calcmode="lin" valueType="num">
                                      <p:cBhvr additive="base">
                                        <p:cTn id="95" dur="500" fill="hold"/>
                                        <p:tgtEl>
                                          <p:spTgt spid="59"/>
                                        </p:tgtEl>
                                        <p:attrNameLst>
                                          <p:attrName>ppt_y</p:attrName>
                                        </p:attrNameLst>
                                      </p:cBhvr>
                                      <p:tavLst>
                                        <p:tav tm="0">
                                          <p:val>
                                            <p:strVal val="0-#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par>
                                <p:cTn id="100" presetID="2" presetClass="entr" presetSubtype="9" fill="hold" grpId="0" nodeType="withEffect">
                                  <p:stCondLst>
                                    <p:cond delay="0"/>
                                  </p:stCondLst>
                                  <p:childTnLst>
                                    <p:set>
                                      <p:cBhvr>
                                        <p:cTn id="101" dur="1" fill="hold">
                                          <p:stCondLst>
                                            <p:cond delay="0"/>
                                          </p:stCondLst>
                                        </p:cTn>
                                        <p:tgtEl>
                                          <p:spTgt spid="61"/>
                                        </p:tgtEl>
                                        <p:attrNameLst>
                                          <p:attrName>style.visibility</p:attrName>
                                        </p:attrNameLst>
                                      </p:cBhvr>
                                      <p:to>
                                        <p:strVal val="visible"/>
                                      </p:to>
                                    </p:set>
                                    <p:anim calcmode="lin" valueType="num">
                                      <p:cBhvr additive="base">
                                        <p:cTn id="102" dur="500" fill="hold"/>
                                        <p:tgtEl>
                                          <p:spTgt spid="61"/>
                                        </p:tgtEl>
                                        <p:attrNameLst>
                                          <p:attrName>ppt_x</p:attrName>
                                        </p:attrNameLst>
                                      </p:cBhvr>
                                      <p:tavLst>
                                        <p:tav tm="0">
                                          <p:val>
                                            <p:strVal val="0-#ppt_w/2"/>
                                          </p:val>
                                        </p:tav>
                                        <p:tav tm="100000">
                                          <p:val>
                                            <p:strVal val="#ppt_x"/>
                                          </p:val>
                                        </p:tav>
                                      </p:tavLst>
                                    </p:anim>
                                    <p:anim calcmode="lin" valueType="num">
                                      <p:cBhvr additive="base">
                                        <p:cTn id="103" dur="500" fill="hold"/>
                                        <p:tgtEl>
                                          <p:spTgt spid="61"/>
                                        </p:tgtEl>
                                        <p:attrNameLst>
                                          <p:attrName>ppt_y</p:attrName>
                                        </p:attrNameLst>
                                      </p:cBhvr>
                                      <p:tavLst>
                                        <p:tav tm="0">
                                          <p:val>
                                            <p:strVal val="0-#ppt_h/2"/>
                                          </p:val>
                                        </p:tav>
                                        <p:tav tm="100000">
                                          <p:val>
                                            <p:strVal val="#ppt_y"/>
                                          </p:val>
                                        </p:tav>
                                      </p:tavLst>
                                    </p:anim>
                                  </p:childTnLst>
                                </p:cTn>
                              </p:par>
                              <p:par>
                                <p:cTn id="104" presetID="2" presetClass="entr" presetSubtype="4" fill="hold" grpId="0" nodeType="withEffect">
                                  <p:stCondLst>
                                    <p:cond delay="0"/>
                                  </p:stCondLst>
                                  <p:childTnLst>
                                    <p:set>
                                      <p:cBhvr>
                                        <p:cTn id="105" dur="1" fill="hold">
                                          <p:stCondLst>
                                            <p:cond delay="0"/>
                                          </p:stCondLst>
                                        </p:cTn>
                                        <p:tgtEl>
                                          <p:spTgt spid="62"/>
                                        </p:tgtEl>
                                        <p:attrNameLst>
                                          <p:attrName>style.visibility</p:attrName>
                                        </p:attrNameLst>
                                      </p:cBhvr>
                                      <p:to>
                                        <p:strVal val="visible"/>
                                      </p:to>
                                    </p:set>
                                    <p:anim calcmode="lin" valueType="num">
                                      <p:cBhvr additive="base">
                                        <p:cTn id="106" dur="500" fill="hold"/>
                                        <p:tgtEl>
                                          <p:spTgt spid="62"/>
                                        </p:tgtEl>
                                        <p:attrNameLst>
                                          <p:attrName>ppt_x</p:attrName>
                                        </p:attrNameLst>
                                      </p:cBhvr>
                                      <p:tavLst>
                                        <p:tav tm="0">
                                          <p:val>
                                            <p:strVal val="#ppt_x"/>
                                          </p:val>
                                        </p:tav>
                                        <p:tav tm="100000">
                                          <p:val>
                                            <p:strVal val="#ppt_x"/>
                                          </p:val>
                                        </p:tav>
                                      </p:tavLst>
                                    </p:anim>
                                    <p:anim calcmode="lin" valueType="num">
                                      <p:cBhvr additive="base">
                                        <p:cTn id="107" dur="500" fill="hold"/>
                                        <p:tgtEl>
                                          <p:spTgt spid="62"/>
                                        </p:tgtEl>
                                        <p:attrNameLst>
                                          <p:attrName>ppt_y</p:attrName>
                                        </p:attrNameLst>
                                      </p:cBhvr>
                                      <p:tavLst>
                                        <p:tav tm="0">
                                          <p:val>
                                            <p:strVal val="1+#ppt_h/2"/>
                                          </p:val>
                                        </p:tav>
                                        <p:tav tm="100000">
                                          <p:val>
                                            <p:strVal val="#ppt_y"/>
                                          </p:val>
                                        </p:tav>
                                      </p:tavLst>
                                    </p:anim>
                                  </p:childTnLst>
                                </p:cTn>
                              </p:par>
                              <p:par>
                                <p:cTn id="108" presetID="2" presetClass="entr" presetSubtype="9" fill="hold" grpId="0" nodeType="withEffect">
                                  <p:stCondLst>
                                    <p:cond delay="0"/>
                                  </p:stCondLst>
                                  <p:childTnLst>
                                    <p:set>
                                      <p:cBhvr>
                                        <p:cTn id="109" dur="1" fill="hold">
                                          <p:stCondLst>
                                            <p:cond delay="0"/>
                                          </p:stCondLst>
                                        </p:cTn>
                                        <p:tgtEl>
                                          <p:spTgt spid="63"/>
                                        </p:tgtEl>
                                        <p:attrNameLst>
                                          <p:attrName>style.visibility</p:attrName>
                                        </p:attrNameLst>
                                      </p:cBhvr>
                                      <p:to>
                                        <p:strVal val="visible"/>
                                      </p:to>
                                    </p:set>
                                    <p:anim calcmode="lin" valueType="num">
                                      <p:cBhvr additive="base">
                                        <p:cTn id="110" dur="500" fill="hold"/>
                                        <p:tgtEl>
                                          <p:spTgt spid="63"/>
                                        </p:tgtEl>
                                        <p:attrNameLst>
                                          <p:attrName>ppt_x</p:attrName>
                                        </p:attrNameLst>
                                      </p:cBhvr>
                                      <p:tavLst>
                                        <p:tav tm="0">
                                          <p:val>
                                            <p:strVal val="0-#ppt_w/2"/>
                                          </p:val>
                                        </p:tav>
                                        <p:tav tm="100000">
                                          <p:val>
                                            <p:strVal val="#ppt_x"/>
                                          </p:val>
                                        </p:tav>
                                      </p:tavLst>
                                    </p:anim>
                                    <p:anim calcmode="lin" valueType="num">
                                      <p:cBhvr additive="base">
                                        <p:cTn id="111" dur="500" fill="hold"/>
                                        <p:tgtEl>
                                          <p:spTgt spid="63"/>
                                        </p:tgtEl>
                                        <p:attrNameLst>
                                          <p:attrName>ppt_y</p:attrName>
                                        </p:attrNameLst>
                                      </p:cBhvr>
                                      <p:tavLst>
                                        <p:tav tm="0">
                                          <p:val>
                                            <p:strVal val="0-#ppt_h/2"/>
                                          </p:val>
                                        </p:tav>
                                        <p:tav tm="100000">
                                          <p:val>
                                            <p:strVal val="#ppt_y"/>
                                          </p:val>
                                        </p:tav>
                                      </p:tavLst>
                                    </p:anim>
                                  </p:childTnLst>
                                </p:cTn>
                              </p:par>
                              <p:par>
                                <p:cTn id="112" presetID="2" presetClass="entr" presetSubtype="12" fill="hold" nodeType="with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0-#ppt_w/2"/>
                                          </p:val>
                                        </p:tav>
                                        <p:tav tm="100000">
                                          <p:val>
                                            <p:strVal val="#ppt_x"/>
                                          </p:val>
                                        </p:tav>
                                      </p:tavLst>
                                    </p:anim>
                                    <p:anim calcmode="lin" valueType="num">
                                      <p:cBhvr additive="base">
                                        <p:cTn id="115" dur="500" fill="hold"/>
                                        <p:tgtEl>
                                          <p:spTgt spid="64"/>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73"/>
                                        </p:tgtEl>
                                        <p:attrNameLst>
                                          <p:attrName>style.visibility</p:attrName>
                                        </p:attrNameLst>
                                      </p:cBhvr>
                                      <p:to>
                                        <p:strVal val="visible"/>
                                      </p:to>
                                    </p:set>
                                    <p:anim calcmode="lin" valueType="num">
                                      <p:cBhvr additive="base">
                                        <p:cTn id="118" dur="500" fill="hold"/>
                                        <p:tgtEl>
                                          <p:spTgt spid="73"/>
                                        </p:tgtEl>
                                        <p:attrNameLst>
                                          <p:attrName>ppt_x</p:attrName>
                                        </p:attrNameLst>
                                      </p:cBhvr>
                                      <p:tavLst>
                                        <p:tav tm="0">
                                          <p:val>
                                            <p:strVal val="#ppt_x"/>
                                          </p:val>
                                        </p:tav>
                                        <p:tav tm="100000">
                                          <p:val>
                                            <p:strVal val="#ppt_x"/>
                                          </p:val>
                                        </p:tav>
                                      </p:tavLst>
                                    </p:anim>
                                    <p:anim calcmode="lin" valueType="num">
                                      <p:cBhvr additive="base">
                                        <p:cTn id="119" dur="500" fill="hold"/>
                                        <p:tgtEl>
                                          <p:spTgt spid="73"/>
                                        </p:tgtEl>
                                        <p:attrNameLst>
                                          <p:attrName>ppt_y</p:attrName>
                                        </p:attrNameLst>
                                      </p:cBhvr>
                                      <p:tavLst>
                                        <p:tav tm="0">
                                          <p:val>
                                            <p:strVal val="1+#ppt_h/2"/>
                                          </p:val>
                                        </p:tav>
                                        <p:tav tm="100000">
                                          <p:val>
                                            <p:strVal val="#ppt_y"/>
                                          </p:val>
                                        </p:tav>
                                      </p:tavLst>
                                    </p:anim>
                                  </p:childTnLst>
                                </p:cTn>
                              </p:par>
                              <p:par>
                                <p:cTn id="120" presetID="2" presetClass="entr" presetSubtype="4" fill="hold" grpId="0" nodeType="withEffect">
                                  <p:stCondLst>
                                    <p:cond delay="0"/>
                                  </p:stCondLst>
                                  <p:childTnLst>
                                    <p:set>
                                      <p:cBhvr>
                                        <p:cTn id="121" dur="1" fill="hold">
                                          <p:stCondLst>
                                            <p:cond delay="0"/>
                                          </p:stCondLst>
                                        </p:cTn>
                                        <p:tgtEl>
                                          <p:spTgt spid="74"/>
                                        </p:tgtEl>
                                        <p:attrNameLst>
                                          <p:attrName>style.visibility</p:attrName>
                                        </p:attrNameLst>
                                      </p:cBhvr>
                                      <p:to>
                                        <p:strVal val="visible"/>
                                      </p:to>
                                    </p:set>
                                    <p:anim calcmode="lin" valueType="num">
                                      <p:cBhvr additive="base">
                                        <p:cTn id="122" dur="500" fill="hold"/>
                                        <p:tgtEl>
                                          <p:spTgt spid="74"/>
                                        </p:tgtEl>
                                        <p:attrNameLst>
                                          <p:attrName>ppt_x</p:attrName>
                                        </p:attrNameLst>
                                      </p:cBhvr>
                                      <p:tavLst>
                                        <p:tav tm="0">
                                          <p:val>
                                            <p:strVal val="#ppt_x"/>
                                          </p:val>
                                        </p:tav>
                                        <p:tav tm="100000">
                                          <p:val>
                                            <p:strVal val="#ppt_x"/>
                                          </p:val>
                                        </p:tav>
                                      </p:tavLst>
                                    </p:anim>
                                    <p:anim calcmode="lin" valueType="num">
                                      <p:cBhvr additive="base">
                                        <p:cTn id="123" dur="500" fill="hold"/>
                                        <p:tgtEl>
                                          <p:spTgt spid="74"/>
                                        </p:tgtEl>
                                        <p:attrNameLst>
                                          <p:attrName>ppt_y</p:attrName>
                                        </p:attrNameLst>
                                      </p:cBhvr>
                                      <p:tavLst>
                                        <p:tav tm="0">
                                          <p:val>
                                            <p:strVal val="1+#ppt_h/2"/>
                                          </p:val>
                                        </p:tav>
                                        <p:tav tm="100000">
                                          <p:val>
                                            <p:strVal val="#ppt_y"/>
                                          </p:val>
                                        </p:tav>
                                      </p:tavLst>
                                    </p:anim>
                                  </p:childTnLst>
                                </p:cTn>
                              </p:par>
                              <p:par>
                                <p:cTn id="124" presetID="2" presetClass="entr" presetSubtype="4" fill="hold" grpId="0" nodeType="withEffect">
                                  <p:stCondLst>
                                    <p:cond delay="0"/>
                                  </p:stCondLst>
                                  <p:childTnLst>
                                    <p:set>
                                      <p:cBhvr>
                                        <p:cTn id="125" dur="1" fill="hold">
                                          <p:stCondLst>
                                            <p:cond delay="0"/>
                                          </p:stCondLst>
                                        </p:cTn>
                                        <p:tgtEl>
                                          <p:spTgt spid="75"/>
                                        </p:tgtEl>
                                        <p:attrNameLst>
                                          <p:attrName>style.visibility</p:attrName>
                                        </p:attrNameLst>
                                      </p:cBhvr>
                                      <p:to>
                                        <p:strVal val="visible"/>
                                      </p:to>
                                    </p:set>
                                    <p:anim calcmode="lin" valueType="num">
                                      <p:cBhvr additive="base">
                                        <p:cTn id="126" dur="500" fill="hold"/>
                                        <p:tgtEl>
                                          <p:spTgt spid="75"/>
                                        </p:tgtEl>
                                        <p:attrNameLst>
                                          <p:attrName>ppt_x</p:attrName>
                                        </p:attrNameLst>
                                      </p:cBhvr>
                                      <p:tavLst>
                                        <p:tav tm="0">
                                          <p:val>
                                            <p:strVal val="#ppt_x"/>
                                          </p:val>
                                        </p:tav>
                                        <p:tav tm="100000">
                                          <p:val>
                                            <p:strVal val="#ppt_x"/>
                                          </p:val>
                                        </p:tav>
                                      </p:tavLst>
                                    </p:anim>
                                    <p:anim calcmode="lin" valueType="num">
                                      <p:cBhvr additive="base">
                                        <p:cTn id="127" dur="500" fill="hold"/>
                                        <p:tgtEl>
                                          <p:spTgt spid="75"/>
                                        </p:tgtEl>
                                        <p:attrNameLst>
                                          <p:attrName>ppt_y</p:attrName>
                                        </p:attrNameLst>
                                      </p:cBhvr>
                                      <p:tavLst>
                                        <p:tav tm="0">
                                          <p:val>
                                            <p:strVal val="1+#ppt_h/2"/>
                                          </p:val>
                                        </p:tav>
                                        <p:tav tm="100000">
                                          <p:val>
                                            <p:strVal val="#ppt_y"/>
                                          </p:val>
                                        </p:tav>
                                      </p:tavLst>
                                    </p:anim>
                                  </p:childTnLst>
                                </p:cTn>
                              </p:par>
                              <p:par>
                                <p:cTn id="128" presetID="2" presetClass="entr" presetSubtype="12" fill="hold" grpId="0" nodeType="withEffect">
                                  <p:stCondLst>
                                    <p:cond delay="0"/>
                                  </p:stCondLst>
                                  <p:childTnLst>
                                    <p:set>
                                      <p:cBhvr>
                                        <p:cTn id="129" dur="1" fill="hold">
                                          <p:stCondLst>
                                            <p:cond delay="0"/>
                                          </p:stCondLst>
                                        </p:cTn>
                                        <p:tgtEl>
                                          <p:spTgt spid="76"/>
                                        </p:tgtEl>
                                        <p:attrNameLst>
                                          <p:attrName>style.visibility</p:attrName>
                                        </p:attrNameLst>
                                      </p:cBhvr>
                                      <p:to>
                                        <p:strVal val="visible"/>
                                      </p:to>
                                    </p:set>
                                    <p:anim calcmode="lin" valueType="num">
                                      <p:cBhvr additive="base">
                                        <p:cTn id="130" dur="500" fill="hold"/>
                                        <p:tgtEl>
                                          <p:spTgt spid="76"/>
                                        </p:tgtEl>
                                        <p:attrNameLst>
                                          <p:attrName>ppt_x</p:attrName>
                                        </p:attrNameLst>
                                      </p:cBhvr>
                                      <p:tavLst>
                                        <p:tav tm="0">
                                          <p:val>
                                            <p:strVal val="0-#ppt_w/2"/>
                                          </p:val>
                                        </p:tav>
                                        <p:tav tm="100000">
                                          <p:val>
                                            <p:strVal val="#ppt_x"/>
                                          </p:val>
                                        </p:tav>
                                      </p:tavLst>
                                    </p:anim>
                                    <p:anim calcmode="lin" valueType="num">
                                      <p:cBhvr additive="base">
                                        <p:cTn id="131" dur="500" fill="hold"/>
                                        <p:tgtEl>
                                          <p:spTgt spid="76"/>
                                        </p:tgtEl>
                                        <p:attrNameLst>
                                          <p:attrName>ppt_y</p:attrName>
                                        </p:attrNameLst>
                                      </p:cBhvr>
                                      <p:tavLst>
                                        <p:tav tm="0">
                                          <p:val>
                                            <p:strVal val="1+#ppt_h/2"/>
                                          </p:val>
                                        </p:tav>
                                        <p:tav tm="100000">
                                          <p:val>
                                            <p:strVal val="#ppt_y"/>
                                          </p:val>
                                        </p:tav>
                                      </p:tavLst>
                                    </p:anim>
                                  </p:childTnLst>
                                </p:cTn>
                              </p:par>
                              <p:par>
                                <p:cTn id="132" presetID="2" presetClass="entr" presetSubtype="4" fill="hold" grpId="0" nodeType="withEffect">
                                  <p:stCondLst>
                                    <p:cond delay="0"/>
                                  </p:stCondLst>
                                  <p:childTnLst>
                                    <p:set>
                                      <p:cBhvr>
                                        <p:cTn id="133" dur="1" fill="hold">
                                          <p:stCondLst>
                                            <p:cond delay="0"/>
                                          </p:stCondLst>
                                        </p:cTn>
                                        <p:tgtEl>
                                          <p:spTgt spid="77"/>
                                        </p:tgtEl>
                                        <p:attrNameLst>
                                          <p:attrName>style.visibility</p:attrName>
                                        </p:attrNameLst>
                                      </p:cBhvr>
                                      <p:to>
                                        <p:strVal val="visible"/>
                                      </p:to>
                                    </p:set>
                                    <p:anim calcmode="lin" valueType="num">
                                      <p:cBhvr additive="base">
                                        <p:cTn id="134" dur="500" fill="hold"/>
                                        <p:tgtEl>
                                          <p:spTgt spid="77"/>
                                        </p:tgtEl>
                                        <p:attrNameLst>
                                          <p:attrName>ppt_x</p:attrName>
                                        </p:attrNameLst>
                                      </p:cBhvr>
                                      <p:tavLst>
                                        <p:tav tm="0">
                                          <p:val>
                                            <p:strVal val="#ppt_x"/>
                                          </p:val>
                                        </p:tav>
                                        <p:tav tm="100000">
                                          <p:val>
                                            <p:strVal val="#ppt_x"/>
                                          </p:val>
                                        </p:tav>
                                      </p:tavLst>
                                    </p:anim>
                                    <p:anim calcmode="lin" valueType="num">
                                      <p:cBhvr additive="base">
                                        <p:cTn id="135" dur="500" fill="hold"/>
                                        <p:tgtEl>
                                          <p:spTgt spid="77"/>
                                        </p:tgtEl>
                                        <p:attrNameLst>
                                          <p:attrName>ppt_y</p:attrName>
                                        </p:attrNameLst>
                                      </p:cBhvr>
                                      <p:tavLst>
                                        <p:tav tm="0">
                                          <p:val>
                                            <p:strVal val="1+#ppt_h/2"/>
                                          </p:val>
                                        </p:tav>
                                        <p:tav tm="100000">
                                          <p:val>
                                            <p:strVal val="#ppt_y"/>
                                          </p:val>
                                        </p:tav>
                                      </p:tavLst>
                                    </p:anim>
                                  </p:childTnLst>
                                </p:cTn>
                              </p:par>
                              <p:par>
                                <p:cTn id="136" presetID="2" presetClass="entr" presetSubtype="12" fill="hold" grpId="0" nodeType="withEffect">
                                  <p:stCondLst>
                                    <p:cond delay="0"/>
                                  </p:stCondLst>
                                  <p:childTnLst>
                                    <p:set>
                                      <p:cBhvr>
                                        <p:cTn id="137" dur="1" fill="hold">
                                          <p:stCondLst>
                                            <p:cond delay="0"/>
                                          </p:stCondLst>
                                        </p:cTn>
                                        <p:tgtEl>
                                          <p:spTgt spid="78"/>
                                        </p:tgtEl>
                                        <p:attrNameLst>
                                          <p:attrName>style.visibility</p:attrName>
                                        </p:attrNameLst>
                                      </p:cBhvr>
                                      <p:to>
                                        <p:strVal val="visible"/>
                                      </p:to>
                                    </p:set>
                                    <p:anim calcmode="lin" valueType="num">
                                      <p:cBhvr additive="base">
                                        <p:cTn id="138" dur="500" fill="hold"/>
                                        <p:tgtEl>
                                          <p:spTgt spid="78"/>
                                        </p:tgtEl>
                                        <p:attrNameLst>
                                          <p:attrName>ppt_x</p:attrName>
                                        </p:attrNameLst>
                                      </p:cBhvr>
                                      <p:tavLst>
                                        <p:tav tm="0">
                                          <p:val>
                                            <p:strVal val="0-#ppt_w/2"/>
                                          </p:val>
                                        </p:tav>
                                        <p:tav tm="100000">
                                          <p:val>
                                            <p:strVal val="#ppt_x"/>
                                          </p:val>
                                        </p:tav>
                                      </p:tavLst>
                                    </p:anim>
                                    <p:anim calcmode="lin" valueType="num">
                                      <p:cBhvr additive="base">
                                        <p:cTn id="139" dur="500" fill="hold"/>
                                        <p:tgtEl>
                                          <p:spTgt spid="78"/>
                                        </p:tgtEl>
                                        <p:attrNameLst>
                                          <p:attrName>ppt_y</p:attrName>
                                        </p:attrNameLst>
                                      </p:cBhvr>
                                      <p:tavLst>
                                        <p:tav tm="0">
                                          <p:val>
                                            <p:strVal val="1+#ppt_h/2"/>
                                          </p:val>
                                        </p:tav>
                                        <p:tav tm="100000">
                                          <p:val>
                                            <p:strVal val="#ppt_y"/>
                                          </p:val>
                                        </p:tav>
                                      </p:tavLst>
                                    </p:anim>
                                  </p:childTnLst>
                                </p:cTn>
                              </p:par>
                              <p:par>
                                <p:cTn id="140" presetID="2" presetClass="entr" presetSubtype="4" fill="hold" grpId="0" nodeType="withEffect">
                                  <p:stCondLst>
                                    <p:cond delay="0"/>
                                  </p:stCondLst>
                                  <p:childTnLst>
                                    <p:set>
                                      <p:cBhvr>
                                        <p:cTn id="141" dur="1" fill="hold">
                                          <p:stCondLst>
                                            <p:cond delay="0"/>
                                          </p:stCondLst>
                                        </p:cTn>
                                        <p:tgtEl>
                                          <p:spTgt spid="79"/>
                                        </p:tgtEl>
                                        <p:attrNameLst>
                                          <p:attrName>style.visibility</p:attrName>
                                        </p:attrNameLst>
                                      </p:cBhvr>
                                      <p:to>
                                        <p:strVal val="visible"/>
                                      </p:to>
                                    </p:set>
                                    <p:anim calcmode="lin" valueType="num">
                                      <p:cBhvr additive="base">
                                        <p:cTn id="142" dur="500" fill="hold"/>
                                        <p:tgtEl>
                                          <p:spTgt spid="79"/>
                                        </p:tgtEl>
                                        <p:attrNameLst>
                                          <p:attrName>ppt_x</p:attrName>
                                        </p:attrNameLst>
                                      </p:cBhvr>
                                      <p:tavLst>
                                        <p:tav tm="0">
                                          <p:val>
                                            <p:strVal val="#ppt_x"/>
                                          </p:val>
                                        </p:tav>
                                        <p:tav tm="100000">
                                          <p:val>
                                            <p:strVal val="#ppt_x"/>
                                          </p:val>
                                        </p:tav>
                                      </p:tavLst>
                                    </p:anim>
                                    <p:anim calcmode="lin" valueType="num">
                                      <p:cBhvr additive="base">
                                        <p:cTn id="143" dur="500" fill="hold"/>
                                        <p:tgtEl>
                                          <p:spTgt spid="79"/>
                                        </p:tgtEl>
                                        <p:attrNameLst>
                                          <p:attrName>ppt_y</p:attrName>
                                        </p:attrNameLst>
                                      </p:cBhvr>
                                      <p:tavLst>
                                        <p:tav tm="0">
                                          <p:val>
                                            <p:strVal val="1+#ppt_h/2"/>
                                          </p:val>
                                        </p:tav>
                                        <p:tav tm="100000">
                                          <p:val>
                                            <p:strVal val="#ppt_y"/>
                                          </p:val>
                                        </p:tav>
                                      </p:tavLst>
                                    </p:anim>
                                  </p:childTnLst>
                                </p:cTn>
                              </p:par>
                              <p:par>
                                <p:cTn id="144" presetID="2" presetClass="entr" presetSubtype="4" fill="hold" grpId="0" nodeType="withEffect">
                                  <p:stCondLst>
                                    <p:cond delay="0"/>
                                  </p:stCondLst>
                                  <p:childTnLst>
                                    <p:set>
                                      <p:cBhvr>
                                        <p:cTn id="145" dur="1" fill="hold">
                                          <p:stCondLst>
                                            <p:cond delay="0"/>
                                          </p:stCondLst>
                                        </p:cTn>
                                        <p:tgtEl>
                                          <p:spTgt spid="84"/>
                                        </p:tgtEl>
                                        <p:attrNameLst>
                                          <p:attrName>style.visibility</p:attrName>
                                        </p:attrNameLst>
                                      </p:cBhvr>
                                      <p:to>
                                        <p:strVal val="visible"/>
                                      </p:to>
                                    </p:set>
                                    <p:anim calcmode="lin" valueType="num">
                                      <p:cBhvr additive="base">
                                        <p:cTn id="146" dur="500" fill="hold"/>
                                        <p:tgtEl>
                                          <p:spTgt spid="84"/>
                                        </p:tgtEl>
                                        <p:attrNameLst>
                                          <p:attrName>ppt_x</p:attrName>
                                        </p:attrNameLst>
                                      </p:cBhvr>
                                      <p:tavLst>
                                        <p:tav tm="0">
                                          <p:val>
                                            <p:strVal val="#ppt_x"/>
                                          </p:val>
                                        </p:tav>
                                        <p:tav tm="100000">
                                          <p:val>
                                            <p:strVal val="#ppt_x"/>
                                          </p:val>
                                        </p:tav>
                                      </p:tavLst>
                                    </p:anim>
                                    <p:anim calcmode="lin" valueType="num">
                                      <p:cBhvr additive="base">
                                        <p:cTn id="147" dur="500" fill="hold"/>
                                        <p:tgtEl>
                                          <p:spTgt spid="84"/>
                                        </p:tgtEl>
                                        <p:attrNameLst>
                                          <p:attrName>ppt_y</p:attrName>
                                        </p:attrNameLst>
                                      </p:cBhvr>
                                      <p:tavLst>
                                        <p:tav tm="0">
                                          <p:val>
                                            <p:strVal val="1+#ppt_h/2"/>
                                          </p:val>
                                        </p:tav>
                                        <p:tav tm="100000">
                                          <p:val>
                                            <p:strVal val="#ppt_y"/>
                                          </p:val>
                                        </p:tav>
                                      </p:tavLst>
                                    </p:anim>
                                  </p:childTnLst>
                                </p:cTn>
                              </p:par>
                              <p:par>
                                <p:cTn id="148" presetID="2" presetClass="entr" presetSubtype="4" fill="hold" grpId="0" nodeType="withEffect">
                                  <p:stCondLst>
                                    <p:cond delay="0"/>
                                  </p:stCondLst>
                                  <p:childTnLst>
                                    <p:set>
                                      <p:cBhvr>
                                        <p:cTn id="149" dur="1" fill="hold">
                                          <p:stCondLst>
                                            <p:cond delay="0"/>
                                          </p:stCondLst>
                                        </p:cTn>
                                        <p:tgtEl>
                                          <p:spTgt spid="85"/>
                                        </p:tgtEl>
                                        <p:attrNameLst>
                                          <p:attrName>style.visibility</p:attrName>
                                        </p:attrNameLst>
                                      </p:cBhvr>
                                      <p:to>
                                        <p:strVal val="visible"/>
                                      </p:to>
                                    </p:set>
                                    <p:anim calcmode="lin" valueType="num">
                                      <p:cBhvr additive="base">
                                        <p:cTn id="150" dur="500" fill="hold"/>
                                        <p:tgtEl>
                                          <p:spTgt spid="85"/>
                                        </p:tgtEl>
                                        <p:attrNameLst>
                                          <p:attrName>ppt_x</p:attrName>
                                        </p:attrNameLst>
                                      </p:cBhvr>
                                      <p:tavLst>
                                        <p:tav tm="0">
                                          <p:val>
                                            <p:strVal val="#ppt_x"/>
                                          </p:val>
                                        </p:tav>
                                        <p:tav tm="100000">
                                          <p:val>
                                            <p:strVal val="#ppt_x"/>
                                          </p:val>
                                        </p:tav>
                                      </p:tavLst>
                                    </p:anim>
                                    <p:anim calcmode="lin" valueType="num">
                                      <p:cBhvr additive="base">
                                        <p:cTn id="151" dur="500" fill="hold"/>
                                        <p:tgtEl>
                                          <p:spTgt spid="85"/>
                                        </p:tgtEl>
                                        <p:attrNameLst>
                                          <p:attrName>ppt_y</p:attrName>
                                        </p:attrNameLst>
                                      </p:cBhvr>
                                      <p:tavLst>
                                        <p:tav tm="0">
                                          <p:val>
                                            <p:strVal val="1+#ppt_h/2"/>
                                          </p:val>
                                        </p:tav>
                                        <p:tav tm="100000">
                                          <p:val>
                                            <p:strVal val="#ppt_y"/>
                                          </p:val>
                                        </p:tav>
                                      </p:tavLst>
                                    </p:anim>
                                  </p:childTnLst>
                                </p:cTn>
                              </p:par>
                              <p:par>
                                <p:cTn id="152" presetID="2" presetClass="entr" presetSubtype="8" fill="hold" nodeType="withEffect">
                                  <p:stCondLst>
                                    <p:cond delay="0"/>
                                  </p:stCondLst>
                                  <p:childTnLst>
                                    <p:set>
                                      <p:cBhvr>
                                        <p:cTn id="153" dur="1" fill="hold">
                                          <p:stCondLst>
                                            <p:cond delay="0"/>
                                          </p:stCondLst>
                                        </p:cTn>
                                        <p:tgtEl>
                                          <p:spTgt spid="86"/>
                                        </p:tgtEl>
                                        <p:attrNameLst>
                                          <p:attrName>style.visibility</p:attrName>
                                        </p:attrNameLst>
                                      </p:cBhvr>
                                      <p:to>
                                        <p:strVal val="visible"/>
                                      </p:to>
                                    </p:set>
                                    <p:anim calcmode="lin" valueType="num">
                                      <p:cBhvr additive="base">
                                        <p:cTn id="154" dur="500" fill="hold"/>
                                        <p:tgtEl>
                                          <p:spTgt spid="86"/>
                                        </p:tgtEl>
                                        <p:attrNameLst>
                                          <p:attrName>ppt_x</p:attrName>
                                        </p:attrNameLst>
                                      </p:cBhvr>
                                      <p:tavLst>
                                        <p:tav tm="0">
                                          <p:val>
                                            <p:strVal val="0-#ppt_w/2"/>
                                          </p:val>
                                        </p:tav>
                                        <p:tav tm="100000">
                                          <p:val>
                                            <p:strVal val="#ppt_x"/>
                                          </p:val>
                                        </p:tav>
                                      </p:tavLst>
                                    </p:anim>
                                    <p:anim calcmode="lin" valueType="num">
                                      <p:cBhvr additive="base">
                                        <p:cTn id="155" dur="500" fill="hold"/>
                                        <p:tgtEl>
                                          <p:spTgt spid="86"/>
                                        </p:tgtEl>
                                        <p:attrNameLst>
                                          <p:attrName>ppt_y</p:attrName>
                                        </p:attrNameLst>
                                      </p:cBhvr>
                                      <p:tavLst>
                                        <p:tav tm="0">
                                          <p:val>
                                            <p:strVal val="#ppt_y"/>
                                          </p:val>
                                        </p:tav>
                                        <p:tav tm="100000">
                                          <p:val>
                                            <p:strVal val="#ppt_y"/>
                                          </p:val>
                                        </p:tav>
                                      </p:tavLst>
                                    </p:anim>
                                  </p:childTnLst>
                                </p:cTn>
                              </p:par>
                              <p:par>
                                <p:cTn id="156" presetID="2" presetClass="entr" presetSubtype="4" fill="hold" grpId="0" nodeType="withEffect">
                                  <p:stCondLst>
                                    <p:cond delay="0"/>
                                  </p:stCondLst>
                                  <p:childTnLst>
                                    <p:set>
                                      <p:cBhvr>
                                        <p:cTn id="157" dur="1" fill="hold">
                                          <p:stCondLst>
                                            <p:cond delay="0"/>
                                          </p:stCondLst>
                                        </p:cTn>
                                        <p:tgtEl>
                                          <p:spTgt spid="89"/>
                                        </p:tgtEl>
                                        <p:attrNameLst>
                                          <p:attrName>style.visibility</p:attrName>
                                        </p:attrNameLst>
                                      </p:cBhvr>
                                      <p:to>
                                        <p:strVal val="visible"/>
                                      </p:to>
                                    </p:set>
                                    <p:anim calcmode="lin" valueType="num">
                                      <p:cBhvr additive="base">
                                        <p:cTn id="158" dur="500" fill="hold"/>
                                        <p:tgtEl>
                                          <p:spTgt spid="89"/>
                                        </p:tgtEl>
                                        <p:attrNameLst>
                                          <p:attrName>ppt_x</p:attrName>
                                        </p:attrNameLst>
                                      </p:cBhvr>
                                      <p:tavLst>
                                        <p:tav tm="0">
                                          <p:val>
                                            <p:strVal val="#ppt_x"/>
                                          </p:val>
                                        </p:tav>
                                        <p:tav tm="100000">
                                          <p:val>
                                            <p:strVal val="#ppt_x"/>
                                          </p:val>
                                        </p:tav>
                                      </p:tavLst>
                                    </p:anim>
                                    <p:anim calcmode="lin" valueType="num">
                                      <p:cBhvr additive="base">
                                        <p:cTn id="159" dur="500" fill="hold"/>
                                        <p:tgtEl>
                                          <p:spTgt spid="89"/>
                                        </p:tgtEl>
                                        <p:attrNameLst>
                                          <p:attrName>ppt_y</p:attrName>
                                        </p:attrNameLst>
                                      </p:cBhvr>
                                      <p:tavLst>
                                        <p:tav tm="0">
                                          <p:val>
                                            <p:strVal val="1+#ppt_h/2"/>
                                          </p:val>
                                        </p:tav>
                                        <p:tav tm="100000">
                                          <p:val>
                                            <p:strVal val="#ppt_y"/>
                                          </p:val>
                                        </p:tav>
                                      </p:tavLst>
                                    </p:anim>
                                  </p:childTnLst>
                                </p:cTn>
                              </p:par>
                              <p:par>
                                <p:cTn id="160" presetID="2" presetClass="entr" presetSubtype="4" fill="hold" grpId="0" nodeType="withEffect">
                                  <p:stCondLst>
                                    <p:cond delay="0"/>
                                  </p:stCondLst>
                                  <p:childTnLst>
                                    <p:set>
                                      <p:cBhvr>
                                        <p:cTn id="161" dur="1" fill="hold">
                                          <p:stCondLst>
                                            <p:cond delay="0"/>
                                          </p:stCondLst>
                                        </p:cTn>
                                        <p:tgtEl>
                                          <p:spTgt spid="90"/>
                                        </p:tgtEl>
                                        <p:attrNameLst>
                                          <p:attrName>style.visibility</p:attrName>
                                        </p:attrNameLst>
                                      </p:cBhvr>
                                      <p:to>
                                        <p:strVal val="visible"/>
                                      </p:to>
                                    </p:set>
                                    <p:anim calcmode="lin" valueType="num">
                                      <p:cBhvr additive="base">
                                        <p:cTn id="162" dur="500" fill="hold"/>
                                        <p:tgtEl>
                                          <p:spTgt spid="90"/>
                                        </p:tgtEl>
                                        <p:attrNameLst>
                                          <p:attrName>ppt_x</p:attrName>
                                        </p:attrNameLst>
                                      </p:cBhvr>
                                      <p:tavLst>
                                        <p:tav tm="0">
                                          <p:val>
                                            <p:strVal val="#ppt_x"/>
                                          </p:val>
                                        </p:tav>
                                        <p:tav tm="100000">
                                          <p:val>
                                            <p:strVal val="#ppt_x"/>
                                          </p:val>
                                        </p:tav>
                                      </p:tavLst>
                                    </p:anim>
                                    <p:anim calcmode="lin" valueType="num">
                                      <p:cBhvr additive="base">
                                        <p:cTn id="163" dur="500" fill="hold"/>
                                        <p:tgtEl>
                                          <p:spTgt spid="90"/>
                                        </p:tgtEl>
                                        <p:attrNameLst>
                                          <p:attrName>ppt_y</p:attrName>
                                        </p:attrNameLst>
                                      </p:cBhvr>
                                      <p:tavLst>
                                        <p:tav tm="0">
                                          <p:val>
                                            <p:strVal val="1+#ppt_h/2"/>
                                          </p:val>
                                        </p:tav>
                                        <p:tav tm="100000">
                                          <p:val>
                                            <p:strVal val="#ppt_y"/>
                                          </p:val>
                                        </p:tav>
                                      </p:tavLst>
                                    </p:anim>
                                  </p:childTnLst>
                                </p:cTn>
                              </p:par>
                              <p:par>
                                <p:cTn id="164" presetID="2" presetClass="entr" presetSubtype="4" fill="hold" grpId="0" nodeType="withEffect">
                                  <p:stCondLst>
                                    <p:cond delay="0"/>
                                  </p:stCondLst>
                                  <p:childTnLst>
                                    <p:set>
                                      <p:cBhvr>
                                        <p:cTn id="165" dur="1" fill="hold">
                                          <p:stCondLst>
                                            <p:cond delay="0"/>
                                          </p:stCondLst>
                                        </p:cTn>
                                        <p:tgtEl>
                                          <p:spTgt spid="91"/>
                                        </p:tgtEl>
                                        <p:attrNameLst>
                                          <p:attrName>style.visibility</p:attrName>
                                        </p:attrNameLst>
                                      </p:cBhvr>
                                      <p:to>
                                        <p:strVal val="visible"/>
                                      </p:to>
                                    </p:set>
                                    <p:anim calcmode="lin" valueType="num">
                                      <p:cBhvr additive="base">
                                        <p:cTn id="166" dur="500" fill="hold"/>
                                        <p:tgtEl>
                                          <p:spTgt spid="91"/>
                                        </p:tgtEl>
                                        <p:attrNameLst>
                                          <p:attrName>ppt_x</p:attrName>
                                        </p:attrNameLst>
                                      </p:cBhvr>
                                      <p:tavLst>
                                        <p:tav tm="0">
                                          <p:val>
                                            <p:strVal val="#ppt_x"/>
                                          </p:val>
                                        </p:tav>
                                        <p:tav tm="100000">
                                          <p:val>
                                            <p:strVal val="#ppt_x"/>
                                          </p:val>
                                        </p:tav>
                                      </p:tavLst>
                                    </p:anim>
                                    <p:anim calcmode="lin" valueType="num">
                                      <p:cBhvr additive="base">
                                        <p:cTn id="167" dur="500" fill="hold"/>
                                        <p:tgtEl>
                                          <p:spTgt spid="91"/>
                                        </p:tgtEl>
                                        <p:attrNameLst>
                                          <p:attrName>ppt_y</p:attrName>
                                        </p:attrNameLst>
                                      </p:cBhvr>
                                      <p:tavLst>
                                        <p:tav tm="0">
                                          <p:val>
                                            <p:strVal val="1+#ppt_h/2"/>
                                          </p:val>
                                        </p:tav>
                                        <p:tav tm="100000">
                                          <p:val>
                                            <p:strVal val="#ppt_y"/>
                                          </p:val>
                                        </p:tav>
                                      </p:tavLst>
                                    </p:anim>
                                  </p:childTnLst>
                                </p:cTn>
                              </p:par>
                              <p:par>
                                <p:cTn id="168" presetID="2" presetClass="entr" presetSubtype="4" fill="hold" grpId="0" nodeType="withEffect">
                                  <p:stCondLst>
                                    <p:cond delay="0"/>
                                  </p:stCondLst>
                                  <p:childTnLst>
                                    <p:set>
                                      <p:cBhvr>
                                        <p:cTn id="169" dur="1" fill="hold">
                                          <p:stCondLst>
                                            <p:cond delay="0"/>
                                          </p:stCondLst>
                                        </p:cTn>
                                        <p:tgtEl>
                                          <p:spTgt spid="92"/>
                                        </p:tgtEl>
                                        <p:attrNameLst>
                                          <p:attrName>style.visibility</p:attrName>
                                        </p:attrNameLst>
                                      </p:cBhvr>
                                      <p:to>
                                        <p:strVal val="visible"/>
                                      </p:to>
                                    </p:set>
                                    <p:anim calcmode="lin" valueType="num">
                                      <p:cBhvr additive="base">
                                        <p:cTn id="170" dur="500" fill="hold"/>
                                        <p:tgtEl>
                                          <p:spTgt spid="92"/>
                                        </p:tgtEl>
                                        <p:attrNameLst>
                                          <p:attrName>ppt_x</p:attrName>
                                        </p:attrNameLst>
                                      </p:cBhvr>
                                      <p:tavLst>
                                        <p:tav tm="0">
                                          <p:val>
                                            <p:strVal val="#ppt_x"/>
                                          </p:val>
                                        </p:tav>
                                        <p:tav tm="100000">
                                          <p:val>
                                            <p:strVal val="#ppt_x"/>
                                          </p:val>
                                        </p:tav>
                                      </p:tavLst>
                                    </p:anim>
                                    <p:anim calcmode="lin" valueType="num">
                                      <p:cBhvr additive="base">
                                        <p:cTn id="171" dur="500" fill="hold"/>
                                        <p:tgtEl>
                                          <p:spTgt spid="92"/>
                                        </p:tgtEl>
                                        <p:attrNameLst>
                                          <p:attrName>ppt_y</p:attrName>
                                        </p:attrNameLst>
                                      </p:cBhvr>
                                      <p:tavLst>
                                        <p:tav tm="0">
                                          <p:val>
                                            <p:strVal val="1+#ppt_h/2"/>
                                          </p:val>
                                        </p:tav>
                                        <p:tav tm="100000">
                                          <p:val>
                                            <p:strVal val="#ppt_y"/>
                                          </p:val>
                                        </p:tav>
                                      </p:tavLst>
                                    </p:anim>
                                  </p:childTnLst>
                                </p:cTn>
                              </p:par>
                              <p:par>
                                <p:cTn id="172" presetID="2" presetClass="entr" presetSubtype="4" fill="hold" grpId="0" nodeType="withEffect">
                                  <p:stCondLst>
                                    <p:cond delay="0"/>
                                  </p:stCondLst>
                                  <p:childTnLst>
                                    <p:set>
                                      <p:cBhvr>
                                        <p:cTn id="173" dur="1" fill="hold">
                                          <p:stCondLst>
                                            <p:cond delay="0"/>
                                          </p:stCondLst>
                                        </p:cTn>
                                        <p:tgtEl>
                                          <p:spTgt spid="93"/>
                                        </p:tgtEl>
                                        <p:attrNameLst>
                                          <p:attrName>style.visibility</p:attrName>
                                        </p:attrNameLst>
                                      </p:cBhvr>
                                      <p:to>
                                        <p:strVal val="visible"/>
                                      </p:to>
                                    </p:set>
                                    <p:anim calcmode="lin" valueType="num">
                                      <p:cBhvr additive="base">
                                        <p:cTn id="174" dur="500" fill="hold"/>
                                        <p:tgtEl>
                                          <p:spTgt spid="93"/>
                                        </p:tgtEl>
                                        <p:attrNameLst>
                                          <p:attrName>ppt_x</p:attrName>
                                        </p:attrNameLst>
                                      </p:cBhvr>
                                      <p:tavLst>
                                        <p:tav tm="0">
                                          <p:val>
                                            <p:strVal val="#ppt_x"/>
                                          </p:val>
                                        </p:tav>
                                        <p:tav tm="100000">
                                          <p:val>
                                            <p:strVal val="#ppt_x"/>
                                          </p:val>
                                        </p:tav>
                                      </p:tavLst>
                                    </p:anim>
                                    <p:anim calcmode="lin" valueType="num">
                                      <p:cBhvr additive="base">
                                        <p:cTn id="175" dur="500" fill="hold"/>
                                        <p:tgtEl>
                                          <p:spTgt spid="93"/>
                                        </p:tgtEl>
                                        <p:attrNameLst>
                                          <p:attrName>ppt_y</p:attrName>
                                        </p:attrNameLst>
                                      </p:cBhvr>
                                      <p:tavLst>
                                        <p:tav tm="0">
                                          <p:val>
                                            <p:strVal val="1+#ppt_h/2"/>
                                          </p:val>
                                        </p:tav>
                                        <p:tav tm="100000">
                                          <p:val>
                                            <p:strVal val="#ppt_y"/>
                                          </p:val>
                                        </p:tav>
                                      </p:tavLst>
                                    </p:anim>
                                  </p:childTnLst>
                                </p:cTn>
                              </p:par>
                              <p:par>
                                <p:cTn id="176" presetID="2" presetClass="entr" presetSubtype="8" fill="hold" grpId="0" nodeType="withEffect">
                                  <p:stCondLst>
                                    <p:cond delay="0"/>
                                  </p:stCondLst>
                                  <p:childTnLst>
                                    <p:set>
                                      <p:cBhvr>
                                        <p:cTn id="177" dur="1" fill="hold">
                                          <p:stCondLst>
                                            <p:cond delay="0"/>
                                          </p:stCondLst>
                                        </p:cTn>
                                        <p:tgtEl>
                                          <p:spTgt spid="94"/>
                                        </p:tgtEl>
                                        <p:attrNameLst>
                                          <p:attrName>style.visibility</p:attrName>
                                        </p:attrNameLst>
                                      </p:cBhvr>
                                      <p:to>
                                        <p:strVal val="visible"/>
                                      </p:to>
                                    </p:set>
                                    <p:anim calcmode="lin" valueType="num">
                                      <p:cBhvr additive="base">
                                        <p:cTn id="178" dur="500" fill="hold"/>
                                        <p:tgtEl>
                                          <p:spTgt spid="94"/>
                                        </p:tgtEl>
                                        <p:attrNameLst>
                                          <p:attrName>ppt_x</p:attrName>
                                        </p:attrNameLst>
                                      </p:cBhvr>
                                      <p:tavLst>
                                        <p:tav tm="0">
                                          <p:val>
                                            <p:strVal val="0-#ppt_w/2"/>
                                          </p:val>
                                        </p:tav>
                                        <p:tav tm="100000">
                                          <p:val>
                                            <p:strVal val="#ppt_x"/>
                                          </p:val>
                                        </p:tav>
                                      </p:tavLst>
                                    </p:anim>
                                    <p:anim calcmode="lin" valueType="num">
                                      <p:cBhvr additive="base">
                                        <p:cTn id="179" dur="500" fill="hold"/>
                                        <p:tgtEl>
                                          <p:spTgt spid="94"/>
                                        </p:tgtEl>
                                        <p:attrNameLst>
                                          <p:attrName>ppt_y</p:attrName>
                                        </p:attrNameLst>
                                      </p:cBhvr>
                                      <p:tavLst>
                                        <p:tav tm="0">
                                          <p:val>
                                            <p:strVal val="#ppt_y"/>
                                          </p:val>
                                        </p:tav>
                                        <p:tav tm="100000">
                                          <p:val>
                                            <p:strVal val="#ppt_y"/>
                                          </p:val>
                                        </p:tav>
                                      </p:tavLst>
                                    </p:anim>
                                  </p:childTnLst>
                                </p:cTn>
                              </p:par>
                              <p:par>
                                <p:cTn id="180" presetID="2" presetClass="entr" presetSubtype="4" fill="hold" grpId="0" nodeType="withEffect">
                                  <p:stCondLst>
                                    <p:cond delay="0"/>
                                  </p:stCondLst>
                                  <p:childTnLst>
                                    <p:set>
                                      <p:cBhvr>
                                        <p:cTn id="181" dur="1" fill="hold">
                                          <p:stCondLst>
                                            <p:cond delay="0"/>
                                          </p:stCondLst>
                                        </p:cTn>
                                        <p:tgtEl>
                                          <p:spTgt spid="95"/>
                                        </p:tgtEl>
                                        <p:attrNameLst>
                                          <p:attrName>style.visibility</p:attrName>
                                        </p:attrNameLst>
                                      </p:cBhvr>
                                      <p:to>
                                        <p:strVal val="visible"/>
                                      </p:to>
                                    </p:set>
                                    <p:anim calcmode="lin" valueType="num">
                                      <p:cBhvr additive="base">
                                        <p:cTn id="182" dur="500" fill="hold"/>
                                        <p:tgtEl>
                                          <p:spTgt spid="95"/>
                                        </p:tgtEl>
                                        <p:attrNameLst>
                                          <p:attrName>ppt_x</p:attrName>
                                        </p:attrNameLst>
                                      </p:cBhvr>
                                      <p:tavLst>
                                        <p:tav tm="0">
                                          <p:val>
                                            <p:strVal val="#ppt_x"/>
                                          </p:val>
                                        </p:tav>
                                        <p:tav tm="100000">
                                          <p:val>
                                            <p:strVal val="#ppt_x"/>
                                          </p:val>
                                        </p:tav>
                                      </p:tavLst>
                                    </p:anim>
                                    <p:anim calcmode="lin" valueType="num">
                                      <p:cBhvr additive="base">
                                        <p:cTn id="183" dur="500" fill="hold"/>
                                        <p:tgtEl>
                                          <p:spTgt spid="95"/>
                                        </p:tgtEl>
                                        <p:attrNameLst>
                                          <p:attrName>ppt_y</p:attrName>
                                        </p:attrNameLst>
                                      </p:cBhvr>
                                      <p:tavLst>
                                        <p:tav tm="0">
                                          <p:val>
                                            <p:strVal val="1+#ppt_h/2"/>
                                          </p:val>
                                        </p:tav>
                                        <p:tav tm="100000">
                                          <p:val>
                                            <p:strVal val="#ppt_y"/>
                                          </p:val>
                                        </p:tav>
                                      </p:tavLst>
                                    </p:anim>
                                  </p:childTnLst>
                                </p:cTn>
                              </p:par>
                              <p:par>
                                <p:cTn id="184" presetID="2" presetClass="entr" presetSubtype="4" fill="hold" grpId="0" nodeType="withEffect">
                                  <p:stCondLst>
                                    <p:cond delay="0"/>
                                  </p:stCondLst>
                                  <p:childTnLst>
                                    <p:set>
                                      <p:cBhvr>
                                        <p:cTn id="185" dur="1" fill="hold">
                                          <p:stCondLst>
                                            <p:cond delay="0"/>
                                          </p:stCondLst>
                                        </p:cTn>
                                        <p:tgtEl>
                                          <p:spTgt spid="96"/>
                                        </p:tgtEl>
                                        <p:attrNameLst>
                                          <p:attrName>style.visibility</p:attrName>
                                        </p:attrNameLst>
                                      </p:cBhvr>
                                      <p:to>
                                        <p:strVal val="visible"/>
                                      </p:to>
                                    </p:set>
                                    <p:anim calcmode="lin" valueType="num">
                                      <p:cBhvr additive="base">
                                        <p:cTn id="186" dur="500" fill="hold"/>
                                        <p:tgtEl>
                                          <p:spTgt spid="96"/>
                                        </p:tgtEl>
                                        <p:attrNameLst>
                                          <p:attrName>ppt_x</p:attrName>
                                        </p:attrNameLst>
                                      </p:cBhvr>
                                      <p:tavLst>
                                        <p:tav tm="0">
                                          <p:val>
                                            <p:strVal val="#ppt_x"/>
                                          </p:val>
                                        </p:tav>
                                        <p:tav tm="100000">
                                          <p:val>
                                            <p:strVal val="#ppt_x"/>
                                          </p:val>
                                        </p:tav>
                                      </p:tavLst>
                                    </p:anim>
                                    <p:anim calcmode="lin" valueType="num">
                                      <p:cBhvr additive="base">
                                        <p:cTn id="187" dur="500" fill="hold"/>
                                        <p:tgtEl>
                                          <p:spTgt spid="96"/>
                                        </p:tgtEl>
                                        <p:attrNameLst>
                                          <p:attrName>ppt_y</p:attrName>
                                        </p:attrNameLst>
                                      </p:cBhvr>
                                      <p:tavLst>
                                        <p:tav tm="0">
                                          <p:val>
                                            <p:strVal val="1+#ppt_h/2"/>
                                          </p:val>
                                        </p:tav>
                                        <p:tav tm="100000">
                                          <p:val>
                                            <p:strVal val="#ppt_y"/>
                                          </p:val>
                                        </p:tav>
                                      </p:tavLst>
                                    </p:anim>
                                  </p:childTnLst>
                                </p:cTn>
                              </p:par>
                              <p:par>
                                <p:cTn id="188" presetID="2" presetClass="entr" presetSubtype="4" fill="hold" grpId="0" nodeType="withEffect">
                                  <p:stCondLst>
                                    <p:cond delay="0"/>
                                  </p:stCondLst>
                                  <p:childTnLst>
                                    <p:set>
                                      <p:cBhvr>
                                        <p:cTn id="189" dur="1" fill="hold">
                                          <p:stCondLst>
                                            <p:cond delay="0"/>
                                          </p:stCondLst>
                                        </p:cTn>
                                        <p:tgtEl>
                                          <p:spTgt spid="97"/>
                                        </p:tgtEl>
                                        <p:attrNameLst>
                                          <p:attrName>style.visibility</p:attrName>
                                        </p:attrNameLst>
                                      </p:cBhvr>
                                      <p:to>
                                        <p:strVal val="visible"/>
                                      </p:to>
                                    </p:set>
                                    <p:anim calcmode="lin" valueType="num">
                                      <p:cBhvr additive="base">
                                        <p:cTn id="190" dur="500" fill="hold"/>
                                        <p:tgtEl>
                                          <p:spTgt spid="97"/>
                                        </p:tgtEl>
                                        <p:attrNameLst>
                                          <p:attrName>ppt_x</p:attrName>
                                        </p:attrNameLst>
                                      </p:cBhvr>
                                      <p:tavLst>
                                        <p:tav tm="0">
                                          <p:val>
                                            <p:strVal val="#ppt_x"/>
                                          </p:val>
                                        </p:tav>
                                        <p:tav tm="100000">
                                          <p:val>
                                            <p:strVal val="#ppt_x"/>
                                          </p:val>
                                        </p:tav>
                                      </p:tavLst>
                                    </p:anim>
                                    <p:anim calcmode="lin" valueType="num">
                                      <p:cBhvr additive="base">
                                        <p:cTn id="191" dur="500" fill="hold"/>
                                        <p:tgtEl>
                                          <p:spTgt spid="97"/>
                                        </p:tgtEl>
                                        <p:attrNameLst>
                                          <p:attrName>ppt_y</p:attrName>
                                        </p:attrNameLst>
                                      </p:cBhvr>
                                      <p:tavLst>
                                        <p:tav tm="0">
                                          <p:val>
                                            <p:strVal val="1+#ppt_h/2"/>
                                          </p:val>
                                        </p:tav>
                                        <p:tav tm="100000">
                                          <p:val>
                                            <p:strVal val="#ppt_y"/>
                                          </p:val>
                                        </p:tav>
                                      </p:tavLst>
                                    </p:anim>
                                  </p:childTnLst>
                                </p:cTn>
                              </p:par>
                              <p:par>
                                <p:cTn id="192" presetID="2" presetClass="entr" presetSubtype="4" fill="hold" grpId="0" nodeType="withEffect">
                                  <p:stCondLst>
                                    <p:cond delay="0"/>
                                  </p:stCondLst>
                                  <p:childTnLst>
                                    <p:set>
                                      <p:cBhvr>
                                        <p:cTn id="193" dur="1" fill="hold">
                                          <p:stCondLst>
                                            <p:cond delay="0"/>
                                          </p:stCondLst>
                                        </p:cTn>
                                        <p:tgtEl>
                                          <p:spTgt spid="98"/>
                                        </p:tgtEl>
                                        <p:attrNameLst>
                                          <p:attrName>style.visibility</p:attrName>
                                        </p:attrNameLst>
                                      </p:cBhvr>
                                      <p:to>
                                        <p:strVal val="visible"/>
                                      </p:to>
                                    </p:set>
                                    <p:anim calcmode="lin" valueType="num">
                                      <p:cBhvr additive="base">
                                        <p:cTn id="194" dur="500" fill="hold"/>
                                        <p:tgtEl>
                                          <p:spTgt spid="98"/>
                                        </p:tgtEl>
                                        <p:attrNameLst>
                                          <p:attrName>ppt_x</p:attrName>
                                        </p:attrNameLst>
                                      </p:cBhvr>
                                      <p:tavLst>
                                        <p:tav tm="0">
                                          <p:val>
                                            <p:strVal val="#ppt_x"/>
                                          </p:val>
                                        </p:tav>
                                        <p:tav tm="100000">
                                          <p:val>
                                            <p:strVal val="#ppt_x"/>
                                          </p:val>
                                        </p:tav>
                                      </p:tavLst>
                                    </p:anim>
                                    <p:anim calcmode="lin" valueType="num">
                                      <p:cBhvr additive="base">
                                        <p:cTn id="195" dur="500" fill="hold"/>
                                        <p:tgtEl>
                                          <p:spTgt spid="98"/>
                                        </p:tgtEl>
                                        <p:attrNameLst>
                                          <p:attrName>ppt_y</p:attrName>
                                        </p:attrNameLst>
                                      </p:cBhvr>
                                      <p:tavLst>
                                        <p:tav tm="0">
                                          <p:val>
                                            <p:strVal val="1+#ppt_h/2"/>
                                          </p:val>
                                        </p:tav>
                                        <p:tav tm="100000">
                                          <p:val>
                                            <p:strVal val="#ppt_y"/>
                                          </p:val>
                                        </p:tav>
                                      </p:tavLst>
                                    </p:anim>
                                  </p:childTnLst>
                                </p:cTn>
                              </p:par>
                              <p:par>
                                <p:cTn id="196" presetID="2" presetClass="entr" presetSubtype="4" fill="hold" grpId="0" nodeType="withEffect">
                                  <p:stCondLst>
                                    <p:cond delay="0"/>
                                  </p:stCondLst>
                                  <p:childTnLst>
                                    <p:set>
                                      <p:cBhvr>
                                        <p:cTn id="197" dur="1" fill="hold">
                                          <p:stCondLst>
                                            <p:cond delay="0"/>
                                          </p:stCondLst>
                                        </p:cTn>
                                        <p:tgtEl>
                                          <p:spTgt spid="99"/>
                                        </p:tgtEl>
                                        <p:attrNameLst>
                                          <p:attrName>style.visibility</p:attrName>
                                        </p:attrNameLst>
                                      </p:cBhvr>
                                      <p:to>
                                        <p:strVal val="visible"/>
                                      </p:to>
                                    </p:set>
                                    <p:anim calcmode="lin" valueType="num">
                                      <p:cBhvr additive="base">
                                        <p:cTn id="198" dur="500" fill="hold"/>
                                        <p:tgtEl>
                                          <p:spTgt spid="99"/>
                                        </p:tgtEl>
                                        <p:attrNameLst>
                                          <p:attrName>ppt_x</p:attrName>
                                        </p:attrNameLst>
                                      </p:cBhvr>
                                      <p:tavLst>
                                        <p:tav tm="0">
                                          <p:val>
                                            <p:strVal val="#ppt_x"/>
                                          </p:val>
                                        </p:tav>
                                        <p:tav tm="100000">
                                          <p:val>
                                            <p:strVal val="#ppt_x"/>
                                          </p:val>
                                        </p:tav>
                                      </p:tavLst>
                                    </p:anim>
                                    <p:anim calcmode="lin" valueType="num">
                                      <p:cBhvr additive="base">
                                        <p:cTn id="199" dur="500" fill="hold"/>
                                        <p:tgtEl>
                                          <p:spTgt spid="99"/>
                                        </p:tgtEl>
                                        <p:attrNameLst>
                                          <p:attrName>ppt_y</p:attrName>
                                        </p:attrNameLst>
                                      </p:cBhvr>
                                      <p:tavLst>
                                        <p:tav tm="0">
                                          <p:val>
                                            <p:strVal val="1+#ppt_h/2"/>
                                          </p:val>
                                        </p:tav>
                                        <p:tav tm="100000">
                                          <p:val>
                                            <p:strVal val="#ppt_y"/>
                                          </p:val>
                                        </p:tav>
                                      </p:tavLst>
                                    </p:anim>
                                  </p:childTnLst>
                                </p:cTn>
                              </p:par>
                              <p:par>
                                <p:cTn id="200" presetID="2" presetClass="entr" presetSubtype="4" fill="hold" grpId="0" nodeType="withEffect">
                                  <p:stCondLst>
                                    <p:cond delay="0"/>
                                  </p:stCondLst>
                                  <p:childTnLst>
                                    <p:set>
                                      <p:cBhvr>
                                        <p:cTn id="201" dur="1" fill="hold">
                                          <p:stCondLst>
                                            <p:cond delay="0"/>
                                          </p:stCondLst>
                                        </p:cTn>
                                        <p:tgtEl>
                                          <p:spTgt spid="100"/>
                                        </p:tgtEl>
                                        <p:attrNameLst>
                                          <p:attrName>style.visibility</p:attrName>
                                        </p:attrNameLst>
                                      </p:cBhvr>
                                      <p:to>
                                        <p:strVal val="visible"/>
                                      </p:to>
                                    </p:set>
                                    <p:anim calcmode="lin" valueType="num">
                                      <p:cBhvr additive="base">
                                        <p:cTn id="202" dur="500" fill="hold"/>
                                        <p:tgtEl>
                                          <p:spTgt spid="100"/>
                                        </p:tgtEl>
                                        <p:attrNameLst>
                                          <p:attrName>ppt_x</p:attrName>
                                        </p:attrNameLst>
                                      </p:cBhvr>
                                      <p:tavLst>
                                        <p:tav tm="0">
                                          <p:val>
                                            <p:strVal val="#ppt_x"/>
                                          </p:val>
                                        </p:tav>
                                        <p:tav tm="100000">
                                          <p:val>
                                            <p:strVal val="#ppt_x"/>
                                          </p:val>
                                        </p:tav>
                                      </p:tavLst>
                                    </p:anim>
                                    <p:anim calcmode="lin" valueType="num">
                                      <p:cBhvr additive="base">
                                        <p:cTn id="203" dur="500" fill="hold"/>
                                        <p:tgtEl>
                                          <p:spTgt spid="100"/>
                                        </p:tgtEl>
                                        <p:attrNameLst>
                                          <p:attrName>ppt_y</p:attrName>
                                        </p:attrNameLst>
                                      </p:cBhvr>
                                      <p:tavLst>
                                        <p:tav tm="0">
                                          <p:val>
                                            <p:strVal val="1+#ppt_h/2"/>
                                          </p:val>
                                        </p:tav>
                                        <p:tav tm="100000">
                                          <p:val>
                                            <p:strVal val="#ppt_y"/>
                                          </p:val>
                                        </p:tav>
                                      </p:tavLst>
                                    </p:anim>
                                  </p:childTnLst>
                                </p:cTn>
                              </p:par>
                              <p:par>
                                <p:cTn id="204" presetID="2" presetClass="entr" presetSubtype="4" fill="hold" grpId="0" nodeType="withEffect">
                                  <p:stCondLst>
                                    <p:cond delay="0"/>
                                  </p:stCondLst>
                                  <p:childTnLst>
                                    <p:set>
                                      <p:cBhvr>
                                        <p:cTn id="205" dur="1" fill="hold">
                                          <p:stCondLst>
                                            <p:cond delay="0"/>
                                          </p:stCondLst>
                                        </p:cTn>
                                        <p:tgtEl>
                                          <p:spTgt spid="101"/>
                                        </p:tgtEl>
                                        <p:attrNameLst>
                                          <p:attrName>style.visibility</p:attrName>
                                        </p:attrNameLst>
                                      </p:cBhvr>
                                      <p:to>
                                        <p:strVal val="visible"/>
                                      </p:to>
                                    </p:set>
                                    <p:anim calcmode="lin" valueType="num">
                                      <p:cBhvr additive="base">
                                        <p:cTn id="206" dur="500" fill="hold"/>
                                        <p:tgtEl>
                                          <p:spTgt spid="101"/>
                                        </p:tgtEl>
                                        <p:attrNameLst>
                                          <p:attrName>ppt_x</p:attrName>
                                        </p:attrNameLst>
                                      </p:cBhvr>
                                      <p:tavLst>
                                        <p:tav tm="0">
                                          <p:val>
                                            <p:strVal val="#ppt_x"/>
                                          </p:val>
                                        </p:tav>
                                        <p:tav tm="100000">
                                          <p:val>
                                            <p:strVal val="#ppt_x"/>
                                          </p:val>
                                        </p:tav>
                                      </p:tavLst>
                                    </p:anim>
                                    <p:anim calcmode="lin" valueType="num">
                                      <p:cBhvr additive="base">
                                        <p:cTn id="207" dur="500" fill="hold"/>
                                        <p:tgtEl>
                                          <p:spTgt spid="101"/>
                                        </p:tgtEl>
                                        <p:attrNameLst>
                                          <p:attrName>ppt_y</p:attrName>
                                        </p:attrNameLst>
                                      </p:cBhvr>
                                      <p:tavLst>
                                        <p:tav tm="0">
                                          <p:val>
                                            <p:strVal val="1+#ppt_h/2"/>
                                          </p:val>
                                        </p:tav>
                                        <p:tav tm="100000">
                                          <p:val>
                                            <p:strVal val="#ppt_y"/>
                                          </p:val>
                                        </p:tav>
                                      </p:tavLst>
                                    </p:anim>
                                  </p:childTnLst>
                                </p:cTn>
                              </p:par>
                              <p:par>
                                <p:cTn id="208" presetID="2" presetClass="entr" presetSubtype="4" fill="hold" grpId="0" nodeType="withEffect">
                                  <p:stCondLst>
                                    <p:cond delay="0"/>
                                  </p:stCondLst>
                                  <p:childTnLst>
                                    <p:set>
                                      <p:cBhvr>
                                        <p:cTn id="209" dur="1" fill="hold">
                                          <p:stCondLst>
                                            <p:cond delay="0"/>
                                          </p:stCondLst>
                                        </p:cTn>
                                        <p:tgtEl>
                                          <p:spTgt spid="102"/>
                                        </p:tgtEl>
                                        <p:attrNameLst>
                                          <p:attrName>style.visibility</p:attrName>
                                        </p:attrNameLst>
                                      </p:cBhvr>
                                      <p:to>
                                        <p:strVal val="visible"/>
                                      </p:to>
                                    </p:set>
                                    <p:anim calcmode="lin" valueType="num">
                                      <p:cBhvr additive="base">
                                        <p:cTn id="210" dur="500" fill="hold"/>
                                        <p:tgtEl>
                                          <p:spTgt spid="102"/>
                                        </p:tgtEl>
                                        <p:attrNameLst>
                                          <p:attrName>ppt_x</p:attrName>
                                        </p:attrNameLst>
                                      </p:cBhvr>
                                      <p:tavLst>
                                        <p:tav tm="0">
                                          <p:val>
                                            <p:strVal val="#ppt_x"/>
                                          </p:val>
                                        </p:tav>
                                        <p:tav tm="100000">
                                          <p:val>
                                            <p:strVal val="#ppt_x"/>
                                          </p:val>
                                        </p:tav>
                                      </p:tavLst>
                                    </p:anim>
                                    <p:anim calcmode="lin" valueType="num">
                                      <p:cBhvr additive="base">
                                        <p:cTn id="211" dur="500" fill="hold"/>
                                        <p:tgtEl>
                                          <p:spTgt spid="102"/>
                                        </p:tgtEl>
                                        <p:attrNameLst>
                                          <p:attrName>ppt_y</p:attrName>
                                        </p:attrNameLst>
                                      </p:cBhvr>
                                      <p:tavLst>
                                        <p:tav tm="0">
                                          <p:val>
                                            <p:strVal val="1+#ppt_h/2"/>
                                          </p:val>
                                        </p:tav>
                                        <p:tav tm="100000">
                                          <p:val>
                                            <p:strVal val="#ppt_y"/>
                                          </p:val>
                                        </p:tav>
                                      </p:tavLst>
                                    </p:anim>
                                  </p:childTnLst>
                                </p:cTn>
                              </p:par>
                              <p:par>
                                <p:cTn id="212" presetID="2" presetClass="entr" presetSubtype="4" fill="hold" grpId="0" nodeType="withEffect">
                                  <p:stCondLst>
                                    <p:cond delay="0"/>
                                  </p:stCondLst>
                                  <p:childTnLst>
                                    <p:set>
                                      <p:cBhvr>
                                        <p:cTn id="213" dur="1" fill="hold">
                                          <p:stCondLst>
                                            <p:cond delay="0"/>
                                          </p:stCondLst>
                                        </p:cTn>
                                        <p:tgtEl>
                                          <p:spTgt spid="103"/>
                                        </p:tgtEl>
                                        <p:attrNameLst>
                                          <p:attrName>style.visibility</p:attrName>
                                        </p:attrNameLst>
                                      </p:cBhvr>
                                      <p:to>
                                        <p:strVal val="visible"/>
                                      </p:to>
                                    </p:set>
                                    <p:anim calcmode="lin" valueType="num">
                                      <p:cBhvr additive="base">
                                        <p:cTn id="214" dur="500" fill="hold"/>
                                        <p:tgtEl>
                                          <p:spTgt spid="103"/>
                                        </p:tgtEl>
                                        <p:attrNameLst>
                                          <p:attrName>ppt_x</p:attrName>
                                        </p:attrNameLst>
                                      </p:cBhvr>
                                      <p:tavLst>
                                        <p:tav tm="0">
                                          <p:val>
                                            <p:strVal val="#ppt_x"/>
                                          </p:val>
                                        </p:tav>
                                        <p:tav tm="100000">
                                          <p:val>
                                            <p:strVal val="#ppt_x"/>
                                          </p:val>
                                        </p:tav>
                                      </p:tavLst>
                                    </p:anim>
                                    <p:anim calcmode="lin" valueType="num">
                                      <p:cBhvr additive="base">
                                        <p:cTn id="215" dur="500" fill="hold"/>
                                        <p:tgtEl>
                                          <p:spTgt spid="103"/>
                                        </p:tgtEl>
                                        <p:attrNameLst>
                                          <p:attrName>ppt_y</p:attrName>
                                        </p:attrNameLst>
                                      </p:cBhvr>
                                      <p:tavLst>
                                        <p:tav tm="0">
                                          <p:val>
                                            <p:strVal val="1+#ppt_h/2"/>
                                          </p:val>
                                        </p:tav>
                                        <p:tav tm="100000">
                                          <p:val>
                                            <p:strVal val="#ppt_y"/>
                                          </p:val>
                                        </p:tav>
                                      </p:tavLst>
                                    </p:anim>
                                  </p:childTnLst>
                                </p:cTn>
                              </p:par>
                              <p:par>
                                <p:cTn id="216" presetID="2" presetClass="entr" presetSubtype="4" fill="hold" grpId="0" nodeType="withEffect">
                                  <p:stCondLst>
                                    <p:cond delay="0"/>
                                  </p:stCondLst>
                                  <p:childTnLst>
                                    <p:set>
                                      <p:cBhvr>
                                        <p:cTn id="217" dur="1" fill="hold">
                                          <p:stCondLst>
                                            <p:cond delay="0"/>
                                          </p:stCondLst>
                                        </p:cTn>
                                        <p:tgtEl>
                                          <p:spTgt spid="104"/>
                                        </p:tgtEl>
                                        <p:attrNameLst>
                                          <p:attrName>style.visibility</p:attrName>
                                        </p:attrNameLst>
                                      </p:cBhvr>
                                      <p:to>
                                        <p:strVal val="visible"/>
                                      </p:to>
                                    </p:set>
                                    <p:anim calcmode="lin" valueType="num">
                                      <p:cBhvr additive="base">
                                        <p:cTn id="218" dur="500" fill="hold"/>
                                        <p:tgtEl>
                                          <p:spTgt spid="104"/>
                                        </p:tgtEl>
                                        <p:attrNameLst>
                                          <p:attrName>ppt_x</p:attrName>
                                        </p:attrNameLst>
                                      </p:cBhvr>
                                      <p:tavLst>
                                        <p:tav tm="0">
                                          <p:val>
                                            <p:strVal val="#ppt_x"/>
                                          </p:val>
                                        </p:tav>
                                        <p:tav tm="100000">
                                          <p:val>
                                            <p:strVal val="#ppt_x"/>
                                          </p:val>
                                        </p:tav>
                                      </p:tavLst>
                                    </p:anim>
                                    <p:anim calcmode="lin" valueType="num">
                                      <p:cBhvr additive="base">
                                        <p:cTn id="219" dur="500" fill="hold"/>
                                        <p:tgtEl>
                                          <p:spTgt spid="104"/>
                                        </p:tgtEl>
                                        <p:attrNameLst>
                                          <p:attrName>ppt_y</p:attrName>
                                        </p:attrNameLst>
                                      </p:cBhvr>
                                      <p:tavLst>
                                        <p:tav tm="0">
                                          <p:val>
                                            <p:strVal val="1+#ppt_h/2"/>
                                          </p:val>
                                        </p:tav>
                                        <p:tav tm="100000">
                                          <p:val>
                                            <p:strVal val="#ppt_y"/>
                                          </p:val>
                                        </p:tav>
                                      </p:tavLst>
                                    </p:anim>
                                  </p:childTnLst>
                                </p:cTn>
                              </p:par>
                              <p:par>
                                <p:cTn id="220" presetID="2" presetClass="entr" presetSubtype="4" fill="hold" grpId="0" nodeType="withEffect">
                                  <p:stCondLst>
                                    <p:cond delay="0"/>
                                  </p:stCondLst>
                                  <p:childTnLst>
                                    <p:set>
                                      <p:cBhvr>
                                        <p:cTn id="221" dur="1" fill="hold">
                                          <p:stCondLst>
                                            <p:cond delay="0"/>
                                          </p:stCondLst>
                                        </p:cTn>
                                        <p:tgtEl>
                                          <p:spTgt spid="105"/>
                                        </p:tgtEl>
                                        <p:attrNameLst>
                                          <p:attrName>style.visibility</p:attrName>
                                        </p:attrNameLst>
                                      </p:cBhvr>
                                      <p:to>
                                        <p:strVal val="visible"/>
                                      </p:to>
                                    </p:set>
                                    <p:anim calcmode="lin" valueType="num">
                                      <p:cBhvr additive="base">
                                        <p:cTn id="222" dur="500" fill="hold"/>
                                        <p:tgtEl>
                                          <p:spTgt spid="105"/>
                                        </p:tgtEl>
                                        <p:attrNameLst>
                                          <p:attrName>ppt_x</p:attrName>
                                        </p:attrNameLst>
                                      </p:cBhvr>
                                      <p:tavLst>
                                        <p:tav tm="0">
                                          <p:val>
                                            <p:strVal val="#ppt_x"/>
                                          </p:val>
                                        </p:tav>
                                        <p:tav tm="100000">
                                          <p:val>
                                            <p:strVal val="#ppt_x"/>
                                          </p:val>
                                        </p:tav>
                                      </p:tavLst>
                                    </p:anim>
                                    <p:anim calcmode="lin" valueType="num">
                                      <p:cBhvr additive="base">
                                        <p:cTn id="223" dur="500" fill="hold"/>
                                        <p:tgtEl>
                                          <p:spTgt spid="105"/>
                                        </p:tgtEl>
                                        <p:attrNameLst>
                                          <p:attrName>ppt_y</p:attrName>
                                        </p:attrNameLst>
                                      </p:cBhvr>
                                      <p:tavLst>
                                        <p:tav tm="0">
                                          <p:val>
                                            <p:strVal val="1+#ppt_h/2"/>
                                          </p:val>
                                        </p:tav>
                                        <p:tav tm="100000">
                                          <p:val>
                                            <p:strVal val="#ppt_y"/>
                                          </p:val>
                                        </p:tav>
                                      </p:tavLst>
                                    </p:anim>
                                  </p:childTnLst>
                                </p:cTn>
                              </p:par>
                              <p:par>
                                <p:cTn id="224" presetID="2" presetClass="entr" presetSubtype="4" fill="hold" grpId="0" nodeType="withEffect">
                                  <p:stCondLst>
                                    <p:cond delay="0"/>
                                  </p:stCondLst>
                                  <p:childTnLst>
                                    <p:set>
                                      <p:cBhvr>
                                        <p:cTn id="225" dur="1" fill="hold">
                                          <p:stCondLst>
                                            <p:cond delay="0"/>
                                          </p:stCondLst>
                                        </p:cTn>
                                        <p:tgtEl>
                                          <p:spTgt spid="106"/>
                                        </p:tgtEl>
                                        <p:attrNameLst>
                                          <p:attrName>style.visibility</p:attrName>
                                        </p:attrNameLst>
                                      </p:cBhvr>
                                      <p:to>
                                        <p:strVal val="visible"/>
                                      </p:to>
                                    </p:set>
                                    <p:anim calcmode="lin" valueType="num">
                                      <p:cBhvr additive="base">
                                        <p:cTn id="226" dur="500" fill="hold"/>
                                        <p:tgtEl>
                                          <p:spTgt spid="106"/>
                                        </p:tgtEl>
                                        <p:attrNameLst>
                                          <p:attrName>ppt_x</p:attrName>
                                        </p:attrNameLst>
                                      </p:cBhvr>
                                      <p:tavLst>
                                        <p:tav tm="0">
                                          <p:val>
                                            <p:strVal val="#ppt_x"/>
                                          </p:val>
                                        </p:tav>
                                        <p:tav tm="100000">
                                          <p:val>
                                            <p:strVal val="#ppt_x"/>
                                          </p:val>
                                        </p:tav>
                                      </p:tavLst>
                                    </p:anim>
                                    <p:anim calcmode="lin" valueType="num">
                                      <p:cBhvr additive="base">
                                        <p:cTn id="227" dur="500" fill="hold"/>
                                        <p:tgtEl>
                                          <p:spTgt spid="106"/>
                                        </p:tgtEl>
                                        <p:attrNameLst>
                                          <p:attrName>ppt_y</p:attrName>
                                        </p:attrNameLst>
                                      </p:cBhvr>
                                      <p:tavLst>
                                        <p:tav tm="0">
                                          <p:val>
                                            <p:strVal val="1+#ppt_h/2"/>
                                          </p:val>
                                        </p:tav>
                                        <p:tav tm="100000">
                                          <p:val>
                                            <p:strVal val="#ppt_y"/>
                                          </p:val>
                                        </p:tav>
                                      </p:tavLst>
                                    </p:anim>
                                  </p:childTnLst>
                                </p:cTn>
                              </p:par>
                              <p:par>
                                <p:cTn id="228" presetID="2" presetClass="entr" presetSubtype="4" fill="hold" grpId="0" nodeType="withEffect">
                                  <p:stCondLst>
                                    <p:cond delay="0"/>
                                  </p:stCondLst>
                                  <p:childTnLst>
                                    <p:set>
                                      <p:cBhvr>
                                        <p:cTn id="229" dur="1" fill="hold">
                                          <p:stCondLst>
                                            <p:cond delay="0"/>
                                          </p:stCondLst>
                                        </p:cTn>
                                        <p:tgtEl>
                                          <p:spTgt spid="107"/>
                                        </p:tgtEl>
                                        <p:attrNameLst>
                                          <p:attrName>style.visibility</p:attrName>
                                        </p:attrNameLst>
                                      </p:cBhvr>
                                      <p:to>
                                        <p:strVal val="visible"/>
                                      </p:to>
                                    </p:set>
                                    <p:anim calcmode="lin" valueType="num">
                                      <p:cBhvr additive="base">
                                        <p:cTn id="230" dur="500" fill="hold"/>
                                        <p:tgtEl>
                                          <p:spTgt spid="107"/>
                                        </p:tgtEl>
                                        <p:attrNameLst>
                                          <p:attrName>ppt_x</p:attrName>
                                        </p:attrNameLst>
                                      </p:cBhvr>
                                      <p:tavLst>
                                        <p:tav tm="0">
                                          <p:val>
                                            <p:strVal val="#ppt_x"/>
                                          </p:val>
                                        </p:tav>
                                        <p:tav tm="100000">
                                          <p:val>
                                            <p:strVal val="#ppt_x"/>
                                          </p:val>
                                        </p:tav>
                                      </p:tavLst>
                                    </p:anim>
                                    <p:anim calcmode="lin" valueType="num">
                                      <p:cBhvr additive="base">
                                        <p:cTn id="231" dur="500" fill="hold"/>
                                        <p:tgtEl>
                                          <p:spTgt spid="107"/>
                                        </p:tgtEl>
                                        <p:attrNameLst>
                                          <p:attrName>ppt_y</p:attrName>
                                        </p:attrNameLst>
                                      </p:cBhvr>
                                      <p:tavLst>
                                        <p:tav tm="0">
                                          <p:val>
                                            <p:strVal val="1+#ppt_h/2"/>
                                          </p:val>
                                        </p:tav>
                                        <p:tav tm="100000">
                                          <p:val>
                                            <p:strVal val="#ppt_y"/>
                                          </p:val>
                                        </p:tav>
                                      </p:tavLst>
                                    </p:anim>
                                  </p:childTnLst>
                                </p:cTn>
                              </p:par>
                              <p:par>
                                <p:cTn id="232" presetID="2" presetClass="entr" presetSubtype="4" fill="hold" grpId="0" nodeType="withEffect">
                                  <p:stCondLst>
                                    <p:cond delay="0"/>
                                  </p:stCondLst>
                                  <p:childTnLst>
                                    <p:set>
                                      <p:cBhvr>
                                        <p:cTn id="233" dur="1" fill="hold">
                                          <p:stCondLst>
                                            <p:cond delay="0"/>
                                          </p:stCondLst>
                                        </p:cTn>
                                        <p:tgtEl>
                                          <p:spTgt spid="108"/>
                                        </p:tgtEl>
                                        <p:attrNameLst>
                                          <p:attrName>style.visibility</p:attrName>
                                        </p:attrNameLst>
                                      </p:cBhvr>
                                      <p:to>
                                        <p:strVal val="visible"/>
                                      </p:to>
                                    </p:set>
                                    <p:anim calcmode="lin" valueType="num">
                                      <p:cBhvr additive="base">
                                        <p:cTn id="234" dur="500" fill="hold"/>
                                        <p:tgtEl>
                                          <p:spTgt spid="108"/>
                                        </p:tgtEl>
                                        <p:attrNameLst>
                                          <p:attrName>ppt_x</p:attrName>
                                        </p:attrNameLst>
                                      </p:cBhvr>
                                      <p:tavLst>
                                        <p:tav tm="0">
                                          <p:val>
                                            <p:strVal val="#ppt_x"/>
                                          </p:val>
                                        </p:tav>
                                        <p:tav tm="100000">
                                          <p:val>
                                            <p:strVal val="#ppt_x"/>
                                          </p:val>
                                        </p:tav>
                                      </p:tavLst>
                                    </p:anim>
                                    <p:anim calcmode="lin" valueType="num">
                                      <p:cBhvr additive="base">
                                        <p:cTn id="235" dur="500" fill="hold"/>
                                        <p:tgtEl>
                                          <p:spTgt spid="108"/>
                                        </p:tgtEl>
                                        <p:attrNameLst>
                                          <p:attrName>ppt_y</p:attrName>
                                        </p:attrNameLst>
                                      </p:cBhvr>
                                      <p:tavLst>
                                        <p:tav tm="0">
                                          <p:val>
                                            <p:strVal val="1+#ppt_h/2"/>
                                          </p:val>
                                        </p:tav>
                                        <p:tav tm="100000">
                                          <p:val>
                                            <p:strVal val="#ppt_y"/>
                                          </p:val>
                                        </p:tav>
                                      </p:tavLst>
                                    </p:anim>
                                  </p:childTnLst>
                                </p:cTn>
                              </p:par>
                              <p:par>
                                <p:cTn id="236" presetID="2" presetClass="entr" presetSubtype="1" fill="hold" grpId="0" nodeType="withEffect">
                                  <p:stCondLst>
                                    <p:cond delay="0"/>
                                  </p:stCondLst>
                                  <p:childTnLst>
                                    <p:set>
                                      <p:cBhvr>
                                        <p:cTn id="237" dur="1" fill="hold">
                                          <p:stCondLst>
                                            <p:cond delay="0"/>
                                          </p:stCondLst>
                                        </p:cTn>
                                        <p:tgtEl>
                                          <p:spTgt spid="109"/>
                                        </p:tgtEl>
                                        <p:attrNameLst>
                                          <p:attrName>style.visibility</p:attrName>
                                        </p:attrNameLst>
                                      </p:cBhvr>
                                      <p:to>
                                        <p:strVal val="visible"/>
                                      </p:to>
                                    </p:set>
                                    <p:anim calcmode="lin" valueType="num">
                                      <p:cBhvr additive="base">
                                        <p:cTn id="238" dur="500" fill="hold"/>
                                        <p:tgtEl>
                                          <p:spTgt spid="109"/>
                                        </p:tgtEl>
                                        <p:attrNameLst>
                                          <p:attrName>ppt_x</p:attrName>
                                        </p:attrNameLst>
                                      </p:cBhvr>
                                      <p:tavLst>
                                        <p:tav tm="0">
                                          <p:val>
                                            <p:strVal val="#ppt_x"/>
                                          </p:val>
                                        </p:tav>
                                        <p:tav tm="100000">
                                          <p:val>
                                            <p:strVal val="#ppt_x"/>
                                          </p:val>
                                        </p:tav>
                                      </p:tavLst>
                                    </p:anim>
                                    <p:anim calcmode="lin" valueType="num">
                                      <p:cBhvr additive="base">
                                        <p:cTn id="239" dur="500" fill="hold"/>
                                        <p:tgtEl>
                                          <p:spTgt spid="109"/>
                                        </p:tgtEl>
                                        <p:attrNameLst>
                                          <p:attrName>ppt_y</p:attrName>
                                        </p:attrNameLst>
                                      </p:cBhvr>
                                      <p:tavLst>
                                        <p:tav tm="0">
                                          <p:val>
                                            <p:strVal val="0-#ppt_h/2"/>
                                          </p:val>
                                        </p:tav>
                                        <p:tav tm="100000">
                                          <p:val>
                                            <p:strVal val="#ppt_y"/>
                                          </p:val>
                                        </p:tav>
                                      </p:tavLst>
                                    </p:anim>
                                  </p:childTnLst>
                                </p:cTn>
                              </p:par>
                              <p:par>
                                <p:cTn id="240" presetID="2" presetClass="entr" presetSubtype="4" fill="hold" grpId="0" nodeType="withEffect">
                                  <p:stCondLst>
                                    <p:cond delay="0"/>
                                  </p:stCondLst>
                                  <p:childTnLst>
                                    <p:set>
                                      <p:cBhvr>
                                        <p:cTn id="241" dur="1" fill="hold">
                                          <p:stCondLst>
                                            <p:cond delay="0"/>
                                          </p:stCondLst>
                                        </p:cTn>
                                        <p:tgtEl>
                                          <p:spTgt spid="110"/>
                                        </p:tgtEl>
                                        <p:attrNameLst>
                                          <p:attrName>style.visibility</p:attrName>
                                        </p:attrNameLst>
                                      </p:cBhvr>
                                      <p:to>
                                        <p:strVal val="visible"/>
                                      </p:to>
                                    </p:set>
                                    <p:anim calcmode="lin" valueType="num">
                                      <p:cBhvr additive="base">
                                        <p:cTn id="242" dur="500" fill="hold"/>
                                        <p:tgtEl>
                                          <p:spTgt spid="110"/>
                                        </p:tgtEl>
                                        <p:attrNameLst>
                                          <p:attrName>ppt_x</p:attrName>
                                        </p:attrNameLst>
                                      </p:cBhvr>
                                      <p:tavLst>
                                        <p:tav tm="0">
                                          <p:val>
                                            <p:strVal val="#ppt_x"/>
                                          </p:val>
                                        </p:tav>
                                        <p:tav tm="100000">
                                          <p:val>
                                            <p:strVal val="#ppt_x"/>
                                          </p:val>
                                        </p:tav>
                                      </p:tavLst>
                                    </p:anim>
                                    <p:anim calcmode="lin" valueType="num">
                                      <p:cBhvr additive="base">
                                        <p:cTn id="243" dur="500" fill="hold"/>
                                        <p:tgtEl>
                                          <p:spTgt spid="110"/>
                                        </p:tgtEl>
                                        <p:attrNameLst>
                                          <p:attrName>ppt_y</p:attrName>
                                        </p:attrNameLst>
                                      </p:cBhvr>
                                      <p:tavLst>
                                        <p:tav tm="0">
                                          <p:val>
                                            <p:strVal val="1+#ppt_h/2"/>
                                          </p:val>
                                        </p:tav>
                                        <p:tav tm="100000">
                                          <p:val>
                                            <p:strVal val="#ppt_y"/>
                                          </p:val>
                                        </p:tav>
                                      </p:tavLst>
                                    </p:anim>
                                  </p:childTnLst>
                                </p:cTn>
                              </p:par>
                              <p:par>
                                <p:cTn id="244" presetID="2" presetClass="entr" presetSubtype="4" fill="hold" grpId="0" nodeType="withEffect">
                                  <p:stCondLst>
                                    <p:cond delay="0"/>
                                  </p:stCondLst>
                                  <p:childTnLst>
                                    <p:set>
                                      <p:cBhvr>
                                        <p:cTn id="245" dur="1" fill="hold">
                                          <p:stCondLst>
                                            <p:cond delay="0"/>
                                          </p:stCondLst>
                                        </p:cTn>
                                        <p:tgtEl>
                                          <p:spTgt spid="111"/>
                                        </p:tgtEl>
                                        <p:attrNameLst>
                                          <p:attrName>style.visibility</p:attrName>
                                        </p:attrNameLst>
                                      </p:cBhvr>
                                      <p:to>
                                        <p:strVal val="visible"/>
                                      </p:to>
                                    </p:set>
                                    <p:anim calcmode="lin" valueType="num">
                                      <p:cBhvr additive="base">
                                        <p:cTn id="246" dur="500" fill="hold"/>
                                        <p:tgtEl>
                                          <p:spTgt spid="111"/>
                                        </p:tgtEl>
                                        <p:attrNameLst>
                                          <p:attrName>ppt_x</p:attrName>
                                        </p:attrNameLst>
                                      </p:cBhvr>
                                      <p:tavLst>
                                        <p:tav tm="0">
                                          <p:val>
                                            <p:strVal val="#ppt_x"/>
                                          </p:val>
                                        </p:tav>
                                        <p:tav tm="100000">
                                          <p:val>
                                            <p:strVal val="#ppt_x"/>
                                          </p:val>
                                        </p:tav>
                                      </p:tavLst>
                                    </p:anim>
                                    <p:anim calcmode="lin" valueType="num">
                                      <p:cBhvr additive="base">
                                        <p:cTn id="247" dur="500" fill="hold"/>
                                        <p:tgtEl>
                                          <p:spTgt spid="111"/>
                                        </p:tgtEl>
                                        <p:attrNameLst>
                                          <p:attrName>ppt_y</p:attrName>
                                        </p:attrNameLst>
                                      </p:cBhvr>
                                      <p:tavLst>
                                        <p:tav tm="0">
                                          <p:val>
                                            <p:strVal val="1+#ppt_h/2"/>
                                          </p:val>
                                        </p:tav>
                                        <p:tav tm="100000">
                                          <p:val>
                                            <p:strVal val="#ppt_y"/>
                                          </p:val>
                                        </p:tav>
                                      </p:tavLst>
                                    </p:anim>
                                  </p:childTnLst>
                                </p:cTn>
                              </p:par>
                              <p:par>
                                <p:cTn id="248" presetID="2" presetClass="entr" presetSubtype="3" fill="hold" grpId="0" nodeType="withEffect">
                                  <p:stCondLst>
                                    <p:cond delay="0"/>
                                  </p:stCondLst>
                                  <p:childTnLst>
                                    <p:set>
                                      <p:cBhvr>
                                        <p:cTn id="249" dur="1" fill="hold">
                                          <p:stCondLst>
                                            <p:cond delay="0"/>
                                          </p:stCondLst>
                                        </p:cTn>
                                        <p:tgtEl>
                                          <p:spTgt spid="112"/>
                                        </p:tgtEl>
                                        <p:attrNameLst>
                                          <p:attrName>style.visibility</p:attrName>
                                        </p:attrNameLst>
                                      </p:cBhvr>
                                      <p:to>
                                        <p:strVal val="visible"/>
                                      </p:to>
                                    </p:set>
                                    <p:anim calcmode="lin" valueType="num">
                                      <p:cBhvr additive="base">
                                        <p:cTn id="250" dur="500" fill="hold"/>
                                        <p:tgtEl>
                                          <p:spTgt spid="112"/>
                                        </p:tgtEl>
                                        <p:attrNameLst>
                                          <p:attrName>ppt_x</p:attrName>
                                        </p:attrNameLst>
                                      </p:cBhvr>
                                      <p:tavLst>
                                        <p:tav tm="0">
                                          <p:val>
                                            <p:strVal val="1+#ppt_w/2"/>
                                          </p:val>
                                        </p:tav>
                                        <p:tav tm="100000">
                                          <p:val>
                                            <p:strVal val="#ppt_x"/>
                                          </p:val>
                                        </p:tav>
                                      </p:tavLst>
                                    </p:anim>
                                    <p:anim calcmode="lin" valueType="num">
                                      <p:cBhvr additive="base">
                                        <p:cTn id="251" dur="500" fill="hold"/>
                                        <p:tgtEl>
                                          <p:spTgt spid="112"/>
                                        </p:tgtEl>
                                        <p:attrNameLst>
                                          <p:attrName>ppt_y</p:attrName>
                                        </p:attrNameLst>
                                      </p:cBhvr>
                                      <p:tavLst>
                                        <p:tav tm="0">
                                          <p:val>
                                            <p:strVal val="0-#ppt_h/2"/>
                                          </p:val>
                                        </p:tav>
                                        <p:tav tm="100000">
                                          <p:val>
                                            <p:strVal val="#ppt_y"/>
                                          </p:val>
                                        </p:tav>
                                      </p:tavLst>
                                    </p:anim>
                                  </p:childTnLst>
                                </p:cTn>
                              </p:par>
                              <p:par>
                                <p:cTn id="252" presetID="2" presetClass="entr" presetSubtype="2" fill="hold" grpId="0" nodeType="withEffect">
                                  <p:stCondLst>
                                    <p:cond delay="0"/>
                                  </p:stCondLst>
                                  <p:childTnLst>
                                    <p:set>
                                      <p:cBhvr>
                                        <p:cTn id="253" dur="1" fill="hold">
                                          <p:stCondLst>
                                            <p:cond delay="0"/>
                                          </p:stCondLst>
                                        </p:cTn>
                                        <p:tgtEl>
                                          <p:spTgt spid="113"/>
                                        </p:tgtEl>
                                        <p:attrNameLst>
                                          <p:attrName>style.visibility</p:attrName>
                                        </p:attrNameLst>
                                      </p:cBhvr>
                                      <p:to>
                                        <p:strVal val="visible"/>
                                      </p:to>
                                    </p:set>
                                    <p:anim calcmode="lin" valueType="num">
                                      <p:cBhvr additive="base">
                                        <p:cTn id="254" dur="500" fill="hold"/>
                                        <p:tgtEl>
                                          <p:spTgt spid="113"/>
                                        </p:tgtEl>
                                        <p:attrNameLst>
                                          <p:attrName>ppt_x</p:attrName>
                                        </p:attrNameLst>
                                      </p:cBhvr>
                                      <p:tavLst>
                                        <p:tav tm="0">
                                          <p:val>
                                            <p:strVal val="1+#ppt_w/2"/>
                                          </p:val>
                                        </p:tav>
                                        <p:tav tm="100000">
                                          <p:val>
                                            <p:strVal val="#ppt_x"/>
                                          </p:val>
                                        </p:tav>
                                      </p:tavLst>
                                    </p:anim>
                                    <p:anim calcmode="lin" valueType="num">
                                      <p:cBhvr additive="base">
                                        <p:cTn id="255" dur="500" fill="hold"/>
                                        <p:tgtEl>
                                          <p:spTgt spid="113"/>
                                        </p:tgtEl>
                                        <p:attrNameLst>
                                          <p:attrName>ppt_y</p:attrName>
                                        </p:attrNameLst>
                                      </p:cBhvr>
                                      <p:tavLst>
                                        <p:tav tm="0">
                                          <p:val>
                                            <p:strVal val="#ppt_y"/>
                                          </p:val>
                                        </p:tav>
                                        <p:tav tm="100000">
                                          <p:val>
                                            <p:strVal val="#ppt_y"/>
                                          </p:val>
                                        </p:tav>
                                      </p:tavLst>
                                    </p:anim>
                                  </p:childTnLst>
                                </p:cTn>
                              </p:par>
                              <p:par>
                                <p:cTn id="256" presetID="2" presetClass="entr" presetSubtype="12" fill="hold" grpId="0" nodeType="withEffect">
                                  <p:stCondLst>
                                    <p:cond delay="0"/>
                                  </p:stCondLst>
                                  <p:childTnLst>
                                    <p:set>
                                      <p:cBhvr>
                                        <p:cTn id="257" dur="1" fill="hold">
                                          <p:stCondLst>
                                            <p:cond delay="0"/>
                                          </p:stCondLst>
                                        </p:cTn>
                                        <p:tgtEl>
                                          <p:spTgt spid="114"/>
                                        </p:tgtEl>
                                        <p:attrNameLst>
                                          <p:attrName>style.visibility</p:attrName>
                                        </p:attrNameLst>
                                      </p:cBhvr>
                                      <p:to>
                                        <p:strVal val="visible"/>
                                      </p:to>
                                    </p:set>
                                    <p:anim calcmode="lin" valueType="num">
                                      <p:cBhvr additive="base">
                                        <p:cTn id="258" dur="500" fill="hold"/>
                                        <p:tgtEl>
                                          <p:spTgt spid="114"/>
                                        </p:tgtEl>
                                        <p:attrNameLst>
                                          <p:attrName>ppt_x</p:attrName>
                                        </p:attrNameLst>
                                      </p:cBhvr>
                                      <p:tavLst>
                                        <p:tav tm="0">
                                          <p:val>
                                            <p:strVal val="0-#ppt_w/2"/>
                                          </p:val>
                                        </p:tav>
                                        <p:tav tm="100000">
                                          <p:val>
                                            <p:strVal val="#ppt_x"/>
                                          </p:val>
                                        </p:tav>
                                      </p:tavLst>
                                    </p:anim>
                                    <p:anim calcmode="lin" valueType="num">
                                      <p:cBhvr additive="base">
                                        <p:cTn id="259" dur="500" fill="hold"/>
                                        <p:tgtEl>
                                          <p:spTgt spid="114"/>
                                        </p:tgtEl>
                                        <p:attrNameLst>
                                          <p:attrName>ppt_y</p:attrName>
                                        </p:attrNameLst>
                                      </p:cBhvr>
                                      <p:tavLst>
                                        <p:tav tm="0">
                                          <p:val>
                                            <p:strVal val="1+#ppt_h/2"/>
                                          </p:val>
                                        </p:tav>
                                        <p:tav tm="100000">
                                          <p:val>
                                            <p:strVal val="#ppt_y"/>
                                          </p:val>
                                        </p:tav>
                                      </p:tavLst>
                                    </p:anim>
                                  </p:childTnLst>
                                </p:cTn>
                              </p:par>
                              <p:par>
                                <p:cTn id="260" presetID="2" presetClass="entr" presetSubtype="4" fill="hold" grpId="0" nodeType="withEffect">
                                  <p:stCondLst>
                                    <p:cond delay="0"/>
                                  </p:stCondLst>
                                  <p:childTnLst>
                                    <p:set>
                                      <p:cBhvr>
                                        <p:cTn id="261" dur="1" fill="hold">
                                          <p:stCondLst>
                                            <p:cond delay="0"/>
                                          </p:stCondLst>
                                        </p:cTn>
                                        <p:tgtEl>
                                          <p:spTgt spid="115"/>
                                        </p:tgtEl>
                                        <p:attrNameLst>
                                          <p:attrName>style.visibility</p:attrName>
                                        </p:attrNameLst>
                                      </p:cBhvr>
                                      <p:to>
                                        <p:strVal val="visible"/>
                                      </p:to>
                                    </p:set>
                                    <p:anim calcmode="lin" valueType="num">
                                      <p:cBhvr additive="base">
                                        <p:cTn id="262" dur="500" fill="hold"/>
                                        <p:tgtEl>
                                          <p:spTgt spid="115"/>
                                        </p:tgtEl>
                                        <p:attrNameLst>
                                          <p:attrName>ppt_x</p:attrName>
                                        </p:attrNameLst>
                                      </p:cBhvr>
                                      <p:tavLst>
                                        <p:tav tm="0">
                                          <p:val>
                                            <p:strVal val="#ppt_x"/>
                                          </p:val>
                                        </p:tav>
                                        <p:tav tm="100000">
                                          <p:val>
                                            <p:strVal val="#ppt_x"/>
                                          </p:val>
                                        </p:tav>
                                      </p:tavLst>
                                    </p:anim>
                                    <p:anim calcmode="lin" valueType="num">
                                      <p:cBhvr additive="base">
                                        <p:cTn id="263" dur="500" fill="hold"/>
                                        <p:tgtEl>
                                          <p:spTgt spid="115"/>
                                        </p:tgtEl>
                                        <p:attrNameLst>
                                          <p:attrName>ppt_y</p:attrName>
                                        </p:attrNameLst>
                                      </p:cBhvr>
                                      <p:tavLst>
                                        <p:tav tm="0">
                                          <p:val>
                                            <p:strVal val="1+#ppt_h/2"/>
                                          </p:val>
                                        </p:tav>
                                        <p:tav tm="100000">
                                          <p:val>
                                            <p:strVal val="#ppt_y"/>
                                          </p:val>
                                        </p:tav>
                                      </p:tavLst>
                                    </p:anim>
                                  </p:childTnLst>
                                </p:cTn>
                              </p:par>
                              <p:par>
                                <p:cTn id="264" presetID="2" presetClass="entr" presetSubtype="4" fill="hold" grpId="0" nodeType="withEffect">
                                  <p:stCondLst>
                                    <p:cond delay="0"/>
                                  </p:stCondLst>
                                  <p:childTnLst>
                                    <p:set>
                                      <p:cBhvr>
                                        <p:cTn id="265" dur="1" fill="hold">
                                          <p:stCondLst>
                                            <p:cond delay="0"/>
                                          </p:stCondLst>
                                        </p:cTn>
                                        <p:tgtEl>
                                          <p:spTgt spid="116"/>
                                        </p:tgtEl>
                                        <p:attrNameLst>
                                          <p:attrName>style.visibility</p:attrName>
                                        </p:attrNameLst>
                                      </p:cBhvr>
                                      <p:to>
                                        <p:strVal val="visible"/>
                                      </p:to>
                                    </p:set>
                                    <p:anim calcmode="lin" valueType="num">
                                      <p:cBhvr additive="base">
                                        <p:cTn id="266" dur="500" fill="hold"/>
                                        <p:tgtEl>
                                          <p:spTgt spid="116"/>
                                        </p:tgtEl>
                                        <p:attrNameLst>
                                          <p:attrName>ppt_x</p:attrName>
                                        </p:attrNameLst>
                                      </p:cBhvr>
                                      <p:tavLst>
                                        <p:tav tm="0">
                                          <p:val>
                                            <p:strVal val="#ppt_x"/>
                                          </p:val>
                                        </p:tav>
                                        <p:tav tm="100000">
                                          <p:val>
                                            <p:strVal val="#ppt_x"/>
                                          </p:val>
                                        </p:tav>
                                      </p:tavLst>
                                    </p:anim>
                                    <p:anim calcmode="lin" valueType="num">
                                      <p:cBhvr additive="base">
                                        <p:cTn id="267" dur="500" fill="hold"/>
                                        <p:tgtEl>
                                          <p:spTgt spid="116"/>
                                        </p:tgtEl>
                                        <p:attrNameLst>
                                          <p:attrName>ppt_y</p:attrName>
                                        </p:attrNameLst>
                                      </p:cBhvr>
                                      <p:tavLst>
                                        <p:tav tm="0">
                                          <p:val>
                                            <p:strVal val="1+#ppt_h/2"/>
                                          </p:val>
                                        </p:tav>
                                        <p:tav tm="100000">
                                          <p:val>
                                            <p:strVal val="#ppt_y"/>
                                          </p:val>
                                        </p:tav>
                                      </p:tavLst>
                                    </p:anim>
                                  </p:childTnLst>
                                </p:cTn>
                              </p:par>
                              <p:par>
                                <p:cTn id="268" presetID="2" presetClass="entr" presetSubtype="4" fill="hold" grpId="0" nodeType="withEffect">
                                  <p:stCondLst>
                                    <p:cond delay="0"/>
                                  </p:stCondLst>
                                  <p:childTnLst>
                                    <p:set>
                                      <p:cBhvr>
                                        <p:cTn id="269" dur="1" fill="hold">
                                          <p:stCondLst>
                                            <p:cond delay="0"/>
                                          </p:stCondLst>
                                        </p:cTn>
                                        <p:tgtEl>
                                          <p:spTgt spid="117"/>
                                        </p:tgtEl>
                                        <p:attrNameLst>
                                          <p:attrName>style.visibility</p:attrName>
                                        </p:attrNameLst>
                                      </p:cBhvr>
                                      <p:to>
                                        <p:strVal val="visible"/>
                                      </p:to>
                                    </p:set>
                                    <p:anim calcmode="lin" valueType="num">
                                      <p:cBhvr additive="base">
                                        <p:cTn id="270" dur="500" fill="hold"/>
                                        <p:tgtEl>
                                          <p:spTgt spid="117"/>
                                        </p:tgtEl>
                                        <p:attrNameLst>
                                          <p:attrName>ppt_x</p:attrName>
                                        </p:attrNameLst>
                                      </p:cBhvr>
                                      <p:tavLst>
                                        <p:tav tm="0">
                                          <p:val>
                                            <p:strVal val="#ppt_x"/>
                                          </p:val>
                                        </p:tav>
                                        <p:tav tm="100000">
                                          <p:val>
                                            <p:strVal val="#ppt_x"/>
                                          </p:val>
                                        </p:tav>
                                      </p:tavLst>
                                    </p:anim>
                                    <p:anim calcmode="lin" valueType="num">
                                      <p:cBhvr additive="base">
                                        <p:cTn id="271" dur="500" fill="hold"/>
                                        <p:tgtEl>
                                          <p:spTgt spid="117"/>
                                        </p:tgtEl>
                                        <p:attrNameLst>
                                          <p:attrName>ppt_y</p:attrName>
                                        </p:attrNameLst>
                                      </p:cBhvr>
                                      <p:tavLst>
                                        <p:tav tm="0">
                                          <p:val>
                                            <p:strVal val="1+#ppt_h/2"/>
                                          </p:val>
                                        </p:tav>
                                        <p:tav tm="100000">
                                          <p:val>
                                            <p:strVal val="#ppt_y"/>
                                          </p:val>
                                        </p:tav>
                                      </p:tavLst>
                                    </p:anim>
                                  </p:childTnLst>
                                </p:cTn>
                              </p:par>
                              <p:par>
                                <p:cTn id="272" presetID="2" presetClass="entr" presetSubtype="8" fill="hold" grpId="0" nodeType="withEffect">
                                  <p:stCondLst>
                                    <p:cond delay="0"/>
                                  </p:stCondLst>
                                  <p:childTnLst>
                                    <p:set>
                                      <p:cBhvr>
                                        <p:cTn id="273" dur="1" fill="hold">
                                          <p:stCondLst>
                                            <p:cond delay="0"/>
                                          </p:stCondLst>
                                        </p:cTn>
                                        <p:tgtEl>
                                          <p:spTgt spid="118"/>
                                        </p:tgtEl>
                                        <p:attrNameLst>
                                          <p:attrName>style.visibility</p:attrName>
                                        </p:attrNameLst>
                                      </p:cBhvr>
                                      <p:to>
                                        <p:strVal val="visible"/>
                                      </p:to>
                                    </p:set>
                                    <p:anim calcmode="lin" valueType="num">
                                      <p:cBhvr additive="base">
                                        <p:cTn id="274" dur="500" fill="hold"/>
                                        <p:tgtEl>
                                          <p:spTgt spid="118"/>
                                        </p:tgtEl>
                                        <p:attrNameLst>
                                          <p:attrName>ppt_x</p:attrName>
                                        </p:attrNameLst>
                                      </p:cBhvr>
                                      <p:tavLst>
                                        <p:tav tm="0">
                                          <p:val>
                                            <p:strVal val="0-#ppt_w/2"/>
                                          </p:val>
                                        </p:tav>
                                        <p:tav tm="100000">
                                          <p:val>
                                            <p:strVal val="#ppt_x"/>
                                          </p:val>
                                        </p:tav>
                                      </p:tavLst>
                                    </p:anim>
                                    <p:anim calcmode="lin" valueType="num">
                                      <p:cBhvr additive="base">
                                        <p:cTn id="275" dur="500" fill="hold"/>
                                        <p:tgtEl>
                                          <p:spTgt spid="118"/>
                                        </p:tgtEl>
                                        <p:attrNameLst>
                                          <p:attrName>ppt_y</p:attrName>
                                        </p:attrNameLst>
                                      </p:cBhvr>
                                      <p:tavLst>
                                        <p:tav tm="0">
                                          <p:val>
                                            <p:strVal val="#ppt_y"/>
                                          </p:val>
                                        </p:tav>
                                        <p:tav tm="100000">
                                          <p:val>
                                            <p:strVal val="#ppt_y"/>
                                          </p:val>
                                        </p:tav>
                                      </p:tavLst>
                                    </p:anim>
                                  </p:childTnLst>
                                </p:cTn>
                              </p:par>
                              <p:par>
                                <p:cTn id="276" presetID="2" presetClass="entr" presetSubtype="4" fill="hold" grpId="0" nodeType="withEffect">
                                  <p:stCondLst>
                                    <p:cond delay="0"/>
                                  </p:stCondLst>
                                  <p:childTnLst>
                                    <p:set>
                                      <p:cBhvr>
                                        <p:cTn id="277" dur="1" fill="hold">
                                          <p:stCondLst>
                                            <p:cond delay="0"/>
                                          </p:stCondLst>
                                        </p:cTn>
                                        <p:tgtEl>
                                          <p:spTgt spid="119"/>
                                        </p:tgtEl>
                                        <p:attrNameLst>
                                          <p:attrName>style.visibility</p:attrName>
                                        </p:attrNameLst>
                                      </p:cBhvr>
                                      <p:to>
                                        <p:strVal val="visible"/>
                                      </p:to>
                                    </p:set>
                                    <p:anim calcmode="lin" valueType="num">
                                      <p:cBhvr additive="base">
                                        <p:cTn id="278" dur="500" fill="hold"/>
                                        <p:tgtEl>
                                          <p:spTgt spid="119"/>
                                        </p:tgtEl>
                                        <p:attrNameLst>
                                          <p:attrName>ppt_x</p:attrName>
                                        </p:attrNameLst>
                                      </p:cBhvr>
                                      <p:tavLst>
                                        <p:tav tm="0">
                                          <p:val>
                                            <p:strVal val="#ppt_x"/>
                                          </p:val>
                                        </p:tav>
                                        <p:tav tm="100000">
                                          <p:val>
                                            <p:strVal val="#ppt_x"/>
                                          </p:val>
                                        </p:tav>
                                      </p:tavLst>
                                    </p:anim>
                                    <p:anim calcmode="lin" valueType="num">
                                      <p:cBhvr additive="base">
                                        <p:cTn id="279" dur="500" fill="hold"/>
                                        <p:tgtEl>
                                          <p:spTgt spid="119"/>
                                        </p:tgtEl>
                                        <p:attrNameLst>
                                          <p:attrName>ppt_y</p:attrName>
                                        </p:attrNameLst>
                                      </p:cBhvr>
                                      <p:tavLst>
                                        <p:tav tm="0">
                                          <p:val>
                                            <p:strVal val="1+#ppt_h/2"/>
                                          </p:val>
                                        </p:tav>
                                        <p:tav tm="100000">
                                          <p:val>
                                            <p:strVal val="#ppt_y"/>
                                          </p:val>
                                        </p:tav>
                                      </p:tavLst>
                                    </p:anim>
                                  </p:childTnLst>
                                </p:cTn>
                              </p:par>
                              <p:par>
                                <p:cTn id="280" presetID="2" presetClass="entr" presetSubtype="4" fill="hold" grpId="0" nodeType="withEffect">
                                  <p:stCondLst>
                                    <p:cond delay="0"/>
                                  </p:stCondLst>
                                  <p:childTnLst>
                                    <p:set>
                                      <p:cBhvr>
                                        <p:cTn id="281" dur="1" fill="hold">
                                          <p:stCondLst>
                                            <p:cond delay="0"/>
                                          </p:stCondLst>
                                        </p:cTn>
                                        <p:tgtEl>
                                          <p:spTgt spid="120"/>
                                        </p:tgtEl>
                                        <p:attrNameLst>
                                          <p:attrName>style.visibility</p:attrName>
                                        </p:attrNameLst>
                                      </p:cBhvr>
                                      <p:to>
                                        <p:strVal val="visible"/>
                                      </p:to>
                                    </p:set>
                                    <p:anim calcmode="lin" valueType="num">
                                      <p:cBhvr additive="base">
                                        <p:cTn id="282" dur="500" fill="hold"/>
                                        <p:tgtEl>
                                          <p:spTgt spid="120"/>
                                        </p:tgtEl>
                                        <p:attrNameLst>
                                          <p:attrName>ppt_x</p:attrName>
                                        </p:attrNameLst>
                                      </p:cBhvr>
                                      <p:tavLst>
                                        <p:tav tm="0">
                                          <p:val>
                                            <p:strVal val="#ppt_x"/>
                                          </p:val>
                                        </p:tav>
                                        <p:tav tm="100000">
                                          <p:val>
                                            <p:strVal val="#ppt_x"/>
                                          </p:val>
                                        </p:tav>
                                      </p:tavLst>
                                    </p:anim>
                                    <p:anim calcmode="lin" valueType="num">
                                      <p:cBhvr additive="base">
                                        <p:cTn id="283" dur="500" fill="hold"/>
                                        <p:tgtEl>
                                          <p:spTgt spid="120"/>
                                        </p:tgtEl>
                                        <p:attrNameLst>
                                          <p:attrName>ppt_y</p:attrName>
                                        </p:attrNameLst>
                                      </p:cBhvr>
                                      <p:tavLst>
                                        <p:tav tm="0">
                                          <p:val>
                                            <p:strVal val="1+#ppt_h/2"/>
                                          </p:val>
                                        </p:tav>
                                        <p:tav tm="100000">
                                          <p:val>
                                            <p:strVal val="#ppt_y"/>
                                          </p:val>
                                        </p:tav>
                                      </p:tavLst>
                                    </p:anim>
                                  </p:childTnLst>
                                </p:cTn>
                              </p:par>
                              <p:par>
                                <p:cTn id="284" presetID="2" presetClass="entr" presetSubtype="4" fill="hold" grpId="0" nodeType="withEffect">
                                  <p:stCondLst>
                                    <p:cond delay="0"/>
                                  </p:stCondLst>
                                  <p:childTnLst>
                                    <p:set>
                                      <p:cBhvr>
                                        <p:cTn id="285" dur="1" fill="hold">
                                          <p:stCondLst>
                                            <p:cond delay="0"/>
                                          </p:stCondLst>
                                        </p:cTn>
                                        <p:tgtEl>
                                          <p:spTgt spid="121"/>
                                        </p:tgtEl>
                                        <p:attrNameLst>
                                          <p:attrName>style.visibility</p:attrName>
                                        </p:attrNameLst>
                                      </p:cBhvr>
                                      <p:to>
                                        <p:strVal val="visible"/>
                                      </p:to>
                                    </p:set>
                                    <p:anim calcmode="lin" valueType="num">
                                      <p:cBhvr additive="base">
                                        <p:cTn id="286" dur="500" fill="hold"/>
                                        <p:tgtEl>
                                          <p:spTgt spid="121"/>
                                        </p:tgtEl>
                                        <p:attrNameLst>
                                          <p:attrName>ppt_x</p:attrName>
                                        </p:attrNameLst>
                                      </p:cBhvr>
                                      <p:tavLst>
                                        <p:tav tm="0">
                                          <p:val>
                                            <p:strVal val="#ppt_x"/>
                                          </p:val>
                                        </p:tav>
                                        <p:tav tm="100000">
                                          <p:val>
                                            <p:strVal val="#ppt_x"/>
                                          </p:val>
                                        </p:tav>
                                      </p:tavLst>
                                    </p:anim>
                                    <p:anim calcmode="lin" valueType="num">
                                      <p:cBhvr additive="base">
                                        <p:cTn id="287" dur="500" fill="hold"/>
                                        <p:tgtEl>
                                          <p:spTgt spid="121"/>
                                        </p:tgtEl>
                                        <p:attrNameLst>
                                          <p:attrName>ppt_y</p:attrName>
                                        </p:attrNameLst>
                                      </p:cBhvr>
                                      <p:tavLst>
                                        <p:tav tm="0">
                                          <p:val>
                                            <p:strVal val="1+#ppt_h/2"/>
                                          </p:val>
                                        </p:tav>
                                        <p:tav tm="100000">
                                          <p:val>
                                            <p:strVal val="#ppt_y"/>
                                          </p:val>
                                        </p:tav>
                                      </p:tavLst>
                                    </p:anim>
                                  </p:childTnLst>
                                </p:cTn>
                              </p:par>
                              <p:par>
                                <p:cTn id="288" presetID="2" presetClass="entr" presetSubtype="4" fill="hold" grpId="0" nodeType="withEffect">
                                  <p:stCondLst>
                                    <p:cond delay="0"/>
                                  </p:stCondLst>
                                  <p:childTnLst>
                                    <p:set>
                                      <p:cBhvr>
                                        <p:cTn id="289" dur="1" fill="hold">
                                          <p:stCondLst>
                                            <p:cond delay="0"/>
                                          </p:stCondLst>
                                        </p:cTn>
                                        <p:tgtEl>
                                          <p:spTgt spid="122"/>
                                        </p:tgtEl>
                                        <p:attrNameLst>
                                          <p:attrName>style.visibility</p:attrName>
                                        </p:attrNameLst>
                                      </p:cBhvr>
                                      <p:to>
                                        <p:strVal val="visible"/>
                                      </p:to>
                                    </p:set>
                                    <p:anim calcmode="lin" valueType="num">
                                      <p:cBhvr additive="base">
                                        <p:cTn id="290" dur="500" fill="hold"/>
                                        <p:tgtEl>
                                          <p:spTgt spid="122"/>
                                        </p:tgtEl>
                                        <p:attrNameLst>
                                          <p:attrName>ppt_x</p:attrName>
                                        </p:attrNameLst>
                                      </p:cBhvr>
                                      <p:tavLst>
                                        <p:tav tm="0">
                                          <p:val>
                                            <p:strVal val="#ppt_x"/>
                                          </p:val>
                                        </p:tav>
                                        <p:tav tm="100000">
                                          <p:val>
                                            <p:strVal val="#ppt_x"/>
                                          </p:val>
                                        </p:tav>
                                      </p:tavLst>
                                    </p:anim>
                                    <p:anim calcmode="lin" valueType="num">
                                      <p:cBhvr additive="base">
                                        <p:cTn id="291" dur="500" fill="hold"/>
                                        <p:tgtEl>
                                          <p:spTgt spid="122"/>
                                        </p:tgtEl>
                                        <p:attrNameLst>
                                          <p:attrName>ppt_y</p:attrName>
                                        </p:attrNameLst>
                                      </p:cBhvr>
                                      <p:tavLst>
                                        <p:tav tm="0">
                                          <p:val>
                                            <p:strVal val="1+#ppt_h/2"/>
                                          </p:val>
                                        </p:tav>
                                        <p:tav tm="100000">
                                          <p:val>
                                            <p:strVal val="#ppt_y"/>
                                          </p:val>
                                        </p:tav>
                                      </p:tavLst>
                                    </p:anim>
                                  </p:childTnLst>
                                </p:cTn>
                              </p:par>
                              <p:par>
                                <p:cTn id="292" presetID="2" presetClass="entr" presetSubtype="4" fill="hold" grpId="0" nodeType="withEffect">
                                  <p:stCondLst>
                                    <p:cond delay="0"/>
                                  </p:stCondLst>
                                  <p:childTnLst>
                                    <p:set>
                                      <p:cBhvr>
                                        <p:cTn id="293" dur="1" fill="hold">
                                          <p:stCondLst>
                                            <p:cond delay="0"/>
                                          </p:stCondLst>
                                        </p:cTn>
                                        <p:tgtEl>
                                          <p:spTgt spid="123"/>
                                        </p:tgtEl>
                                        <p:attrNameLst>
                                          <p:attrName>style.visibility</p:attrName>
                                        </p:attrNameLst>
                                      </p:cBhvr>
                                      <p:to>
                                        <p:strVal val="visible"/>
                                      </p:to>
                                    </p:set>
                                    <p:anim calcmode="lin" valueType="num">
                                      <p:cBhvr additive="base">
                                        <p:cTn id="294" dur="500" fill="hold"/>
                                        <p:tgtEl>
                                          <p:spTgt spid="123"/>
                                        </p:tgtEl>
                                        <p:attrNameLst>
                                          <p:attrName>ppt_x</p:attrName>
                                        </p:attrNameLst>
                                      </p:cBhvr>
                                      <p:tavLst>
                                        <p:tav tm="0">
                                          <p:val>
                                            <p:strVal val="#ppt_x"/>
                                          </p:val>
                                        </p:tav>
                                        <p:tav tm="100000">
                                          <p:val>
                                            <p:strVal val="#ppt_x"/>
                                          </p:val>
                                        </p:tav>
                                      </p:tavLst>
                                    </p:anim>
                                    <p:anim calcmode="lin" valueType="num">
                                      <p:cBhvr additive="base">
                                        <p:cTn id="295" dur="500" fill="hold"/>
                                        <p:tgtEl>
                                          <p:spTgt spid="123"/>
                                        </p:tgtEl>
                                        <p:attrNameLst>
                                          <p:attrName>ppt_y</p:attrName>
                                        </p:attrNameLst>
                                      </p:cBhvr>
                                      <p:tavLst>
                                        <p:tav tm="0">
                                          <p:val>
                                            <p:strVal val="1+#ppt_h/2"/>
                                          </p:val>
                                        </p:tav>
                                        <p:tav tm="100000">
                                          <p:val>
                                            <p:strVal val="#ppt_y"/>
                                          </p:val>
                                        </p:tav>
                                      </p:tavLst>
                                    </p:anim>
                                  </p:childTnLst>
                                </p:cTn>
                              </p:par>
                              <p:par>
                                <p:cTn id="296" presetID="2" presetClass="entr" presetSubtype="4" fill="hold" grpId="0" nodeType="withEffect">
                                  <p:stCondLst>
                                    <p:cond delay="0"/>
                                  </p:stCondLst>
                                  <p:childTnLst>
                                    <p:set>
                                      <p:cBhvr>
                                        <p:cTn id="297" dur="1" fill="hold">
                                          <p:stCondLst>
                                            <p:cond delay="0"/>
                                          </p:stCondLst>
                                        </p:cTn>
                                        <p:tgtEl>
                                          <p:spTgt spid="124"/>
                                        </p:tgtEl>
                                        <p:attrNameLst>
                                          <p:attrName>style.visibility</p:attrName>
                                        </p:attrNameLst>
                                      </p:cBhvr>
                                      <p:to>
                                        <p:strVal val="visible"/>
                                      </p:to>
                                    </p:set>
                                    <p:anim calcmode="lin" valueType="num">
                                      <p:cBhvr additive="base">
                                        <p:cTn id="298" dur="500" fill="hold"/>
                                        <p:tgtEl>
                                          <p:spTgt spid="124"/>
                                        </p:tgtEl>
                                        <p:attrNameLst>
                                          <p:attrName>ppt_x</p:attrName>
                                        </p:attrNameLst>
                                      </p:cBhvr>
                                      <p:tavLst>
                                        <p:tav tm="0">
                                          <p:val>
                                            <p:strVal val="#ppt_x"/>
                                          </p:val>
                                        </p:tav>
                                        <p:tav tm="100000">
                                          <p:val>
                                            <p:strVal val="#ppt_x"/>
                                          </p:val>
                                        </p:tav>
                                      </p:tavLst>
                                    </p:anim>
                                    <p:anim calcmode="lin" valueType="num">
                                      <p:cBhvr additive="base">
                                        <p:cTn id="299" dur="500" fill="hold"/>
                                        <p:tgtEl>
                                          <p:spTgt spid="124"/>
                                        </p:tgtEl>
                                        <p:attrNameLst>
                                          <p:attrName>ppt_y</p:attrName>
                                        </p:attrNameLst>
                                      </p:cBhvr>
                                      <p:tavLst>
                                        <p:tav tm="0">
                                          <p:val>
                                            <p:strVal val="1+#ppt_h/2"/>
                                          </p:val>
                                        </p:tav>
                                        <p:tav tm="100000">
                                          <p:val>
                                            <p:strVal val="#ppt_y"/>
                                          </p:val>
                                        </p:tav>
                                      </p:tavLst>
                                    </p:anim>
                                  </p:childTnLst>
                                </p:cTn>
                              </p:par>
                              <p:par>
                                <p:cTn id="300" presetID="2" presetClass="entr" presetSubtype="4" fill="hold" grpId="0" nodeType="withEffect">
                                  <p:stCondLst>
                                    <p:cond delay="0"/>
                                  </p:stCondLst>
                                  <p:childTnLst>
                                    <p:set>
                                      <p:cBhvr>
                                        <p:cTn id="301" dur="1" fill="hold">
                                          <p:stCondLst>
                                            <p:cond delay="0"/>
                                          </p:stCondLst>
                                        </p:cTn>
                                        <p:tgtEl>
                                          <p:spTgt spid="125"/>
                                        </p:tgtEl>
                                        <p:attrNameLst>
                                          <p:attrName>style.visibility</p:attrName>
                                        </p:attrNameLst>
                                      </p:cBhvr>
                                      <p:to>
                                        <p:strVal val="visible"/>
                                      </p:to>
                                    </p:set>
                                    <p:anim calcmode="lin" valueType="num">
                                      <p:cBhvr additive="base">
                                        <p:cTn id="302" dur="500" fill="hold"/>
                                        <p:tgtEl>
                                          <p:spTgt spid="125"/>
                                        </p:tgtEl>
                                        <p:attrNameLst>
                                          <p:attrName>ppt_x</p:attrName>
                                        </p:attrNameLst>
                                      </p:cBhvr>
                                      <p:tavLst>
                                        <p:tav tm="0">
                                          <p:val>
                                            <p:strVal val="#ppt_x"/>
                                          </p:val>
                                        </p:tav>
                                        <p:tav tm="100000">
                                          <p:val>
                                            <p:strVal val="#ppt_x"/>
                                          </p:val>
                                        </p:tav>
                                      </p:tavLst>
                                    </p:anim>
                                    <p:anim calcmode="lin" valueType="num">
                                      <p:cBhvr additive="base">
                                        <p:cTn id="303" dur="500" fill="hold"/>
                                        <p:tgtEl>
                                          <p:spTgt spid="125"/>
                                        </p:tgtEl>
                                        <p:attrNameLst>
                                          <p:attrName>ppt_y</p:attrName>
                                        </p:attrNameLst>
                                      </p:cBhvr>
                                      <p:tavLst>
                                        <p:tav tm="0">
                                          <p:val>
                                            <p:strVal val="1+#ppt_h/2"/>
                                          </p:val>
                                        </p:tav>
                                        <p:tav tm="100000">
                                          <p:val>
                                            <p:strVal val="#ppt_y"/>
                                          </p:val>
                                        </p:tav>
                                      </p:tavLst>
                                    </p:anim>
                                  </p:childTnLst>
                                </p:cTn>
                              </p:par>
                              <p:par>
                                <p:cTn id="304" presetID="2" presetClass="entr" presetSubtype="4" fill="hold" grpId="0" nodeType="withEffect">
                                  <p:stCondLst>
                                    <p:cond delay="0"/>
                                  </p:stCondLst>
                                  <p:childTnLst>
                                    <p:set>
                                      <p:cBhvr>
                                        <p:cTn id="305" dur="1" fill="hold">
                                          <p:stCondLst>
                                            <p:cond delay="0"/>
                                          </p:stCondLst>
                                        </p:cTn>
                                        <p:tgtEl>
                                          <p:spTgt spid="126"/>
                                        </p:tgtEl>
                                        <p:attrNameLst>
                                          <p:attrName>style.visibility</p:attrName>
                                        </p:attrNameLst>
                                      </p:cBhvr>
                                      <p:to>
                                        <p:strVal val="visible"/>
                                      </p:to>
                                    </p:set>
                                    <p:anim calcmode="lin" valueType="num">
                                      <p:cBhvr additive="base">
                                        <p:cTn id="306" dur="500" fill="hold"/>
                                        <p:tgtEl>
                                          <p:spTgt spid="126"/>
                                        </p:tgtEl>
                                        <p:attrNameLst>
                                          <p:attrName>ppt_x</p:attrName>
                                        </p:attrNameLst>
                                      </p:cBhvr>
                                      <p:tavLst>
                                        <p:tav tm="0">
                                          <p:val>
                                            <p:strVal val="#ppt_x"/>
                                          </p:val>
                                        </p:tav>
                                        <p:tav tm="100000">
                                          <p:val>
                                            <p:strVal val="#ppt_x"/>
                                          </p:val>
                                        </p:tav>
                                      </p:tavLst>
                                    </p:anim>
                                    <p:anim calcmode="lin" valueType="num">
                                      <p:cBhvr additive="base">
                                        <p:cTn id="307" dur="500" fill="hold"/>
                                        <p:tgtEl>
                                          <p:spTgt spid="126"/>
                                        </p:tgtEl>
                                        <p:attrNameLst>
                                          <p:attrName>ppt_y</p:attrName>
                                        </p:attrNameLst>
                                      </p:cBhvr>
                                      <p:tavLst>
                                        <p:tav tm="0">
                                          <p:val>
                                            <p:strVal val="1+#ppt_h/2"/>
                                          </p:val>
                                        </p:tav>
                                        <p:tav tm="100000">
                                          <p:val>
                                            <p:strVal val="#ppt_y"/>
                                          </p:val>
                                        </p:tav>
                                      </p:tavLst>
                                    </p:anim>
                                  </p:childTnLst>
                                </p:cTn>
                              </p:par>
                              <p:par>
                                <p:cTn id="308" presetID="2" presetClass="entr" presetSubtype="4" fill="hold" grpId="0" nodeType="withEffect">
                                  <p:stCondLst>
                                    <p:cond delay="0"/>
                                  </p:stCondLst>
                                  <p:childTnLst>
                                    <p:set>
                                      <p:cBhvr>
                                        <p:cTn id="309" dur="1" fill="hold">
                                          <p:stCondLst>
                                            <p:cond delay="0"/>
                                          </p:stCondLst>
                                        </p:cTn>
                                        <p:tgtEl>
                                          <p:spTgt spid="127"/>
                                        </p:tgtEl>
                                        <p:attrNameLst>
                                          <p:attrName>style.visibility</p:attrName>
                                        </p:attrNameLst>
                                      </p:cBhvr>
                                      <p:to>
                                        <p:strVal val="visible"/>
                                      </p:to>
                                    </p:set>
                                    <p:anim calcmode="lin" valueType="num">
                                      <p:cBhvr additive="base">
                                        <p:cTn id="310" dur="500" fill="hold"/>
                                        <p:tgtEl>
                                          <p:spTgt spid="127"/>
                                        </p:tgtEl>
                                        <p:attrNameLst>
                                          <p:attrName>ppt_x</p:attrName>
                                        </p:attrNameLst>
                                      </p:cBhvr>
                                      <p:tavLst>
                                        <p:tav tm="0">
                                          <p:val>
                                            <p:strVal val="#ppt_x"/>
                                          </p:val>
                                        </p:tav>
                                        <p:tav tm="100000">
                                          <p:val>
                                            <p:strVal val="#ppt_x"/>
                                          </p:val>
                                        </p:tav>
                                      </p:tavLst>
                                    </p:anim>
                                    <p:anim calcmode="lin" valueType="num">
                                      <p:cBhvr additive="base">
                                        <p:cTn id="311" dur="500" fill="hold"/>
                                        <p:tgtEl>
                                          <p:spTgt spid="127"/>
                                        </p:tgtEl>
                                        <p:attrNameLst>
                                          <p:attrName>ppt_y</p:attrName>
                                        </p:attrNameLst>
                                      </p:cBhvr>
                                      <p:tavLst>
                                        <p:tav tm="0">
                                          <p:val>
                                            <p:strVal val="1+#ppt_h/2"/>
                                          </p:val>
                                        </p:tav>
                                        <p:tav tm="100000">
                                          <p:val>
                                            <p:strVal val="#ppt_y"/>
                                          </p:val>
                                        </p:tav>
                                      </p:tavLst>
                                    </p:anim>
                                  </p:childTnLst>
                                </p:cTn>
                              </p:par>
                              <p:par>
                                <p:cTn id="312" presetID="2" presetClass="entr" presetSubtype="4" fill="hold" grpId="0" nodeType="withEffect">
                                  <p:stCondLst>
                                    <p:cond delay="0"/>
                                  </p:stCondLst>
                                  <p:childTnLst>
                                    <p:set>
                                      <p:cBhvr>
                                        <p:cTn id="313" dur="1" fill="hold">
                                          <p:stCondLst>
                                            <p:cond delay="0"/>
                                          </p:stCondLst>
                                        </p:cTn>
                                        <p:tgtEl>
                                          <p:spTgt spid="128"/>
                                        </p:tgtEl>
                                        <p:attrNameLst>
                                          <p:attrName>style.visibility</p:attrName>
                                        </p:attrNameLst>
                                      </p:cBhvr>
                                      <p:to>
                                        <p:strVal val="visible"/>
                                      </p:to>
                                    </p:set>
                                    <p:anim calcmode="lin" valueType="num">
                                      <p:cBhvr additive="base">
                                        <p:cTn id="314" dur="500" fill="hold"/>
                                        <p:tgtEl>
                                          <p:spTgt spid="128"/>
                                        </p:tgtEl>
                                        <p:attrNameLst>
                                          <p:attrName>ppt_x</p:attrName>
                                        </p:attrNameLst>
                                      </p:cBhvr>
                                      <p:tavLst>
                                        <p:tav tm="0">
                                          <p:val>
                                            <p:strVal val="#ppt_x"/>
                                          </p:val>
                                        </p:tav>
                                        <p:tav tm="100000">
                                          <p:val>
                                            <p:strVal val="#ppt_x"/>
                                          </p:val>
                                        </p:tav>
                                      </p:tavLst>
                                    </p:anim>
                                    <p:anim calcmode="lin" valueType="num">
                                      <p:cBhvr additive="base">
                                        <p:cTn id="315" dur="500" fill="hold"/>
                                        <p:tgtEl>
                                          <p:spTgt spid="128"/>
                                        </p:tgtEl>
                                        <p:attrNameLst>
                                          <p:attrName>ppt_y</p:attrName>
                                        </p:attrNameLst>
                                      </p:cBhvr>
                                      <p:tavLst>
                                        <p:tav tm="0">
                                          <p:val>
                                            <p:strVal val="1+#ppt_h/2"/>
                                          </p:val>
                                        </p:tav>
                                        <p:tav tm="100000">
                                          <p:val>
                                            <p:strVal val="#ppt_y"/>
                                          </p:val>
                                        </p:tav>
                                      </p:tavLst>
                                    </p:anim>
                                  </p:childTnLst>
                                </p:cTn>
                              </p:par>
                              <p:par>
                                <p:cTn id="316" presetID="2" presetClass="entr" presetSubtype="4" fill="hold" grpId="0" nodeType="withEffect">
                                  <p:stCondLst>
                                    <p:cond delay="0"/>
                                  </p:stCondLst>
                                  <p:childTnLst>
                                    <p:set>
                                      <p:cBhvr>
                                        <p:cTn id="317" dur="1" fill="hold">
                                          <p:stCondLst>
                                            <p:cond delay="0"/>
                                          </p:stCondLst>
                                        </p:cTn>
                                        <p:tgtEl>
                                          <p:spTgt spid="129"/>
                                        </p:tgtEl>
                                        <p:attrNameLst>
                                          <p:attrName>style.visibility</p:attrName>
                                        </p:attrNameLst>
                                      </p:cBhvr>
                                      <p:to>
                                        <p:strVal val="visible"/>
                                      </p:to>
                                    </p:set>
                                    <p:anim calcmode="lin" valueType="num">
                                      <p:cBhvr additive="base">
                                        <p:cTn id="318" dur="500" fill="hold"/>
                                        <p:tgtEl>
                                          <p:spTgt spid="129"/>
                                        </p:tgtEl>
                                        <p:attrNameLst>
                                          <p:attrName>ppt_x</p:attrName>
                                        </p:attrNameLst>
                                      </p:cBhvr>
                                      <p:tavLst>
                                        <p:tav tm="0">
                                          <p:val>
                                            <p:strVal val="#ppt_x"/>
                                          </p:val>
                                        </p:tav>
                                        <p:tav tm="100000">
                                          <p:val>
                                            <p:strVal val="#ppt_x"/>
                                          </p:val>
                                        </p:tav>
                                      </p:tavLst>
                                    </p:anim>
                                    <p:anim calcmode="lin" valueType="num">
                                      <p:cBhvr additive="base">
                                        <p:cTn id="319" dur="500" fill="hold"/>
                                        <p:tgtEl>
                                          <p:spTgt spid="129"/>
                                        </p:tgtEl>
                                        <p:attrNameLst>
                                          <p:attrName>ppt_y</p:attrName>
                                        </p:attrNameLst>
                                      </p:cBhvr>
                                      <p:tavLst>
                                        <p:tav tm="0">
                                          <p:val>
                                            <p:strVal val="1+#ppt_h/2"/>
                                          </p:val>
                                        </p:tav>
                                        <p:tav tm="100000">
                                          <p:val>
                                            <p:strVal val="#ppt_y"/>
                                          </p:val>
                                        </p:tav>
                                      </p:tavLst>
                                    </p:anim>
                                  </p:childTnLst>
                                </p:cTn>
                              </p:par>
                              <p:par>
                                <p:cTn id="320" presetID="2" presetClass="entr" presetSubtype="4" fill="hold" grpId="0" nodeType="withEffect">
                                  <p:stCondLst>
                                    <p:cond delay="0"/>
                                  </p:stCondLst>
                                  <p:childTnLst>
                                    <p:set>
                                      <p:cBhvr>
                                        <p:cTn id="321" dur="1" fill="hold">
                                          <p:stCondLst>
                                            <p:cond delay="0"/>
                                          </p:stCondLst>
                                        </p:cTn>
                                        <p:tgtEl>
                                          <p:spTgt spid="130"/>
                                        </p:tgtEl>
                                        <p:attrNameLst>
                                          <p:attrName>style.visibility</p:attrName>
                                        </p:attrNameLst>
                                      </p:cBhvr>
                                      <p:to>
                                        <p:strVal val="visible"/>
                                      </p:to>
                                    </p:set>
                                    <p:anim calcmode="lin" valueType="num">
                                      <p:cBhvr additive="base">
                                        <p:cTn id="322" dur="500" fill="hold"/>
                                        <p:tgtEl>
                                          <p:spTgt spid="130"/>
                                        </p:tgtEl>
                                        <p:attrNameLst>
                                          <p:attrName>ppt_x</p:attrName>
                                        </p:attrNameLst>
                                      </p:cBhvr>
                                      <p:tavLst>
                                        <p:tav tm="0">
                                          <p:val>
                                            <p:strVal val="#ppt_x"/>
                                          </p:val>
                                        </p:tav>
                                        <p:tav tm="100000">
                                          <p:val>
                                            <p:strVal val="#ppt_x"/>
                                          </p:val>
                                        </p:tav>
                                      </p:tavLst>
                                    </p:anim>
                                    <p:anim calcmode="lin" valueType="num">
                                      <p:cBhvr additive="base">
                                        <p:cTn id="323" dur="500" fill="hold"/>
                                        <p:tgtEl>
                                          <p:spTgt spid="130"/>
                                        </p:tgtEl>
                                        <p:attrNameLst>
                                          <p:attrName>ppt_y</p:attrName>
                                        </p:attrNameLst>
                                      </p:cBhvr>
                                      <p:tavLst>
                                        <p:tav tm="0">
                                          <p:val>
                                            <p:strVal val="1+#ppt_h/2"/>
                                          </p:val>
                                        </p:tav>
                                        <p:tav tm="100000">
                                          <p:val>
                                            <p:strVal val="#ppt_y"/>
                                          </p:val>
                                        </p:tav>
                                      </p:tavLst>
                                    </p:anim>
                                  </p:childTnLst>
                                </p:cTn>
                              </p:par>
                              <p:par>
                                <p:cTn id="324" presetID="2" presetClass="entr" presetSubtype="4" fill="hold" grpId="0" nodeType="withEffect">
                                  <p:stCondLst>
                                    <p:cond delay="0"/>
                                  </p:stCondLst>
                                  <p:childTnLst>
                                    <p:set>
                                      <p:cBhvr>
                                        <p:cTn id="325" dur="1" fill="hold">
                                          <p:stCondLst>
                                            <p:cond delay="0"/>
                                          </p:stCondLst>
                                        </p:cTn>
                                        <p:tgtEl>
                                          <p:spTgt spid="131"/>
                                        </p:tgtEl>
                                        <p:attrNameLst>
                                          <p:attrName>style.visibility</p:attrName>
                                        </p:attrNameLst>
                                      </p:cBhvr>
                                      <p:to>
                                        <p:strVal val="visible"/>
                                      </p:to>
                                    </p:set>
                                    <p:anim calcmode="lin" valueType="num">
                                      <p:cBhvr additive="base">
                                        <p:cTn id="326" dur="500" fill="hold"/>
                                        <p:tgtEl>
                                          <p:spTgt spid="131"/>
                                        </p:tgtEl>
                                        <p:attrNameLst>
                                          <p:attrName>ppt_x</p:attrName>
                                        </p:attrNameLst>
                                      </p:cBhvr>
                                      <p:tavLst>
                                        <p:tav tm="0">
                                          <p:val>
                                            <p:strVal val="#ppt_x"/>
                                          </p:val>
                                        </p:tav>
                                        <p:tav tm="100000">
                                          <p:val>
                                            <p:strVal val="#ppt_x"/>
                                          </p:val>
                                        </p:tav>
                                      </p:tavLst>
                                    </p:anim>
                                    <p:anim calcmode="lin" valueType="num">
                                      <p:cBhvr additive="base">
                                        <p:cTn id="327" dur="500" fill="hold"/>
                                        <p:tgtEl>
                                          <p:spTgt spid="131"/>
                                        </p:tgtEl>
                                        <p:attrNameLst>
                                          <p:attrName>ppt_y</p:attrName>
                                        </p:attrNameLst>
                                      </p:cBhvr>
                                      <p:tavLst>
                                        <p:tav tm="0">
                                          <p:val>
                                            <p:strVal val="1+#ppt_h/2"/>
                                          </p:val>
                                        </p:tav>
                                        <p:tav tm="100000">
                                          <p:val>
                                            <p:strVal val="#ppt_y"/>
                                          </p:val>
                                        </p:tav>
                                      </p:tavLst>
                                    </p:anim>
                                  </p:childTnLst>
                                </p:cTn>
                              </p:par>
                              <p:par>
                                <p:cTn id="328" presetID="2" presetClass="entr" presetSubtype="4" fill="hold" grpId="0" nodeType="withEffect">
                                  <p:stCondLst>
                                    <p:cond delay="0"/>
                                  </p:stCondLst>
                                  <p:childTnLst>
                                    <p:set>
                                      <p:cBhvr>
                                        <p:cTn id="329" dur="1" fill="hold">
                                          <p:stCondLst>
                                            <p:cond delay="0"/>
                                          </p:stCondLst>
                                        </p:cTn>
                                        <p:tgtEl>
                                          <p:spTgt spid="132"/>
                                        </p:tgtEl>
                                        <p:attrNameLst>
                                          <p:attrName>style.visibility</p:attrName>
                                        </p:attrNameLst>
                                      </p:cBhvr>
                                      <p:to>
                                        <p:strVal val="visible"/>
                                      </p:to>
                                    </p:set>
                                    <p:anim calcmode="lin" valueType="num">
                                      <p:cBhvr additive="base">
                                        <p:cTn id="330" dur="500" fill="hold"/>
                                        <p:tgtEl>
                                          <p:spTgt spid="132"/>
                                        </p:tgtEl>
                                        <p:attrNameLst>
                                          <p:attrName>ppt_x</p:attrName>
                                        </p:attrNameLst>
                                      </p:cBhvr>
                                      <p:tavLst>
                                        <p:tav tm="0">
                                          <p:val>
                                            <p:strVal val="#ppt_x"/>
                                          </p:val>
                                        </p:tav>
                                        <p:tav tm="100000">
                                          <p:val>
                                            <p:strVal val="#ppt_x"/>
                                          </p:val>
                                        </p:tav>
                                      </p:tavLst>
                                    </p:anim>
                                    <p:anim calcmode="lin" valueType="num">
                                      <p:cBhvr additive="base">
                                        <p:cTn id="331" dur="500" fill="hold"/>
                                        <p:tgtEl>
                                          <p:spTgt spid="132"/>
                                        </p:tgtEl>
                                        <p:attrNameLst>
                                          <p:attrName>ppt_y</p:attrName>
                                        </p:attrNameLst>
                                      </p:cBhvr>
                                      <p:tavLst>
                                        <p:tav tm="0">
                                          <p:val>
                                            <p:strVal val="1+#ppt_h/2"/>
                                          </p:val>
                                        </p:tav>
                                        <p:tav tm="100000">
                                          <p:val>
                                            <p:strVal val="#ppt_y"/>
                                          </p:val>
                                        </p:tav>
                                      </p:tavLst>
                                    </p:anim>
                                  </p:childTnLst>
                                </p:cTn>
                              </p:par>
                              <p:par>
                                <p:cTn id="332" presetID="2" presetClass="entr" presetSubtype="4" fill="hold" grpId="0" nodeType="withEffect">
                                  <p:stCondLst>
                                    <p:cond delay="0"/>
                                  </p:stCondLst>
                                  <p:childTnLst>
                                    <p:set>
                                      <p:cBhvr>
                                        <p:cTn id="333" dur="1" fill="hold">
                                          <p:stCondLst>
                                            <p:cond delay="0"/>
                                          </p:stCondLst>
                                        </p:cTn>
                                        <p:tgtEl>
                                          <p:spTgt spid="133"/>
                                        </p:tgtEl>
                                        <p:attrNameLst>
                                          <p:attrName>style.visibility</p:attrName>
                                        </p:attrNameLst>
                                      </p:cBhvr>
                                      <p:to>
                                        <p:strVal val="visible"/>
                                      </p:to>
                                    </p:set>
                                    <p:anim calcmode="lin" valueType="num">
                                      <p:cBhvr additive="base">
                                        <p:cTn id="334" dur="500" fill="hold"/>
                                        <p:tgtEl>
                                          <p:spTgt spid="133"/>
                                        </p:tgtEl>
                                        <p:attrNameLst>
                                          <p:attrName>ppt_x</p:attrName>
                                        </p:attrNameLst>
                                      </p:cBhvr>
                                      <p:tavLst>
                                        <p:tav tm="0">
                                          <p:val>
                                            <p:strVal val="#ppt_x"/>
                                          </p:val>
                                        </p:tav>
                                        <p:tav tm="100000">
                                          <p:val>
                                            <p:strVal val="#ppt_x"/>
                                          </p:val>
                                        </p:tav>
                                      </p:tavLst>
                                    </p:anim>
                                    <p:anim calcmode="lin" valueType="num">
                                      <p:cBhvr additive="base">
                                        <p:cTn id="335" dur="500" fill="hold"/>
                                        <p:tgtEl>
                                          <p:spTgt spid="133"/>
                                        </p:tgtEl>
                                        <p:attrNameLst>
                                          <p:attrName>ppt_y</p:attrName>
                                        </p:attrNameLst>
                                      </p:cBhvr>
                                      <p:tavLst>
                                        <p:tav tm="0">
                                          <p:val>
                                            <p:strVal val="1+#ppt_h/2"/>
                                          </p:val>
                                        </p:tav>
                                        <p:tav tm="100000">
                                          <p:val>
                                            <p:strVal val="#ppt_y"/>
                                          </p:val>
                                        </p:tav>
                                      </p:tavLst>
                                    </p:anim>
                                  </p:childTnLst>
                                </p:cTn>
                              </p:par>
                              <p:par>
                                <p:cTn id="336" presetID="2" presetClass="entr" presetSubtype="4" fill="hold" grpId="0" nodeType="withEffect">
                                  <p:stCondLst>
                                    <p:cond delay="0"/>
                                  </p:stCondLst>
                                  <p:childTnLst>
                                    <p:set>
                                      <p:cBhvr>
                                        <p:cTn id="337" dur="1" fill="hold">
                                          <p:stCondLst>
                                            <p:cond delay="0"/>
                                          </p:stCondLst>
                                        </p:cTn>
                                        <p:tgtEl>
                                          <p:spTgt spid="134"/>
                                        </p:tgtEl>
                                        <p:attrNameLst>
                                          <p:attrName>style.visibility</p:attrName>
                                        </p:attrNameLst>
                                      </p:cBhvr>
                                      <p:to>
                                        <p:strVal val="visible"/>
                                      </p:to>
                                    </p:set>
                                    <p:anim calcmode="lin" valueType="num">
                                      <p:cBhvr additive="base">
                                        <p:cTn id="338" dur="500" fill="hold"/>
                                        <p:tgtEl>
                                          <p:spTgt spid="134"/>
                                        </p:tgtEl>
                                        <p:attrNameLst>
                                          <p:attrName>ppt_x</p:attrName>
                                        </p:attrNameLst>
                                      </p:cBhvr>
                                      <p:tavLst>
                                        <p:tav tm="0">
                                          <p:val>
                                            <p:strVal val="#ppt_x"/>
                                          </p:val>
                                        </p:tav>
                                        <p:tav tm="100000">
                                          <p:val>
                                            <p:strVal val="#ppt_x"/>
                                          </p:val>
                                        </p:tav>
                                      </p:tavLst>
                                    </p:anim>
                                    <p:anim calcmode="lin" valueType="num">
                                      <p:cBhvr additive="base">
                                        <p:cTn id="339" dur="500" fill="hold"/>
                                        <p:tgtEl>
                                          <p:spTgt spid="134"/>
                                        </p:tgtEl>
                                        <p:attrNameLst>
                                          <p:attrName>ppt_y</p:attrName>
                                        </p:attrNameLst>
                                      </p:cBhvr>
                                      <p:tavLst>
                                        <p:tav tm="0">
                                          <p:val>
                                            <p:strVal val="1+#ppt_h/2"/>
                                          </p:val>
                                        </p:tav>
                                        <p:tav tm="100000">
                                          <p:val>
                                            <p:strVal val="#ppt_y"/>
                                          </p:val>
                                        </p:tav>
                                      </p:tavLst>
                                    </p:anim>
                                  </p:childTnLst>
                                </p:cTn>
                              </p:par>
                              <p:par>
                                <p:cTn id="340" presetID="2" presetClass="entr" presetSubtype="4" fill="hold" grpId="0" nodeType="withEffect">
                                  <p:stCondLst>
                                    <p:cond delay="0"/>
                                  </p:stCondLst>
                                  <p:childTnLst>
                                    <p:set>
                                      <p:cBhvr>
                                        <p:cTn id="341" dur="1" fill="hold">
                                          <p:stCondLst>
                                            <p:cond delay="0"/>
                                          </p:stCondLst>
                                        </p:cTn>
                                        <p:tgtEl>
                                          <p:spTgt spid="135"/>
                                        </p:tgtEl>
                                        <p:attrNameLst>
                                          <p:attrName>style.visibility</p:attrName>
                                        </p:attrNameLst>
                                      </p:cBhvr>
                                      <p:to>
                                        <p:strVal val="visible"/>
                                      </p:to>
                                    </p:set>
                                    <p:anim calcmode="lin" valueType="num">
                                      <p:cBhvr additive="base">
                                        <p:cTn id="342" dur="500" fill="hold"/>
                                        <p:tgtEl>
                                          <p:spTgt spid="135"/>
                                        </p:tgtEl>
                                        <p:attrNameLst>
                                          <p:attrName>ppt_x</p:attrName>
                                        </p:attrNameLst>
                                      </p:cBhvr>
                                      <p:tavLst>
                                        <p:tav tm="0">
                                          <p:val>
                                            <p:strVal val="#ppt_x"/>
                                          </p:val>
                                        </p:tav>
                                        <p:tav tm="100000">
                                          <p:val>
                                            <p:strVal val="#ppt_x"/>
                                          </p:val>
                                        </p:tav>
                                      </p:tavLst>
                                    </p:anim>
                                    <p:anim calcmode="lin" valueType="num">
                                      <p:cBhvr additive="base">
                                        <p:cTn id="343" dur="500" fill="hold"/>
                                        <p:tgtEl>
                                          <p:spTgt spid="135"/>
                                        </p:tgtEl>
                                        <p:attrNameLst>
                                          <p:attrName>ppt_y</p:attrName>
                                        </p:attrNameLst>
                                      </p:cBhvr>
                                      <p:tavLst>
                                        <p:tav tm="0">
                                          <p:val>
                                            <p:strVal val="1+#ppt_h/2"/>
                                          </p:val>
                                        </p:tav>
                                        <p:tav tm="100000">
                                          <p:val>
                                            <p:strVal val="#ppt_y"/>
                                          </p:val>
                                        </p:tav>
                                      </p:tavLst>
                                    </p:anim>
                                  </p:childTnLst>
                                </p:cTn>
                              </p:par>
                            </p:childTnLst>
                          </p:cTn>
                        </p:par>
                        <p:par>
                          <p:cTn id="344" fill="hold">
                            <p:stCondLst>
                              <p:cond delay="2000"/>
                            </p:stCondLst>
                            <p:childTnLst>
                              <p:par>
                                <p:cTn id="345" presetID="47" presetClass="entr" presetSubtype="0" fill="hold" grpId="0" nodeType="afterEffect">
                                  <p:stCondLst>
                                    <p:cond delay="0"/>
                                  </p:stCondLst>
                                  <p:childTnLst>
                                    <p:set>
                                      <p:cBhvr>
                                        <p:cTn id="346" dur="1" fill="hold">
                                          <p:stCondLst>
                                            <p:cond delay="0"/>
                                          </p:stCondLst>
                                        </p:cTn>
                                        <p:tgtEl>
                                          <p:spTgt spid="136"/>
                                        </p:tgtEl>
                                        <p:attrNameLst>
                                          <p:attrName>style.visibility</p:attrName>
                                        </p:attrNameLst>
                                      </p:cBhvr>
                                      <p:to>
                                        <p:strVal val="visible"/>
                                      </p:to>
                                    </p:set>
                                    <p:animEffect transition="in" filter="fade">
                                      <p:cBhvr>
                                        <p:cTn id="347" dur="1000"/>
                                        <p:tgtEl>
                                          <p:spTgt spid="136"/>
                                        </p:tgtEl>
                                      </p:cBhvr>
                                    </p:animEffect>
                                    <p:anim calcmode="lin" valueType="num">
                                      <p:cBhvr>
                                        <p:cTn id="348" dur="1000" fill="hold"/>
                                        <p:tgtEl>
                                          <p:spTgt spid="136"/>
                                        </p:tgtEl>
                                        <p:attrNameLst>
                                          <p:attrName>ppt_x</p:attrName>
                                        </p:attrNameLst>
                                      </p:cBhvr>
                                      <p:tavLst>
                                        <p:tav tm="0">
                                          <p:val>
                                            <p:strVal val="#ppt_x"/>
                                          </p:val>
                                        </p:tav>
                                        <p:tav tm="100000">
                                          <p:val>
                                            <p:strVal val="#ppt_x"/>
                                          </p:val>
                                        </p:tav>
                                      </p:tavLst>
                                    </p:anim>
                                    <p:anim calcmode="lin" valueType="num">
                                      <p:cBhvr>
                                        <p:cTn id="349" dur="1000" fill="hold"/>
                                        <p:tgtEl>
                                          <p:spTgt spid="136"/>
                                        </p:tgtEl>
                                        <p:attrNameLst>
                                          <p:attrName>ppt_y</p:attrName>
                                        </p:attrNameLst>
                                      </p:cBhvr>
                                      <p:tavLst>
                                        <p:tav tm="0">
                                          <p:val>
                                            <p:strVal val="#ppt_y-.1"/>
                                          </p:val>
                                        </p:tav>
                                        <p:tav tm="100000">
                                          <p:val>
                                            <p:strVal val="#ppt_y"/>
                                          </p:val>
                                        </p:tav>
                                      </p:tavLst>
                                    </p:anim>
                                  </p:childTnLst>
                                </p:cTn>
                              </p:par>
                            </p:childTnLst>
                          </p:cTn>
                        </p:par>
                        <p:par>
                          <p:cTn id="350" fill="hold">
                            <p:stCondLst>
                              <p:cond delay="3000"/>
                            </p:stCondLst>
                            <p:childTnLst>
                              <p:par>
                                <p:cTn id="351" presetID="22" presetClass="entr" presetSubtype="8" fill="hold" nodeType="afterEffect">
                                  <p:stCondLst>
                                    <p:cond delay="0"/>
                                  </p:stCondLst>
                                  <p:childTnLst>
                                    <p:set>
                                      <p:cBhvr>
                                        <p:cTn id="352" dur="1" fill="hold">
                                          <p:stCondLst>
                                            <p:cond delay="0"/>
                                          </p:stCondLst>
                                        </p:cTn>
                                        <p:tgtEl>
                                          <p:spTgt spid="137"/>
                                        </p:tgtEl>
                                        <p:attrNameLst>
                                          <p:attrName>style.visibility</p:attrName>
                                        </p:attrNameLst>
                                      </p:cBhvr>
                                      <p:to>
                                        <p:strVal val="visible"/>
                                      </p:to>
                                    </p:set>
                                    <p:animEffect transition="in" filter="wipe(left)">
                                      <p:cBhvr>
                                        <p:cTn id="353" dur="500"/>
                                        <p:tgtEl>
                                          <p:spTgt spid="137"/>
                                        </p:tgtEl>
                                      </p:cBhvr>
                                    </p:animEffect>
                                  </p:childTnLst>
                                </p:cTn>
                              </p:par>
                            </p:childTnLst>
                          </p:cTn>
                        </p:par>
                        <p:par>
                          <p:cTn id="354" fill="hold">
                            <p:stCondLst>
                              <p:cond delay="3500"/>
                            </p:stCondLst>
                            <p:childTnLst>
                              <p:par>
                                <p:cTn id="355" presetID="22" presetClass="entr" presetSubtype="8" fill="hold" grpId="0" nodeType="afterEffect">
                                  <p:stCondLst>
                                    <p:cond delay="0"/>
                                  </p:stCondLst>
                                  <p:childTnLst>
                                    <p:set>
                                      <p:cBhvr>
                                        <p:cTn id="356" dur="1" fill="hold">
                                          <p:stCondLst>
                                            <p:cond delay="0"/>
                                          </p:stCondLst>
                                        </p:cTn>
                                        <p:tgtEl>
                                          <p:spTgt spid="138"/>
                                        </p:tgtEl>
                                        <p:attrNameLst>
                                          <p:attrName>style.visibility</p:attrName>
                                        </p:attrNameLst>
                                      </p:cBhvr>
                                      <p:to>
                                        <p:strVal val="visible"/>
                                      </p:to>
                                    </p:set>
                                    <p:animEffect transition="in" filter="wipe(left)">
                                      <p:cBhvr>
                                        <p:cTn id="357" dur="500"/>
                                        <p:tgtEl>
                                          <p:spTgt spid="138"/>
                                        </p:tgtEl>
                                      </p:cBhvr>
                                    </p:animEffect>
                                  </p:childTnLst>
                                </p:cTn>
                              </p:par>
                              <p:par>
                                <p:cTn id="358" presetID="22" presetClass="entr" presetSubtype="8" fill="hold" grpId="0" nodeType="withEffect">
                                  <p:stCondLst>
                                    <p:cond delay="0"/>
                                  </p:stCondLst>
                                  <p:childTnLst>
                                    <p:set>
                                      <p:cBhvr>
                                        <p:cTn id="359" dur="1" fill="hold">
                                          <p:stCondLst>
                                            <p:cond delay="0"/>
                                          </p:stCondLst>
                                        </p:cTn>
                                        <p:tgtEl>
                                          <p:spTgt spid="139"/>
                                        </p:tgtEl>
                                        <p:attrNameLst>
                                          <p:attrName>style.visibility</p:attrName>
                                        </p:attrNameLst>
                                      </p:cBhvr>
                                      <p:to>
                                        <p:strVal val="visible"/>
                                      </p:to>
                                    </p:set>
                                    <p:animEffect transition="in" filter="wipe(left)">
                                      <p:cBhvr>
                                        <p:cTn id="360" dur="500"/>
                                        <p:tgtEl>
                                          <p:spTgt spid="139"/>
                                        </p:tgtEl>
                                      </p:cBhvr>
                                    </p:animEffect>
                                  </p:childTnLst>
                                </p:cTn>
                              </p:par>
                            </p:childTnLst>
                          </p:cTn>
                        </p:par>
                        <p:par>
                          <p:cTn id="361" fill="hold">
                            <p:stCondLst>
                              <p:cond delay="4000"/>
                            </p:stCondLst>
                            <p:childTnLst>
                              <p:par>
                                <p:cTn id="362" presetID="47" presetClass="entr" presetSubtype="0" fill="hold" grpId="0" nodeType="afterEffect">
                                  <p:stCondLst>
                                    <p:cond delay="0"/>
                                  </p:stCondLst>
                                  <p:childTnLst>
                                    <p:set>
                                      <p:cBhvr>
                                        <p:cTn id="363" dur="1" fill="hold">
                                          <p:stCondLst>
                                            <p:cond delay="0"/>
                                          </p:stCondLst>
                                        </p:cTn>
                                        <p:tgtEl>
                                          <p:spTgt spid="140"/>
                                        </p:tgtEl>
                                        <p:attrNameLst>
                                          <p:attrName>style.visibility</p:attrName>
                                        </p:attrNameLst>
                                      </p:cBhvr>
                                      <p:to>
                                        <p:strVal val="visible"/>
                                      </p:to>
                                    </p:set>
                                    <p:animEffect transition="in" filter="fade">
                                      <p:cBhvr>
                                        <p:cTn id="364" dur="1000"/>
                                        <p:tgtEl>
                                          <p:spTgt spid="140"/>
                                        </p:tgtEl>
                                      </p:cBhvr>
                                    </p:animEffect>
                                    <p:anim calcmode="lin" valueType="num">
                                      <p:cBhvr>
                                        <p:cTn id="365" dur="1000" fill="hold"/>
                                        <p:tgtEl>
                                          <p:spTgt spid="140"/>
                                        </p:tgtEl>
                                        <p:attrNameLst>
                                          <p:attrName>ppt_x</p:attrName>
                                        </p:attrNameLst>
                                      </p:cBhvr>
                                      <p:tavLst>
                                        <p:tav tm="0">
                                          <p:val>
                                            <p:strVal val="#ppt_x"/>
                                          </p:val>
                                        </p:tav>
                                        <p:tav tm="100000">
                                          <p:val>
                                            <p:strVal val="#ppt_x"/>
                                          </p:val>
                                        </p:tav>
                                      </p:tavLst>
                                    </p:anim>
                                    <p:anim calcmode="lin" valueType="num">
                                      <p:cBhvr>
                                        <p:cTn id="366" dur="1000" fill="hold"/>
                                        <p:tgtEl>
                                          <p:spTgt spid="140"/>
                                        </p:tgtEl>
                                        <p:attrNameLst>
                                          <p:attrName>ppt_y</p:attrName>
                                        </p:attrNameLst>
                                      </p:cBhvr>
                                      <p:tavLst>
                                        <p:tav tm="0">
                                          <p:val>
                                            <p:strVal val="#ppt_y-.1"/>
                                          </p:val>
                                        </p:tav>
                                        <p:tav tm="100000">
                                          <p:val>
                                            <p:strVal val="#ppt_y"/>
                                          </p:val>
                                        </p:tav>
                                      </p:tavLst>
                                    </p:anim>
                                  </p:childTnLst>
                                </p:cTn>
                              </p:par>
                            </p:childTnLst>
                          </p:cTn>
                        </p:par>
                        <p:par>
                          <p:cTn id="367" fill="hold">
                            <p:stCondLst>
                              <p:cond delay="5000"/>
                            </p:stCondLst>
                            <p:childTnLst>
                              <p:par>
                                <p:cTn id="368" presetID="22" presetClass="entr" presetSubtype="8" fill="hold" nodeType="afterEffect">
                                  <p:stCondLst>
                                    <p:cond delay="0"/>
                                  </p:stCondLst>
                                  <p:childTnLst>
                                    <p:set>
                                      <p:cBhvr>
                                        <p:cTn id="369" dur="1" fill="hold">
                                          <p:stCondLst>
                                            <p:cond delay="0"/>
                                          </p:stCondLst>
                                        </p:cTn>
                                        <p:tgtEl>
                                          <p:spTgt spid="141"/>
                                        </p:tgtEl>
                                        <p:attrNameLst>
                                          <p:attrName>style.visibility</p:attrName>
                                        </p:attrNameLst>
                                      </p:cBhvr>
                                      <p:to>
                                        <p:strVal val="visible"/>
                                      </p:to>
                                    </p:set>
                                    <p:animEffect transition="in" filter="wipe(left)">
                                      <p:cBhvr>
                                        <p:cTn id="370" dur="500"/>
                                        <p:tgtEl>
                                          <p:spTgt spid="141"/>
                                        </p:tgtEl>
                                      </p:cBhvr>
                                    </p:animEffect>
                                  </p:childTnLst>
                                </p:cTn>
                              </p:par>
                            </p:childTnLst>
                          </p:cTn>
                        </p:par>
                        <p:par>
                          <p:cTn id="371" fill="hold">
                            <p:stCondLst>
                              <p:cond delay="5500"/>
                            </p:stCondLst>
                            <p:childTnLst>
                              <p:par>
                                <p:cTn id="372" presetID="22" presetClass="entr" presetSubtype="8" fill="hold" grpId="0" nodeType="afterEffect">
                                  <p:stCondLst>
                                    <p:cond delay="0"/>
                                  </p:stCondLst>
                                  <p:childTnLst>
                                    <p:set>
                                      <p:cBhvr>
                                        <p:cTn id="373" dur="1" fill="hold">
                                          <p:stCondLst>
                                            <p:cond delay="0"/>
                                          </p:stCondLst>
                                        </p:cTn>
                                        <p:tgtEl>
                                          <p:spTgt spid="142"/>
                                        </p:tgtEl>
                                        <p:attrNameLst>
                                          <p:attrName>style.visibility</p:attrName>
                                        </p:attrNameLst>
                                      </p:cBhvr>
                                      <p:to>
                                        <p:strVal val="visible"/>
                                      </p:to>
                                    </p:set>
                                    <p:animEffect transition="in" filter="wipe(left)">
                                      <p:cBhvr>
                                        <p:cTn id="374" dur="500"/>
                                        <p:tgtEl>
                                          <p:spTgt spid="142"/>
                                        </p:tgtEl>
                                      </p:cBhvr>
                                    </p:animEffect>
                                  </p:childTnLst>
                                </p:cTn>
                              </p:par>
                              <p:par>
                                <p:cTn id="375" presetID="22" presetClass="entr" presetSubtype="8" fill="hold" grpId="0" nodeType="withEffect">
                                  <p:stCondLst>
                                    <p:cond delay="0"/>
                                  </p:stCondLst>
                                  <p:childTnLst>
                                    <p:set>
                                      <p:cBhvr>
                                        <p:cTn id="376" dur="1" fill="hold">
                                          <p:stCondLst>
                                            <p:cond delay="0"/>
                                          </p:stCondLst>
                                        </p:cTn>
                                        <p:tgtEl>
                                          <p:spTgt spid="143"/>
                                        </p:tgtEl>
                                        <p:attrNameLst>
                                          <p:attrName>style.visibility</p:attrName>
                                        </p:attrNameLst>
                                      </p:cBhvr>
                                      <p:to>
                                        <p:strVal val="visible"/>
                                      </p:to>
                                    </p:set>
                                    <p:animEffect transition="in" filter="wipe(left)">
                                      <p:cBhvr>
                                        <p:cTn id="377" dur="500"/>
                                        <p:tgtEl>
                                          <p:spTgt spid="143"/>
                                        </p:tgtEl>
                                      </p:cBhvr>
                                    </p:animEffect>
                                  </p:childTnLst>
                                </p:cTn>
                              </p:par>
                            </p:childTnLst>
                          </p:cTn>
                        </p:par>
                        <p:par>
                          <p:cTn id="378" fill="hold">
                            <p:stCondLst>
                              <p:cond delay="6000"/>
                            </p:stCondLst>
                            <p:childTnLst>
                              <p:par>
                                <p:cTn id="379" presetID="47" presetClass="entr" presetSubtype="0" fill="hold" grpId="0" nodeType="afterEffect">
                                  <p:stCondLst>
                                    <p:cond delay="0"/>
                                  </p:stCondLst>
                                  <p:childTnLst>
                                    <p:set>
                                      <p:cBhvr>
                                        <p:cTn id="380" dur="1" fill="hold">
                                          <p:stCondLst>
                                            <p:cond delay="0"/>
                                          </p:stCondLst>
                                        </p:cTn>
                                        <p:tgtEl>
                                          <p:spTgt spid="144"/>
                                        </p:tgtEl>
                                        <p:attrNameLst>
                                          <p:attrName>style.visibility</p:attrName>
                                        </p:attrNameLst>
                                      </p:cBhvr>
                                      <p:to>
                                        <p:strVal val="visible"/>
                                      </p:to>
                                    </p:set>
                                    <p:animEffect transition="in" filter="fade">
                                      <p:cBhvr>
                                        <p:cTn id="381" dur="1000"/>
                                        <p:tgtEl>
                                          <p:spTgt spid="144"/>
                                        </p:tgtEl>
                                      </p:cBhvr>
                                    </p:animEffect>
                                    <p:anim calcmode="lin" valueType="num">
                                      <p:cBhvr>
                                        <p:cTn id="382" dur="1000" fill="hold"/>
                                        <p:tgtEl>
                                          <p:spTgt spid="144"/>
                                        </p:tgtEl>
                                        <p:attrNameLst>
                                          <p:attrName>ppt_x</p:attrName>
                                        </p:attrNameLst>
                                      </p:cBhvr>
                                      <p:tavLst>
                                        <p:tav tm="0">
                                          <p:val>
                                            <p:strVal val="#ppt_x"/>
                                          </p:val>
                                        </p:tav>
                                        <p:tav tm="100000">
                                          <p:val>
                                            <p:strVal val="#ppt_x"/>
                                          </p:val>
                                        </p:tav>
                                      </p:tavLst>
                                    </p:anim>
                                    <p:anim calcmode="lin" valueType="num">
                                      <p:cBhvr>
                                        <p:cTn id="383" dur="1000" fill="hold"/>
                                        <p:tgtEl>
                                          <p:spTgt spid="144"/>
                                        </p:tgtEl>
                                        <p:attrNameLst>
                                          <p:attrName>ppt_y</p:attrName>
                                        </p:attrNameLst>
                                      </p:cBhvr>
                                      <p:tavLst>
                                        <p:tav tm="0">
                                          <p:val>
                                            <p:strVal val="#ppt_y-.1"/>
                                          </p:val>
                                        </p:tav>
                                        <p:tav tm="100000">
                                          <p:val>
                                            <p:strVal val="#ppt_y"/>
                                          </p:val>
                                        </p:tav>
                                      </p:tavLst>
                                    </p:anim>
                                  </p:childTnLst>
                                </p:cTn>
                              </p:par>
                            </p:childTnLst>
                          </p:cTn>
                        </p:par>
                        <p:par>
                          <p:cTn id="384" fill="hold">
                            <p:stCondLst>
                              <p:cond delay="7000"/>
                            </p:stCondLst>
                            <p:childTnLst>
                              <p:par>
                                <p:cTn id="385" presetID="22" presetClass="entr" presetSubtype="8" fill="hold" nodeType="afterEffect">
                                  <p:stCondLst>
                                    <p:cond delay="0"/>
                                  </p:stCondLst>
                                  <p:childTnLst>
                                    <p:set>
                                      <p:cBhvr>
                                        <p:cTn id="386" dur="1" fill="hold">
                                          <p:stCondLst>
                                            <p:cond delay="0"/>
                                          </p:stCondLst>
                                        </p:cTn>
                                        <p:tgtEl>
                                          <p:spTgt spid="145"/>
                                        </p:tgtEl>
                                        <p:attrNameLst>
                                          <p:attrName>style.visibility</p:attrName>
                                        </p:attrNameLst>
                                      </p:cBhvr>
                                      <p:to>
                                        <p:strVal val="visible"/>
                                      </p:to>
                                    </p:set>
                                    <p:animEffect transition="in" filter="wipe(left)">
                                      <p:cBhvr>
                                        <p:cTn id="387" dur="500"/>
                                        <p:tgtEl>
                                          <p:spTgt spid="145"/>
                                        </p:tgtEl>
                                      </p:cBhvr>
                                    </p:animEffect>
                                  </p:childTnLst>
                                </p:cTn>
                              </p:par>
                            </p:childTnLst>
                          </p:cTn>
                        </p:par>
                        <p:par>
                          <p:cTn id="388" fill="hold">
                            <p:stCondLst>
                              <p:cond delay="7500"/>
                            </p:stCondLst>
                            <p:childTnLst>
                              <p:par>
                                <p:cTn id="389" presetID="22" presetClass="entr" presetSubtype="8" fill="hold" grpId="0" nodeType="afterEffect">
                                  <p:stCondLst>
                                    <p:cond delay="0"/>
                                  </p:stCondLst>
                                  <p:childTnLst>
                                    <p:set>
                                      <p:cBhvr>
                                        <p:cTn id="390" dur="1" fill="hold">
                                          <p:stCondLst>
                                            <p:cond delay="0"/>
                                          </p:stCondLst>
                                        </p:cTn>
                                        <p:tgtEl>
                                          <p:spTgt spid="146"/>
                                        </p:tgtEl>
                                        <p:attrNameLst>
                                          <p:attrName>style.visibility</p:attrName>
                                        </p:attrNameLst>
                                      </p:cBhvr>
                                      <p:to>
                                        <p:strVal val="visible"/>
                                      </p:to>
                                    </p:set>
                                    <p:animEffect transition="in" filter="wipe(left)">
                                      <p:cBhvr>
                                        <p:cTn id="391" dur="500"/>
                                        <p:tgtEl>
                                          <p:spTgt spid="146"/>
                                        </p:tgtEl>
                                      </p:cBhvr>
                                    </p:animEffect>
                                  </p:childTnLst>
                                </p:cTn>
                              </p:par>
                              <p:par>
                                <p:cTn id="392" presetID="22" presetClass="entr" presetSubtype="8" fill="hold" grpId="0" nodeType="withEffect">
                                  <p:stCondLst>
                                    <p:cond delay="0"/>
                                  </p:stCondLst>
                                  <p:childTnLst>
                                    <p:set>
                                      <p:cBhvr>
                                        <p:cTn id="393" dur="1" fill="hold">
                                          <p:stCondLst>
                                            <p:cond delay="0"/>
                                          </p:stCondLst>
                                        </p:cTn>
                                        <p:tgtEl>
                                          <p:spTgt spid="147"/>
                                        </p:tgtEl>
                                        <p:attrNameLst>
                                          <p:attrName>style.visibility</p:attrName>
                                        </p:attrNameLst>
                                      </p:cBhvr>
                                      <p:to>
                                        <p:strVal val="visible"/>
                                      </p:to>
                                    </p:set>
                                    <p:animEffect transition="in" filter="wipe(left)">
                                      <p:cBhvr>
                                        <p:cTn id="394"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73" grpId="0" animBg="1"/>
      <p:bldP spid="74" grpId="0" animBg="1"/>
      <p:bldP spid="75" grpId="0" animBg="1"/>
      <p:bldP spid="76" grpId="0" animBg="1"/>
      <p:bldP spid="77" grpId="0" animBg="1"/>
      <p:bldP spid="78" grpId="0" animBg="1"/>
      <p:bldP spid="79" grpId="0" animBg="1"/>
      <p:bldP spid="84" grpId="0" animBg="1"/>
      <p:bldP spid="85"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8"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29" grpId="0" animBg="1"/>
      <p:bldP spid="130" grpId="0" animBg="1"/>
      <p:bldP spid="131" grpId="0" animBg="1"/>
      <p:bldP spid="132" grpId="0" animBg="1"/>
      <p:bldP spid="133" grpId="0" animBg="1"/>
      <p:bldP spid="134" grpId="0" animBg="1"/>
      <p:bldP spid="135" grpId="0" animBg="1"/>
      <p:bldP spid="136" grpId="0" animBg="1"/>
      <p:bldP spid="138" grpId="0"/>
      <p:bldP spid="139" grpId="0"/>
      <p:bldP spid="140" grpId="0" animBg="1"/>
      <p:bldP spid="142" grpId="0"/>
      <p:bldP spid="143" grpId="0"/>
      <p:bldP spid="144" grpId="0" animBg="1"/>
      <p:bldP spid="146" grpId="0"/>
      <p:bldP spid="14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解决问题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TO SOLVE THE PROBLEM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118" name="圆角矩形 11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21"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4" name="圆角矩形 12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6" name="圆角矩形 12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8" name="圆角矩形 12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130" name="组合 129"/>
          <p:cNvGrpSpPr/>
          <p:nvPr/>
        </p:nvGrpSpPr>
        <p:grpSpPr>
          <a:xfrm>
            <a:off x="5268126" y="1274571"/>
            <a:ext cx="1123045" cy="1302732"/>
            <a:chOff x="5301679" y="1577352"/>
            <a:chExt cx="1123045" cy="1302732"/>
          </a:xfrm>
        </p:grpSpPr>
        <p:sp>
          <p:nvSpPr>
            <p:cNvPr id="131" name="六边形 130"/>
            <p:cNvSpPr/>
            <p:nvPr/>
          </p:nvSpPr>
          <p:spPr>
            <a:xfrm rot="5400000">
              <a:off x="5211836" y="1667195"/>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2"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5868543" y="2347404"/>
            <a:ext cx="1123045" cy="1302732"/>
            <a:chOff x="5902096" y="2650185"/>
            <a:chExt cx="1123045" cy="1302732"/>
          </a:xfrm>
        </p:grpSpPr>
        <p:sp>
          <p:nvSpPr>
            <p:cNvPr id="134" name="六边形 133"/>
            <p:cNvSpPr/>
            <p:nvPr/>
          </p:nvSpPr>
          <p:spPr>
            <a:xfrm rot="5400000">
              <a:off x="5812253" y="2740028"/>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5"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5268126" y="3421235"/>
            <a:ext cx="1123045" cy="1302732"/>
            <a:chOff x="5301679" y="3724016"/>
            <a:chExt cx="1123045" cy="1302732"/>
          </a:xfrm>
        </p:grpSpPr>
        <p:sp>
          <p:nvSpPr>
            <p:cNvPr id="137" name="六边形 136"/>
            <p:cNvSpPr/>
            <p:nvPr/>
          </p:nvSpPr>
          <p:spPr>
            <a:xfrm rot="5400000">
              <a:off x="5211836" y="3813859"/>
              <a:ext cx="1302732" cy="1123045"/>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38"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cxnSp>
        <p:nvCxnSpPr>
          <p:cNvPr id="139" name="直接连接符 138"/>
          <p:cNvCxnSpPr/>
          <p:nvPr/>
        </p:nvCxnSpPr>
        <p:spPr>
          <a:xfrm>
            <a:off x="1713403" y="1925437"/>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0" name="组合 139"/>
          <p:cNvGrpSpPr/>
          <p:nvPr/>
        </p:nvGrpSpPr>
        <p:grpSpPr>
          <a:xfrm>
            <a:off x="6533560" y="1490595"/>
            <a:ext cx="4100531" cy="1171413"/>
            <a:chOff x="6567113" y="1793376"/>
            <a:chExt cx="4100531" cy="1171413"/>
          </a:xfrm>
        </p:grpSpPr>
        <p:sp>
          <p:nvSpPr>
            <p:cNvPr id="141" name="文本框 69"/>
            <p:cNvSpPr txBox="1"/>
            <p:nvPr/>
          </p:nvSpPr>
          <p:spPr>
            <a:xfrm>
              <a:off x="6567113" y="1810921"/>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01</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2" name="组合 141"/>
            <p:cNvGrpSpPr/>
            <p:nvPr/>
          </p:nvGrpSpPr>
          <p:grpSpPr>
            <a:xfrm>
              <a:off x="7395055" y="1793376"/>
              <a:ext cx="3272589" cy="1171413"/>
              <a:chOff x="6968290" y="1689104"/>
              <a:chExt cx="3272589" cy="1171413"/>
            </a:xfrm>
          </p:grpSpPr>
          <p:sp>
            <p:nvSpPr>
              <p:cNvPr id="143" name="文本框 9"/>
              <p:cNvSpPr txBox="1"/>
              <p:nvPr/>
            </p:nvSpPr>
            <p:spPr>
              <a:xfrm>
                <a:off x="6968290" y="1689104"/>
                <a:ext cx="2329313" cy="369332"/>
              </a:xfrm>
              <a:prstGeom prst="rect">
                <a:avLst/>
              </a:prstGeom>
              <a:noFill/>
            </p:spPr>
            <p:txBody>
              <a:bodyPr wrap="square" rtlCol="0">
                <a:spAutoFit/>
              </a:bodyPr>
              <a:lstStyle/>
              <a:p>
                <a:r>
                  <a:rPr lang="zh-CN" altLang="en-US"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44" name="文本框 11"/>
              <p:cNvSpPr txBox="1"/>
              <p:nvPr/>
            </p:nvSpPr>
            <p:spPr>
              <a:xfrm>
                <a:off x="6968290" y="2029520"/>
                <a:ext cx="3272589" cy="830997"/>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45" name="直接连接符 144"/>
          <p:cNvCxnSpPr/>
          <p:nvPr/>
        </p:nvCxnSpPr>
        <p:spPr>
          <a:xfrm>
            <a:off x="7236376" y="2980860"/>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46" name="组合 145"/>
          <p:cNvGrpSpPr/>
          <p:nvPr/>
        </p:nvGrpSpPr>
        <p:grpSpPr>
          <a:xfrm>
            <a:off x="1490804" y="2520193"/>
            <a:ext cx="4188647" cy="1014370"/>
            <a:chOff x="1524357" y="2822974"/>
            <a:chExt cx="4188647" cy="1014370"/>
          </a:xfrm>
        </p:grpSpPr>
        <p:sp>
          <p:nvSpPr>
            <p:cNvPr id="147"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02</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48" name="组合 147"/>
            <p:cNvGrpSpPr/>
            <p:nvPr/>
          </p:nvGrpSpPr>
          <p:grpSpPr>
            <a:xfrm>
              <a:off x="1524357" y="2822974"/>
              <a:ext cx="3272589" cy="1014370"/>
              <a:chOff x="6968290" y="1661481"/>
              <a:chExt cx="3272589" cy="1014370"/>
            </a:xfrm>
          </p:grpSpPr>
          <p:sp>
            <p:nvSpPr>
              <p:cNvPr id="149" name="文本框 77"/>
              <p:cNvSpPr txBox="1"/>
              <p:nvPr/>
            </p:nvSpPr>
            <p:spPr>
              <a:xfrm>
                <a:off x="7911566" y="1661481"/>
                <a:ext cx="2329313" cy="400110"/>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0" name="文本框 80"/>
              <p:cNvSpPr txBox="1"/>
              <p:nvPr/>
            </p:nvSpPr>
            <p:spPr>
              <a:xfrm>
                <a:off x="6968290" y="2029520"/>
                <a:ext cx="3272589" cy="64633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cxnSp>
        <p:nvCxnSpPr>
          <p:cNvPr id="151" name="直接连接符 150"/>
          <p:cNvCxnSpPr/>
          <p:nvPr/>
        </p:nvCxnSpPr>
        <p:spPr>
          <a:xfrm>
            <a:off x="1713403" y="4067434"/>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2" name="组合 151"/>
          <p:cNvGrpSpPr/>
          <p:nvPr/>
        </p:nvGrpSpPr>
        <p:grpSpPr>
          <a:xfrm>
            <a:off x="6533560" y="3610765"/>
            <a:ext cx="4100531" cy="1212260"/>
            <a:chOff x="6567113" y="3913546"/>
            <a:chExt cx="4100531" cy="1212260"/>
          </a:xfrm>
        </p:grpSpPr>
        <p:sp>
          <p:nvSpPr>
            <p:cNvPr id="153" name="文本框 101"/>
            <p:cNvSpPr txBox="1"/>
            <p:nvPr/>
          </p:nvSpPr>
          <p:spPr>
            <a:xfrm>
              <a:off x="6567113" y="3971938"/>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03</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54" name="组合 153"/>
            <p:cNvGrpSpPr/>
            <p:nvPr/>
          </p:nvGrpSpPr>
          <p:grpSpPr>
            <a:xfrm>
              <a:off x="7395055" y="3913546"/>
              <a:ext cx="3272589" cy="1212260"/>
              <a:chOff x="6968290" y="1648257"/>
              <a:chExt cx="3272589" cy="1212260"/>
            </a:xfrm>
          </p:grpSpPr>
          <p:sp>
            <p:nvSpPr>
              <p:cNvPr id="155" name="文本框 103"/>
              <p:cNvSpPr txBox="1"/>
              <p:nvPr/>
            </p:nvSpPr>
            <p:spPr>
              <a:xfrm>
                <a:off x="6968290" y="1648257"/>
                <a:ext cx="2329313"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6" name="文本框 104"/>
              <p:cNvSpPr txBox="1"/>
              <p:nvPr/>
            </p:nvSpPr>
            <p:spPr>
              <a:xfrm>
                <a:off x="6968290" y="2029520"/>
                <a:ext cx="3272589" cy="830997"/>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在此输入详细介绍，以表达项目工作的详细资料和文字信息。在此输入详细介绍，以表达项目工作的详细资料和文字信息。</a:t>
                </a:r>
              </a:p>
              <a:p>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grpSp>
      </p:grpSp>
      <p:cxnSp>
        <p:nvCxnSpPr>
          <p:cNvPr id="157" name="直接连接符 156"/>
          <p:cNvCxnSpPr/>
          <p:nvPr/>
        </p:nvCxnSpPr>
        <p:spPr>
          <a:xfrm>
            <a:off x="7236376" y="5140765"/>
            <a:ext cx="3311090" cy="0"/>
          </a:xfrm>
          <a:prstGeom prst="line">
            <a:avLst/>
          </a:prstGeom>
          <a:ln w="9525">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58" name="组合 157"/>
          <p:cNvGrpSpPr/>
          <p:nvPr/>
        </p:nvGrpSpPr>
        <p:grpSpPr>
          <a:xfrm>
            <a:off x="1503479" y="4802963"/>
            <a:ext cx="4188647" cy="1002301"/>
            <a:chOff x="1524357" y="2835043"/>
            <a:chExt cx="4188647" cy="1002301"/>
          </a:xfrm>
        </p:grpSpPr>
        <p:sp>
          <p:nvSpPr>
            <p:cNvPr id="159"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smtClean="0">
                  <a:solidFill>
                    <a:schemeClr val="bg1">
                      <a:lumMod val="50000"/>
                    </a:schemeClr>
                  </a:solidFill>
                  <a:latin typeface="Impact MT Std" pitchFamily="34" charset="0"/>
                  <a:ea typeface="微软雅黑" panose="020B0503020204020204" pitchFamily="34" charset="-122"/>
                </a:rPr>
                <a:t>04</a:t>
              </a:r>
              <a:endParaRPr lang="zh-CN" altLang="en-US" sz="4800" dirty="0">
                <a:solidFill>
                  <a:schemeClr val="bg1">
                    <a:lumMod val="50000"/>
                  </a:schemeClr>
                </a:solidFill>
                <a:latin typeface="Impact MT Std" pitchFamily="34" charset="0"/>
                <a:ea typeface="微软雅黑" panose="020B0503020204020204" pitchFamily="34" charset="-122"/>
              </a:endParaRPr>
            </a:p>
          </p:txBody>
        </p:sp>
        <p:grpSp>
          <p:nvGrpSpPr>
            <p:cNvPr id="160" name="组合 159"/>
            <p:cNvGrpSpPr/>
            <p:nvPr/>
          </p:nvGrpSpPr>
          <p:grpSpPr>
            <a:xfrm>
              <a:off x="1524357" y="2835043"/>
              <a:ext cx="3272589" cy="1002301"/>
              <a:chOff x="6968290" y="1673550"/>
              <a:chExt cx="3272589" cy="1002301"/>
            </a:xfrm>
          </p:grpSpPr>
          <p:sp>
            <p:nvSpPr>
              <p:cNvPr id="161" name="文本框 77"/>
              <p:cNvSpPr txBox="1"/>
              <p:nvPr/>
            </p:nvSpPr>
            <p:spPr>
              <a:xfrm>
                <a:off x="7911566" y="1673550"/>
                <a:ext cx="2329313" cy="400110"/>
              </a:xfrm>
              <a:prstGeom prst="rect">
                <a:avLst/>
              </a:prstGeom>
              <a:noFill/>
            </p:spPr>
            <p:txBody>
              <a:bodyPr wrap="square" rtlCol="0">
                <a:spAutoFit/>
              </a:bodyPr>
              <a:lstStyle/>
              <a:p>
                <a:pPr algn="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输入标题</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2" name="文本框 80"/>
              <p:cNvSpPr txBox="1"/>
              <p:nvPr/>
            </p:nvSpPr>
            <p:spPr>
              <a:xfrm>
                <a:off x="6968290" y="2029520"/>
                <a:ext cx="3272589" cy="646331"/>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由在此输入详细介绍，以表达项目工作的详细资料和文字信息。在此输入详细介绍，以表达项目工作的详细资料和文字信息。</a:t>
                </a:r>
              </a:p>
            </p:txBody>
          </p:sp>
        </p:grpSp>
      </p:grpSp>
      <p:grpSp>
        <p:nvGrpSpPr>
          <p:cNvPr id="163" name="组合 162"/>
          <p:cNvGrpSpPr/>
          <p:nvPr/>
        </p:nvGrpSpPr>
        <p:grpSpPr>
          <a:xfrm>
            <a:off x="5853042" y="4494688"/>
            <a:ext cx="1123045" cy="1302732"/>
            <a:chOff x="5550606" y="4704901"/>
            <a:chExt cx="1123045" cy="1302732"/>
          </a:xfrm>
        </p:grpSpPr>
        <p:sp>
          <p:nvSpPr>
            <p:cNvPr id="164" name="六边形 163"/>
            <p:cNvSpPr/>
            <p:nvPr/>
          </p:nvSpPr>
          <p:spPr>
            <a:xfrm rot="5400000">
              <a:off x="5460763" y="4794744"/>
              <a:ext cx="1302732" cy="1123045"/>
            </a:xfrm>
            <a:prstGeom prst="hexag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65" name="组合 164"/>
            <p:cNvGrpSpPr/>
            <p:nvPr/>
          </p:nvGrpSpPr>
          <p:grpSpPr>
            <a:xfrm>
              <a:off x="5923329" y="5169661"/>
              <a:ext cx="348517" cy="446576"/>
              <a:chOff x="3095876" y="2479873"/>
              <a:chExt cx="366231" cy="470769"/>
            </a:xfrm>
          </p:grpSpPr>
          <p:sp>
            <p:nvSpPr>
              <p:cNvPr id="166"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7"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8"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sp>
            <p:nvSpPr>
              <p:cNvPr id="169"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50000"/>
                    </a:schemeClr>
                  </a:solidFill>
                  <a:latin typeface="Calibri"/>
                  <a:ea typeface="宋体"/>
                </a:endParaRPr>
              </a:p>
            </p:txBody>
          </p:sp>
        </p:grpSp>
      </p:grpSp>
    </p:spTree>
    <p:extLst>
      <p:ext uri="{BB962C8B-B14F-4D97-AF65-F5344CB8AC3E}">
        <p14:creationId xmlns:p14="http://schemas.microsoft.com/office/powerpoint/2010/main" val="16529039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500" fill="hold"/>
                                        <p:tgtEl>
                                          <p:spTgt spid="130"/>
                                        </p:tgtEl>
                                        <p:attrNameLst>
                                          <p:attrName>ppt_w</p:attrName>
                                        </p:attrNameLst>
                                      </p:cBhvr>
                                      <p:tavLst>
                                        <p:tav tm="0">
                                          <p:val>
                                            <p:fltVal val="0"/>
                                          </p:val>
                                        </p:tav>
                                        <p:tav tm="100000">
                                          <p:val>
                                            <p:strVal val="#ppt_w"/>
                                          </p:val>
                                        </p:tav>
                                      </p:tavLst>
                                    </p:anim>
                                    <p:anim calcmode="lin" valueType="num">
                                      <p:cBhvr>
                                        <p:cTn id="8" dur="500" fill="hold"/>
                                        <p:tgtEl>
                                          <p:spTgt spid="130"/>
                                        </p:tgtEl>
                                        <p:attrNameLst>
                                          <p:attrName>ppt_h</p:attrName>
                                        </p:attrNameLst>
                                      </p:cBhvr>
                                      <p:tavLst>
                                        <p:tav tm="0">
                                          <p:val>
                                            <p:fltVal val="0"/>
                                          </p:val>
                                        </p:tav>
                                        <p:tav tm="100000">
                                          <p:val>
                                            <p:strVal val="#ppt_h"/>
                                          </p:val>
                                        </p:tav>
                                      </p:tavLst>
                                    </p:anim>
                                    <p:anim calcmode="lin" valueType="num">
                                      <p:cBhvr>
                                        <p:cTn id="9" dur="500" fill="hold"/>
                                        <p:tgtEl>
                                          <p:spTgt spid="130"/>
                                        </p:tgtEl>
                                        <p:attrNameLst>
                                          <p:attrName>style.rotation</p:attrName>
                                        </p:attrNameLst>
                                      </p:cBhvr>
                                      <p:tavLst>
                                        <p:tav tm="0">
                                          <p:val>
                                            <p:fltVal val="360"/>
                                          </p:val>
                                        </p:tav>
                                        <p:tav tm="100000">
                                          <p:val>
                                            <p:fltVal val="0"/>
                                          </p:val>
                                        </p:tav>
                                      </p:tavLst>
                                    </p:anim>
                                    <p:animEffect transition="in" filter="fade">
                                      <p:cBhvr>
                                        <p:cTn id="10" dur="500"/>
                                        <p:tgtEl>
                                          <p:spTgt spid="130"/>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139"/>
                                        </p:tgtEl>
                                        <p:attrNameLst>
                                          <p:attrName>style.visibility</p:attrName>
                                        </p:attrNameLst>
                                      </p:cBhvr>
                                      <p:to>
                                        <p:strVal val="visible"/>
                                      </p:to>
                                    </p:set>
                                    <p:animEffect transition="in" filter="wipe(right)">
                                      <p:cBhvr>
                                        <p:cTn id="14" dur="500"/>
                                        <p:tgtEl>
                                          <p:spTgt spid="139"/>
                                        </p:tgtEl>
                                      </p:cBhvr>
                                    </p:animEffect>
                                  </p:childTnLst>
                                </p:cTn>
                              </p:par>
                            </p:childTnLst>
                          </p:cTn>
                        </p:par>
                        <p:par>
                          <p:cTn id="15" fill="hold">
                            <p:stCondLst>
                              <p:cond delay="1000"/>
                            </p:stCondLst>
                            <p:childTnLst>
                              <p:par>
                                <p:cTn id="16" presetID="12" presetClass="entr" presetSubtype="8" fill="hold" nodeType="afterEffect">
                                  <p:stCondLst>
                                    <p:cond delay="0"/>
                                  </p:stCondLst>
                                  <p:childTnLst>
                                    <p:set>
                                      <p:cBhvr>
                                        <p:cTn id="17" dur="1" fill="hold">
                                          <p:stCondLst>
                                            <p:cond delay="0"/>
                                          </p:stCondLst>
                                        </p:cTn>
                                        <p:tgtEl>
                                          <p:spTgt spid="140"/>
                                        </p:tgtEl>
                                        <p:attrNameLst>
                                          <p:attrName>style.visibility</p:attrName>
                                        </p:attrNameLst>
                                      </p:cBhvr>
                                      <p:to>
                                        <p:strVal val="visible"/>
                                      </p:to>
                                    </p:set>
                                    <p:anim calcmode="lin" valueType="num">
                                      <p:cBhvr additive="base">
                                        <p:cTn id="18" dur="500"/>
                                        <p:tgtEl>
                                          <p:spTgt spid="140"/>
                                        </p:tgtEl>
                                        <p:attrNameLst>
                                          <p:attrName>ppt_x</p:attrName>
                                        </p:attrNameLst>
                                      </p:cBhvr>
                                      <p:tavLst>
                                        <p:tav tm="0">
                                          <p:val>
                                            <p:strVal val="#ppt_x-#ppt_w*1.125000"/>
                                          </p:val>
                                        </p:tav>
                                        <p:tav tm="100000">
                                          <p:val>
                                            <p:strVal val="#ppt_x"/>
                                          </p:val>
                                        </p:tav>
                                      </p:tavLst>
                                    </p:anim>
                                    <p:animEffect transition="in" filter="wipe(right)">
                                      <p:cBhvr>
                                        <p:cTn id="19" dur="500"/>
                                        <p:tgtEl>
                                          <p:spTgt spid="140"/>
                                        </p:tgtEl>
                                      </p:cBhvr>
                                    </p:animEffect>
                                  </p:childTnLst>
                                </p:cTn>
                              </p:par>
                            </p:childTnLst>
                          </p:cTn>
                        </p:par>
                        <p:par>
                          <p:cTn id="20" fill="hold">
                            <p:stCondLst>
                              <p:cond delay="1500"/>
                            </p:stCondLst>
                            <p:childTnLst>
                              <p:par>
                                <p:cTn id="21" presetID="49" presetClass="entr" presetSubtype="0" decel="100000"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500" fill="hold"/>
                                        <p:tgtEl>
                                          <p:spTgt spid="133"/>
                                        </p:tgtEl>
                                        <p:attrNameLst>
                                          <p:attrName>ppt_w</p:attrName>
                                        </p:attrNameLst>
                                      </p:cBhvr>
                                      <p:tavLst>
                                        <p:tav tm="0">
                                          <p:val>
                                            <p:fltVal val="0"/>
                                          </p:val>
                                        </p:tav>
                                        <p:tav tm="100000">
                                          <p:val>
                                            <p:strVal val="#ppt_w"/>
                                          </p:val>
                                        </p:tav>
                                      </p:tavLst>
                                    </p:anim>
                                    <p:anim calcmode="lin" valueType="num">
                                      <p:cBhvr>
                                        <p:cTn id="24" dur="500" fill="hold"/>
                                        <p:tgtEl>
                                          <p:spTgt spid="133"/>
                                        </p:tgtEl>
                                        <p:attrNameLst>
                                          <p:attrName>ppt_h</p:attrName>
                                        </p:attrNameLst>
                                      </p:cBhvr>
                                      <p:tavLst>
                                        <p:tav tm="0">
                                          <p:val>
                                            <p:fltVal val="0"/>
                                          </p:val>
                                        </p:tav>
                                        <p:tav tm="100000">
                                          <p:val>
                                            <p:strVal val="#ppt_h"/>
                                          </p:val>
                                        </p:tav>
                                      </p:tavLst>
                                    </p:anim>
                                    <p:anim calcmode="lin" valueType="num">
                                      <p:cBhvr>
                                        <p:cTn id="25" dur="500" fill="hold"/>
                                        <p:tgtEl>
                                          <p:spTgt spid="133"/>
                                        </p:tgtEl>
                                        <p:attrNameLst>
                                          <p:attrName>style.rotation</p:attrName>
                                        </p:attrNameLst>
                                      </p:cBhvr>
                                      <p:tavLst>
                                        <p:tav tm="0">
                                          <p:val>
                                            <p:fltVal val="360"/>
                                          </p:val>
                                        </p:tav>
                                        <p:tav tm="100000">
                                          <p:val>
                                            <p:fltVal val="0"/>
                                          </p:val>
                                        </p:tav>
                                      </p:tavLst>
                                    </p:anim>
                                    <p:animEffect transition="in" filter="fade">
                                      <p:cBhvr>
                                        <p:cTn id="26" dur="500"/>
                                        <p:tgtEl>
                                          <p:spTgt spid="133"/>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145"/>
                                        </p:tgtEl>
                                        <p:attrNameLst>
                                          <p:attrName>style.visibility</p:attrName>
                                        </p:attrNameLst>
                                      </p:cBhvr>
                                      <p:to>
                                        <p:strVal val="visible"/>
                                      </p:to>
                                    </p:set>
                                    <p:animEffect transition="in" filter="wipe(left)">
                                      <p:cBhvr>
                                        <p:cTn id="30" dur="500"/>
                                        <p:tgtEl>
                                          <p:spTgt spid="145"/>
                                        </p:tgtEl>
                                      </p:cBhvr>
                                    </p:animEffect>
                                  </p:childTnLst>
                                </p:cTn>
                              </p:par>
                            </p:childTnLst>
                          </p:cTn>
                        </p:par>
                        <p:par>
                          <p:cTn id="31" fill="hold">
                            <p:stCondLst>
                              <p:cond delay="2500"/>
                            </p:stCondLst>
                            <p:childTnLst>
                              <p:par>
                                <p:cTn id="32" presetID="12" presetClass="entr" presetSubtype="2" fill="hold" nodeType="afterEffect">
                                  <p:stCondLst>
                                    <p:cond delay="0"/>
                                  </p:stCondLst>
                                  <p:childTnLst>
                                    <p:set>
                                      <p:cBhvr>
                                        <p:cTn id="33" dur="1" fill="hold">
                                          <p:stCondLst>
                                            <p:cond delay="0"/>
                                          </p:stCondLst>
                                        </p:cTn>
                                        <p:tgtEl>
                                          <p:spTgt spid="146"/>
                                        </p:tgtEl>
                                        <p:attrNameLst>
                                          <p:attrName>style.visibility</p:attrName>
                                        </p:attrNameLst>
                                      </p:cBhvr>
                                      <p:to>
                                        <p:strVal val="visible"/>
                                      </p:to>
                                    </p:set>
                                    <p:anim calcmode="lin" valueType="num">
                                      <p:cBhvr additive="base">
                                        <p:cTn id="34" dur="500"/>
                                        <p:tgtEl>
                                          <p:spTgt spid="146"/>
                                        </p:tgtEl>
                                        <p:attrNameLst>
                                          <p:attrName>ppt_x</p:attrName>
                                        </p:attrNameLst>
                                      </p:cBhvr>
                                      <p:tavLst>
                                        <p:tav tm="0">
                                          <p:val>
                                            <p:strVal val="#ppt_x+#ppt_w*1.125000"/>
                                          </p:val>
                                        </p:tav>
                                        <p:tav tm="100000">
                                          <p:val>
                                            <p:strVal val="#ppt_x"/>
                                          </p:val>
                                        </p:tav>
                                      </p:tavLst>
                                    </p:anim>
                                    <p:animEffect transition="in" filter="wipe(left)">
                                      <p:cBhvr>
                                        <p:cTn id="35" dur="500"/>
                                        <p:tgtEl>
                                          <p:spTgt spid="146"/>
                                        </p:tgtEl>
                                      </p:cBhvr>
                                    </p:animEffect>
                                  </p:childTnLst>
                                </p:cTn>
                              </p:par>
                            </p:childTnLst>
                          </p:cTn>
                        </p:par>
                        <p:par>
                          <p:cTn id="36" fill="hold">
                            <p:stCondLst>
                              <p:cond delay="3000"/>
                            </p:stCondLst>
                            <p:childTnLst>
                              <p:par>
                                <p:cTn id="37" presetID="49" presetClass="entr" presetSubtype="0" decel="100000" fill="hold" nodeType="afterEffect">
                                  <p:stCondLst>
                                    <p:cond delay="0"/>
                                  </p:stCondLst>
                                  <p:childTnLst>
                                    <p:set>
                                      <p:cBhvr>
                                        <p:cTn id="38" dur="1" fill="hold">
                                          <p:stCondLst>
                                            <p:cond delay="0"/>
                                          </p:stCondLst>
                                        </p:cTn>
                                        <p:tgtEl>
                                          <p:spTgt spid="136"/>
                                        </p:tgtEl>
                                        <p:attrNameLst>
                                          <p:attrName>style.visibility</p:attrName>
                                        </p:attrNameLst>
                                      </p:cBhvr>
                                      <p:to>
                                        <p:strVal val="visible"/>
                                      </p:to>
                                    </p:set>
                                    <p:anim calcmode="lin" valueType="num">
                                      <p:cBhvr>
                                        <p:cTn id="39" dur="500" fill="hold"/>
                                        <p:tgtEl>
                                          <p:spTgt spid="136"/>
                                        </p:tgtEl>
                                        <p:attrNameLst>
                                          <p:attrName>ppt_w</p:attrName>
                                        </p:attrNameLst>
                                      </p:cBhvr>
                                      <p:tavLst>
                                        <p:tav tm="0">
                                          <p:val>
                                            <p:fltVal val="0"/>
                                          </p:val>
                                        </p:tav>
                                        <p:tav tm="100000">
                                          <p:val>
                                            <p:strVal val="#ppt_w"/>
                                          </p:val>
                                        </p:tav>
                                      </p:tavLst>
                                    </p:anim>
                                    <p:anim calcmode="lin" valueType="num">
                                      <p:cBhvr>
                                        <p:cTn id="40" dur="500" fill="hold"/>
                                        <p:tgtEl>
                                          <p:spTgt spid="136"/>
                                        </p:tgtEl>
                                        <p:attrNameLst>
                                          <p:attrName>ppt_h</p:attrName>
                                        </p:attrNameLst>
                                      </p:cBhvr>
                                      <p:tavLst>
                                        <p:tav tm="0">
                                          <p:val>
                                            <p:fltVal val="0"/>
                                          </p:val>
                                        </p:tav>
                                        <p:tav tm="100000">
                                          <p:val>
                                            <p:strVal val="#ppt_h"/>
                                          </p:val>
                                        </p:tav>
                                      </p:tavLst>
                                    </p:anim>
                                    <p:anim calcmode="lin" valueType="num">
                                      <p:cBhvr>
                                        <p:cTn id="41" dur="500" fill="hold"/>
                                        <p:tgtEl>
                                          <p:spTgt spid="136"/>
                                        </p:tgtEl>
                                        <p:attrNameLst>
                                          <p:attrName>style.rotation</p:attrName>
                                        </p:attrNameLst>
                                      </p:cBhvr>
                                      <p:tavLst>
                                        <p:tav tm="0">
                                          <p:val>
                                            <p:fltVal val="360"/>
                                          </p:val>
                                        </p:tav>
                                        <p:tav tm="100000">
                                          <p:val>
                                            <p:fltVal val="0"/>
                                          </p:val>
                                        </p:tav>
                                      </p:tavLst>
                                    </p:anim>
                                    <p:animEffect transition="in" filter="fade">
                                      <p:cBhvr>
                                        <p:cTn id="42" dur="500"/>
                                        <p:tgtEl>
                                          <p:spTgt spid="136"/>
                                        </p:tgtEl>
                                      </p:cBhvr>
                                    </p:animEffect>
                                  </p:childTnLst>
                                </p:cTn>
                              </p:par>
                            </p:childTnLst>
                          </p:cTn>
                        </p:par>
                        <p:par>
                          <p:cTn id="43" fill="hold">
                            <p:stCondLst>
                              <p:cond delay="3500"/>
                            </p:stCondLst>
                            <p:childTnLst>
                              <p:par>
                                <p:cTn id="44" presetID="22" presetClass="entr" presetSubtype="2" fill="hold" nodeType="afterEffect">
                                  <p:stCondLst>
                                    <p:cond delay="0"/>
                                  </p:stCondLst>
                                  <p:childTnLst>
                                    <p:set>
                                      <p:cBhvr>
                                        <p:cTn id="45" dur="1" fill="hold">
                                          <p:stCondLst>
                                            <p:cond delay="0"/>
                                          </p:stCondLst>
                                        </p:cTn>
                                        <p:tgtEl>
                                          <p:spTgt spid="151"/>
                                        </p:tgtEl>
                                        <p:attrNameLst>
                                          <p:attrName>style.visibility</p:attrName>
                                        </p:attrNameLst>
                                      </p:cBhvr>
                                      <p:to>
                                        <p:strVal val="visible"/>
                                      </p:to>
                                    </p:set>
                                    <p:animEffect transition="in" filter="wipe(right)">
                                      <p:cBhvr>
                                        <p:cTn id="46" dur="500"/>
                                        <p:tgtEl>
                                          <p:spTgt spid="151"/>
                                        </p:tgtEl>
                                      </p:cBhvr>
                                    </p:animEffect>
                                  </p:childTnLst>
                                </p:cTn>
                              </p:par>
                            </p:childTnLst>
                          </p:cTn>
                        </p:par>
                        <p:par>
                          <p:cTn id="47" fill="hold">
                            <p:stCondLst>
                              <p:cond delay="4000"/>
                            </p:stCondLst>
                            <p:childTnLst>
                              <p:par>
                                <p:cTn id="48" presetID="12" presetClass="entr" presetSubtype="8" fill="hold" nodeType="afterEffect">
                                  <p:stCondLst>
                                    <p:cond delay="0"/>
                                  </p:stCondLst>
                                  <p:childTnLst>
                                    <p:set>
                                      <p:cBhvr>
                                        <p:cTn id="49" dur="1" fill="hold">
                                          <p:stCondLst>
                                            <p:cond delay="0"/>
                                          </p:stCondLst>
                                        </p:cTn>
                                        <p:tgtEl>
                                          <p:spTgt spid="152"/>
                                        </p:tgtEl>
                                        <p:attrNameLst>
                                          <p:attrName>style.visibility</p:attrName>
                                        </p:attrNameLst>
                                      </p:cBhvr>
                                      <p:to>
                                        <p:strVal val="visible"/>
                                      </p:to>
                                    </p:set>
                                    <p:anim calcmode="lin" valueType="num">
                                      <p:cBhvr additive="base">
                                        <p:cTn id="50" dur="500"/>
                                        <p:tgtEl>
                                          <p:spTgt spid="152"/>
                                        </p:tgtEl>
                                        <p:attrNameLst>
                                          <p:attrName>ppt_x</p:attrName>
                                        </p:attrNameLst>
                                      </p:cBhvr>
                                      <p:tavLst>
                                        <p:tav tm="0">
                                          <p:val>
                                            <p:strVal val="#ppt_x-#ppt_w*1.125000"/>
                                          </p:val>
                                        </p:tav>
                                        <p:tav tm="100000">
                                          <p:val>
                                            <p:strVal val="#ppt_x"/>
                                          </p:val>
                                        </p:tav>
                                      </p:tavLst>
                                    </p:anim>
                                    <p:animEffect transition="in" filter="wipe(right)">
                                      <p:cBhvr>
                                        <p:cTn id="51" dur="500"/>
                                        <p:tgtEl>
                                          <p:spTgt spid="152"/>
                                        </p:tgtEl>
                                      </p:cBhvr>
                                    </p:animEffect>
                                  </p:childTnLst>
                                </p:cTn>
                              </p:par>
                            </p:childTnLst>
                          </p:cTn>
                        </p:par>
                        <p:par>
                          <p:cTn id="52" fill="hold">
                            <p:stCondLst>
                              <p:cond delay="4500"/>
                            </p:stCondLst>
                            <p:childTnLst>
                              <p:par>
                                <p:cTn id="53" presetID="49" presetClass="entr" presetSubtype="0" decel="100000" fill="hold" nodeType="afterEffect">
                                  <p:stCondLst>
                                    <p:cond delay="0"/>
                                  </p:stCondLst>
                                  <p:childTnLst>
                                    <p:set>
                                      <p:cBhvr>
                                        <p:cTn id="54" dur="1" fill="hold">
                                          <p:stCondLst>
                                            <p:cond delay="0"/>
                                          </p:stCondLst>
                                        </p:cTn>
                                        <p:tgtEl>
                                          <p:spTgt spid="163"/>
                                        </p:tgtEl>
                                        <p:attrNameLst>
                                          <p:attrName>style.visibility</p:attrName>
                                        </p:attrNameLst>
                                      </p:cBhvr>
                                      <p:to>
                                        <p:strVal val="visible"/>
                                      </p:to>
                                    </p:set>
                                    <p:anim calcmode="lin" valueType="num">
                                      <p:cBhvr>
                                        <p:cTn id="55" dur="500" fill="hold"/>
                                        <p:tgtEl>
                                          <p:spTgt spid="163"/>
                                        </p:tgtEl>
                                        <p:attrNameLst>
                                          <p:attrName>ppt_w</p:attrName>
                                        </p:attrNameLst>
                                      </p:cBhvr>
                                      <p:tavLst>
                                        <p:tav tm="0">
                                          <p:val>
                                            <p:fltVal val="0"/>
                                          </p:val>
                                        </p:tav>
                                        <p:tav tm="100000">
                                          <p:val>
                                            <p:strVal val="#ppt_w"/>
                                          </p:val>
                                        </p:tav>
                                      </p:tavLst>
                                    </p:anim>
                                    <p:anim calcmode="lin" valueType="num">
                                      <p:cBhvr>
                                        <p:cTn id="56" dur="500" fill="hold"/>
                                        <p:tgtEl>
                                          <p:spTgt spid="163"/>
                                        </p:tgtEl>
                                        <p:attrNameLst>
                                          <p:attrName>ppt_h</p:attrName>
                                        </p:attrNameLst>
                                      </p:cBhvr>
                                      <p:tavLst>
                                        <p:tav tm="0">
                                          <p:val>
                                            <p:fltVal val="0"/>
                                          </p:val>
                                        </p:tav>
                                        <p:tav tm="100000">
                                          <p:val>
                                            <p:strVal val="#ppt_h"/>
                                          </p:val>
                                        </p:tav>
                                      </p:tavLst>
                                    </p:anim>
                                    <p:anim calcmode="lin" valueType="num">
                                      <p:cBhvr>
                                        <p:cTn id="57" dur="500" fill="hold"/>
                                        <p:tgtEl>
                                          <p:spTgt spid="163"/>
                                        </p:tgtEl>
                                        <p:attrNameLst>
                                          <p:attrName>style.rotation</p:attrName>
                                        </p:attrNameLst>
                                      </p:cBhvr>
                                      <p:tavLst>
                                        <p:tav tm="0">
                                          <p:val>
                                            <p:fltVal val="360"/>
                                          </p:val>
                                        </p:tav>
                                        <p:tav tm="100000">
                                          <p:val>
                                            <p:fltVal val="0"/>
                                          </p:val>
                                        </p:tav>
                                      </p:tavLst>
                                    </p:anim>
                                    <p:animEffect transition="in" filter="fade">
                                      <p:cBhvr>
                                        <p:cTn id="58" dur="500"/>
                                        <p:tgtEl>
                                          <p:spTgt spid="163"/>
                                        </p:tgtEl>
                                      </p:cBhvr>
                                    </p:animEffect>
                                  </p:childTnLst>
                                </p:cTn>
                              </p:par>
                            </p:childTnLst>
                          </p:cTn>
                        </p:par>
                        <p:par>
                          <p:cTn id="59" fill="hold">
                            <p:stCondLst>
                              <p:cond delay="5000"/>
                            </p:stCondLst>
                            <p:childTnLst>
                              <p:par>
                                <p:cTn id="60" presetID="22" presetClass="entr" presetSubtype="8" fill="hold" nodeType="afterEffect">
                                  <p:stCondLst>
                                    <p:cond delay="0"/>
                                  </p:stCondLst>
                                  <p:childTnLst>
                                    <p:set>
                                      <p:cBhvr>
                                        <p:cTn id="61" dur="1" fill="hold">
                                          <p:stCondLst>
                                            <p:cond delay="0"/>
                                          </p:stCondLst>
                                        </p:cTn>
                                        <p:tgtEl>
                                          <p:spTgt spid="157"/>
                                        </p:tgtEl>
                                        <p:attrNameLst>
                                          <p:attrName>style.visibility</p:attrName>
                                        </p:attrNameLst>
                                      </p:cBhvr>
                                      <p:to>
                                        <p:strVal val="visible"/>
                                      </p:to>
                                    </p:set>
                                    <p:animEffect transition="in" filter="wipe(left)">
                                      <p:cBhvr>
                                        <p:cTn id="62" dur="500"/>
                                        <p:tgtEl>
                                          <p:spTgt spid="157"/>
                                        </p:tgtEl>
                                      </p:cBhvr>
                                    </p:animEffect>
                                  </p:childTnLst>
                                </p:cTn>
                              </p:par>
                            </p:childTnLst>
                          </p:cTn>
                        </p:par>
                        <p:par>
                          <p:cTn id="63" fill="hold">
                            <p:stCondLst>
                              <p:cond delay="5500"/>
                            </p:stCondLst>
                            <p:childTnLst>
                              <p:par>
                                <p:cTn id="64" presetID="12" presetClass="entr" presetSubtype="2" fill="hold" nodeType="afterEffect">
                                  <p:stCondLst>
                                    <p:cond delay="0"/>
                                  </p:stCondLst>
                                  <p:childTnLst>
                                    <p:set>
                                      <p:cBhvr>
                                        <p:cTn id="65" dur="1" fill="hold">
                                          <p:stCondLst>
                                            <p:cond delay="0"/>
                                          </p:stCondLst>
                                        </p:cTn>
                                        <p:tgtEl>
                                          <p:spTgt spid="158"/>
                                        </p:tgtEl>
                                        <p:attrNameLst>
                                          <p:attrName>style.visibility</p:attrName>
                                        </p:attrNameLst>
                                      </p:cBhvr>
                                      <p:to>
                                        <p:strVal val="visible"/>
                                      </p:to>
                                    </p:set>
                                    <p:anim calcmode="lin" valueType="num">
                                      <p:cBhvr additive="base">
                                        <p:cTn id="66" dur="500"/>
                                        <p:tgtEl>
                                          <p:spTgt spid="158"/>
                                        </p:tgtEl>
                                        <p:attrNameLst>
                                          <p:attrName>ppt_x</p:attrName>
                                        </p:attrNameLst>
                                      </p:cBhvr>
                                      <p:tavLst>
                                        <p:tav tm="0">
                                          <p:val>
                                            <p:strVal val="#ppt_x+#ppt_w*1.125000"/>
                                          </p:val>
                                        </p:tav>
                                        <p:tav tm="100000">
                                          <p:val>
                                            <p:strVal val="#ppt_x"/>
                                          </p:val>
                                        </p:tav>
                                      </p:tavLst>
                                    </p:anim>
                                    <p:animEffect transition="in" filter="wipe(left)">
                                      <p:cBhvr>
                                        <p:cTn id="67" dur="500"/>
                                        <p:tgtEl>
                                          <p:spTgt spid="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行业前景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INDUSTRY OUTLOOK</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a:off x="6050563" y="682286"/>
            <a:ext cx="0" cy="1948415"/>
          </a:xfrm>
          <a:prstGeom prst="line">
            <a:avLst/>
          </a:prstGeom>
          <a:ln w="0">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31" name="文本框 18"/>
          <p:cNvSpPr txBox="1"/>
          <p:nvPr/>
        </p:nvSpPr>
        <p:spPr>
          <a:xfrm>
            <a:off x="2057901" y="2210791"/>
            <a:ext cx="1961652" cy="1061829"/>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2" name="文本框 19"/>
          <p:cNvSpPr txBox="1"/>
          <p:nvPr/>
        </p:nvSpPr>
        <p:spPr>
          <a:xfrm>
            <a:off x="2353171" y="3807331"/>
            <a:ext cx="2026422" cy="1061829"/>
          </a:xfrm>
          <a:prstGeom prst="rect">
            <a:avLst/>
          </a:prstGeom>
          <a:noFill/>
          <a:ln>
            <a:noFill/>
          </a:ln>
        </p:spPr>
        <p:txBody>
          <a:bodyPr wrap="square" rtlCol="0">
            <a:spAutoFit/>
          </a:bodyPr>
          <a:lstStyle/>
          <a:p>
            <a:pPr algn="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3" name="文本框 20"/>
          <p:cNvSpPr txBox="1"/>
          <p:nvPr/>
        </p:nvSpPr>
        <p:spPr>
          <a:xfrm>
            <a:off x="7815581" y="1647091"/>
            <a:ext cx="2242446" cy="1061829"/>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sp>
        <p:nvSpPr>
          <p:cNvPr id="34" name="文本框 21"/>
          <p:cNvSpPr txBox="1"/>
          <p:nvPr/>
        </p:nvSpPr>
        <p:spPr>
          <a:xfrm>
            <a:off x="8031605" y="3519299"/>
            <a:ext cx="2026422" cy="1061829"/>
          </a:xfrm>
          <a:prstGeom prst="rect">
            <a:avLst/>
          </a:prstGeom>
          <a:noFill/>
          <a:ln>
            <a:noFill/>
          </a:ln>
        </p:spPr>
        <p:txBody>
          <a:bodyPr wrap="square" rtlCol="0">
            <a:spAutoFit/>
          </a:bodyPr>
          <a:lstStyle/>
          <a:p>
            <a:pPr>
              <a:lnSpc>
                <a:spcPct val="150000"/>
              </a:lnSpc>
            </a:pPr>
            <a:r>
              <a:rPr lang="zh-CN" altLang="en-US" sz="1400" dirty="0" smtClean="0">
                <a:solidFill>
                  <a:srgbClr val="2C3637"/>
                </a:solidFill>
                <a:latin typeface="微软雅黑" pitchFamily="34" charset="-122"/>
                <a:ea typeface="微软雅黑" pitchFamily="34" charset="-122"/>
              </a:rPr>
              <a:t>点击输入简要文字内容，文字内容需概括精炼文字内容</a:t>
            </a:r>
            <a:r>
              <a:rPr lang="en-US" altLang="zh-CN" sz="1400" dirty="0" smtClean="0">
                <a:solidFill>
                  <a:srgbClr val="2C3637"/>
                </a:solidFill>
                <a:latin typeface="微软雅黑" pitchFamily="34" charset="-122"/>
                <a:ea typeface="微软雅黑" pitchFamily="34" charset="-122"/>
              </a:rPr>
              <a:t>……</a:t>
            </a:r>
            <a:endParaRPr lang="zh-CN" altLang="en-US" sz="1400" b="1" dirty="0">
              <a:solidFill>
                <a:srgbClr val="2C3637"/>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660794" y="1753221"/>
            <a:ext cx="2779537" cy="2779537"/>
            <a:chOff x="3325860" y="1074902"/>
            <a:chExt cx="2531533" cy="2531533"/>
          </a:xfrm>
        </p:grpSpPr>
        <p:sp>
          <p:nvSpPr>
            <p:cNvPr id="36" name="椭圆 35"/>
            <p:cNvSpPr/>
            <p:nvPr/>
          </p:nvSpPr>
          <p:spPr>
            <a:xfrm>
              <a:off x="3325860" y="1074902"/>
              <a:ext cx="2531533" cy="2531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37" name="Freeform 627"/>
            <p:cNvSpPr>
              <a:spLocks noEditPoints="1"/>
            </p:cNvSpPr>
            <p:nvPr/>
          </p:nvSpPr>
          <p:spPr bwMode="auto">
            <a:xfrm>
              <a:off x="4240957" y="1423611"/>
              <a:ext cx="627326" cy="780333"/>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38" name="文本框 23"/>
            <p:cNvSpPr txBox="1"/>
            <p:nvPr/>
          </p:nvSpPr>
          <p:spPr>
            <a:xfrm>
              <a:off x="3505189" y="2198316"/>
              <a:ext cx="2172875" cy="1205355"/>
            </a:xfrm>
            <a:prstGeom prst="rect">
              <a:avLst/>
            </a:prstGeom>
            <a:no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行业前景</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pPr algn="ctr"/>
              <a:endParaRPr lang="en-US" altLang="zh-CN" sz="12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在此输入详细文字介绍，在此输入详细文字介绍</a:t>
              </a:r>
            </a:p>
            <a:p>
              <a:pPr algn="ctr"/>
              <a:r>
                <a:rPr lang="zh-CN" altLang="en-US" sz="1200" dirty="0" smtClean="0">
                  <a:solidFill>
                    <a:schemeClr val="bg1"/>
                  </a:solidFill>
                  <a:latin typeface="微软雅黑" panose="020B0503020204020204" pitchFamily="34" charset="-122"/>
                  <a:ea typeface="微软雅黑" panose="020B0503020204020204" pitchFamily="34" charset="-122"/>
                </a:rPr>
                <a:t>在此输入详细文字介绍</a:t>
              </a:r>
            </a:p>
            <a:p>
              <a:pPr algn="ct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078343" y="2019448"/>
            <a:ext cx="939800" cy="939800"/>
            <a:chOff x="2386060" y="1495059"/>
            <a:chExt cx="939800" cy="939800"/>
          </a:xfrm>
        </p:grpSpPr>
        <p:sp>
          <p:nvSpPr>
            <p:cNvPr id="40" name="椭圆 39"/>
            <p:cNvSpPr/>
            <p:nvPr/>
          </p:nvSpPr>
          <p:spPr>
            <a:xfrm>
              <a:off x="2386060" y="1495059"/>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41"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773534" y="1740891"/>
            <a:ext cx="939800" cy="939800"/>
            <a:chOff x="5454052" y="1074902"/>
            <a:chExt cx="939800" cy="939800"/>
          </a:xfrm>
        </p:grpSpPr>
        <p:sp>
          <p:nvSpPr>
            <p:cNvPr id="45" name="椭圆 44"/>
            <p:cNvSpPr/>
            <p:nvPr/>
          </p:nvSpPr>
          <p:spPr>
            <a:xfrm>
              <a:off x="5454052" y="107490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46" name="组合 45"/>
            <p:cNvGrpSpPr/>
            <p:nvPr/>
          </p:nvGrpSpPr>
          <p:grpSpPr>
            <a:xfrm>
              <a:off x="5729640" y="1309909"/>
              <a:ext cx="411300" cy="441104"/>
              <a:chOff x="5995987" y="547688"/>
              <a:chExt cx="219075" cy="234950"/>
            </a:xfrm>
            <a:solidFill>
              <a:schemeClr val="bg1"/>
            </a:solidFill>
          </p:grpSpPr>
          <p:sp>
            <p:nvSpPr>
              <p:cNvPr id="47"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8"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49" name="组合 48"/>
          <p:cNvGrpSpPr/>
          <p:nvPr/>
        </p:nvGrpSpPr>
        <p:grpSpPr>
          <a:xfrm>
            <a:off x="4369395" y="3749975"/>
            <a:ext cx="939800" cy="939800"/>
            <a:chOff x="3080330" y="2789142"/>
            <a:chExt cx="939800" cy="939800"/>
          </a:xfrm>
        </p:grpSpPr>
        <p:sp>
          <p:nvSpPr>
            <p:cNvPr id="50" name="椭圆 49"/>
            <p:cNvSpPr/>
            <p:nvPr/>
          </p:nvSpPr>
          <p:spPr>
            <a:xfrm>
              <a:off x="3080330" y="2789142"/>
              <a:ext cx="939800" cy="939800"/>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51" name="组合 50"/>
            <p:cNvGrpSpPr/>
            <p:nvPr/>
          </p:nvGrpSpPr>
          <p:grpSpPr>
            <a:xfrm>
              <a:off x="3294687" y="3010257"/>
              <a:ext cx="497794" cy="491067"/>
              <a:chOff x="8123237" y="3667126"/>
              <a:chExt cx="234950" cy="231775"/>
            </a:xfrm>
            <a:solidFill>
              <a:schemeClr val="bg1"/>
            </a:solidFill>
          </p:grpSpPr>
          <p:sp>
            <p:nvSpPr>
              <p:cNvPr id="52"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3"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54" name="组合 53"/>
          <p:cNvGrpSpPr/>
          <p:nvPr/>
        </p:nvGrpSpPr>
        <p:grpSpPr>
          <a:xfrm>
            <a:off x="7076985" y="3389777"/>
            <a:ext cx="901165" cy="901165"/>
            <a:chOff x="5719249" y="3077288"/>
            <a:chExt cx="767347" cy="767347"/>
          </a:xfrm>
        </p:grpSpPr>
        <p:sp>
          <p:nvSpPr>
            <p:cNvPr id="55" name="椭圆 54"/>
            <p:cNvSpPr/>
            <p:nvPr/>
          </p:nvSpPr>
          <p:spPr>
            <a:xfrm>
              <a:off x="5719249" y="3077288"/>
              <a:ext cx="767347" cy="767347"/>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56"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57" name="椭圆 56"/>
          <p:cNvSpPr/>
          <p:nvPr/>
        </p:nvSpPr>
        <p:spPr>
          <a:xfrm>
            <a:off x="5733891" y="116632"/>
            <a:ext cx="633343" cy="63334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47"/>
          <p:cNvSpPr>
            <a:spLocks noChangeArrowheads="1"/>
          </p:cNvSpPr>
          <p:nvPr/>
        </p:nvSpPr>
        <p:spPr bwMode="auto">
          <a:xfrm>
            <a:off x="2353171" y="5341184"/>
            <a:ext cx="7992888" cy="1469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a:p>
            <a:pPr>
              <a:lnSpc>
                <a:spcPct val="130000"/>
              </a:lnSpc>
              <a:spcBef>
                <a:spcPct val="0"/>
              </a:spcBef>
            </a:pPr>
            <a:endPar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58" name="圆角矩形 57"/>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2"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005956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fill="hold"/>
                                        <p:tgtEl>
                                          <p:spTgt spid="57"/>
                                        </p:tgtEl>
                                        <p:attrNameLst>
                                          <p:attrName>ppt_x</p:attrName>
                                        </p:attrNameLst>
                                      </p:cBhvr>
                                      <p:tavLst>
                                        <p:tav tm="0">
                                          <p:val>
                                            <p:strVal val="#ppt_x"/>
                                          </p:val>
                                        </p:tav>
                                        <p:tav tm="100000">
                                          <p:val>
                                            <p:strVal val="#ppt_x"/>
                                          </p:val>
                                        </p:tav>
                                      </p:tavLst>
                                    </p:anim>
                                    <p:anim calcmode="lin" valueType="num">
                                      <p:cBhvr additive="base">
                                        <p:cTn id="8" dur="500" fill="hold"/>
                                        <p:tgtEl>
                                          <p:spTgt spid="5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par>
                                <p:cTn id="13" presetID="23" presetClass="entr" presetSubtype="32" fill="hold" nodeType="withEffect">
                                  <p:stCondLst>
                                    <p:cond delay="0"/>
                                  </p:stCondLst>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ppt_w</p:attrName>
                                        </p:attrNameLst>
                                      </p:cBhvr>
                                      <p:tavLst>
                                        <p:tav tm="0">
                                          <p:val>
                                            <p:strVal val="4*#ppt_w"/>
                                          </p:val>
                                        </p:tav>
                                        <p:tav tm="100000">
                                          <p:val>
                                            <p:strVal val="#ppt_w"/>
                                          </p:val>
                                        </p:tav>
                                      </p:tavLst>
                                    </p:anim>
                                    <p:anim calcmode="lin" valueType="num">
                                      <p:cBhvr>
                                        <p:cTn id="16" dur="500" fill="hold"/>
                                        <p:tgtEl>
                                          <p:spTgt spid="35"/>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53" presetClass="entr" presetSubtype="16" fill="hold" nodeType="afterEffect">
                                  <p:stCondLst>
                                    <p:cond delay="0"/>
                                  </p:stCondLst>
                                  <p:childTnLst>
                                    <p:set>
                                      <p:cBhvr>
                                        <p:cTn id="19" dur="1" fill="hold">
                                          <p:stCondLst>
                                            <p:cond delay="0"/>
                                          </p:stCondLst>
                                        </p:cTn>
                                        <p:tgtEl>
                                          <p:spTgt spid="39"/>
                                        </p:tgtEl>
                                        <p:attrNameLst>
                                          <p:attrName>style.visibility</p:attrName>
                                        </p:attrNameLst>
                                      </p:cBhvr>
                                      <p:to>
                                        <p:strVal val="visible"/>
                                      </p:to>
                                    </p:set>
                                    <p:anim calcmode="lin" valueType="num">
                                      <p:cBhvr>
                                        <p:cTn id="20" dur="400" fill="hold"/>
                                        <p:tgtEl>
                                          <p:spTgt spid="39"/>
                                        </p:tgtEl>
                                        <p:attrNameLst>
                                          <p:attrName>ppt_w</p:attrName>
                                        </p:attrNameLst>
                                      </p:cBhvr>
                                      <p:tavLst>
                                        <p:tav tm="0">
                                          <p:val>
                                            <p:fltVal val="0"/>
                                          </p:val>
                                        </p:tav>
                                        <p:tav tm="100000">
                                          <p:val>
                                            <p:strVal val="#ppt_w"/>
                                          </p:val>
                                        </p:tav>
                                      </p:tavLst>
                                    </p:anim>
                                    <p:anim calcmode="lin" valueType="num">
                                      <p:cBhvr>
                                        <p:cTn id="21" dur="400" fill="hold"/>
                                        <p:tgtEl>
                                          <p:spTgt spid="39"/>
                                        </p:tgtEl>
                                        <p:attrNameLst>
                                          <p:attrName>ppt_h</p:attrName>
                                        </p:attrNameLst>
                                      </p:cBhvr>
                                      <p:tavLst>
                                        <p:tav tm="0">
                                          <p:val>
                                            <p:fltVal val="0"/>
                                          </p:val>
                                        </p:tav>
                                        <p:tav tm="100000">
                                          <p:val>
                                            <p:strVal val="#ppt_h"/>
                                          </p:val>
                                        </p:tav>
                                      </p:tavLst>
                                    </p:anim>
                                    <p:animEffect transition="in" filter="fade">
                                      <p:cBhvr>
                                        <p:cTn id="22" dur="400"/>
                                        <p:tgtEl>
                                          <p:spTgt spid="3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500"/>
                                        <p:tgtEl>
                                          <p:spTgt spid="31"/>
                                        </p:tgtEl>
                                      </p:cBhvr>
                                    </p:animEffect>
                                  </p:childTnLst>
                                </p:cTn>
                              </p:par>
                            </p:childTnLst>
                          </p:cTn>
                        </p:par>
                        <p:par>
                          <p:cTn id="26" fill="hold">
                            <p:stCondLst>
                              <p:cond delay="1500"/>
                            </p:stCondLst>
                            <p:childTnLst>
                              <p:par>
                                <p:cTn id="27" presetID="53" presetClass="entr" presetSubtype="16" fill="hold"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400" fill="hold"/>
                                        <p:tgtEl>
                                          <p:spTgt spid="49"/>
                                        </p:tgtEl>
                                        <p:attrNameLst>
                                          <p:attrName>ppt_w</p:attrName>
                                        </p:attrNameLst>
                                      </p:cBhvr>
                                      <p:tavLst>
                                        <p:tav tm="0">
                                          <p:val>
                                            <p:fltVal val="0"/>
                                          </p:val>
                                        </p:tav>
                                        <p:tav tm="100000">
                                          <p:val>
                                            <p:strVal val="#ppt_w"/>
                                          </p:val>
                                        </p:tav>
                                      </p:tavLst>
                                    </p:anim>
                                    <p:anim calcmode="lin" valueType="num">
                                      <p:cBhvr>
                                        <p:cTn id="30" dur="400" fill="hold"/>
                                        <p:tgtEl>
                                          <p:spTgt spid="49"/>
                                        </p:tgtEl>
                                        <p:attrNameLst>
                                          <p:attrName>ppt_h</p:attrName>
                                        </p:attrNameLst>
                                      </p:cBhvr>
                                      <p:tavLst>
                                        <p:tav tm="0">
                                          <p:val>
                                            <p:fltVal val="0"/>
                                          </p:val>
                                        </p:tav>
                                        <p:tav tm="100000">
                                          <p:val>
                                            <p:strVal val="#ppt_h"/>
                                          </p:val>
                                        </p:tav>
                                      </p:tavLst>
                                    </p:anim>
                                    <p:animEffect transition="in" filter="fade">
                                      <p:cBhvr>
                                        <p:cTn id="31" dur="400"/>
                                        <p:tgtEl>
                                          <p:spTgt spid="4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400" fill="hold"/>
                                        <p:tgtEl>
                                          <p:spTgt spid="54"/>
                                        </p:tgtEl>
                                        <p:attrNameLst>
                                          <p:attrName>ppt_w</p:attrName>
                                        </p:attrNameLst>
                                      </p:cBhvr>
                                      <p:tavLst>
                                        <p:tav tm="0">
                                          <p:val>
                                            <p:fltVal val="0"/>
                                          </p:val>
                                        </p:tav>
                                        <p:tav tm="100000">
                                          <p:val>
                                            <p:strVal val="#ppt_w"/>
                                          </p:val>
                                        </p:tav>
                                      </p:tavLst>
                                    </p:anim>
                                    <p:anim calcmode="lin" valueType="num">
                                      <p:cBhvr>
                                        <p:cTn id="39" dur="400" fill="hold"/>
                                        <p:tgtEl>
                                          <p:spTgt spid="54"/>
                                        </p:tgtEl>
                                        <p:attrNameLst>
                                          <p:attrName>ppt_h</p:attrName>
                                        </p:attrNameLst>
                                      </p:cBhvr>
                                      <p:tavLst>
                                        <p:tav tm="0">
                                          <p:val>
                                            <p:fltVal val="0"/>
                                          </p:val>
                                        </p:tav>
                                        <p:tav tm="100000">
                                          <p:val>
                                            <p:strVal val="#ppt_h"/>
                                          </p:val>
                                        </p:tav>
                                      </p:tavLst>
                                    </p:anim>
                                    <p:animEffect transition="in" filter="fade">
                                      <p:cBhvr>
                                        <p:cTn id="40" dur="400"/>
                                        <p:tgtEl>
                                          <p:spTgt spid="5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500"/>
                                        <p:tgtEl>
                                          <p:spTgt spid="34"/>
                                        </p:tgtEl>
                                      </p:cBhvr>
                                    </p:animEffect>
                                  </p:childTnLst>
                                </p:cTn>
                              </p:par>
                            </p:childTnLst>
                          </p:cTn>
                        </p:par>
                        <p:par>
                          <p:cTn id="44" fill="hold">
                            <p:stCondLst>
                              <p:cond delay="2500"/>
                            </p:stCondLst>
                            <p:childTnLst>
                              <p:par>
                                <p:cTn id="45" presetID="53" presetClass="entr" presetSubtype="16" fill="hold"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400" fill="hold"/>
                                        <p:tgtEl>
                                          <p:spTgt spid="44"/>
                                        </p:tgtEl>
                                        <p:attrNameLst>
                                          <p:attrName>ppt_w</p:attrName>
                                        </p:attrNameLst>
                                      </p:cBhvr>
                                      <p:tavLst>
                                        <p:tav tm="0">
                                          <p:val>
                                            <p:fltVal val="0"/>
                                          </p:val>
                                        </p:tav>
                                        <p:tav tm="100000">
                                          <p:val>
                                            <p:strVal val="#ppt_w"/>
                                          </p:val>
                                        </p:tav>
                                      </p:tavLst>
                                    </p:anim>
                                    <p:anim calcmode="lin" valueType="num">
                                      <p:cBhvr>
                                        <p:cTn id="48" dur="400" fill="hold"/>
                                        <p:tgtEl>
                                          <p:spTgt spid="44"/>
                                        </p:tgtEl>
                                        <p:attrNameLst>
                                          <p:attrName>ppt_h</p:attrName>
                                        </p:attrNameLst>
                                      </p:cBhvr>
                                      <p:tavLst>
                                        <p:tav tm="0">
                                          <p:val>
                                            <p:fltVal val="0"/>
                                          </p:val>
                                        </p:tav>
                                        <p:tav tm="100000">
                                          <p:val>
                                            <p:strVal val="#ppt_h"/>
                                          </p:val>
                                        </p:tav>
                                      </p:tavLst>
                                    </p:anim>
                                    <p:animEffect transition="in" filter="fade">
                                      <p:cBhvr>
                                        <p:cTn id="49" dur="400"/>
                                        <p:tgtEl>
                                          <p:spTgt spid="4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par>
                          <p:cTn id="53" fill="hold">
                            <p:stCondLst>
                              <p:cond delay="3000"/>
                            </p:stCondLst>
                            <p:childTnLst>
                              <p:par>
                                <p:cTn id="54" presetID="14" presetClass="entr" presetSubtype="10" fill="hold" grpId="0" nodeType="after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randombar(horizontal)">
                                      <p:cBhvr>
                                        <p:cTn id="56" dur="75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57" grpId="0" animBg="1"/>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竞争对手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COMPETITORS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92"/>
          <p:cNvSpPr>
            <a:spLocks noEditPoints="1"/>
          </p:cNvSpPr>
          <p:nvPr/>
        </p:nvSpPr>
        <p:spPr bwMode="auto">
          <a:xfrm>
            <a:off x="1201043" y="2748880"/>
            <a:ext cx="1152525" cy="2724150"/>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tx1">
              <a:lumMod val="65000"/>
              <a:lumOff val="35000"/>
            </a:schemeClr>
          </a:solidFill>
          <a:ln>
            <a:noFill/>
          </a:ln>
          <a:effectLst/>
        </p:spPr>
        <p:txBody>
          <a:bodyPr lIns="121920" tIns="60960" rIns="121920" bIns="60960"/>
          <a:lstStyle/>
          <a:p>
            <a:pPr eaLnBrk="1" fontAlgn="auto" hangingPunct="1">
              <a:spcBef>
                <a:spcPts val="0"/>
              </a:spcBef>
              <a:spcAft>
                <a:spcPts val="0"/>
              </a:spcAft>
              <a:defRPr/>
            </a:pPr>
            <a:endParaRPr lang="id-ID" sz="2400">
              <a:solidFill>
                <a:srgbClr val="F6AC19"/>
              </a:solidFill>
              <a:latin typeface="+mn-lt"/>
            </a:endParaRPr>
          </a:p>
        </p:txBody>
      </p:sp>
      <p:sp>
        <p:nvSpPr>
          <p:cNvPr id="31" name="Oval 12"/>
          <p:cNvSpPr/>
          <p:nvPr/>
        </p:nvSpPr>
        <p:spPr>
          <a:xfrm>
            <a:off x="2244030" y="3042568"/>
            <a:ext cx="219075" cy="219075"/>
          </a:xfrm>
          <a:prstGeom prst="ellipse">
            <a:avLst/>
          </a:prstGeom>
          <a:noFill/>
          <a:ln w="38100">
            <a:solidFill>
              <a:srgbClr val="55735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2" name="Oval 13"/>
          <p:cNvSpPr/>
          <p:nvPr/>
        </p:nvSpPr>
        <p:spPr>
          <a:xfrm>
            <a:off x="3650555" y="2193255"/>
            <a:ext cx="217488" cy="219075"/>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3" name="Oval 14"/>
          <p:cNvSpPr/>
          <p:nvPr/>
        </p:nvSpPr>
        <p:spPr>
          <a:xfrm>
            <a:off x="4969768" y="2717130"/>
            <a:ext cx="217487" cy="217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4" name="Oval 15"/>
          <p:cNvSpPr/>
          <p:nvPr/>
        </p:nvSpPr>
        <p:spPr>
          <a:xfrm>
            <a:off x="6428680" y="1688430"/>
            <a:ext cx="217488" cy="217488"/>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5" name="Oval 16"/>
          <p:cNvSpPr/>
          <p:nvPr/>
        </p:nvSpPr>
        <p:spPr>
          <a:xfrm>
            <a:off x="7733605" y="1748755"/>
            <a:ext cx="217488" cy="217488"/>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6" name="Oval 17"/>
          <p:cNvSpPr/>
          <p:nvPr/>
        </p:nvSpPr>
        <p:spPr>
          <a:xfrm>
            <a:off x="8986143" y="2607593"/>
            <a:ext cx="217487" cy="217487"/>
          </a:xfrm>
          <a:prstGeom prst="ellipse">
            <a:avLst/>
          </a:prstGeom>
          <a:noFill/>
          <a:ln w="381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37" name="Oval 18"/>
          <p:cNvSpPr/>
          <p:nvPr/>
        </p:nvSpPr>
        <p:spPr>
          <a:xfrm>
            <a:off x="10897493" y="1469355"/>
            <a:ext cx="217487" cy="219075"/>
          </a:xfrm>
          <a:prstGeom prst="ellipse">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cxnSp>
        <p:nvCxnSpPr>
          <p:cNvPr id="38" name="Straight Connector 20"/>
          <p:cNvCxnSpPr>
            <a:stCxn id="31" idx="7"/>
            <a:endCxn id="32" idx="3"/>
          </p:cNvCxnSpPr>
          <p:nvPr/>
        </p:nvCxnSpPr>
        <p:spPr>
          <a:xfrm flipV="1">
            <a:off x="2431355" y="2380580"/>
            <a:ext cx="1250950" cy="693738"/>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39" name="Straight Connector 23"/>
          <p:cNvCxnSpPr>
            <a:stCxn id="32" idx="5"/>
            <a:endCxn id="33" idx="2"/>
          </p:cNvCxnSpPr>
          <p:nvPr/>
        </p:nvCxnSpPr>
        <p:spPr>
          <a:xfrm>
            <a:off x="3836293" y="2380580"/>
            <a:ext cx="1133475" cy="44450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0" name="Straight Connector 25"/>
          <p:cNvCxnSpPr>
            <a:stCxn id="33" idx="7"/>
            <a:endCxn id="34" idx="3"/>
          </p:cNvCxnSpPr>
          <p:nvPr/>
        </p:nvCxnSpPr>
        <p:spPr>
          <a:xfrm flipV="1">
            <a:off x="5155505" y="1874168"/>
            <a:ext cx="1304925" cy="874712"/>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27"/>
          <p:cNvCxnSpPr>
            <a:stCxn id="34" idx="6"/>
            <a:endCxn id="35" idx="2"/>
          </p:cNvCxnSpPr>
          <p:nvPr/>
        </p:nvCxnSpPr>
        <p:spPr>
          <a:xfrm>
            <a:off x="6646168" y="1796380"/>
            <a:ext cx="1087437" cy="60325"/>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4" name="Straight Connector 29"/>
          <p:cNvCxnSpPr>
            <a:stCxn id="35" idx="5"/>
            <a:endCxn id="36" idx="1"/>
          </p:cNvCxnSpPr>
          <p:nvPr/>
        </p:nvCxnSpPr>
        <p:spPr>
          <a:xfrm>
            <a:off x="7919343" y="1934493"/>
            <a:ext cx="1098550" cy="70485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cxnSp>
        <p:nvCxnSpPr>
          <p:cNvPr id="45" name="Straight Connector 31"/>
          <p:cNvCxnSpPr>
            <a:stCxn id="36" idx="6"/>
            <a:endCxn id="37" idx="3"/>
          </p:cNvCxnSpPr>
          <p:nvPr/>
        </p:nvCxnSpPr>
        <p:spPr>
          <a:xfrm flipV="1">
            <a:off x="9203630" y="1656680"/>
            <a:ext cx="1725613" cy="1060450"/>
          </a:xfrm>
          <a:prstGeom prst="line">
            <a:avLst/>
          </a:prstGeom>
          <a:ln w="3175">
            <a:solidFill>
              <a:srgbClr val="7F8C8D"/>
            </a:solidFill>
            <a:prstDash val="dash"/>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3322568" y="1885280"/>
            <a:ext cx="902811" cy="307777"/>
          </a:xfrm>
          <a:prstGeom prst="rect">
            <a:avLst/>
          </a:prstGeom>
          <a:noFill/>
        </p:spPr>
        <p:txBody>
          <a:bodyPr wrap="none">
            <a:spAutoFit/>
          </a:bodyPr>
          <a:lstStyle/>
          <a:p>
            <a:r>
              <a:rPr lang="zh-CN" altLang="en-US" sz="1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386905" y="339340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4590355" y="3094955"/>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60889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7422455" y="1340768"/>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8570218" y="29393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2" name="TextBox 51"/>
          <p:cNvSpPr txBox="1"/>
          <p:nvPr/>
        </p:nvSpPr>
        <p:spPr>
          <a:xfrm>
            <a:off x="9698930" y="1453480"/>
            <a:ext cx="902811" cy="307777"/>
          </a:xfrm>
          <a:prstGeom prst="rect">
            <a:avLst/>
          </a:prstGeom>
          <a:noFill/>
        </p:spPr>
        <p:txBody>
          <a:bodyPr wrap="none">
            <a:spAutoFit/>
          </a:bodyPr>
          <a:lstStyle/>
          <a:p>
            <a:r>
              <a:rPr lang="zh-CN" altLang="en-US" sz="1400" b="1" dirty="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altLang="zh-CN" sz="1400" b="1"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3491805" y="259489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广东地区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4657427" y="22583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广西地区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5" name="TextBox 54"/>
          <p:cNvSpPr txBox="1"/>
          <p:nvPr/>
        </p:nvSpPr>
        <p:spPr>
          <a:xfrm>
            <a:off x="6169595" y="20710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6" name="TextBox 55"/>
          <p:cNvSpPr txBox="1"/>
          <p:nvPr/>
        </p:nvSpPr>
        <p:spPr>
          <a:xfrm>
            <a:off x="7393731" y="2121818"/>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北京地区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Box 56"/>
          <p:cNvSpPr txBox="1"/>
          <p:nvPr/>
        </p:nvSpPr>
        <p:spPr>
          <a:xfrm>
            <a:off x="8761883" y="2136105"/>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河北地区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Box 57"/>
          <p:cNvSpPr txBox="1"/>
          <p:nvPr/>
        </p:nvSpPr>
        <p:spPr>
          <a:xfrm>
            <a:off x="10738743" y="1872580"/>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江苏地区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9" name="TextBox 58"/>
          <p:cNvSpPr txBox="1"/>
          <p:nvPr/>
        </p:nvSpPr>
        <p:spPr>
          <a:xfrm>
            <a:off x="2085280" y="2563143"/>
            <a:ext cx="902811" cy="307777"/>
          </a:xfrm>
          <a:prstGeom prst="rect">
            <a:avLst/>
          </a:prstGeom>
          <a:noFill/>
        </p:spPr>
        <p:txBody>
          <a:bodyPr wrap="none">
            <a:spAutoFit/>
          </a:bodyPr>
          <a:lstStyle/>
          <a:p>
            <a:pPr eaLnBrk="1" fontAlgn="auto" hangingPunct="1">
              <a:spcBef>
                <a:spcPts val="0"/>
              </a:spcBef>
              <a:spcAft>
                <a:spcPts val="0"/>
              </a:spcAft>
              <a:defRPr/>
            </a:pPr>
            <a:r>
              <a:rPr lang="zh-CN" altLang="en-US" sz="1400" b="1" dirty="0" smtClean="0">
                <a:solidFill>
                  <a:srgbClr val="C00000"/>
                </a:solidFill>
                <a:latin typeface="微软雅黑" panose="020B0503020204020204" pitchFamily="34" charset="-122"/>
                <a:ea typeface="微软雅黑" panose="020B0503020204020204" pitchFamily="34" charset="-122"/>
                <a:cs typeface="Open Sans" panose="020B0606030504020204" pitchFamily="34" charset="0"/>
              </a:rPr>
              <a:t>湖北地区</a:t>
            </a:r>
            <a:endParaRPr lang="en-US" sz="1400" b="1" dirty="0">
              <a:solidFill>
                <a:srgbClr val="C00000"/>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Box 59"/>
          <p:cNvSpPr txBox="1"/>
          <p:nvPr/>
        </p:nvSpPr>
        <p:spPr>
          <a:xfrm>
            <a:off x="5511105" y="4344318"/>
            <a:ext cx="5695950" cy="1046440"/>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市场占有率</a:t>
            </a:r>
            <a:endParaRPr lang="id-ID" altLang="zh-CN" sz="1600" b="1" dirty="0">
              <a:solidFill>
                <a:schemeClr val="bg2">
                  <a:lumMod val="50000"/>
                </a:schemeClr>
              </a:solidFill>
              <a:latin typeface="微软雅黑" panose="020B0503020204020204" pitchFamily="34" charset="-122"/>
              <a:ea typeface="微软雅黑" panose="020B0503020204020204" pitchFamily="34" charset="-122"/>
            </a:endParaRPr>
          </a:p>
          <a:p>
            <a:pPr eaLnBrk="1" hangingPunct="1"/>
            <a:endParaRPr lang="en-US" altLang="zh-CN" sz="1000" dirty="0">
              <a:solidFill>
                <a:srgbClr val="7F7F7F"/>
              </a:solidFill>
              <a:latin typeface="Open Sans" pitchFamily="34" charset="0"/>
            </a:endParaRPr>
          </a:p>
          <a:p>
            <a:pPr algn="just"/>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61" name="Oval 47"/>
          <p:cNvSpPr/>
          <p:nvPr/>
        </p:nvSpPr>
        <p:spPr>
          <a:xfrm>
            <a:off x="3760093" y="4195093"/>
            <a:ext cx="1408112" cy="1408112"/>
          </a:xfrm>
          <a:prstGeom prst="ellipse">
            <a:avLst/>
          </a:prstGeom>
          <a:noFill/>
          <a:ln w="1016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600" b="1" dirty="0">
                <a:solidFill>
                  <a:srgbClr val="C00000"/>
                </a:solidFill>
                <a:latin typeface="Open Sans" panose="020B0606030504020204" pitchFamily="34" charset="0"/>
                <a:ea typeface="Open Sans" panose="020B0606030504020204" pitchFamily="34" charset="0"/>
                <a:cs typeface="Open Sans" panose="020B0606030504020204" pitchFamily="34" charset="0"/>
              </a:rPr>
              <a:t>85%</a:t>
            </a:r>
          </a:p>
          <a:p>
            <a:pPr algn="ctr"/>
            <a:r>
              <a:rPr lang="zh-CN" altLang="en-US" sz="1200" b="1" dirty="0" smtClean="0">
                <a:solidFill>
                  <a:srgbClr val="C00000"/>
                </a:solidFill>
                <a:latin typeface="微软雅黑" panose="020B0503020204020204" pitchFamily="34" charset="-122"/>
                <a:ea typeface="微软雅黑" panose="020B0503020204020204" pitchFamily="34" charset="-122"/>
              </a:rPr>
              <a:t> 输入</a:t>
            </a:r>
            <a:r>
              <a:rPr lang="zh-CN" altLang="en-US" sz="1200" b="1" dirty="0">
                <a:solidFill>
                  <a:srgbClr val="C00000"/>
                </a:solidFill>
                <a:latin typeface="微软雅黑" panose="020B0503020204020204" pitchFamily="34" charset="-122"/>
                <a:ea typeface="微软雅黑" panose="020B0503020204020204" pitchFamily="34" charset="-122"/>
              </a:rPr>
              <a:t>标题</a:t>
            </a:r>
            <a:endParaRPr lang="id-ID" altLang="zh-CN" sz="1200" b="1" dirty="0">
              <a:solidFill>
                <a:srgbClr val="C00000"/>
              </a:solidFill>
              <a:latin typeface="微软雅黑" panose="020B0503020204020204" pitchFamily="34" charset="-122"/>
              <a:ea typeface="微软雅黑" panose="020B0503020204020204" pitchFamily="34" charset="-122"/>
            </a:endParaRPr>
          </a:p>
        </p:txBody>
      </p:sp>
      <p:sp>
        <p:nvSpPr>
          <p:cNvPr id="62" name="Arc 48"/>
          <p:cNvSpPr/>
          <p:nvPr/>
        </p:nvSpPr>
        <p:spPr>
          <a:xfrm>
            <a:off x="3760093" y="4195093"/>
            <a:ext cx="1408112" cy="1408112"/>
          </a:xfrm>
          <a:prstGeom prst="arc">
            <a:avLst>
              <a:gd name="adj1" fmla="val 16200000"/>
              <a:gd name="adj2" fmla="val 11287514"/>
            </a:avLst>
          </a:prstGeom>
          <a:ln w="101600" cap="rnd">
            <a:solidFill>
              <a:srgbClr val="C0000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en-US"/>
          </a:p>
        </p:txBody>
      </p:sp>
      <p:sp>
        <p:nvSpPr>
          <p:cNvPr id="73" name="圆角矩形 72"/>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圆角矩形 73"/>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6"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7" name="圆角矩形 76"/>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9" name="圆角矩形 78"/>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880911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par>
                                <p:cTn id="14" presetID="53" presetClass="entr" presetSubtype="16" fill="hold" grpId="0" nodeType="withEffect">
                                  <p:stCondLst>
                                    <p:cond delay="50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fltVal val="0"/>
                                          </p:val>
                                        </p:tav>
                                        <p:tav tm="100000">
                                          <p:val>
                                            <p:strVal val="#ppt_w"/>
                                          </p:val>
                                        </p:tav>
                                      </p:tavLst>
                                    </p:anim>
                                    <p:anim calcmode="lin" valueType="num">
                                      <p:cBhvr>
                                        <p:cTn id="17" dur="500" fill="hold"/>
                                        <p:tgtEl>
                                          <p:spTgt spid="32"/>
                                        </p:tgtEl>
                                        <p:attrNameLst>
                                          <p:attrName>ppt_h</p:attrName>
                                        </p:attrNameLst>
                                      </p:cBhvr>
                                      <p:tavLst>
                                        <p:tav tm="0">
                                          <p:val>
                                            <p:fltVal val="0"/>
                                          </p:val>
                                        </p:tav>
                                        <p:tav tm="100000">
                                          <p:val>
                                            <p:strVal val="#ppt_h"/>
                                          </p:val>
                                        </p:tav>
                                      </p:tavLst>
                                    </p:anim>
                                    <p:animEffect transition="in" filter="fade">
                                      <p:cBhvr>
                                        <p:cTn id="18" dur="500"/>
                                        <p:tgtEl>
                                          <p:spTgt spid="32"/>
                                        </p:tgtEl>
                                      </p:cBhvr>
                                    </p:animEffect>
                                  </p:childTnLst>
                                </p:cTn>
                              </p:par>
                              <p:par>
                                <p:cTn id="19" presetID="53" presetClass="entr" presetSubtype="16" fill="hold" grpId="0" nodeType="withEffect">
                                  <p:stCondLst>
                                    <p:cond delay="50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Effect transition="in" filter="fade">
                                      <p:cBhvr>
                                        <p:cTn id="23" dur="500"/>
                                        <p:tgtEl>
                                          <p:spTgt spid="33"/>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4"/>
                                        </p:tgtEl>
                                        <p:attrNameLst>
                                          <p:attrName>style.visibility</p:attrName>
                                        </p:attrNameLst>
                                      </p:cBhvr>
                                      <p:to>
                                        <p:strVal val="visible"/>
                                      </p:to>
                                    </p:set>
                                    <p:anim calcmode="lin" valueType="num">
                                      <p:cBhvr>
                                        <p:cTn id="26" dur="500" fill="hold"/>
                                        <p:tgtEl>
                                          <p:spTgt spid="34"/>
                                        </p:tgtEl>
                                        <p:attrNameLst>
                                          <p:attrName>ppt_w</p:attrName>
                                        </p:attrNameLst>
                                      </p:cBhvr>
                                      <p:tavLst>
                                        <p:tav tm="0">
                                          <p:val>
                                            <p:fltVal val="0"/>
                                          </p:val>
                                        </p:tav>
                                        <p:tav tm="100000">
                                          <p:val>
                                            <p:strVal val="#ppt_w"/>
                                          </p:val>
                                        </p:tav>
                                      </p:tavLst>
                                    </p:anim>
                                    <p:anim calcmode="lin" valueType="num">
                                      <p:cBhvr>
                                        <p:cTn id="27" dur="500" fill="hold"/>
                                        <p:tgtEl>
                                          <p:spTgt spid="34"/>
                                        </p:tgtEl>
                                        <p:attrNameLst>
                                          <p:attrName>ppt_h</p:attrName>
                                        </p:attrNameLst>
                                      </p:cBhvr>
                                      <p:tavLst>
                                        <p:tav tm="0">
                                          <p:val>
                                            <p:fltVal val="0"/>
                                          </p:val>
                                        </p:tav>
                                        <p:tav tm="100000">
                                          <p:val>
                                            <p:strVal val="#ppt_h"/>
                                          </p:val>
                                        </p:tav>
                                      </p:tavLst>
                                    </p:anim>
                                    <p:animEffect transition="in" filter="fade">
                                      <p:cBhvr>
                                        <p:cTn id="28" dur="500"/>
                                        <p:tgtEl>
                                          <p:spTgt spid="34"/>
                                        </p:tgtEl>
                                      </p:cBhvr>
                                    </p:animEffect>
                                  </p:childTnLst>
                                </p:cTn>
                              </p:par>
                              <p:par>
                                <p:cTn id="29" presetID="53" presetClass="entr" presetSubtype="16"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Effect transition="in" filter="fade">
                                      <p:cBhvr>
                                        <p:cTn id="33" dur="500"/>
                                        <p:tgtEl>
                                          <p:spTgt spid="35"/>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36"/>
                                        </p:tgtEl>
                                        <p:attrNameLst>
                                          <p:attrName>style.visibility</p:attrName>
                                        </p:attrNameLst>
                                      </p:cBhvr>
                                      <p:to>
                                        <p:strVal val="visible"/>
                                      </p:to>
                                    </p:set>
                                    <p:anim calcmode="lin" valueType="num">
                                      <p:cBhvr>
                                        <p:cTn id="36" dur="500" fill="hold"/>
                                        <p:tgtEl>
                                          <p:spTgt spid="36"/>
                                        </p:tgtEl>
                                        <p:attrNameLst>
                                          <p:attrName>ppt_w</p:attrName>
                                        </p:attrNameLst>
                                      </p:cBhvr>
                                      <p:tavLst>
                                        <p:tav tm="0">
                                          <p:val>
                                            <p:fltVal val="0"/>
                                          </p:val>
                                        </p:tav>
                                        <p:tav tm="100000">
                                          <p:val>
                                            <p:strVal val="#ppt_w"/>
                                          </p:val>
                                        </p:tav>
                                      </p:tavLst>
                                    </p:anim>
                                    <p:anim calcmode="lin" valueType="num">
                                      <p:cBhvr>
                                        <p:cTn id="37" dur="500" fill="hold"/>
                                        <p:tgtEl>
                                          <p:spTgt spid="36"/>
                                        </p:tgtEl>
                                        <p:attrNameLst>
                                          <p:attrName>ppt_h</p:attrName>
                                        </p:attrNameLst>
                                      </p:cBhvr>
                                      <p:tavLst>
                                        <p:tav tm="0">
                                          <p:val>
                                            <p:fltVal val="0"/>
                                          </p:val>
                                        </p:tav>
                                        <p:tav tm="100000">
                                          <p:val>
                                            <p:strVal val="#ppt_h"/>
                                          </p:val>
                                        </p:tav>
                                      </p:tavLst>
                                    </p:anim>
                                    <p:animEffect transition="in" filter="fade">
                                      <p:cBhvr>
                                        <p:cTn id="38" dur="500"/>
                                        <p:tgtEl>
                                          <p:spTgt spid="36"/>
                                        </p:tgtEl>
                                      </p:cBhvr>
                                    </p:animEffect>
                                  </p:childTnLst>
                                </p:cTn>
                              </p:par>
                              <p:par>
                                <p:cTn id="39" presetID="53" presetClass="entr" presetSubtype="16" fill="hold" grpId="0" nodeType="withEffect">
                                  <p:stCondLst>
                                    <p:cond delay="500"/>
                                  </p:stCondLst>
                                  <p:childTnLst>
                                    <p:set>
                                      <p:cBhvr>
                                        <p:cTn id="40" dur="1" fill="hold">
                                          <p:stCondLst>
                                            <p:cond delay="0"/>
                                          </p:stCondLst>
                                        </p:cTn>
                                        <p:tgtEl>
                                          <p:spTgt spid="37"/>
                                        </p:tgtEl>
                                        <p:attrNameLst>
                                          <p:attrName>style.visibility</p:attrName>
                                        </p:attrNameLst>
                                      </p:cBhvr>
                                      <p:to>
                                        <p:strVal val="visible"/>
                                      </p:to>
                                    </p:set>
                                    <p:anim calcmode="lin" valueType="num">
                                      <p:cBhvr>
                                        <p:cTn id="41" dur="500" fill="hold"/>
                                        <p:tgtEl>
                                          <p:spTgt spid="37"/>
                                        </p:tgtEl>
                                        <p:attrNameLst>
                                          <p:attrName>ppt_w</p:attrName>
                                        </p:attrNameLst>
                                      </p:cBhvr>
                                      <p:tavLst>
                                        <p:tav tm="0">
                                          <p:val>
                                            <p:fltVal val="0"/>
                                          </p:val>
                                        </p:tav>
                                        <p:tav tm="100000">
                                          <p:val>
                                            <p:strVal val="#ppt_w"/>
                                          </p:val>
                                        </p:tav>
                                      </p:tavLst>
                                    </p:anim>
                                    <p:anim calcmode="lin" valueType="num">
                                      <p:cBhvr>
                                        <p:cTn id="42" dur="500" fill="hold"/>
                                        <p:tgtEl>
                                          <p:spTgt spid="37"/>
                                        </p:tgtEl>
                                        <p:attrNameLst>
                                          <p:attrName>ppt_h</p:attrName>
                                        </p:attrNameLst>
                                      </p:cBhvr>
                                      <p:tavLst>
                                        <p:tav tm="0">
                                          <p:val>
                                            <p:fltVal val="0"/>
                                          </p:val>
                                        </p:tav>
                                        <p:tav tm="100000">
                                          <p:val>
                                            <p:strVal val="#ppt_h"/>
                                          </p:val>
                                        </p:tav>
                                      </p:tavLst>
                                    </p:anim>
                                    <p:animEffect transition="in" filter="fade">
                                      <p:cBhvr>
                                        <p:cTn id="43" dur="500"/>
                                        <p:tgtEl>
                                          <p:spTgt spid="37"/>
                                        </p:tgtEl>
                                      </p:cBhvr>
                                    </p:animEffect>
                                  </p:childTnLst>
                                </p:cTn>
                              </p:par>
                              <p:par>
                                <p:cTn id="44" presetID="22" presetClass="entr" presetSubtype="4" fill="hold" nodeType="withEffect">
                                  <p:stCondLst>
                                    <p:cond delay="1000"/>
                                  </p:stCondLst>
                                  <p:childTnLst>
                                    <p:set>
                                      <p:cBhvr>
                                        <p:cTn id="45" dur="1" fill="hold">
                                          <p:stCondLst>
                                            <p:cond delay="0"/>
                                          </p:stCondLst>
                                        </p:cTn>
                                        <p:tgtEl>
                                          <p:spTgt spid="38"/>
                                        </p:tgtEl>
                                        <p:attrNameLst>
                                          <p:attrName>style.visibility</p:attrName>
                                        </p:attrNameLst>
                                      </p:cBhvr>
                                      <p:to>
                                        <p:strVal val="visible"/>
                                      </p:to>
                                    </p:set>
                                    <p:animEffect transition="in" filter="wipe(down)">
                                      <p:cBhvr>
                                        <p:cTn id="46" dur="500"/>
                                        <p:tgtEl>
                                          <p:spTgt spid="38"/>
                                        </p:tgtEl>
                                      </p:cBhvr>
                                    </p:animEffect>
                                  </p:childTnLst>
                                </p:cTn>
                              </p:par>
                              <p:par>
                                <p:cTn id="47" presetID="22" presetClass="entr" presetSubtype="4" fill="hold" nodeType="withEffect">
                                  <p:stCondLst>
                                    <p:cond delay="1000"/>
                                  </p:stCondLst>
                                  <p:childTnLst>
                                    <p:set>
                                      <p:cBhvr>
                                        <p:cTn id="48" dur="1" fill="hold">
                                          <p:stCondLst>
                                            <p:cond delay="0"/>
                                          </p:stCondLst>
                                        </p:cTn>
                                        <p:tgtEl>
                                          <p:spTgt spid="39"/>
                                        </p:tgtEl>
                                        <p:attrNameLst>
                                          <p:attrName>style.visibility</p:attrName>
                                        </p:attrNameLst>
                                      </p:cBhvr>
                                      <p:to>
                                        <p:strVal val="visible"/>
                                      </p:to>
                                    </p:set>
                                    <p:animEffect transition="in" filter="wipe(down)">
                                      <p:cBhvr>
                                        <p:cTn id="49" dur="500"/>
                                        <p:tgtEl>
                                          <p:spTgt spid="39"/>
                                        </p:tgtEl>
                                      </p:cBhvr>
                                    </p:animEffect>
                                  </p:childTnLst>
                                </p:cTn>
                              </p:par>
                              <p:par>
                                <p:cTn id="50" presetID="22" presetClass="entr" presetSubtype="4" fill="hold" nodeType="withEffect">
                                  <p:stCondLst>
                                    <p:cond delay="1000"/>
                                  </p:stCondLst>
                                  <p:childTnLst>
                                    <p:set>
                                      <p:cBhvr>
                                        <p:cTn id="51" dur="1" fill="hold">
                                          <p:stCondLst>
                                            <p:cond delay="0"/>
                                          </p:stCondLst>
                                        </p:cTn>
                                        <p:tgtEl>
                                          <p:spTgt spid="40"/>
                                        </p:tgtEl>
                                        <p:attrNameLst>
                                          <p:attrName>style.visibility</p:attrName>
                                        </p:attrNameLst>
                                      </p:cBhvr>
                                      <p:to>
                                        <p:strVal val="visible"/>
                                      </p:to>
                                    </p:set>
                                    <p:animEffect transition="in" filter="wipe(down)">
                                      <p:cBhvr>
                                        <p:cTn id="52" dur="500"/>
                                        <p:tgtEl>
                                          <p:spTgt spid="40"/>
                                        </p:tgtEl>
                                      </p:cBhvr>
                                    </p:animEffect>
                                  </p:childTnLst>
                                </p:cTn>
                              </p:par>
                              <p:par>
                                <p:cTn id="53" presetID="22" presetClass="entr" presetSubtype="4" fill="hold" nodeType="withEffect">
                                  <p:stCondLst>
                                    <p:cond delay="100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500"/>
                                        <p:tgtEl>
                                          <p:spTgt spid="41"/>
                                        </p:tgtEl>
                                      </p:cBhvr>
                                    </p:animEffect>
                                  </p:childTnLst>
                                </p:cTn>
                              </p:par>
                              <p:par>
                                <p:cTn id="56" presetID="22" presetClass="entr" presetSubtype="4" fill="hold" nodeType="withEffect">
                                  <p:stCondLst>
                                    <p:cond delay="1000"/>
                                  </p:stCondLst>
                                  <p:childTnLst>
                                    <p:set>
                                      <p:cBhvr>
                                        <p:cTn id="57" dur="1" fill="hold">
                                          <p:stCondLst>
                                            <p:cond delay="0"/>
                                          </p:stCondLst>
                                        </p:cTn>
                                        <p:tgtEl>
                                          <p:spTgt spid="44"/>
                                        </p:tgtEl>
                                        <p:attrNameLst>
                                          <p:attrName>style.visibility</p:attrName>
                                        </p:attrNameLst>
                                      </p:cBhvr>
                                      <p:to>
                                        <p:strVal val="visible"/>
                                      </p:to>
                                    </p:set>
                                    <p:animEffect transition="in" filter="wipe(down)">
                                      <p:cBhvr>
                                        <p:cTn id="58" dur="500"/>
                                        <p:tgtEl>
                                          <p:spTgt spid="44"/>
                                        </p:tgtEl>
                                      </p:cBhvr>
                                    </p:animEffect>
                                  </p:childTnLst>
                                </p:cTn>
                              </p:par>
                              <p:par>
                                <p:cTn id="59" presetID="22" presetClass="entr" presetSubtype="4" fill="hold" nodeType="withEffect">
                                  <p:stCondLst>
                                    <p:cond delay="100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53" presetClass="entr" presetSubtype="16" fill="hold" grpId="0" nodeType="withEffect">
                                  <p:stCondLst>
                                    <p:cond delay="1500"/>
                                  </p:stCondLst>
                                  <p:childTnLst>
                                    <p:set>
                                      <p:cBhvr>
                                        <p:cTn id="63" dur="1" fill="hold">
                                          <p:stCondLst>
                                            <p:cond delay="0"/>
                                          </p:stCondLst>
                                        </p:cTn>
                                        <p:tgtEl>
                                          <p:spTgt spid="59"/>
                                        </p:tgtEl>
                                        <p:attrNameLst>
                                          <p:attrName>style.visibility</p:attrName>
                                        </p:attrNameLst>
                                      </p:cBhvr>
                                      <p:to>
                                        <p:strVal val="visible"/>
                                      </p:to>
                                    </p:set>
                                    <p:anim calcmode="lin" valueType="num">
                                      <p:cBhvr>
                                        <p:cTn id="64" dur="500" fill="hold"/>
                                        <p:tgtEl>
                                          <p:spTgt spid="59"/>
                                        </p:tgtEl>
                                        <p:attrNameLst>
                                          <p:attrName>ppt_w</p:attrName>
                                        </p:attrNameLst>
                                      </p:cBhvr>
                                      <p:tavLst>
                                        <p:tav tm="0">
                                          <p:val>
                                            <p:fltVal val="0"/>
                                          </p:val>
                                        </p:tav>
                                        <p:tav tm="100000">
                                          <p:val>
                                            <p:strVal val="#ppt_w"/>
                                          </p:val>
                                        </p:tav>
                                      </p:tavLst>
                                    </p:anim>
                                    <p:anim calcmode="lin" valueType="num">
                                      <p:cBhvr>
                                        <p:cTn id="65" dur="500" fill="hold"/>
                                        <p:tgtEl>
                                          <p:spTgt spid="59"/>
                                        </p:tgtEl>
                                        <p:attrNameLst>
                                          <p:attrName>ppt_h</p:attrName>
                                        </p:attrNameLst>
                                      </p:cBhvr>
                                      <p:tavLst>
                                        <p:tav tm="0">
                                          <p:val>
                                            <p:fltVal val="0"/>
                                          </p:val>
                                        </p:tav>
                                        <p:tav tm="100000">
                                          <p:val>
                                            <p:strVal val="#ppt_h"/>
                                          </p:val>
                                        </p:tav>
                                      </p:tavLst>
                                    </p:anim>
                                    <p:animEffect transition="in" filter="fade">
                                      <p:cBhvr>
                                        <p:cTn id="66" dur="500"/>
                                        <p:tgtEl>
                                          <p:spTgt spid="59"/>
                                        </p:tgtEl>
                                      </p:cBhvr>
                                    </p:animEffect>
                                  </p:childTnLst>
                                </p:cTn>
                              </p:par>
                              <p:par>
                                <p:cTn id="67" presetID="53" presetClass="entr" presetSubtype="16" fill="hold" grpId="0" nodeType="withEffect">
                                  <p:stCondLst>
                                    <p:cond delay="150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grpId="0" nodeType="withEffect">
                                  <p:stCondLst>
                                    <p:cond delay="1500"/>
                                  </p:stCondLst>
                                  <p:childTnLst>
                                    <p:set>
                                      <p:cBhvr>
                                        <p:cTn id="73" dur="1" fill="hold">
                                          <p:stCondLst>
                                            <p:cond delay="0"/>
                                          </p:stCondLst>
                                        </p:cTn>
                                        <p:tgtEl>
                                          <p:spTgt spid="54"/>
                                        </p:tgtEl>
                                        <p:attrNameLst>
                                          <p:attrName>style.visibility</p:attrName>
                                        </p:attrNameLst>
                                      </p:cBhvr>
                                      <p:to>
                                        <p:strVal val="visible"/>
                                      </p:to>
                                    </p:set>
                                    <p:anim calcmode="lin" valueType="num">
                                      <p:cBhvr>
                                        <p:cTn id="74" dur="500" fill="hold"/>
                                        <p:tgtEl>
                                          <p:spTgt spid="54"/>
                                        </p:tgtEl>
                                        <p:attrNameLst>
                                          <p:attrName>ppt_w</p:attrName>
                                        </p:attrNameLst>
                                      </p:cBhvr>
                                      <p:tavLst>
                                        <p:tav tm="0">
                                          <p:val>
                                            <p:fltVal val="0"/>
                                          </p:val>
                                        </p:tav>
                                        <p:tav tm="100000">
                                          <p:val>
                                            <p:strVal val="#ppt_w"/>
                                          </p:val>
                                        </p:tav>
                                      </p:tavLst>
                                    </p:anim>
                                    <p:anim calcmode="lin" valueType="num">
                                      <p:cBhvr>
                                        <p:cTn id="75" dur="500" fill="hold"/>
                                        <p:tgtEl>
                                          <p:spTgt spid="54"/>
                                        </p:tgtEl>
                                        <p:attrNameLst>
                                          <p:attrName>ppt_h</p:attrName>
                                        </p:attrNameLst>
                                      </p:cBhvr>
                                      <p:tavLst>
                                        <p:tav tm="0">
                                          <p:val>
                                            <p:fltVal val="0"/>
                                          </p:val>
                                        </p:tav>
                                        <p:tav tm="100000">
                                          <p:val>
                                            <p:strVal val="#ppt_h"/>
                                          </p:val>
                                        </p:tav>
                                      </p:tavLst>
                                    </p:anim>
                                    <p:animEffect transition="in" filter="fade">
                                      <p:cBhvr>
                                        <p:cTn id="76" dur="500"/>
                                        <p:tgtEl>
                                          <p:spTgt spid="54"/>
                                        </p:tgtEl>
                                      </p:cBhvr>
                                    </p:animEffect>
                                  </p:childTnLst>
                                </p:cTn>
                              </p:par>
                              <p:par>
                                <p:cTn id="77" presetID="53" presetClass="entr" presetSubtype="16"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p:cTn id="79" dur="500" fill="hold"/>
                                        <p:tgtEl>
                                          <p:spTgt spid="55"/>
                                        </p:tgtEl>
                                        <p:attrNameLst>
                                          <p:attrName>ppt_w</p:attrName>
                                        </p:attrNameLst>
                                      </p:cBhvr>
                                      <p:tavLst>
                                        <p:tav tm="0">
                                          <p:val>
                                            <p:fltVal val="0"/>
                                          </p:val>
                                        </p:tav>
                                        <p:tav tm="100000">
                                          <p:val>
                                            <p:strVal val="#ppt_w"/>
                                          </p:val>
                                        </p:tav>
                                      </p:tavLst>
                                    </p:anim>
                                    <p:anim calcmode="lin" valueType="num">
                                      <p:cBhvr>
                                        <p:cTn id="80" dur="500" fill="hold"/>
                                        <p:tgtEl>
                                          <p:spTgt spid="55"/>
                                        </p:tgtEl>
                                        <p:attrNameLst>
                                          <p:attrName>ppt_h</p:attrName>
                                        </p:attrNameLst>
                                      </p:cBhvr>
                                      <p:tavLst>
                                        <p:tav tm="0">
                                          <p:val>
                                            <p:fltVal val="0"/>
                                          </p:val>
                                        </p:tav>
                                        <p:tav tm="100000">
                                          <p:val>
                                            <p:strVal val="#ppt_h"/>
                                          </p:val>
                                        </p:tav>
                                      </p:tavLst>
                                    </p:anim>
                                    <p:animEffect transition="in" filter="fade">
                                      <p:cBhvr>
                                        <p:cTn id="81" dur="500"/>
                                        <p:tgtEl>
                                          <p:spTgt spid="55"/>
                                        </p:tgtEl>
                                      </p:cBhvr>
                                    </p:animEffect>
                                  </p:childTnLst>
                                </p:cTn>
                              </p:par>
                              <p:par>
                                <p:cTn id="82" presetID="53" presetClass="entr" presetSubtype="16" fill="hold" grpId="0" nodeType="withEffect">
                                  <p:stCondLst>
                                    <p:cond delay="1500"/>
                                  </p:stCondLst>
                                  <p:childTnLst>
                                    <p:set>
                                      <p:cBhvr>
                                        <p:cTn id="83" dur="1" fill="hold">
                                          <p:stCondLst>
                                            <p:cond delay="0"/>
                                          </p:stCondLst>
                                        </p:cTn>
                                        <p:tgtEl>
                                          <p:spTgt spid="56"/>
                                        </p:tgtEl>
                                        <p:attrNameLst>
                                          <p:attrName>style.visibility</p:attrName>
                                        </p:attrNameLst>
                                      </p:cBhvr>
                                      <p:to>
                                        <p:strVal val="visible"/>
                                      </p:to>
                                    </p:set>
                                    <p:anim calcmode="lin" valueType="num">
                                      <p:cBhvr>
                                        <p:cTn id="84" dur="500" fill="hold"/>
                                        <p:tgtEl>
                                          <p:spTgt spid="56"/>
                                        </p:tgtEl>
                                        <p:attrNameLst>
                                          <p:attrName>ppt_w</p:attrName>
                                        </p:attrNameLst>
                                      </p:cBhvr>
                                      <p:tavLst>
                                        <p:tav tm="0">
                                          <p:val>
                                            <p:fltVal val="0"/>
                                          </p:val>
                                        </p:tav>
                                        <p:tav tm="100000">
                                          <p:val>
                                            <p:strVal val="#ppt_w"/>
                                          </p:val>
                                        </p:tav>
                                      </p:tavLst>
                                    </p:anim>
                                    <p:anim calcmode="lin" valueType="num">
                                      <p:cBhvr>
                                        <p:cTn id="85" dur="500" fill="hold"/>
                                        <p:tgtEl>
                                          <p:spTgt spid="56"/>
                                        </p:tgtEl>
                                        <p:attrNameLst>
                                          <p:attrName>ppt_h</p:attrName>
                                        </p:attrNameLst>
                                      </p:cBhvr>
                                      <p:tavLst>
                                        <p:tav tm="0">
                                          <p:val>
                                            <p:fltVal val="0"/>
                                          </p:val>
                                        </p:tav>
                                        <p:tav tm="100000">
                                          <p:val>
                                            <p:strVal val="#ppt_h"/>
                                          </p:val>
                                        </p:tav>
                                      </p:tavLst>
                                    </p:anim>
                                    <p:animEffect transition="in" filter="fade">
                                      <p:cBhvr>
                                        <p:cTn id="86" dur="500"/>
                                        <p:tgtEl>
                                          <p:spTgt spid="56"/>
                                        </p:tgtEl>
                                      </p:cBhvr>
                                    </p:animEffect>
                                  </p:childTnLst>
                                </p:cTn>
                              </p:par>
                              <p:par>
                                <p:cTn id="87" presetID="53" presetClass="entr" presetSubtype="16" fill="hold" grpId="0" nodeType="withEffect">
                                  <p:stCondLst>
                                    <p:cond delay="1500"/>
                                  </p:stCondLst>
                                  <p:childTnLst>
                                    <p:set>
                                      <p:cBhvr>
                                        <p:cTn id="88" dur="1" fill="hold">
                                          <p:stCondLst>
                                            <p:cond delay="0"/>
                                          </p:stCondLst>
                                        </p:cTn>
                                        <p:tgtEl>
                                          <p:spTgt spid="57"/>
                                        </p:tgtEl>
                                        <p:attrNameLst>
                                          <p:attrName>style.visibility</p:attrName>
                                        </p:attrNameLst>
                                      </p:cBhvr>
                                      <p:to>
                                        <p:strVal val="visible"/>
                                      </p:to>
                                    </p:set>
                                    <p:anim calcmode="lin" valueType="num">
                                      <p:cBhvr>
                                        <p:cTn id="89" dur="500" fill="hold"/>
                                        <p:tgtEl>
                                          <p:spTgt spid="57"/>
                                        </p:tgtEl>
                                        <p:attrNameLst>
                                          <p:attrName>ppt_w</p:attrName>
                                        </p:attrNameLst>
                                      </p:cBhvr>
                                      <p:tavLst>
                                        <p:tav tm="0">
                                          <p:val>
                                            <p:fltVal val="0"/>
                                          </p:val>
                                        </p:tav>
                                        <p:tav tm="100000">
                                          <p:val>
                                            <p:strVal val="#ppt_w"/>
                                          </p:val>
                                        </p:tav>
                                      </p:tavLst>
                                    </p:anim>
                                    <p:anim calcmode="lin" valueType="num">
                                      <p:cBhvr>
                                        <p:cTn id="90" dur="500" fill="hold"/>
                                        <p:tgtEl>
                                          <p:spTgt spid="57"/>
                                        </p:tgtEl>
                                        <p:attrNameLst>
                                          <p:attrName>ppt_h</p:attrName>
                                        </p:attrNameLst>
                                      </p:cBhvr>
                                      <p:tavLst>
                                        <p:tav tm="0">
                                          <p:val>
                                            <p:fltVal val="0"/>
                                          </p:val>
                                        </p:tav>
                                        <p:tav tm="100000">
                                          <p:val>
                                            <p:strVal val="#ppt_h"/>
                                          </p:val>
                                        </p:tav>
                                      </p:tavLst>
                                    </p:anim>
                                    <p:animEffect transition="in" filter="fade">
                                      <p:cBhvr>
                                        <p:cTn id="91" dur="500"/>
                                        <p:tgtEl>
                                          <p:spTgt spid="57"/>
                                        </p:tgtEl>
                                      </p:cBhvr>
                                    </p:animEffect>
                                  </p:childTnLst>
                                </p:cTn>
                              </p:par>
                              <p:par>
                                <p:cTn id="92" presetID="53" presetClass="entr" presetSubtype="16" fill="hold" grpId="0" nodeType="withEffect">
                                  <p:stCondLst>
                                    <p:cond delay="1500"/>
                                  </p:stCondLst>
                                  <p:childTnLst>
                                    <p:set>
                                      <p:cBhvr>
                                        <p:cTn id="93" dur="1" fill="hold">
                                          <p:stCondLst>
                                            <p:cond delay="0"/>
                                          </p:stCondLst>
                                        </p:cTn>
                                        <p:tgtEl>
                                          <p:spTgt spid="58"/>
                                        </p:tgtEl>
                                        <p:attrNameLst>
                                          <p:attrName>style.visibility</p:attrName>
                                        </p:attrNameLst>
                                      </p:cBhvr>
                                      <p:to>
                                        <p:strVal val="visible"/>
                                      </p:to>
                                    </p:set>
                                    <p:anim calcmode="lin" valueType="num">
                                      <p:cBhvr>
                                        <p:cTn id="94" dur="500" fill="hold"/>
                                        <p:tgtEl>
                                          <p:spTgt spid="58"/>
                                        </p:tgtEl>
                                        <p:attrNameLst>
                                          <p:attrName>ppt_w</p:attrName>
                                        </p:attrNameLst>
                                      </p:cBhvr>
                                      <p:tavLst>
                                        <p:tav tm="0">
                                          <p:val>
                                            <p:fltVal val="0"/>
                                          </p:val>
                                        </p:tav>
                                        <p:tav tm="100000">
                                          <p:val>
                                            <p:strVal val="#ppt_w"/>
                                          </p:val>
                                        </p:tav>
                                      </p:tavLst>
                                    </p:anim>
                                    <p:anim calcmode="lin" valueType="num">
                                      <p:cBhvr>
                                        <p:cTn id="95" dur="500" fill="hold"/>
                                        <p:tgtEl>
                                          <p:spTgt spid="58"/>
                                        </p:tgtEl>
                                        <p:attrNameLst>
                                          <p:attrName>ppt_h</p:attrName>
                                        </p:attrNameLst>
                                      </p:cBhvr>
                                      <p:tavLst>
                                        <p:tav tm="0">
                                          <p:val>
                                            <p:fltVal val="0"/>
                                          </p:val>
                                        </p:tav>
                                        <p:tav tm="100000">
                                          <p:val>
                                            <p:strVal val="#ppt_h"/>
                                          </p:val>
                                        </p:tav>
                                      </p:tavLst>
                                    </p:anim>
                                    <p:animEffect transition="in" filter="fade">
                                      <p:cBhvr>
                                        <p:cTn id="96" dur="500"/>
                                        <p:tgtEl>
                                          <p:spTgt spid="58"/>
                                        </p:tgtEl>
                                      </p:cBhvr>
                                    </p:animEffect>
                                  </p:childTnLst>
                                </p:cTn>
                              </p:par>
                              <p:par>
                                <p:cTn id="97" presetID="2" presetClass="entr" presetSubtype="4" fill="hold" grpId="0" nodeType="withEffect">
                                  <p:stCondLst>
                                    <p:cond delay="2000"/>
                                  </p:stCondLst>
                                  <p:childTnLst>
                                    <p:set>
                                      <p:cBhvr>
                                        <p:cTn id="98" dur="1" fill="hold">
                                          <p:stCondLst>
                                            <p:cond delay="0"/>
                                          </p:stCondLst>
                                        </p:cTn>
                                        <p:tgtEl>
                                          <p:spTgt spid="46"/>
                                        </p:tgtEl>
                                        <p:attrNameLst>
                                          <p:attrName>style.visibility</p:attrName>
                                        </p:attrNameLst>
                                      </p:cBhvr>
                                      <p:to>
                                        <p:strVal val="visible"/>
                                      </p:to>
                                    </p:set>
                                    <p:anim calcmode="lin" valueType="num">
                                      <p:cBhvr additive="base">
                                        <p:cTn id="99" dur="500" fill="hold"/>
                                        <p:tgtEl>
                                          <p:spTgt spid="46"/>
                                        </p:tgtEl>
                                        <p:attrNameLst>
                                          <p:attrName>ppt_x</p:attrName>
                                        </p:attrNameLst>
                                      </p:cBhvr>
                                      <p:tavLst>
                                        <p:tav tm="0">
                                          <p:val>
                                            <p:strVal val="#ppt_x"/>
                                          </p:val>
                                        </p:tav>
                                        <p:tav tm="100000">
                                          <p:val>
                                            <p:strVal val="#ppt_x"/>
                                          </p:val>
                                        </p:tav>
                                      </p:tavLst>
                                    </p:anim>
                                    <p:anim calcmode="lin" valueType="num">
                                      <p:cBhvr additive="base">
                                        <p:cTn id="100" dur="500" fill="hold"/>
                                        <p:tgtEl>
                                          <p:spTgt spid="46"/>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47"/>
                                        </p:tgtEl>
                                        <p:attrNameLst>
                                          <p:attrName>style.visibility</p:attrName>
                                        </p:attrNameLst>
                                      </p:cBhvr>
                                      <p:to>
                                        <p:strVal val="visible"/>
                                      </p:to>
                                    </p:set>
                                    <p:anim calcmode="lin" valueType="num">
                                      <p:cBhvr additive="base">
                                        <p:cTn id="103" dur="500" fill="hold"/>
                                        <p:tgtEl>
                                          <p:spTgt spid="47"/>
                                        </p:tgtEl>
                                        <p:attrNameLst>
                                          <p:attrName>ppt_x</p:attrName>
                                        </p:attrNameLst>
                                      </p:cBhvr>
                                      <p:tavLst>
                                        <p:tav tm="0">
                                          <p:val>
                                            <p:strVal val="#ppt_x"/>
                                          </p:val>
                                        </p:tav>
                                        <p:tav tm="100000">
                                          <p:val>
                                            <p:strVal val="#ppt_x"/>
                                          </p:val>
                                        </p:tav>
                                      </p:tavLst>
                                    </p:anim>
                                    <p:anim calcmode="lin" valueType="num">
                                      <p:cBhvr additive="base">
                                        <p:cTn id="104" dur="500" fill="hold"/>
                                        <p:tgtEl>
                                          <p:spTgt spid="47"/>
                                        </p:tgtEl>
                                        <p:attrNameLst>
                                          <p:attrName>ppt_y</p:attrName>
                                        </p:attrNameLst>
                                      </p:cBhvr>
                                      <p:tavLst>
                                        <p:tav tm="0">
                                          <p:val>
                                            <p:strVal val="1+#ppt_h/2"/>
                                          </p:val>
                                        </p:tav>
                                        <p:tav tm="100000">
                                          <p:val>
                                            <p:strVal val="#ppt_y"/>
                                          </p:val>
                                        </p:tav>
                                      </p:tavLst>
                                    </p:anim>
                                  </p:childTnLst>
                                </p:cTn>
                              </p:par>
                              <p:par>
                                <p:cTn id="105" presetID="2" presetClass="entr" presetSubtype="4" fill="hold" grpId="0" nodeType="withEffect">
                                  <p:stCondLst>
                                    <p:cond delay="2000"/>
                                  </p:stCondLst>
                                  <p:childTnLst>
                                    <p:set>
                                      <p:cBhvr>
                                        <p:cTn id="106" dur="1" fill="hold">
                                          <p:stCondLst>
                                            <p:cond delay="0"/>
                                          </p:stCondLst>
                                        </p:cTn>
                                        <p:tgtEl>
                                          <p:spTgt spid="48"/>
                                        </p:tgtEl>
                                        <p:attrNameLst>
                                          <p:attrName>style.visibility</p:attrName>
                                        </p:attrNameLst>
                                      </p:cBhvr>
                                      <p:to>
                                        <p:strVal val="visible"/>
                                      </p:to>
                                    </p:set>
                                    <p:anim calcmode="lin" valueType="num">
                                      <p:cBhvr additive="base">
                                        <p:cTn id="107" dur="500" fill="hold"/>
                                        <p:tgtEl>
                                          <p:spTgt spid="48"/>
                                        </p:tgtEl>
                                        <p:attrNameLst>
                                          <p:attrName>ppt_x</p:attrName>
                                        </p:attrNameLst>
                                      </p:cBhvr>
                                      <p:tavLst>
                                        <p:tav tm="0">
                                          <p:val>
                                            <p:strVal val="#ppt_x"/>
                                          </p:val>
                                        </p:tav>
                                        <p:tav tm="100000">
                                          <p:val>
                                            <p:strVal val="#ppt_x"/>
                                          </p:val>
                                        </p:tav>
                                      </p:tavLst>
                                    </p:anim>
                                    <p:anim calcmode="lin" valueType="num">
                                      <p:cBhvr additive="base">
                                        <p:cTn id="108" dur="500" fill="hold"/>
                                        <p:tgtEl>
                                          <p:spTgt spid="48"/>
                                        </p:tgtEl>
                                        <p:attrNameLst>
                                          <p:attrName>ppt_y</p:attrName>
                                        </p:attrNameLst>
                                      </p:cBhvr>
                                      <p:tavLst>
                                        <p:tav tm="0">
                                          <p:val>
                                            <p:strVal val="1+#ppt_h/2"/>
                                          </p:val>
                                        </p:tav>
                                        <p:tav tm="100000">
                                          <p:val>
                                            <p:strVal val="#ppt_y"/>
                                          </p:val>
                                        </p:tav>
                                      </p:tavLst>
                                    </p:anim>
                                  </p:childTnLst>
                                </p:cTn>
                              </p:par>
                              <p:par>
                                <p:cTn id="109" presetID="2" presetClass="entr" presetSubtype="4" fill="hold" grpId="0" nodeType="withEffect">
                                  <p:stCondLst>
                                    <p:cond delay="2000"/>
                                  </p:stCondLst>
                                  <p:childTnLst>
                                    <p:set>
                                      <p:cBhvr>
                                        <p:cTn id="110" dur="1" fill="hold">
                                          <p:stCondLst>
                                            <p:cond delay="0"/>
                                          </p:stCondLst>
                                        </p:cTn>
                                        <p:tgtEl>
                                          <p:spTgt spid="49"/>
                                        </p:tgtEl>
                                        <p:attrNameLst>
                                          <p:attrName>style.visibility</p:attrName>
                                        </p:attrNameLst>
                                      </p:cBhvr>
                                      <p:to>
                                        <p:strVal val="visible"/>
                                      </p:to>
                                    </p:set>
                                    <p:anim calcmode="lin" valueType="num">
                                      <p:cBhvr additive="base">
                                        <p:cTn id="111" dur="500" fill="hold"/>
                                        <p:tgtEl>
                                          <p:spTgt spid="49"/>
                                        </p:tgtEl>
                                        <p:attrNameLst>
                                          <p:attrName>ppt_x</p:attrName>
                                        </p:attrNameLst>
                                      </p:cBhvr>
                                      <p:tavLst>
                                        <p:tav tm="0">
                                          <p:val>
                                            <p:strVal val="#ppt_x"/>
                                          </p:val>
                                        </p:tav>
                                        <p:tav tm="100000">
                                          <p:val>
                                            <p:strVal val="#ppt_x"/>
                                          </p:val>
                                        </p:tav>
                                      </p:tavLst>
                                    </p:anim>
                                    <p:anim calcmode="lin" valueType="num">
                                      <p:cBhvr additive="base">
                                        <p:cTn id="112" dur="500" fill="hold"/>
                                        <p:tgtEl>
                                          <p:spTgt spid="49"/>
                                        </p:tgtEl>
                                        <p:attrNameLst>
                                          <p:attrName>ppt_y</p:attrName>
                                        </p:attrNameLst>
                                      </p:cBhvr>
                                      <p:tavLst>
                                        <p:tav tm="0">
                                          <p:val>
                                            <p:strVal val="1+#ppt_h/2"/>
                                          </p:val>
                                        </p:tav>
                                        <p:tav tm="100000">
                                          <p:val>
                                            <p:strVal val="#ppt_y"/>
                                          </p:val>
                                        </p:tav>
                                      </p:tavLst>
                                    </p:anim>
                                  </p:childTnLst>
                                </p:cTn>
                              </p:par>
                              <p:par>
                                <p:cTn id="113" presetID="2" presetClass="entr" presetSubtype="4" fill="hold" grpId="0" nodeType="withEffect">
                                  <p:stCondLst>
                                    <p:cond delay="200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par>
                                <p:cTn id="117" presetID="2" presetClass="entr" presetSubtype="4" fill="hold" grpId="0" nodeType="withEffect">
                                  <p:stCondLst>
                                    <p:cond delay="2000"/>
                                  </p:stCondLst>
                                  <p:childTnLst>
                                    <p:set>
                                      <p:cBhvr>
                                        <p:cTn id="118" dur="1" fill="hold">
                                          <p:stCondLst>
                                            <p:cond delay="0"/>
                                          </p:stCondLst>
                                        </p:cTn>
                                        <p:tgtEl>
                                          <p:spTgt spid="51"/>
                                        </p:tgtEl>
                                        <p:attrNameLst>
                                          <p:attrName>style.visibility</p:attrName>
                                        </p:attrNameLst>
                                      </p:cBhvr>
                                      <p:to>
                                        <p:strVal val="visible"/>
                                      </p:to>
                                    </p:set>
                                    <p:anim calcmode="lin" valueType="num">
                                      <p:cBhvr additive="base">
                                        <p:cTn id="119" dur="500" fill="hold"/>
                                        <p:tgtEl>
                                          <p:spTgt spid="51"/>
                                        </p:tgtEl>
                                        <p:attrNameLst>
                                          <p:attrName>ppt_x</p:attrName>
                                        </p:attrNameLst>
                                      </p:cBhvr>
                                      <p:tavLst>
                                        <p:tav tm="0">
                                          <p:val>
                                            <p:strVal val="#ppt_x"/>
                                          </p:val>
                                        </p:tav>
                                        <p:tav tm="100000">
                                          <p:val>
                                            <p:strVal val="#ppt_x"/>
                                          </p:val>
                                        </p:tav>
                                      </p:tavLst>
                                    </p:anim>
                                    <p:anim calcmode="lin" valueType="num">
                                      <p:cBhvr additive="base">
                                        <p:cTn id="120" dur="500" fill="hold"/>
                                        <p:tgtEl>
                                          <p:spTgt spid="51"/>
                                        </p:tgtEl>
                                        <p:attrNameLst>
                                          <p:attrName>ppt_y</p:attrName>
                                        </p:attrNameLst>
                                      </p:cBhvr>
                                      <p:tavLst>
                                        <p:tav tm="0">
                                          <p:val>
                                            <p:strVal val="1+#ppt_h/2"/>
                                          </p:val>
                                        </p:tav>
                                        <p:tav tm="100000">
                                          <p:val>
                                            <p:strVal val="#ppt_y"/>
                                          </p:val>
                                        </p:tav>
                                      </p:tavLst>
                                    </p:anim>
                                  </p:childTnLst>
                                </p:cTn>
                              </p:par>
                              <p:par>
                                <p:cTn id="121" presetID="2" presetClass="entr" presetSubtype="4" fill="hold" grpId="0" nodeType="withEffect">
                                  <p:stCondLst>
                                    <p:cond delay="2000"/>
                                  </p:stCondLst>
                                  <p:childTnLst>
                                    <p:set>
                                      <p:cBhvr>
                                        <p:cTn id="122" dur="1" fill="hold">
                                          <p:stCondLst>
                                            <p:cond delay="0"/>
                                          </p:stCondLst>
                                        </p:cTn>
                                        <p:tgtEl>
                                          <p:spTgt spid="52"/>
                                        </p:tgtEl>
                                        <p:attrNameLst>
                                          <p:attrName>style.visibility</p:attrName>
                                        </p:attrNameLst>
                                      </p:cBhvr>
                                      <p:to>
                                        <p:strVal val="visible"/>
                                      </p:to>
                                    </p:set>
                                    <p:anim calcmode="lin" valueType="num">
                                      <p:cBhvr additive="base">
                                        <p:cTn id="123" dur="500" fill="hold"/>
                                        <p:tgtEl>
                                          <p:spTgt spid="52"/>
                                        </p:tgtEl>
                                        <p:attrNameLst>
                                          <p:attrName>ppt_x</p:attrName>
                                        </p:attrNameLst>
                                      </p:cBhvr>
                                      <p:tavLst>
                                        <p:tav tm="0">
                                          <p:val>
                                            <p:strVal val="#ppt_x"/>
                                          </p:val>
                                        </p:tav>
                                        <p:tav tm="100000">
                                          <p:val>
                                            <p:strVal val="#ppt_x"/>
                                          </p:val>
                                        </p:tav>
                                      </p:tavLst>
                                    </p:anim>
                                    <p:anim calcmode="lin" valueType="num">
                                      <p:cBhvr additive="base">
                                        <p:cTn id="124" dur="500" fill="hold"/>
                                        <p:tgtEl>
                                          <p:spTgt spid="52"/>
                                        </p:tgtEl>
                                        <p:attrNameLst>
                                          <p:attrName>ppt_y</p:attrName>
                                        </p:attrNameLst>
                                      </p:cBhvr>
                                      <p:tavLst>
                                        <p:tav tm="0">
                                          <p:val>
                                            <p:strVal val="1+#ppt_h/2"/>
                                          </p:val>
                                        </p:tav>
                                        <p:tav tm="100000">
                                          <p:val>
                                            <p:strVal val="#ppt_y"/>
                                          </p:val>
                                        </p:tav>
                                      </p:tavLst>
                                    </p:anim>
                                  </p:childTnLst>
                                </p:cTn>
                              </p:par>
                            </p:childTnLst>
                          </p:cTn>
                        </p:par>
                        <p:par>
                          <p:cTn id="125" fill="hold">
                            <p:stCondLst>
                              <p:cond delay="2500"/>
                            </p:stCondLst>
                            <p:childTnLst>
                              <p:par>
                                <p:cTn id="126" presetID="53" presetClass="entr" presetSubtype="16" fill="hold" grpId="0" nodeType="afterEffect">
                                  <p:stCondLst>
                                    <p:cond delay="0"/>
                                  </p:stCondLst>
                                  <p:childTnLst>
                                    <p:set>
                                      <p:cBhvr>
                                        <p:cTn id="127" dur="1" fill="hold">
                                          <p:stCondLst>
                                            <p:cond delay="0"/>
                                          </p:stCondLst>
                                        </p:cTn>
                                        <p:tgtEl>
                                          <p:spTgt spid="61"/>
                                        </p:tgtEl>
                                        <p:attrNameLst>
                                          <p:attrName>style.visibility</p:attrName>
                                        </p:attrNameLst>
                                      </p:cBhvr>
                                      <p:to>
                                        <p:strVal val="visible"/>
                                      </p:to>
                                    </p:set>
                                    <p:anim calcmode="lin" valueType="num">
                                      <p:cBhvr>
                                        <p:cTn id="128" dur="500" fill="hold"/>
                                        <p:tgtEl>
                                          <p:spTgt spid="61"/>
                                        </p:tgtEl>
                                        <p:attrNameLst>
                                          <p:attrName>ppt_w</p:attrName>
                                        </p:attrNameLst>
                                      </p:cBhvr>
                                      <p:tavLst>
                                        <p:tav tm="0">
                                          <p:val>
                                            <p:fltVal val="0"/>
                                          </p:val>
                                        </p:tav>
                                        <p:tav tm="100000">
                                          <p:val>
                                            <p:strVal val="#ppt_w"/>
                                          </p:val>
                                        </p:tav>
                                      </p:tavLst>
                                    </p:anim>
                                    <p:anim calcmode="lin" valueType="num">
                                      <p:cBhvr>
                                        <p:cTn id="129" dur="500" fill="hold"/>
                                        <p:tgtEl>
                                          <p:spTgt spid="61"/>
                                        </p:tgtEl>
                                        <p:attrNameLst>
                                          <p:attrName>ppt_h</p:attrName>
                                        </p:attrNameLst>
                                      </p:cBhvr>
                                      <p:tavLst>
                                        <p:tav tm="0">
                                          <p:val>
                                            <p:fltVal val="0"/>
                                          </p:val>
                                        </p:tav>
                                        <p:tav tm="100000">
                                          <p:val>
                                            <p:strVal val="#ppt_h"/>
                                          </p:val>
                                        </p:tav>
                                      </p:tavLst>
                                    </p:anim>
                                    <p:animEffect transition="in" filter="fade">
                                      <p:cBhvr>
                                        <p:cTn id="130" dur="500"/>
                                        <p:tgtEl>
                                          <p:spTgt spid="61"/>
                                        </p:tgtEl>
                                      </p:cBhvr>
                                    </p:animEffect>
                                  </p:childTnLst>
                                </p:cTn>
                              </p:par>
                            </p:childTnLst>
                          </p:cTn>
                        </p:par>
                        <p:par>
                          <p:cTn id="131" fill="hold">
                            <p:stCondLst>
                              <p:cond delay="3000"/>
                            </p:stCondLst>
                            <p:childTnLst>
                              <p:par>
                                <p:cTn id="132" presetID="53" presetClass="entr" presetSubtype="16"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 calcmode="lin" valueType="num">
                                      <p:cBhvr>
                                        <p:cTn id="134" dur="500" fill="hold"/>
                                        <p:tgtEl>
                                          <p:spTgt spid="62"/>
                                        </p:tgtEl>
                                        <p:attrNameLst>
                                          <p:attrName>ppt_w</p:attrName>
                                        </p:attrNameLst>
                                      </p:cBhvr>
                                      <p:tavLst>
                                        <p:tav tm="0">
                                          <p:val>
                                            <p:fltVal val="0"/>
                                          </p:val>
                                        </p:tav>
                                        <p:tav tm="100000">
                                          <p:val>
                                            <p:strVal val="#ppt_w"/>
                                          </p:val>
                                        </p:tav>
                                      </p:tavLst>
                                    </p:anim>
                                    <p:anim calcmode="lin" valueType="num">
                                      <p:cBhvr>
                                        <p:cTn id="135" dur="500" fill="hold"/>
                                        <p:tgtEl>
                                          <p:spTgt spid="62"/>
                                        </p:tgtEl>
                                        <p:attrNameLst>
                                          <p:attrName>ppt_h</p:attrName>
                                        </p:attrNameLst>
                                      </p:cBhvr>
                                      <p:tavLst>
                                        <p:tav tm="0">
                                          <p:val>
                                            <p:fltVal val="0"/>
                                          </p:val>
                                        </p:tav>
                                        <p:tav tm="100000">
                                          <p:val>
                                            <p:strVal val="#ppt_h"/>
                                          </p:val>
                                        </p:tav>
                                      </p:tavLst>
                                    </p:anim>
                                    <p:animEffect transition="in" filter="fade">
                                      <p:cBhvr>
                                        <p:cTn id="136" dur="500"/>
                                        <p:tgtEl>
                                          <p:spTgt spid="62"/>
                                        </p:tgtEl>
                                      </p:cBhvr>
                                    </p:animEffect>
                                  </p:childTnLst>
                                </p:cTn>
                              </p:par>
                            </p:childTnLst>
                          </p:cTn>
                        </p:par>
                        <p:par>
                          <p:cTn id="137" fill="hold">
                            <p:stCondLst>
                              <p:cond delay="3500"/>
                            </p:stCondLst>
                            <p:childTnLst>
                              <p:par>
                                <p:cTn id="138" presetID="42" presetClass="entr" presetSubtype="0" fill="hold" grpId="0" nodeType="afterEffect">
                                  <p:stCondLst>
                                    <p:cond delay="0"/>
                                  </p:stCondLst>
                                  <p:childTnLst>
                                    <p:set>
                                      <p:cBhvr>
                                        <p:cTn id="139" dur="1" fill="hold">
                                          <p:stCondLst>
                                            <p:cond delay="0"/>
                                          </p:stCondLst>
                                        </p:cTn>
                                        <p:tgtEl>
                                          <p:spTgt spid="60"/>
                                        </p:tgtEl>
                                        <p:attrNameLst>
                                          <p:attrName>style.visibility</p:attrName>
                                        </p:attrNameLst>
                                      </p:cBhvr>
                                      <p:to>
                                        <p:strVal val="visible"/>
                                      </p:to>
                                    </p:set>
                                    <p:animEffect transition="in" filter="fade">
                                      <p:cBhvr>
                                        <p:cTn id="140" dur="1000"/>
                                        <p:tgtEl>
                                          <p:spTgt spid="60"/>
                                        </p:tgtEl>
                                      </p:cBhvr>
                                    </p:animEffect>
                                    <p:anim calcmode="lin" valueType="num">
                                      <p:cBhvr>
                                        <p:cTn id="141" dur="1000" fill="hold"/>
                                        <p:tgtEl>
                                          <p:spTgt spid="60"/>
                                        </p:tgtEl>
                                        <p:attrNameLst>
                                          <p:attrName>ppt_x</p:attrName>
                                        </p:attrNameLst>
                                      </p:cBhvr>
                                      <p:tavLst>
                                        <p:tav tm="0">
                                          <p:val>
                                            <p:strVal val="#ppt_x"/>
                                          </p:val>
                                        </p:tav>
                                        <p:tav tm="100000">
                                          <p:val>
                                            <p:strVal val="#ppt_x"/>
                                          </p:val>
                                        </p:tav>
                                      </p:tavLst>
                                    </p:anim>
                                    <p:anim calcmode="lin" valueType="num">
                                      <p:cBhvr>
                                        <p:cTn id="142"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animBg="1"/>
      <p:bldP spid="6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可行性分析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FEASIBILITY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Group 15"/>
          <p:cNvGrpSpPr/>
          <p:nvPr/>
        </p:nvGrpSpPr>
        <p:grpSpPr>
          <a:xfrm>
            <a:off x="2106870" y="1915697"/>
            <a:ext cx="4422765" cy="2482766"/>
            <a:chOff x="714174" y="1657350"/>
            <a:chExt cx="2638626" cy="1683224"/>
          </a:xfrm>
        </p:grpSpPr>
        <p:cxnSp>
          <p:nvCxnSpPr>
            <p:cNvPr id="31" name="Straight Connector 16"/>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2" name="Group 17"/>
            <p:cNvGrpSpPr/>
            <p:nvPr/>
          </p:nvGrpSpPr>
          <p:grpSpPr>
            <a:xfrm>
              <a:off x="951571" y="1657350"/>
              <a:ext cx="202844" cy="1676400"/>
              <a:chOff x="951571" y="1657350"/>
              <a:chExt cx="202844" cy="1676400"/>
            </a:xfrm>
          </p:grpSpPr>
          <p:cxnSp>
            <p:nvCxnSpPr>
              <p:cNvPr id="50" name="Straight Connector 34"/>
              <p:cNvCxnSpPr/>
              <p:nvPr/>
            </p:nvCxnSpPr>
            <p:spPr>
              <a:xfrm flipV="1">
                <a:off x="10529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Rounded Rectangle 35"/>
              <p:cNvSpPr/>
              <p:nvPr/>
            </p:nvSpPr>
            <p:spPr>
              <a:xfrm>
                <a:off x="951571" y="2571750"/>
                <a:ext cx="202844" cy="6858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3" name="Group 18"/>
            <p:cNvGrpSpPr/>
            <p:nvPr/>
          </p:nvGrpSpPr>
          <p:grpSpPr>
            <a:xfrm>
              <a:off x="1336791" y="1657350"/>
              <a:ext cx="202844" cy="1676400"/>
              <a:chOff x="1346378" y="1657350"/>
              <a:chExt cx="202844" cy="1676400"/>
            </a:xfrm>
          </p:grpSpPr>
          <p:cxnSp>
            <p:nvCxnSpPr>
              <p:cNvPr id="48" name="Straight Connector 32"/>
              <p:cNvCxnSpPr/>
              <p:nvPr/>
            </p:nvCxnSpPr>
            <p:spPr>
              <a:xfrm flipV="1">
                <a:off x="1447800"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9" name="Rounded Rectangle 33"/>
              <p:cNvSpPr/>
              <p:nvPr/>
            </p:nvSpPr>
            <p:spPr>
              <a:xfrm>
                <a:off x="1346378" y="1733550"/>
                <a:ext cx="202844" cy="15240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4" name="Group 19"/>
            <p:cNvGrpSpPr/>
            <p:nvPr/>
          </p:nvGrpSpPr>
          <p:grpSpPr>
            <a:xfrm>
              <a:off x="1722011" y="1657350"/>
              <a:ext cx="202844" cy="1676400"/>
              <a:chOff x="1695492" y="1657350"/>
              <a:chExt cx="202844" cy="1676400"/>
            </a:xfrm>
          </p:grpSpPr>
          <p:cxnSp>
            <p:nvCxnSpPr>
              <p:cNvPr id="46" name="Straight Connector 30"/>
              <p:cNvCxnSpPr/>
              <p:nvPr/>
            </p:nvCxnSpPr>
            <p:spPr>
              <a:xfrm flipV="1">
                <a:off x="1796914"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Rounded Rectangle 31"/>
              <p:cNvSpPr/>
              <p:nvPr/>
            </p:nvSpPr>
            <p:spPr>
              <a:xfrm>
                <a:off x="1695492" y="2114550"/>
                <a:ext cx="202844" cy="11430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5" name="Group 20"/>
            <p:cNvGrpSpPr/>
            <p:nvPr/>
          </p:nvGrpSpPr>
          <p:grpSpPr>
            <a:xfrm>
              <a:off x="2107231" y="1657350"/>
              <a:ext cx="202844" cy="1676400"/>
              <a:chOff x="2090299" y="1657350"/>
              <a:chExt cx="202844" cy="1676400"/>
            </a:xfrm>
          </p:grpSpPr>
          <p:cxnSp>
            <p:nvCxnSpPr>
              <p:cNvPr id="44" name="Straight Connector 27"/>
              <p:cNvCxnSpPr/>
              <p:nvPr/>
            </p:nvCxnSpPr>
            <p:spPr>
              <a:xfrm flipV="1">
                <a:off x="2191721"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5" name="Rounded Rectangle 29"/>
              <p:cNvSpPr/>
              <p:nvPr/>
            </p:nvSpPr>
            <p:spPr>
              <a:xfrm>
                <a:off x="2090299" y="2266950"/>
                <a:ext cx="202844" cy="990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6" name="Group 21"/>
            <p:cNvGrpSpPr/>
            <p:nvPr/>
          </p:nvGrpSpPr>
          <p:grpSpPr>
            <a:xfrm>
              <a:off x="2492451" y="1657350"/>
              <a:ext cx="202844" cy="1676400"/>
              <a:chOff x="2482864" y="1657350"/>
              <a:chExt cx="202844" cy="1676400"/>
            </a:xfrm>
          </p:grpSpPr>
          <p:cxnSp>
            <p:nvCxnSpPr>
              <p:cNvPr id="40" name="Straight Connector 25"/>
              <p:cNvCxnSpPr/>
              <p:nvPr/>
            </p:nvCxnSpPr>
            <p:spPr>
              <a:xfrm flipV="1">
                <a:off x="2584286"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1" name="Rounded Rectangle 26"/>
              <p:cNvSpPr/>
              <p:nvPr/>
            </p:nvSpPr>
            <p:spPr>
              <a:xfrm>
                <a:off x="2482864" y="2038350"/>
                <a:ext cx="202844" cy="12192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nvGrpSpPr>
            <p:cNvPr id="37" name="Group 22"/>
            <p:cNvGrpSpPr/>
            <p:nvPr/>
          </p:nvGrpSpPr>
          <p:grpSpPr>
            <a:xfrm>
              <a:off x="2877671" y="1657350"/>
              <a:ext cx="202844" cy="1676400"/>
              <a:chOff x="2877671" y="1657350"/>
              <a:chExt cx="202844" cy="1676400"/>
            </a:xfrm>
          </p:grpSpPr>
          <p:cxnSp>
            <p:nvCxnSpPr>
              <p:cNvPr id="38" name="Straight Connector 23"/>
              <p:cNvCxnSpPr/>
              <p:nvPr/>
            </p:nvCxnSpPr>
            <p:spPr>
              <a:xfrm flipV="1">
                <a:off x="2979093" y="1657350"/>
                <a:ext cx="0" cy="1676400"/>
              </a:xfrm>
              <a:prstGeom prst="line">
                <a:avLst/>
              </a:prstGeom>
              <a:ln>
                <a:solidFill>
                  <a:schemeClr val="tx1">
                    <a:lumMod val="40000"/>
                    <a:lumOff val="6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Rounded Rectangle 24"/>
              <p:cNvSpPr/>
              <p:nvPr/>
            </p:nvSpPr>
            <p:spPr>
              <a:xfrm>
                <a:off x="2877671" y="1885950"/>
                <a:ext cx="202844" cy="1371600"/>
              </a:xfrm>
              <a:prstGeom prst="round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800" dirty="0"/>
              </a:p>
            </p:txBody>
          </p:sp>
        </p:grpSp>
      </p:grpSp>
      <p:grpSp>
        <p:nvGrpSpPr>
          <p:cNvPr id="52" name="Group 36"/>
          <p:cNvGrpSpPr/>
          <p:nvPr/>
        </p:nvGrpSpPr>
        <p:grpSpPr>
          <a:xfrm>
            <a:off x="2585843" y="3434499"/>
            <a:ext cx="3392179" cy="184666"/>
            <a:chOff x="1135531" y="3332262"/>
            <a:chExt cx="1975324" cy="150137"/>
          </a:xfrm>
        </p:grpSpPr>
        <p:sp>
          <p:nvSpPr>
            <p:cNvPr id="53" name="Rectangle 1436"/>
            <p:cNvSpPr>
              <a:spLocks noChangeArrowheads="1"/>
            </p:cNvSpPr>
            <p:nvPr/>
          </p:nvSpPr>
          <p:spPr bwMode="auto">
            <a:xfrm>
              <a:off x="1135531"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lumMod val="95000"/>
                    </a:schemeClr>
                  </a:solidFill>
                  <a:effectLst/>
                  <a:cs typeface="Arial" pitchFamily="34" charset="0"/>
                </a:rPr>
                <a:t>39</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4" name="Rectangle 1436"/>
            <p:cNvSpPr>
              <a:spLocks noChangeArrowheads="1"/>
            </p:cNvSpPr>
            <p:nvPr/>
          </p:nvSpPr>
          <p:spPr bwMode="auto">
            <a:xfrm>
              <a:off x="1520751"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bg1">
                      <a:lumMod val="95000"/>
                    </a:schemeClr>
                  </a:solidFill>
                  <a:effectLst/>
                  <a:cs typeface="Arial" pitchFamily="34" charset="0"/>
                </a:rPr>
                <a:t>97</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5" name="Rectangle 1436"/>
            <p:cNvSpPr>
              <a:spLocks noChangeArrowheads="1"/>
            </p:cNvSpPr>
            <p:nvPr/>
          </p:nvSpPr>
          <p:spPr bwMode="auto">
            <a:xfrm>
              <a:off x="1889068"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80</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6" name="Rectangle 1436"/>
            <p:cNvSpPr>
              <a:spLocks noChangeArrowheads="1"/>
            </p:cNvSpPr>
            <p:nvPr/>
          </p:nvSpPr>
          <p:spPr bwMode="auto">
            <a:xfrm>
              <a:off x="2274288"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63</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7" name="Rectangle 1436"/>
            <p:cNvSpPr>
              <a:spLocks noChangeArrowheads="1"/>
            </p:cNvSpPr>
            <p:nvPr/>
          </p:nvSpPr>
          <p:spPr bwMode="auto">
            <a:xfrm>
              <a:off x="2642603"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82</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sp>
          <p:nvSpPr>
            <p:cNvPr id="58" name="Rectangle 1436"/>
            <p:cNvSpPr>
              <a:spLocks noChangeArrowheads="1"/>
            </p:cNvSpPr>
            <p:nvPr/>
          </p:nvSpPr>
          <p:spPr bwMode="auto">
            <a:xfrm>
              <a:off x="3019376" y="3332262"/>
              <a:ext cx="91479" cy="15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200" b="1" dirty="0" smtClean="0">
                  <a:solidFill>
                    <a:schemeClr val="bg1">
                      <a:lumMod val="95000"/>
                    </a:schemeClr>
                  </a:solidFill>
                  <a:cs typeface="Arial" pitchFamily="34" charset="0"/>
                </a:rPr>
                <a:t>90</a:t>
              </a:r>
              <a:endParaRPr kumimoji="0" lang="en-US" sz="3200" b="1" i="0" u="none" strike="noStrike" cap="none" normalizeH="0" baseline="0" dirty="0" smtClean="0">
                <a:ln>
                  <a:noFill/>
                </a:ln>
                <a:solidFill>
                  <a:schemeClr val="bg1">
                    <a:lumMod val="95000"/>
                  </a:schemeClr>
                </a:solidFill>
                <a:effectLst/>
                <a:cs typeface="Arial" pitchFamily="34" charset="0"/>
              </a:endParaRPr>
            </a:p>
          </p:txBody>
        </p:sp>
      </p:grpSp>
      <p:sp>
        <p:nvSpPr>
          <p:cNvPr id="59" name="TextBox 58"/>
          <p:cNvSpPr txBox="1"/>
          <p:nvPr/>
        </p:nvSpPr>
        <p:spPr>
          <a:xfrm>
            <a:off x="6961683" y="2051169"/>
            <a:ext cx="4176464" cy="861774"/>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a:t>
            </a:r>
          </a:p>
        </p:txBody>
      </p:sp>
      <p:sp>
        <p:nvSpPr>
          <p:cNvPr id="60" name="TextBox 59"/>
          <p:cNvSpPr txBox="1"/>
          <p:nvPr/>
        </p:nvSpPr>
        <p:spPr>
          <a:xfrm>
            <a:off x="6961683" y="1566915"/>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61" name="TextBox 60"/>
          <p:cNvSpPr txBox="1"/>
          <p:nvPr/>
        </p:nvSpPr>
        <p:spPr>
          <a:xfrm>
            <a:off x="6961683" y="3366131"/>
            <a:ext cx="3240360" cy="677108"/>
          </a:xfrm>
          <a:prstGeom prst="rect">
            <a:avLst/>
          </a:prstGeom>
          <a:noFill/>
        </p:spPr>
        <p:txBody>
          <a:bodyPr wrap="square" lIns="0" tIns="0" rIns="0" bIns="0" rtlCol="0">
            <a:spAutoFit/>
          </a:bodyPr>
          <a:lstStyle/>
          <a:p>
            <a:r>
              <a:rPr lang="en-US" altLang="zh-CN" sz="4400" dirty="0" smtClean="0">
                <a:solidFill>
                  <a:srgbClr val="C00000"/>
                </a:solidFill>
                <a:latin typeface="Impact MT Std" pitchFamily="34" charset="0"/>
                <a:ea typeface="微软雅黑" pitchFamily="34" charset="-122"/>
              </a:rPr>
              <a:t>53,648,258</a:t>
            </a:r>
            <a:endParaRPr lang="zh-CN" altLang="en-US" sz="4400" dirty="0">
              <a:solidFill>
                <a:srgbClr val="C00000"/>
              </a:solidFill>
              <a:latin typeface="Impact MT Std" pitchFamily="34" charset="0"/>
              <a:ea typeface="微软雅黑" pitchFamily="34" charset="-122"/>
            </a:endParaRPr>
          </a:p>
        </p:txBody>
      </p:sp>
      <p:sp>
        <p:nvSpPr>
          <p:cNvPr id="62" name="TextBox 61"/>
          <p:cNvSpPr txBox="1"/>
          <p:nvPr/>
        </p:nvSpPr>
        <p:spPr>
          <a:xfrm>
            <a:off x="6984543" y="3128967"/>
            <a:ext cx="1440160"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全年总额：</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3" name="椭圆 62"/>
          <p:cNvSpPr>
            <a:spLocks noChangeAspect="1"/>
          </p:cNvSpPr>
          <p:nvPr/>
        </p:nvSpPr>
        <p:spPr>
          <a:xfrm>
            <a:off x="7691928" y="4345778"/>
            <a:ext cx="108000" cy="10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4" name="椭圆 63"/>
          <p:cNvSpPr>
            <a:spLocks noChangeAspect="1"/>
          </p:cNvSpPr>
          <p:nvPr/>
        </p:nvSpPr>
        <p:spPr>
          <a:xfrm>
            <a:off x="8821196"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5" name="TextBox 64"/>
          <p:cNvSpPr txBox="1"/>
          <p:nvPr/>
        </p:nvSpPr>
        <p:spPr>
          <a:xfrm>
            <a:off x="6995444" y="4293676"/>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毛利润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6" name="TextBox 65"/>
          <p:cNvSpPr txBox="1"/>
          <p:nvPr/>
        </p:nvSpPr>
        <p:spPr>
          <a:xfrm>
            <a:off x="8124712" y="4277354"/>
            <a:ext cx="634928" cy="215444"/>
          </a:xfrm>
          <a:prstGeom prst="rect">
            <a:avLst/>
          </a:prstGeom>
          <a:noFill/>
        </p:spPr>
        <p:txBody>
          <a:bodyPr wrap="square" lIns="0" tIns="0" rIns="0" bIns="0" rtlCol="0">
            <a:spAutoFit/>
          </a:bodyPr>
          <a:lstStyle/>
          <a:p>
            <a:r>
              <a:rPr lang="zh-CN" altLang="en-US" sz="1400" b="1" dirty="0" smtClean="0">
                <a:solidFill>
                  <a:schemeClr val="tx1">
                    <a:lumMod val="50000"/>
                    <a:lumOff val="50000"/>
                  </a:schemeClr>
                </a:solidFill>
                <a:latin typeface="Impact MT Std" pitchFamily="34" charset="0"/>
                <a:ea typeface="微软雅黑" pitchFamily="34" charset="-122"/>
              </a:rPr>
              <a:t>纯利润</a:t>
            </a:r>
            <a:endParaRPr lang="zh-CN" altLang="en-US" sz="1400" b="1" dirty="0">
              <a:solidFill>
                <a:schemeClr val="tx1">
                  <a:lumMod val="50000"/>
                  <a:lumOff val="50000"/>
                </a:schemeClr>
              </a:solidFill>
              <a:latin typeface="Impact MT Std" pitchFamily="34" charset="0"/>
              <a:ea typeface="微软雅黑" pitchFamily="34" charset="-122"/>
            </a:endParaRPr>
          </a:p>
        </p:txBody>
      </p:sp>
      <p:sp>
        <p:nvSpPr>
          <p:cNvPr id="67" name="椭圆 66"/>
          <p:cNvSpPr>
            <a:spLocks noChangeAspect="1"/>
          </p:cNvSpPr>
          <p:nvPr/>
        </p:nvSpPr>
        <p:spPr>
          <a:xfrm>
            <a:off x="9035482"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8" name="椭圆 67"/>
          <p:cNvSpPr>
            <a:spLocks noChangeAspect="1"/>
          </p:cNvSpPr>
          <p:nvPr/>
        </p:nvSpPr>
        <p:spPr>
          <a:xfrm>
            <a:off x="9241286"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69" name="椭圆 68"/>
          <p:cNvSpPr>
            <a:spLocks noChangeAspect="1"/>
          </p:cNvSpPr>
          <p:nvPr/>
        </p:nvSpPr>
        <p:spPr>
          <a:xfrm>
            <a:off x="9445971" y="4331076"/>
            <a:ext cx="108000" cy="10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Impact MT Std" pitchFamily="34" charset="0"/>
            </a:endParaRPr>
          </a:p>
        </p:txBody>
      </p:sp>
      <p:sp>
        <p:nvSpPr>
          <p:cNvPr id="91" name="TextBox 90"/>
          <p:cNvSpPr txBox="1"/>
          <p:nvPr/>
        </p:nvSpPr>
        <p:spPr>
          <a:xfrm>
            <a:off x="2101143" y="551897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90372" y="508402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0" name="圆角矩形 69"/>
          <p:cNvSpPr/>
          <p:nvPr/>
        </p:nvSpPr>
        <p:spPr>
          <a:xfrm>
            <a:off x="-239117" y="1588145"/>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132" y="127929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48915" y="1609375"/>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916" y="127929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61058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500"/>
                                        <p:tgtEl>
                                          <p:spTgt spid="52"/>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300" fill="hold"/>
                                        <p:tgtEl>
                                          <p:spTgt spid="60"/>
                                        </p:tgtEl>
                                        <p:attrNameLst>
                                          <p:attrName>ppt_x</p:attrName>
                                        </p:attrNameLst>
                                      </p:cBhvr>
                                      <p:tavLst>
                                        <p:tav tm="0">
                                          <p:val>
                                            <p:strVal val="1+#ppt_w/2"/>
                                          </p:val>
                                        </p:tav>
                                        <p:tav tm="100000">
                                          <p:val>
                                            <p:strVal val="#ppt_x"/>
                                          </p:val>
                                        </p:tav>
                                      </p:tavLst>
                                    </p:anim>
                                    <p:anim calcmode="lin" valueType="num">
                                      <p:cBhvr additive="base">
                                        <p:cTn id="16" dur="300" fill="hold"/>
                                        <p:tgtEl>
                                          <p:spTgt spid="60"/>
                                        </p:tgtEl>
                                        <p:attrNameLst>
                                          <p:attrName>ppt_y</p:attrName>
                                        </p:attrNameLst>
                                      </p:cBhvr>
                                      <p:tavLst>
                                        <p:tav tm="0">
                                          <p:val>
                                            <p:strVal val="#ppt_y"/>
                                          </p:val>
                                        </p:tav>
                                        <p:tav tm="100000">
                                          <p:val>
                                            <p:strVal val="#ppt_y"/>
                                          </p:val>
                                        </p:tav>
                                      </p:tavLst>
                                    </p:anim>
                                  </p:childTnLst>
                                </p:cTn>
                              </p:par>
                            </p:childTnLst>
                          </p:cTn>
                        </p:par>
                        <p:par>
                          <p:cTn id="17" fill="hold">
                            <p:stCondLst>
                              <p:cond delay="1300"/>
                            </p:stCondLst>
                            <p:childTnLst>
                              <p:par>
                                <p:cTn id="18" presetID="2" presetClass="entr" presetSubtype="2" fill="hold" grpId="0" nodeType="afterEffect">
                                  <p:stCondLst>
                                    <p:cond delay="0"/>
                                  </p:stCondLst>
                                  <p:childTnLst>
                                    <p:set>
                                      <p:cBhvr>
                                        <p:cTn id="19" dur="1" fill="hold">
                                          <p:stCondLst>
                                            <p:cond delay="0"/>
                                          </p:stCondLst>
                                        </p:cTn>
                                        <p:tgtEl>
                                          <p:spTgt spid="59"/>
                                        </p:tgtEl>
                                        <p:attrNameLst>
                                          <p:attrName>style.visibility</p:attrName>
                                        </p:attrNameLst>
                                      </p:cBhvr>
                                      <p:to>
                                        <p:strVal val="visible"/>
                                      </p:to>
                                    </p:set>
                                    <p:anim calcmode="lin" valueType="num">
                                      <p:cBhvr additive="base">
                                        <p:cTn id="20" dur="300" fill="hold"/>
                                        <p:tgtEl>
                                          <p:spTgt spid="59"/>
                                        </p:tgtEl>
                                        <p:attrNameLst>
                                          <p:attrName>ppt_x</p:attrName>
                                        </p:attrNameLst>
                                      </p:cBhvr>
                                      <p:tavLst>
                                        <p:tav tm="0">
                                          <p:val>
                                            <p:strVal val="1+#ppt_w/2"/>
                                          </p:val>
                                        </p:tav>
                                        <p:tav tm="100000">
                                          <p:val>
                                            <p:strVal val="#ppt_x"/>
                                          </p:val>
                                        </p:tav>
                                      </p:tavLst>
                                    </p:anim>
                                    <p:anim calcmode="lin" valueType="num">
                                      <p:cBhvr additive="base">
                                        <p:cTn id="21" dur="300" fill="hold"/>
                                        <p:tgtEl>
                                          <p:spTgt spid="59"/>
                                        </p:tgtEl>
                                        <p:attrNameLst>
                                          <p:attrName>ppt_y</p:attrName>
                                        </p:attrNameLst>
                                      </p:cBhvr>
                                      <p:tavLst>
                                        <p:tav tm="0">
                                          <p:val>
                                            <p:strVal val="#ppt_y"/>
                                          </p:val>
                                        </p:tav>
                                        <p:tav tm="100000">
                                          <p:val>
                                            <p:strVal val="#ppt_y"/>
                                          </p:val>
                                        </p:tav>
                                      </p:tavLst>
                                    </p:anim>
                                  </p:childTnLst>
                                </p:cTn>
                              </p:par>
                            </p:childTnLst>
                          </p:cTn>
                        </p:par>
                        <p:par>
                          <p:cTn id="22" fill="hold">
                            <p:stCondLst>
                              <p:cond delay="1600"/>
                            </p:stCondLst>
                            <p:childTnLst>
                              <p:par>
                                <p:cTn id="23" presetID="22" presetClass="entr" presetSubtype="8" fill="hold" grpId="0" nodeType="afterEffect">
                                  <p:stCondLst>
                                    <p:cond delay="0"/>
                                  </p:stCondLst>
                                  <p:childTnLst>
                                    <p:set>
                                      <p:cBhvr>
                                        <p:cTn id="24" dur="1" fill="hold">
                                          <p:stCondLst>
                                            <p:cond delay="0"/>
                                          </p:stCondLst>
                                        </p:cTn>
                                        <p:tgtEl>
                                          <p:spTgt spid="62"/>
                                        </p:tgtEl>
                                        <p:attrNameLst>
                                          <p:attrName>style.visibility</p:attrName>
                                        </p:attrNameLst>
                                      </p:cBhvr>
                                      <p:to>
                                        <p:strVal val="visible"/>
                                      </p:to>
                                    </p:set>
                                    <p:animEffect transition="in" filter="wipe(left)">
                                      <p:cBhvr>
                                        <p:cTn id="25" dur="500"/>
                                        <p:tgtEl>
                                          <p:spTgt spid="62"/>
                                        </p:tgtEl>
                                      </p:cBhvr>
                                    </p:animEffect>
                                  </p:childTnLst>
                                </p:cTn>
                              </p:par>
                            </p:childTnLst>
                          </p:cTn>
                        </p:par>
                        <p:par>
                          <p:cTn id="26" fill="hold">
                            <p:stCondLst>
                              <p:cond delay="2100"/>
                            </p:stCondLst>
                            <p:childTnLst>
                              <p:par>
                                <p:cTn id="27" presetID="22" presetClass="entr" presetSubtype="8" fill="hold" grpId="0" nodeType="after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500"/>
                                        <p:tgtEl>
                                          <p:spTgt spid="61"/>
                                        </p:tgtEl>
                                      </p:cBhvr>
                                    </p:animEffect>
                                  </p:childTnLst>
                                </p:cTn>
                              </p:par>
                            </p:childTnLst>
                          </p:cTn>
                        </p:par>
                        <p:par>
                          <p:cTn id="30" fill="hold">
                            <p:stCondLst>
                              <p:cond delay="2600"/>
                            </p:stCondLst>
                            <p:childTnLst>
                              <p:par>
                                <p:cTn id="31" presetID="22" presetClass="entr" presetSubtype="8" fill="hold" grpId="0" nodeType="after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childTnLst>
                          </p:cTn>
                        </p:par>
                        <p:par>
                          <p:cTn id="34" fill="hold">
                            <p:stCondLst>
                              <p:cond delay="3100"/>
                            </p:stCondLst>
                            <p:childTnLst>
                              <p:par>
                                <p:cTn id="35" presetID="53" presetClass="entr" presetSubtype="16" fill="hold" grpId="0" nodeType="after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p:cTn id="37" dur="300" fill="hold"/>
                                        <p:tgtEl>
                                          <p:spTgt spid="63"/>
                                        </p:tgtEl>
                                        <p:attrNameLst>
                                          <p:attrName>ppt_w</p:attrName>
                                        </p:attrNameLst>
                                      </p:cBhvr>
                                      <p:tavLst>
                                        <p:tav tm="0">
                                          <p:val>
                                            <p:fltVal val="0"/>
                                          </p:val>
                                        </p:tav>
                                        <p:tav tm="100000">
                                          <p:val>
                                            <p:strVal val="#ppt_w"/>
                                          </p:val>
                                        </p:tav>
                                      </p:tavLst>
                                    </p:anim>
                                    <p:anim calcmode="lin" valueType="num">
                                      <p:cBhvr>
                                        <p:cTn id="38" dur="300" fill="hold"/>
                                        <p:tgtEl>
                                          <p:spTgt spid="63"/>
                                        </p:tgtEl>
                                        <p:attrNameLst>
                                          <p:attrName>ppt_h</p:attrName>
                                        </p:attrNameLst>
                                      </p:cBhvr>
                                      <p:tavLst>
                                        <p:tav tm="0">
                                          <p:val>
                                            <p:fltVal val="0"/>
                                          </p:val>
                                        </p:tav>
                                        <p:tav tm="100000">
                                          <p:val>
                                            <p:strVal val="#ppt_h"/>
                                          </p:val>
                                        </p:tav>
                                      </p:tavLst>
                                    </p:anim>
                                    <p:animEffect transition="in" filter="fade">
                                      <p:cBhvr>
                                        <p:cTn id="39" dur="300"/>
                                        <p:tgtEl>
                                          <p:spTgt spid="63"/>
                                        </p:tgtEl>
                                      </p:cBhvr>
                                    </p:animEffect>
                                  </p:childTnLst>
                                </p:cTn>
                              </p:par>
                            </p:childTnLst>
                          </p:cTn>
                        </p:par>
                        <p:par>
                          <p:cTn id="40" fill="hold">
                            <p:stCondLst>
                              <p:cond delay="3400"/>
                            </p:stCondLst>
                            <p:childTnLst>
                              <p:par>
                                <p:cTn id="41" presetID="22" presetClass="entr" presetSubtype="8" fill="hold" grpId="0" nodeType="after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wipe(left)">
                                      <p:cBhvr>
                                        <p:cTn id="43" dur="500"/>
                                        <p:tgtEl>
                                          <p:spTgt spid="66"/>
                                        </p:tgtEl>
                                      </p:cBhvr>
                                    </p:animEffect>
                                  </p:childTnLst>
                                </p:cTn>
                              </p:par>
                            </p:childTnLst>
                          </p:cTn>
                        </p:par>
                        <p:par>
                          <p:cTn id="44" fill="hold">
                            <p:stCondLst>
                              <p:cond delay="3900"/>
                            </p:stCondLst>
                            <p:childTnLst>
                              <p:par>
                                <p:cTn id="45" presetID="53" presetClass="entr" presetSubtype="16" fill="hold" grpId="0" nodeType="afterEffect">
                                  <p:stCondLst>
                                    <p:cond delay="0"/>
                                  </p:stCondLst>
                                  <p:childTnLst>
                                    <p:set>
                                      <p:cBhvr>
                                        <p:cTn id="46" dur="1" fill="hold">
                                          <p:stCondLst>
                                            <p:cond delay="0"/>
                                          </p:stCondLst>
                                        </p:cTn>
                                        <p:tgtEl>
                                          <p:spTgt spid="64"/>
                                        </p:tgtEl>
                                        <p:attrNameLst>
                                          <p:attrName>style.visibility</p:attrName>
                                        </p:attrNameLst>
                                      </p:cBhvr>
                                      <p:to>
                                        <p:strVal val="visible"/>
                                      </p:to>
                                    </p:set>
                                    <p:anim calcmode="lin" valueType="num">
                                      <p:cBhvr>
                                        <p:cTn id="47" dur="300" fill="hold"/>
                                        <p:tgtEl>
                                          <p:spTgt spid="64"/>
                                        </p:tgtEl>
                                        <p:attrNameLst>
                                          <p:attrName>ppt_w</p:attrName>
                                        </p:attrNameLst>
                                      </p:cBhvr>
                                      <p:tavLst>
                                        <p:tav tm="0">
                                          <p:val>
                                            <p:fltVal val="0"/>
                                          </p:val>
                                        </p:tav>
                                        <p:tav tm="100000">
                                          <p:val>
                                            <p:strVal val="#ppt_w"/>
                                          </p:val>
                                        </p:tav>
                                      </p:tavLst>
                                    </p:anim>
                                    <p:anim calcmode="lin" valueType="num">
                                      <p:cBhvr>
                                        <p:cTn id="48" dur="300" fill="hold"/>
                                        <p:tgtEl>
                                          <p:spTgt spid="64"/>
                                        </p:tgtEl>
                                        <p:attrNameLst>
                                          <p:attrName>ppt_h</p:attrName>
                                        </p:attrNameLst>
                                      </p:cBhvr>
                                      <p:tavLst>
                                        <p:tav tm="0">
                                          <p:val>
                                            <p:fltVal val="0"/>
                                          </p:val>
                                        </p:tav>
                                        <p:tav tm="100000">
                                          <p:val>
                                            <p:strVal val="#ppt_h"/>
                                          </p:val>
                                        </p:tav>
                                      </p:tavLst>
                                    </p:anim>
                                    <p:animEffect transition="in" filter="fade">
                                      <p:cBhvr>
                                        <p:cTn id="49" dur="300"/>
                                        <p:tgtEl>
                                          <p:spTgt spid="64"/>
                                        </p:tgtEl>
                                      </p:cBhvr>
                                    </p:animEffect>
                                  </p:childTnLst>
                                </p:cTn>
                              </p:par>
                            </p:childTnLst>
                          </p:cTn>
                        </p:par>
                        <p:par>
                          <p:cTn id="50" fill="hold">
                            <p:stCondLst>
                              <p:cond delay="4200"/>
                            </p:stCondLst>
                            <p:childTnLst>
                              <p:par>
                                <p:cTn id="51" presetID="53" presetClass="entr" presetSubtype="16" fill="hold" grpId="0" nodeType="afterEffect">
                                  <p:stCondLst>
                                    <p:cond delay="0"/>
                                  </p:stCondLst>
                                  <p:childTnLst>
                                    <p:set>
                                      <p:cBhvr>
                                        <p:cTn id="52" dur="1" fill="hold">
                                          <p:stCondLst>
                                            <p:cond delay="0"/>
                                          </p:stCondLst>
                                        </p:cTn>
                                        <p:tgtEl>
                                          <p:spTgt spid="67"/>
                                        </p:tgtEl>
                                        <p:attrNameLst>
                                          <p:attrName>style.visibility</p:attrName>
                                        </p:attrNameLst>
                                      </p:cBhvr>
                                      <p:to>
                                        <p:strVal val="visible"/>
                                      </p:to>
                                    </p:set>
                                    <p:anim calcmode="lin" valueType="num">
                                      <p:cBhvr>
                                        <p:cTn id="53" dur="300" fill="hold"/>
                                        <p:tgtEl>
                                          <p:spTgt spid="67"/>
                                        </p:tgtEl>
                                        <p:attrNameLst>
                                          <p:attrName>ppt_w</p:attrName>
                                        </p:attrNameLst>
                                      </p:cBhvr>
                                      <p:tavLst>
                                        <p:tav tm="0">
                                          <p:val>
                                            <p:fltVal val="0"/>
                                          </p:val>
                                        </p:tav>
                                        <p:tav tm="100000">
                                          <p:val>
                                            <p:strVal val="#ppt_w"/>
                                          </p:val>
                                        </p:tav>
                                      </p:tavLst>
                                    </p:anim>
                                    <p:anim calcmode="lin" valueType="num">
                                      <p:cBhvr>
                                        <p:cTn id="54" dur="300" fill="hold"/>
                                        <p:tgtEl>
                                          <p:spTgt spid="67"/>
                                        </p:tgtEl>
                                        <p:attrNameLst>
                                          <p:attrName>ppt_h</p:attrName>
                                        </p:attrNameLst>
                                      </p:cBhvr>
                                      <p:tavLst>
                                        <p:tav tm="0">
                                          <p:val>
                                            <p:fltVal val="0"/>
                                          </p:val>
                                        </p:tav>
                                        <p:tav tm="100000">
                                          <p:val>
                                            <p:strVal val="#ppt_h"/>
                                          </p:val>
                                        </p:tav>
                                      </p:tavLst>
                                    </p:anim>
                                    <p:animEffect transition="in" filter="fade">
                                      <p:cBhvr>
                                        <p:cTn id="55" dur="300"/>
                                        <p:tgtEl>
                                          <p:spTgt spid="67"/>
                                        </p:tgtEl>
                                      </p:cBhvr>
                                    </p:animEffect>
                                  </p:childTnLst>
                                </p:cTn>
                              </p:par>
                            </p:childTnLst>
                          </p:cTn>
                        </p:par>
                        <p:par>
                          <p:cTn id="56" fill="hold">
                            <p:stCondLst>
                              <p:cond delay="4500"/>
                            </p:stCondLst>
                            <p:childTnLst>
                              <p:par>
                                <p:cTn id="57" presetID="53" presetClass="entr" presetSubtype="16" fill="hold" grpId="0" nodeType="after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p:cTn id="59" dur="300" fill="hold"/>
                                        <p:tgtEl>
                                          <p:spTgt spid="68"/>
                                        </p:tgtEl>
                                        <p:attrNameLst>
                                          <p:attrName>ppt_w</p:attrName>
                                        </p:attrNameLst>
                                      </p:cBhvr>
                                      <p:tavLst>
                                        <p:tav tm="0">
                                          <p:val>
                                            <p:fltVal val="0"/>
                                          </p:val>
                                        </p:tav>
                                        <p:tav tm="100000">
                                          <p:val>
                                            <p:strVal val="#ppt_w"/>
                                          </p:val>
                                        </p:tav>
                                      </p:tavLst>
                                    </p:anim>
                                    <p:anim calcmode="lin" valueType="num">
                                      <p:cBhvr>
                                        <p:cTn id="60" dur="300" fill="hold"/>
                                        <p:tgtEl>
                                          <p:spTgt spid="68"/>
                                        </p:tgtEl>
                                        <p:attrNameLst>
                                          <p:attrName>ppt_h</p:attrName>
                                        </p:attrNameLst>
                                      </p:cBhvr>
                                      <p:tavLst>
                                        <p:tav tm="0">
                                          <p:val>
                                            <p:fltVal val="0"/>
                                          </p:val>
                                        </p:tav>
                                        <p:tav tm="100000">
                                          <p:val>
                                            <p:strVal val="#ppt_h"/>
                                          </p:val>
                                        </p:tav>
                                      </p:tavLst>
                                    </p:anim>
                                    <p:animEffect transition="in" filter="fade">
                                      <p:cBhvr>
                                        <p:cTn id="61" dur="300"/>
                                        <p:tgtEl>
                                          <p:spTgt spid="68"/>
                                        </p:tgtEl>
                                      </p:cBhvr>
                                    </p:animEffect>
                                  </p:childTnLst>
                                </p:cTn>
                              </p:par>
                            </p:childTnLst>
                          </p:cTn>
                        </p:par>
                        <p:par>
                          <p:cTn id="62" fill="hold">
                            <p:stCondLst>
                              <p:cond delay="4800"/>
                            </p:stCondLst>
                            <p:childTnLst>
                              <p:par>
                                <p:cTn id="63" presetID="53" presetClass="entr" presetSubtype="16" fill="hold" grpId="0" nodeType="afterEffect">
                                  <p:stCondLst>
                                    <p:cond delay="0"/>
                                  </p:stCondLst>
                                  <p:childTnLst>
                                    <p:set>
                                      <p:cBhvr>
                                        <p:cTn id="64" dur="1" fill="hold">
                                          <p:stCondLst>
                                            <p:cond delay="0"/>
                                          </p:stCondLst>
                                        </p:cTn>
                                        <p:tgtEl>
                                          <p:spTgt spid="69"/>
                                        </p:tgtEl>
                                        <p:attrNameLst>
                                          <p:attrName>style.visibility</p:attrName>
                                        </p:attrNameLst>
                                      </p:cBhvr>
                                      <p:to>
                                        <p:strVal val="visible"/>
                                      </p:to>
                                    </p:set>
                                    <p:anim calcmode="lin" valueType="num">
                                      <p:cBhvr>
                                        <p:cTn id="65" dur="300" fill="hold"/>
                                        <p:tgtEl>
                                          <p:spTgt spid="69"/>
                                        </p:tgtEl>
                                        <p:attrNameLst>
                                          <p:attrName>ppt_w</p:attrName>
                                        </p:attrNameLst>
                                      </p:cBhvr>
                                      <p:tavLst>
                                        <p:tav tm="0">
                                          <p:val>
                                            <p:fltVal val="0"/>
                                          </p:val>
                                        </p:tav>
                                        <p:tav tm="100000">
                                          <p:val>
                                            <p:strVal val="#ppt_w"/>
                                          </p:val>
                                        </p:tav>
                                      </p:tavLst>
                                    </p:anim>
                                    <p:anim calcmode="lin" valueType="num">
                                      <p:cBhvr>
                                        <p:cTn id="66" dur="300" fill="hold"/>
                                        <p:tgtEl>
                                          <p:spTgt spid="69"/>
                                        </p:tgtEl>
                                        <p:attrNameLst>
                                          <p:attrName>ppt_h</p:attrName>
                                        </p:attrNameLst>
                                      </p:cBhvr>
                                      <p:tavLst>
                                        <p:tav tm="0">
                                          <p:val>
                                            <p:fltVal val="0"/>
                                          </p:val>
                                        </p:tav>
                                        <p:tav tm="100000">
                                          <p:val>
                                            <p:strVal val="#ppt_h"/>
                                          </p:val>
                                        </p:tav>
                                      </p:tavLst>
                                    </p:anim>
                                    <p:animEffect transition="in" filter="fade">
                                      <p:cBhvr>
                                        <p:cTn id="67" dur="300"/>
                                        <p:tgtEl>
                                          <p:spTgt spid="69"/>
                                        </p:tgtEl>
                                      </p:cBhvr>
                                    </p:animEffect>
                                  </p:childTnLst>
                                </p:cTn>
                              </p:par>
                            </p:childTnLst>
                          </p:cTn>
                        </p:par>
                        <p:par>
                          <p:cTn id="68" fill="hold">
                            <p:stCondLst>
                              <p:cond delay="5100"/>
                            </p:stCondLst>
                            <p:childTnLst>
                              <p:par>
                                <p:cTn id="69" presetID="2" presetClass="entr" presetSubtype="2" fill="hold" grpId="0"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additive="base">
                                        <p:cTn id="71" dur="300" fill="hold"/>
                                        <p:tgtEl>
                                          <p:spTgt spid="92"/>
                                        </p:tgtEl>
                                        <p:attrNameLst>
                                          <p:attrName>ppt_x</p:attrName>
                                        </p:attrNameLst>
                                      </p:cBhvr>
                                      <p:tavLst>
                                        <p:tav tm="0">
                                          <p:val>
                                            <p:strVal val="1+#ppt_w/2"/>
                                          </p:val>
                                        </p:tav>
                                        <p:tav tm="100000">
                                          <p:val>
                                            <p:strVal val="#ppt_x"/>
                                          </p:val>
                                        </p:tav>
                                      </p:tavLst>
                                    </p:anim>
                                    <p:anim calcmode="lin" valueType="num">
                                      <p:cBhvr additive="base">
                                        <p:cTn id="72" dur="300" fill="hold"/>
                                        <p:tgtEl>
                                          <p:spTgt spid="92"/>
                                        </p:tgtEl>
                                        <p:attrNameLst>
                                          <p:attrName>ppt_y</p:attrName>
                                        </p:attrNameLst>
                                      </p:cBhvr>
                                      <p:tavLst>
                                        <p:tav tm="0">
                                          <p:val>
                                            <p:strVal val="#ppt_y"/>
                                          </p:val>
                                        </p:tav>
                                        <p:tav tm="100000">
                                          <p:val>
                                            <p:strVal val="#ppt_y"/>
                                          </p:val>
                                        </p:tav>
                                      </p:tavLst>
                                    </p:anim>
                                  </p:childTnLst>
                                </p:cTn>
                              </p:par>
                            </p:childTnLst>
                          </p:cTn>
                        </p:par>
                        <p:par>
                          <p:cTn id="73" fill="hold">
                            <p:stCondLst>
                              <p:cond delay="5400"/>
                            </p:stCondLst>
                            <p:childTnLst>
                              <p:par>
                                <p:cTn id="74" presetID="2" presetClass="entr" presetSubtype="2" fill="hold" grpId="0" nodeType="afterEffect">
                                  <p:stCondLst>
                                    <p:cond delay="0"/>
                                  </p:stCondLst>
                                  <p:childTnLst>
                                    <p:set>
                                      <p:cBhvr>
                                        <p:cTn id="75" dur="1" fill="hold">
                                          <p:stCondLst>
                                            <p:cond delay="0"/>
                                          </p:stCondLst>
                                        </p:cTn>
                                        <p:tgtEl>
                                          <p:spTgt spid="91"/>
                                        </p:tgtEl>
                                        <p:attrNameLst>
                                          <p:attrName>style.visibility</p:attrName>
                                        </p:attrNameLst>
                                      </p:cBhvr>
                                      <p:to>
                                        <p:strVal val="visible"/>
                                      </p:to>
                                    </p:set>
                                    <p:anim calcmode="lin" valueType="num">
                                      <p:cBhvr additive="base">
                                        <p:cTn id="76" dur="300" fill="hold"/>
                                        <p:tgtEl>
                                          <p:spTgt spid="91"/>
                                        </p:tgtEl>
                                        <p:attrNameLst>
                                          <p:attrName>ppt_x</p:attrName>
                                        </p:attrNameLst>
                                      </p:cBhvr>
                                      <p:tavLst>
                                        <p:tav tm="0">
                                          <p:val>
                                            <p:strVal val="1+#ppt_w/2"/>
                                          </p:val>
                                        </p:tav>
                                        <p:tav tm="100000">
                                          <p:val>
                                            <p:strVal val="#ppt_x"/>
                                          </p:val>
                                        </p:tav>
                                      </p:tavLst>
                                    </p:anim>
                                    <p:anim calcmode="lin" valueType="num">
                                      <p:cBhvr additive="base">
                                        <p:cTn id="77"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2" grpId="0"/>
      <p:bldP spid="63" grpId="0" animBg="1"/>
      <p:bldP spid="64" grpId="0" animBg="1"/>
      <p:bldP spid="65" grpId="0"/>
      <p:bldP spid="66" grpId="0"/>
      <p:bldP spid="67" grpId="0" animBg="1"/>
      <p:bldP spid="68" grpId="0" animBg="1"/>
      <p:bldP spid="69" grpId="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8413" y="4406540"/>
            <a:ext cx="1436675" cy="215444"/>
            <a:chOff x="4369395" y="3284984"/>
            <a:chExt cx="1436675" cy="215444"/>
          </a:xfrm>
        </p:grpSpPr>
        <p:sp>
          <p:nvSpPr>
            <p:cNvPr id="3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产品概述</a:t>
              </a:r>
              <a:endParaRPr lang="zh-CN" altLang="en-US" sz="1400" dirty="0">
                <a:solidFill>
                  <a:srgbClr val="2C3637"/>
                </a:solidFill>
                <a:latin typeface="微软雅黑" pitchFamily="34" charset="-122"/>
                <a:ea typeface="微软雅黑"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61112" y="4406540"/>
            <a:ext cx="1436675" cy="215444"/>
            <a:chOff x="4369395" y="3284984"/>
            <a:chExt cx="1436675" cy="215444"/>
          </a:xfrm>
        </p:grpSpPr>
        <p:sp>
          <p:nvSpPr>
            <p:cNvPr id="3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产品形式</a:t>
              </a:r>
              <a:endParaRPr lang="zh-CN" altLang="en-US" sz="1400" dirty="0">
                <a:solidFill>
                  <a:srgbClr val="2C3637"/>
                </a:solidFill>
                <a:latin typeface="微软雅黑" pitchFamily="34" charset="-122"/>
                <a:ea typeface="微软雅黑"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网络营销</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推广方案</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我们怎么做</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第三章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代理推广</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利润分析</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473709" y="1363413"/>
            <a:ext cx="1391771" cy="1377855"/>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80" name="圆角矩形 7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2" name="圆角矩形 10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0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403857330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0"/>
            <a:ext cx="6552730"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产品概述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OVERVIEW</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8496" y="3717032"/>
            <a:ext cx="12203671" cy="314096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3073251" y="1268760"/>
            <a:ext cx="6120680" cy="3682533"/>
            <a:chOff x="3022028" y="1587732"/>
            <a:chExt cx="6120680" cy="3682533"/>
          </a:xfrm>
        </p:grpSpPr>
        <p:pic>
          <p:nvPicPr>
            <p:cNvPr id="1026"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Oval 4"/>
          <p:cNvSpPr/>
          <p:nvPr/>
        </p:nvSpPr>
        <p:spPr>
          <a:xfrm>
            <a:off x="1708371" y="2598797"/>
            <a:ext cx="956733" cy="96096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1" name="Group 20"/>
          <p:cNvGrpSpPr/>
          <p:nvPr/>
        </p:nvGrpSpPr>
        <p:grpSpPr>
          <a:xfrm>
            <a:off x="1932606" y="2806741"/>
            <a:ext cx="535763" cy="539089"/>
            <a:chOff x="7971783" y="2080670"/>
            <a:chExt cx="401822" cy="404317"/>
          </a:xfrm>
          <a:solidFill>
            <a:schemeClr val="bg1"/>
          </a:solidFill>
        </p:grpSpPr>
        <p:sp>
          <p:nvSpPr>
            <p:cNvPr id="44"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45"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46" name="矩形 45"/>
          <p:cNvSpPr/>
          <p:nvPr/>
        </p:nvSpPr>
        <p:spPr>
          <a:xfrm>
            <a:off x="1410854" y="3861048"/>
            <a:ext cx="155176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47" name="矩形 47"/>
          <p:cNvSpPr>
            <a:spLocks noChangeArrowheads="1"/>
          </p:cNvSpPr>
          <p:nvPr/>
        </p:nvSpPr>
        <p:spPr bwMode="auto">
          <a:xfrm>
            <a:off x="1201043" y="4281432"/>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48" name="Oval 14"/>
          <p:cNvSpPr/>
          <p:nvPr/>
        </p:nvSpPr>
        <p:spPr>
          <a:xfrm>
            <a:off x="9604194" y="2612049"/>
            <a:ext cx="954617" cy="960967"/>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grpSp>
        <p:nvGrpSpPr>
          <p:cNvPr id="49" name="Group 54"/>
          <p:cNvGrpSpPr/>
          <p:nvPr/>
        </p:nvGrpSpPr>
        <p:grpSpPr>
          <a:xfrm>
            <a:off x="9887082" y="2880560"/>
            <a:ext cx="399325" cy="519123"/>
            <a:chOff x="6421904" y="4798576"/>
            <a:chExt cx="299494" cy="389342"/>
          </a:xfrm>
          <a:solidFill>
            <a:schemeClr val="bg1"/>
          </a:solidFill>
        </p:grpSpPr>
        <p:sp>
          <p:nvSpPr>
            <p:cNvPr id="5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sp>
          <p:nvSpPr>
            <p:cNvPr id="5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solidFill>
                  <a:schemeClr val="tx2">
                    <a:lumMod val="50000"/>
                  </a:schemeClr>
                </a:solidFill>
                <a:latin typeface="+mn-lt"/>
                <a:cs typeface="+mn-cs"/>
              </a:endParaRPr>
            </a:p>
          </p:txBody>
        </p:sp>
      </p:grpSp>
      <p:sp>
        <p:nvSpPr>
          <p:cNvPr id="52" name="矩形 51"/>
          <p:cNvSpPr/>
          <p:nvPr/>
        </p:nvSpPr>
        <p:spPr>
          <a:xfrm>
            <a:off x="9304561" y="3874300"/>
            <a:ext cx="1551767"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itchFamily="34" charset="-122"/>
                <a:ea typeface="微软雅黑" pitchFamily="34" charset="-122"/>
              </a:rPr>
              <a:t>添加标题</a:t>
            </a:r>
            <a:endParaRPr lang="en-US" altLang="zh-CN" sz="2200" b="1" dirty="0">
              <a:solidFill>
                <a:schemeClr val="bg1"/>
              </a:solidFill>
              <a:latin typeface="微软雅黑" pitchFamily="34" charset="-122"/>
              <a:ea typeface="微软雅黑" pitchFamily="34" charset="-122"/>
            </a:endParaRPr>
          </a:p>
        </p:txBody>
      </p:sp>
      <p:sp>
        <p:nvSpPr>
          <p:cNvPr id="53" name="矩形 47"/>
          <p:cNvSpPr>
            <a:spLocks noChangeArrowheads="1"/>
          </p:cNvSpPr>
          <p:nvPr/>
        </p:nvSpPr>
        <p:spPr bwMode="auto">
          <a:xfrm>
            <a:off x="9094750" y="4294684"/>
            <a:ext cx="1971389"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bg1"/>
                </a:solidFill>
                <a:sym typeface="微软雅黑" pitchFamily="34" charset="-122"/>
              </a:rPr>
              <a:t>在此</a:t>
            </a:r>
            <a:r>
              <a:rPr lang="zh-CN" altLang="en-US" sz="1400" dirty="0">
                <a:solidFill>
                  <a:schemeClr val="bg1"/>
                </a:solidFill>
                <a:sym typeface="微软雅黑" pitchFamily="34" charset="-122"/>
              </a:rPr>
              <a:t>录入上述图表的描述说明，在此录入上述图表的描述说明。</a:t>
            </a:r>
          </a:p>
        </p:txBody>
      </p:sp>
      <p:sp>
        <p:nvSpPr>
          <p:cNvPr id="54" name="标题 11"/>
          <p:cNvSpPr txBox="1">
            <a:spLocks/>
          </p:cNvSpPr>
          <p:nvPr/>
        </p:nvSpPr>
        <p:spPr>
          <a:xfrm>
            <a:off x="1849115" y="5656684"/>
            <a:ext cx="8421910" cy="796652"/>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。请</a:t>
            </a:r>
            <a:r>
              <a:rPr lang="zh-CN" altLang="en-US" sz="1400" dirty="0">
                <a:solidFill>
                  <a:schemeClr val="bg1"/>
                </a:solidFill>
                <a:latin typeface="微软雅黑" panose="020B0503020204020204" pitchFamily="34" charset="-122"/>
                <a:ea typeface="微软雅黑" panose="020B0503020204020204" pitchFamily="34" charset="-122"/>
              </a:rPr>
              <a:t>在此处输入详细的文字介绍信息和简介，表达图表的</a:t>
            </a:r>
            <a:r>
              <a:rPr lang="zh-CN" altLang="en-US" sz="1400" dirty="0" smtClean="0">
                <a:solidFill>
                  <a:schemeClr val="bg1"/>
                </a:solidFill>
                <a:latin typeface="微软雅黑" panose="020B0503020204020204" pitchFamily="34" charset="-122"/>
                <a:ea typeface="微软雅黑" panose="020B0503020204020204" pitchFamily="34" charset="-122"/>
              </a:rPr>
              <a:t>含义</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zh-CN" altLang="en-US" sz="1400" dirty="0" smtClean="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a:p>
            <a:pPr algn="l"/>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5225107" y="5274636"/>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输入文字</a:t>
            </a:r>
            <a:r>
              <a:rPr lang="zh-CN" altLang="en-US" sz="2000" b="1" dirty="0">
                <a:solidFill>
                  <a:schemeClr val="bg1"/>
                </a:solidFill>
                <a:latin typeface="微软雅黑" panose="020B0503020204020204" pitchFamily="34" charset="-122"/>
                <a:ea typeface="微软雅黑" panose="020B0503020204020204" pitchFamily="34" charset="-122"/>
              </a:rPr>
              <a:t>标题</a:t>
            </a:r>
          </a:p>
        </p:txBody>
      </p:sp>
      <p:sp>
        <p:nvSpPr>
          <p:cNvPr id="38" name="圆角矩形 3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19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20611202"/>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0"/>
                                        </p:tgtEl>
                                        <p:attrNameLst>
                                          <p:attrName>style.visibility</p:attrName>
                                        </p:attrNameLst>
                                      </p:cBhvr>
                                      <p:to>
                                        <p:strVal val="visible"/>
                                      </p:to>
                                    </p:set>
                                    <p:animEffect transition="in" filter="wheel(1)">
                                      <p:cBhvr>
                                        <p:cTn id="13" dur="400"/>
                                        <p:tgtEl>
                                          <p:spTgt spid="40"/>
                                        </p:tgtEl>
                                      </p:cBhvr>
                                    </p:animEffect>
                                  </p:childTnLst>
                                </p:cTn>
                              </p:par>
                            </p:childTnLst>
                          </p:cTn>
                        </p:par>
                        <p:par>
                          <p:cTn id="14" fill="hold">
                            <p:stCondLst>
                              <p:cond delay="1400"/>
                            </p:stCondLst>
                            <p:childTnLst>
                              <p:par>
                                <p:cTn id="15" presetID="10"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250"/>
                                        <p:tgtEl>
                                          <p:spTgt spid="41"/>
                                        </p:tgtEl>
                                      </p:cBhvr>
                                    </p:animEffect>
                                  </p:childTnLst>
                                </p:cTn>
                              </p:par>
                              <p:par>
                                <p:cTn id="18" presetID="14" presetClass="entr" presetSubtype="10" fill="hold" grpId="0" nodeType="withEffect">
                                  <p:stCondLst>
                                    <p:cond delay="250"/>
                                  </p:stCondLst>
                                  <p:childTnLst>
                                    <p:set>
                                      <p:cBhvr>
                                        <p:cTn id="19" dur="1" fill="hold">
                                          <p:stCondLst>
                                            <p:cond delay="0"/>
                                          </p:stCondLst>
                                        </p:cTn>
                                        <p:tgtEl>
                                          <p:spTgt spid="46"/>
                                        </p:tgtEl>
                                        <p:attrNameLst>
                                          <p:attrName>style.visibility</p:attrName>
                                        </p:attrNameLst>
                                      </p:cBhvr>
                                      <p:to>
                                        <p:strVal val="visible"/>
                                      </p:to>
                                    </p:set>
                                    <p:animEffect transition="in" filter="randombar(horizontal)">
                                      <p:cBhvr>
                                        <p:cTn id="20" dur="400"/>
                                        <p:tgtEl>
                                          <p:spTgt spid="46"/>
                                        </p:tgtEl>
                                      </p:cBhvr>
                                    </p:animEffect>
                                  </p:childTnLst>
                                </p:cTn>
                              </p:par>
                              <p:par>
                                <p:cTn id="21" presetID="14" presetClass="entr" presetSubtype="10" fill="hold" grpId="0" nodeType="withEffect">
                                  <p:stCondLst>
                                    <p:cond delay="250"/>
                                  </p:stCondLst>
                                  <p:childTnLst>
                                    <p:set>
                                      <p:cBhvr>
                                        <p:cTn id="22" dur="1" fill="hold">
                                          <p:stCondLst>
                                            <p:cond delay="0"/>
                                          </p:stCondLst>
                                        </p:cTn>
                                        <p:tgtEl>
                                          <p:spTgt spid="47"/>
                                        </p:tgtEl>
                                        <p:attrNameLst>
                                          <p:attrName>style.visibility</p:attrName>
                                        </p:attrNameLst>
                                      </p:cBhvr>
                                      <p:to>
                                        <p:strVal val="visible"/>
                                      </p:to>
                                    </p:set>
                                    <p:animEffect transition="in" filter="randombar(horizontal)">
                                      <p:cBhvr>
                                        <p:cTn id="23" dur="400"/>
                                        <p:tgtEl>
                                          <p:spTgt spid="47"/>
                                        </p:tgtEl>
                                      </p:cBhvr>
                                    </p:animEffect>
                                  </p:childTnLst>
                                </p:cTn>
                              </p:par>
                            </p:childTnLst>
                          </p:cTn>
                        </p:par>
                        <p:par>
                          <p:cTn id="24" fill="hold">
                            <p:stCondLst>
                              <p:cond delay="2050"/>
                            </p:stCondLst>
                            <p:childTnLst>
                              <p:par>
                                <p:cTn id="25" presetID="21" presetClass="entr" presetSubtype="1" fill="hold" grpId="0" nodeType="afterEffect">
                                  <p:stCondLst>
                                    <p:cond delay="0"/>
                                  </p:stCondLst>
                                  <p:childTnLst>
                                    <p:set>
                                      <p:cBhvr>
                                        <p:cTn id="26" dur="1" fill="hold">
                                          <p:stCondLst>
                                            <p:cond delay="0"/>
                                          </p:stCondLst>
                                        </p:cTn>
                                        <p:tgtEl>
                                          <p:spTgt spid="48"/>
                                        </p:tgtEl>
                                        <p:attrNameLst>
                                          <p:attrName>style.visibility</p:attrName>
                                        </p:attrNameLst>
                                      </p:cBhvr>
                                      <p:to>
                                        <p:strVal val="visible"/>
                                      </p:to>
                                    </p:set>
                                    <p:animEffect transition="in" filter="wheel(1)">
                                      <p:cBhvr>
                                        <p:cTn id="27" dur="400"/>
                                        <p:tgtEl>
                                          <p:spTgt spid="48"/>
                                        </p:tgtEl>
                                      </p:cBhvr>
                                    </p:animEffect>
                                  </p:childTnLst>
                                </p:cTn>
                              </p:par>
                              <p:par>
                                <p:cTn id="28" presetID="10" presetClass="entr" presetSubtype="0" fill="hold" nodeType="with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250"/>
                                        <p:tgtEl>
                                          <p:spTgt spid="49"/>
                                        </p:tgtEl>
                                      </p:cBhvr>
                                    </p:animEffect>
                                  </p:childTnLst>
                                </p:cTn>
                              </p:par>
                              <p:par>
                                <p:cTn id="31" presetID="14" presetClass="entr" presetSubtype="10" fill="hold" grpId="0" nodeType="withEffect">
                                  <p:stCondLst>
                                    <p:cond delay="250"/>
                                  </p:stCondLst>
                                  <p:childTnLst>
                                    <p:set>
                                      <p:cBhvr>
                                        <p:cTn id="32" dur="1" fill="hold">
                                          <p:stCondLst>
                                            <p:cond delay="0"/>
                                          </p:stCondLst>
                                        </p:cTn>
                                        <p:tgtEl>
                                          <p:spTgt spid="52"/>
                                        </p:tgtEl>
                                        <p:attrNameLst>
                                          <p:attrName>style.visibility</p:attrName>
                                        </p:attrNameLst>
                                      </p:cBhvr>
                                      <p:to>
                                        <p:strVal val="visible"/>
                                      </p:to>
                                    </p:set>
                                    <p:animEffect transition="in" filter="randombar(horizontal)">
                                      <p:cBhvr>
                                        <p:cTn id="33" dur="400"/>
                                        <p:tgtEl>
                                          <p:spTgt spid="52"/>
                                        </p:tgtEl>
                                      </p:cBhvr>
                                    </p:animEffect>
                                  </p:childTnLst>
                                </p:cTn>
                              </p:par>
                              <p:par>
                                <p:cTn id="34" presetID="14" presetClass="entr" presetSubtype="10" fill="hold" grpId="0" nodeType="withEffect">
                                  <p:stCondLst>
                                    <p:cond delay="250"/>
                                  </p:stCondLst>
                                  <p:childTnLst>
                                    <p:set>
                                      <p:cBhvr>
                                        <p:cTn id="35" dur="1" fill="hold">
                                          <p:stCondLst>
                                            <p:cond delay="0"/>
                                          </p:stCondLst>
                                        </p:cTn>
                                        <p:tgtEl>
                                          <p:spTgt spid="53"/>
                                        </p:tgtEl>
                                        <p:attrNameLst>
                                          <p:attrName>style.visibility</p:attrName>
                                        </p:attrNameLst>
                                      </p:cBhvr>
                                      <p:to>
                                        <p:strVal val="visible"/>
                                      </p:to>
                                    </p:set>
                                    <p:animEffect transition="in" filter="randombar(horizontal)">
                                      <p:cBhvr>
                                        <p:cTn id="36" dur="400"/>
                                        <p:tgtEl>
                                          <p:spTgt spid="53"/>
                                        </p:tgtEl>
                                      </p:cBhvr>
                                    </p:animEffect>
                                  </p:childTnLst>
                                </p:cTn>
                              </p:par>
                              <p:par>
                                <p:cTn id="37" presetID="53" presetClass="entr" presetSubtype="16" fill="hold" grpId="0" nodeType="withEffect">
                                  <p:stCondLst>
                                    <p:cond delay="500"/>
                                  </p:stCondLst>
                                  <p:childTnLst>
                                    <p:set>
                                      <p:cBhvr>
                                        <p:cTn id="38" dur="1" fill="hold">
                                          <p:stCondLst>
                                            <p:cond delay="0"/>
                                          </p:stCondLst>
                                        </p:cTn>
                                        <p:tgtEl>
                                          <p:spTgt spid="54"/>
                                        </p:tgtEl>
                                        <p:attrNameLst>
                                          <p:attrName>style.visibility</p:attrName>
                                        </p:attrNameLst>
                                      </p:cBhvr>
                                      <p:to>
                                        <p:strVal val="visible"/>
                                      </p:to>
                                    </p:set>
                                    <p:anim calcmode="lin" valueType="num">
                                      <p:cBhvr>
                                        <p:cTn id="39" dur="500" fill="hold"/>
                                        <p:tgtEl>
                                          <p:spTgt spid="54"/>
                                        </p:tgtEl>
                                        <p:attrNameLst>
                                          <p:attrName>ppt_w</p:attrName>
                                        </p:attrNameLst>
                                      </p:cBhvr>
                                      <p:tavLst>
                                        <p:tav tm="0">
                                          <p:val>
                                            <p:fltVal val="0"/>
                                          </p:val>
                                        </p:tav>
                                        <p:tav tm="100000">
                                          <p:val>
                                            <p:strVal val="#ppt_w"/>
                                          </p:val>
                                        </p:tav>
                                      </p:tavLst>
                                    </p:anim>
                                    <p:anim calcmode="lin" valueType="num">
                                      <p:cBhvr>
                                        <p:cTn id="40" dur="500" fill="hold"/>
                                        <p:tgtEl>
                                          <p:spTgt spid="54"/>
                                        </p:tgtEl>
                                        <p:attrNameLst>
                                          <p:attrName>ppt_h</p:attrName>
                                        </p:attrNameLst>
                                      </p:cBhvr>
                                      <p:tavLst>
                                        <p:tav tm="0">
                                          <p:val>
                                            <p:fltVal val="0"/>
                                          </p:val>
                                        </p:tav>
                                        <p:tav tm="100000">
                                          <p:val>
                                            <p:strVal val="#ppt_h"/>
                                          </p:val>
                                        </p:tav>
                                      </p:tavLst>
                                    </p:anim>
                                    <p:animEffect transition="in" filter="fade">
                                      <p:cBhvr>
                                        <p:cTn id="41" dur="500"/>
                                        <p:tgtEl>
                                          <p:spTgt spid="54"/>
                                        </p:tgtEl>
                                      </p:cBhvr>
                                    </p:animEffect>
                                  </p:childTnLst>
                                </p:cTn>
                              </p:par>
                              <p:par>
                                <p:cTn id="42" presetID="53" presetClass="entr" presetSubtype="16" fill="hold" grpId="0" nodeType="withEffect">
                                  <p:stCondLst>
                                    <p:cond delay="500"/>
                                  </p:stCondLst>
                                  <p:childTnLst>
                                    <p:set>
                                      <p:cBhvr>
                                        <p:cTn id="43" dur="1" fill="hold">
                                          <p:stCondLst>
                                            <p:cond delay="0"/>
                                          </p:stCondLst>
                                        </p:cTn>
                                        <p:tgtEl>
                                          <p:spTgt spid="55"/>
                                        </p:tgtEl>
                                        <p:attrNameLst>
                                          <p:attrName>style.visibility</p:attrName>
                                        </p:attrNameLst>
                                      </p:cBhvr>
                                      <p:to>
                                        <p:strVal val="visible"/>
                                      </p:to>
                                    </p:set>
                                    <p:anim calcmode="lin" valueType="num">
                                      <p:cBhvr>
                                        <p:cTn id="44" dur="500" fill="hold"/>
                                        <p:tgtEl>
                                          <p:spTgt spid="55"/>
                                        </p:tgtEl>
                                        <p:attrNameLst>
                                          <p:attrName>ppt_w</p:attrName>
                                        </p:attrNameLst>
                                      </p:cBhvr>
                                      <p:tavLst>
                                        <p:tav tm="0">
                                          <p:val>
                                            <p:fltVal val="0"/>
                                          </p:val>
                                        </p:tav>
                                        <p:tav tm="100000">
                                          <p:val>
                                            <p:strVal val="#ppt_w"/>
                                          </p:val>
                                        </p:tav>
                                      </p:tavLst>
                                    </p:anim>
                                    <p:anim calcmode="lin" valueType="num">
                                      <p:cBhvr>
                                        <p:cTn id="45" dur="500" fill="hold"/>
                                        <p:tgtEl>
                                          <p:spTgt spid="55"/>
                                        </p:tgtEl>
                                        <p:attrNameLst>
                                          <p:attrName>ppt_h</p:attrName>
                                        </p:attrNameLst>
                                      </p:cBhvr>
                                      <p:tavLst>
                                        <p:tav tm="0">
                                          <p:val>
                                            <p:fltVal val="0"/>
                                          </p:val>
                                        </p:tav>
                                        <p:tav tm="100000">
                                          <p:val>
                                            <p:strVal val="#ppt_h"/>
                                          </p:val>
                                        </p:tav>
                                      </p:tavLst>
                                    </p:anim>
                                    <p:animEffect transition="in" filter="fade">
                                      <p:cBhvr>
                                        <p:cTn id="46"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p:bldP spid="47" grpId="0"/>
      <p:bldP spid="48" grpId="0" animBg="1"/>
      <p:bldP spid="52" grpId="0"/>
      <p:bldP spid="53" grpId="0"/>
      <p:bldP spid="54" grpId="0"/>
      <p:bldP spid="5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1115" y="1628800"/>
            <a:ext cx="8600620" cy="4176464"/>
          </a:xfrm>
          <a:prstGeom prst="rect">
            <a:avLst/>
          </a:prstGeom>
          <a:solidFill>
            <a:srgbClr val="D9D9D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前言"/>
          <p:cNvSpPr>
            <a:spLocks noChangeArrowheads="1"/>
          </p:cNvSpPr>
          <p:nvPr/>
        </p:nvSpPr>
        <p:spPr bwMode="auto">
          <a:xfrm>
            <a:off x="548697" y="908720"/>
            <a:ext cx="4612786"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smtClean="0">
                <a:solidFill>
                  <a:srgbClr val="C00000"/>
                </a:solidFill>
              </a:rPr>
              <a:t>前言</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dirty="0" smtClean="0">
                <a:solidFill>
                  <a:srgbClr val="C00000"/>
                </a:solidFill>
                <a:latin typeface="Impact MT Std" pitchFamily="34" charset="0"/>
              </a:rPr>
              <a:t>INTRODUCTION</a:t>
            </a:r>
            <a:endParaRPr lang="zh-CN" altLang="en-US" sz="3600" dirty="0">
              <a:solidFill>
                <a:srgbClr val="C00000"/>
              </a:solidFill>
              <a:latin typeface="Impact MT Std" pitchFamily="34" charset="0"/>
              <a:sym typeface="Impact" pitchFamily="34" charset="0"/>
            </a:endParaRPr>
          </a:p>
        </p:txBody>
      </p:sp>
      <p:grpSp>
        <p:nvGrpSpPr>
          <p:cNvPr id="86" name="组合 85"/>
          <p:cNvGrpSpPr/>
          <p:nvPr/>
        </p:nvGrpSpPr>
        <p:grpSpPr>
          <a:xfrm>
            <a:off x="8233822" y="2132856"/>
            <a:ext cx="715716" cy="719823"/>
            <a:chOff x="1721162" y="4373847"/>
            <a:chExt cx="715716" cy="719823"/>
          </a:xfrm>
        </p:grpSpPr>
        <p:sp>
          <p:nvSpPr>
            <p:cNvPr id="87"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rgbClr val="1C666E"/>
                </a:solidFill>
              </a:endParaRPr>
            </a:p>
          </p:txBody>
        </p:sp>
        <p:sp>
          <p:nvSpPr>
            <p:cNvPr id="88"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sp>
          <p:nvSpPr>
            <p:cNvPr id="89"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grpSp>
      <p:sp>
        <p:nvSpPr>
          <p:cNvPr id="90" name="矩形 47"/>
          <p:cNvSpPr>
            <a:spLocks noChangeArrowheads="1"/>
          </p:cNvSpPr>
          <p:nvPr/>
        </p:nvSpPr>
        <p:spPr bwMode="auto">
          <a:xfrm>
            <a:off x="8735696" y="3476601"/>
            <a:ext cx="3338555"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现任职销售部经理，毕业于美国麻省理工大学设计系，曾获全国“十佳青年”。</a:t>
            </a:r>
            <a:endParaRPr lang="en-US" altLang="zh-CN"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相信在我的带领下，公司一定会步入一个新的纪元，开拓创新。</a:t>
            </a: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91" name="矩形 3"/>
          <p:cNvSpPr>
            <a:spLocks noChangeArrowheads="1"/>
          </p:cNvSpPr>
          <p:nvPr/>
        </p:nvSpPr>
        <p:spPr bwMode="auto">
          <a:xfrm>
            <a:off x="8766302" y="2924944"/>
            <a:ext cx="244681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人：小小草素材</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2" name="矩形 91"/>
          <p:cNvSpPr/>
          <p:nvPr/>
        </p:nvSpPr>
        <p:spPr>
          <a:xfrm>
            <a:off x="8825425" y="3385895"/>
            <a:ext cx="599800" cy="40500"/>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3" name="矩形 92"/>
          <p:cNvSpPr/>
          <p:nvPr/>
        </p:nvSpPr>
        <p:spPr>
          <a:xfrm>
            <a:off x="9440275" y="3385895"/>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94" name="TextBox 504"/>
          <p:cNvSpPr txBox="1"/>
          <p:nvPr/>
        </p:nvSpPr>
        <p:spPr>
          <a:xfrm>
            <a:off x="624978" y="1844824"/>
            <a:ext cx="7344817" cy="3708708"/>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a:solidFill>
                  <a:srgbClr val="2C3637"/>
                </a:solidFill>
                <a:sym typeface="微软雅黑" pitchFamily="34" charset="-122"/>
              </a:rPr>
              <a:t>首先</a:t>
            </a:r>
            <a:r>
              <a:rPr lang="zh-CN" altLang="en-US" dirty="0">
                <a:solidFill>
                  <a:srgbClr val="2C3637"/>
                </a:solidFill>
                <a:sym typeface="微软雅黑"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rgbClr val="2C3637"/>
              </a:solidFill>
              <a:sym typeface="微软雅黑" pitchFamily="34" charset="-122"/>
            </a:endParaRPr>
          </a:p>
          <a:p>
            <a:pPr algn="just">
              <a:lnSpc>
                <a:spcPct val="150000"/>
              </a:lnSpc>
              <a:spcAft>
                <a:spcPts val="1200"/>
              </a:spcAft>
            </a:pPr>
            <a:r>
              <a:rPr lang="zh-CN" altLang="en-US" dirty="0">
                <a:solidFill>
                  <a:srgbClr val="2C3637"/>
                </a:solidFill>
                <a:sym typeface="微软雅黑" pitchFamily="34" charset="-122"/>
              </a:rPr>
              <a:t>右键点击图片选择设置图片格式可直接替换图片。</a:t>
            </a:r>
            <a:r>
              <a:rPr lang="zh-CN" altLang="en-US" dirty="0">
                <a:solidFill>
                  <a:srgbClr val="2C3637"/>
                </a:solidFill>
              </a:rPr>
              <a:t>您的内容打在这里，或者通过复制您的文本后，在此框中选择粘贴，并选择只保留文字。</a:t>
            </a:r>
            <a:r>
              <a:rPr lang="zh-CN" altLang="en-US" dirty="0">
                <a:solidFill>
                  <a:srgbClr val="2C3637"/>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rgbClr val="2C3637"/>
                </a:solidFill>
                <a:sym typeface="微软雅黑" pitchFamily="34" charset="-122"/>
              </a:rPr>
              <a:t>说明</a:t>
            </a:r>
            <a:r>
              <a:rPr lang="zh-CN" altLang="en-US" dirty="0">
                <a:solidFill>
                  <a:srgbClr val="2C3637"/>
                </a:solidFill>
                <a:sym typeface="微软雅黑" pitchFamily="34" charset="-122"/>
              </a:rPr>
              <a:t>在此录入上述图表的综合描述说明</a:t>
            </a:r>
            <a:r>
              <a:rPr lang="zh-CN" altLang="en-US" dirty="0" smtClean="0">
                <a:solidFill>
                  <a:srgbClr val="2C3637"/>
                </a:solidFill>
                <a:sym typeface="微软雅黑" pitchFamily="34" charset="-122"/>
              </a:rPr>
              <a:t>。</a:t>
            </a:r>
            <a:endParaRPr lang="en-US" altLang="zh-CN" dirty="0">
              <a:solidFill>
                <a:srgbClr val="2C3637"/>
              </a:solidFill>
              <a:sym typeface="微软雅黑" pitchFamily="34" charset="-122"/>
            </a:endParaRPr>
          </a:p>
        </p:txBody>
      </p:sp>
      <p:sp>
        <p:nvSpPr>
          <p:cNvPr id="25"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8102235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 calcmode="lin" valueType="num">
                                      <p:cBhvr additive="base">
                                        <p:cTn id="7" dur="500" fill="hold"/>
                                        <p:tgtEl>
                                          <p:spTgt spid="84"/>
                                        </p:tgtEl>
                                        <p:attrNameLst>
                                          <p:attrName>ppt_x</p:attrName>
                                        </p:attrNameLst>
                                      </p:cBhvr>
                                      <p:tavLst>
                                        <p:tav tm="0">
                                          <p:val>
                                            <p:strVal val="0-#ppt_w/2"/>
                                          </p:val>
                                        </p:tav>
                                        <p:tav tm="100000">
                                          <p:val>
                                            <p:strVal val="#ppt_x"/>
                                          </p:val>
                                        </p:tav>
                                      </p:tavLst>
                                    </p:anim>
                                    <p:anim calcmode="lin" valueType="num">
                                      <p:cBhvr additive="base">
                                        <p:cTn id="8" dur="500" fill="hold"/>
                                        <p:tgtEl>
                                          <p:spTgt spid="84"/>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5"/>
                                        </p:tgtEl>
                                        <p:attrNameLst>
                                          <p:attrName>style.visibility</p:attrName>
                                        </p:attrNameLst>
                                      </p:cBhvr>
                                      <p:to>
                                        <p:strVal val="visible"/>
                                      </p:to>
                                    </p:set>
                                    <p:animEffect transition="in" filter="wipe(left)">
                                      <p:cBhvr>
                                        <p:cTn id="11" dur="500"/>
                                        <p:tgtEl>
                                          <p:spTgt spid="85"/>
                                        </p:tgtEl>
                                      </p:cBhvr>
                                    </p:animEffect>
                                  </p:childTnLst>
                                </p:cTn>
                              </p:par>
                              <p:par>
                                <p:cTn id="12" presetID="10" presetClass="entr" presetSubtype="0" fill="hold" grpId="0" nodeType="withEffect">
                                  <p:stCondLst>
                                    <p:cond delay="1000"/>
                                  </p:stCondLst>
                                  <p:iterate type="lt">
                                    <p:tmPct val="10000"/>
                                  </p:iterate>
                                  <p:childTnLst>
                                    <p:set>
                                      <p:cBhvr>
                                        <p:cTn id="13" dur="1" fill="hold">
                                          <p:stCondLst>
                                            <p:cond delay="0"/>
                                          </p:stCondLst>
                                        </p:cTn>
                                        <p:tgtEl>
                                          <p:spTgt spid="94"/>
                                        </p:tgtEl>
                                        <p:attrNameLst>
                                          <p:attrName>style.visibility</p:attrName>
                                        </p:attrNameLst>
                                      </p:cBhvr>
                                      <p:to>
                                        <p:strVal val="visible"/>
                                      </p:to>
                                    </p:set>
                                    <p:animEffect transition="in" filter="fade">
                                      <p:cBhvr>
                                        <p:cTn id="14" dur="100"/>
                                        <p:tgtEl>
                                          <p:spTgt spid="94"/>
                                        </p:tgtEl>
                                      </p:cBhvr>
                                    </p:animEffect>
                                  </p:childTnLst>
                                </p:cTn>
                              </p:par>
                            </p:childTnLst>
                          </p:cTn>
                        </p:par>
                        <p:par>
                          <p:cTn id="15" fill="hold">
                            <p:stCondLst>
                              <p:cond delay="4660"/>
                            </p:stCondLst>
                            <p:childTnLst>
                              <p:par>
                                <p:cTn id="16" presetID="53" presetClass="entr" presetSubtype="16" fill="hold" nodeType="afterEffect">
                                  <p:stCondLst>
                                    <p:cond delay="0"/>
                                  </p:stCondLst>
                                  <p:childTnLst>
                                    <p:set>
                                      <p:cBhvr>
                                        <p:cTn id="17" dur="1" fill="hold">
                                          <p:stCondLst>
                                            <p:cond delay="0"/>
                                          </p:stCondLst>
                                        </p:cTn>
                                        <p:tgtEl>
                                          <p:spTgt spid="86"/>
                                        </p:tgtEl>
                                        <p:attrNameLst>
                                          <p:attrName>style.visibility</p:attrName>
                                        </p:attrNameLst>
                                      </p:cBhvr>
                                      <p:to>
                                        <p:strVal val="visible"/>
                                      </p:to>
                                    </p:set>
                                    <p:anim calcmode="lin" valueType="num">
                                      <p:cBhvr>
                                        <p:cTn id="18" dur="500" fill="hold"/>
                                        <p:tgtEl>
                                          <p:spTgt spid="86"/>
                                        </p:tgtEl>
                                        <p:attrNameLst>
                                          <p:attrName>ppt_w</p:attrName>
                                        </p:attrNameLst>
                                      </p:cBhvr>
                                      <p:tavLst>
                                        <p:tav tm="0">
                                          <p:val>
                                            <p:fltVal val="0"/>
                                          </p:val>
                                        </p:tav>
                                        <p:tav tm="100000">
                                          <p:val>
                                            <p:strVal val="#ppt_w"/>
                                          </p:val>
                                        </p:tav>
                                      </p:tavLst>
                                    </p:anim>
                                    <p:anim calcmode="lin" valueType="num">
                                      <p:cBhvr>
                                        <p:cTn id="19" dur="500" fill="hold"/>
                                        <p:tgtEl>
                                          <p:spTgt spid="86"/>
                                        </p:tgtEl>
                                        <p:attrNameLst>
                                          <p:attrName>ppt_h</p:attrName>
                                        </p:attrNameLst>
                                      </p:cBhvr>
                                      <p:tavLst>
                                        <p:tav tm="0">
                                          <p:val>
                                            <p:fltVal val="0"/>
                                          </p:val>
                                        </p:tav>
                                        <p:tav tm="100000">
                                          <p:val>
                                            <p:strVal val="#ppt_h"/>
                                          </p:val>
                                        </p:tav>
                                      </p:tavLst>
                                    </p:anim>
                                    <p:animEffect transition="in" filter="fade">
                                      <p:cBhvr>
                                        <p:cTn id="20" dur="500"/>
                                        <p:tgtEl>
                                          <p:spTgt spid="86"/>
                                        </p:tgtEl>
                                      </p:cBhvr>
                                    </p:animEffect>
                                  </p:childTnLst>
                                </p:cTn>
                              </p:par>
                            </p:childTnLst>
                          </p:cTn>
                        </p:par>
                        <p:par>
                          <p:cTn id="21" fill="hold">
                            <p:stCondLst>
                              <p:cond delay="5160"/>
                            </p:stCondLst>
                            <p:childTnLst>
                              <p:par>
                                <p:cTn id="22" presetID="22" presetClass="entr" presetSubtype="8" fill="hold" grpId="0" nodeType="afterEffect">
                                  <p:stCondLst>
                                    <p:cond delay="0"/>
                                  </p:stCondLst>
                                  <p:childTnLst>
                                    <p:set>
                                      <p:cBhvr>
                                        <p:cTn id="23" dur="1" fill="hold">
                                          <p:stCondLst>
                                            <p:cond delay="0"/>
                                          </p:stCondLst>
                                        </p:cTn>
                                        <p:tgtEl>
                                          <p:spTgt spid="91"/>
                                        </p:tgtEl>
                                        <p:attrNameLst>
                                          <p:attrName>style.visibility</p:attrName>
                                        </p:attrNameLst>
                                      </p:cBhvr>
                                      <p:to>
                                        <p:strVal val="visible"/>
                                      </p:to>
                                    </p:set>
                                    <p:animEffect transition="in" filter="wipe(left)">
                                      <p:cBhvr>
                                        <p:cTn id="24" dur="500"/>
                                        <p:tgtEl>
                                          <p:spTgt spid="91"/>
                                        </p:tgtEl>
                                      </p:cBhvr>
                                    </p:animEffect>
                                  </p:childTnLst>
                                </p:cTn>
                              </p:par>
                            </p:childTnLst>
                          </p:cTn>
                        </p:par>
                        <p:par>
                          <p:cTn id="25" fill="hold">
                            <p:stCondLst>
                              <p:cond delay="5660"/>
                            </p:stCondLst>
                            <p:childTnLst>
                              <p:par>
                                <p:cTn id="26" presetID="22" presetClass="entr" presetSubtype="8" fill="hold" grpId="0" nodeType="afterEffect">
                                  <p:stCondLst>
                                    <p:cond delay="0"/>
                                  </p:stCondLst>
                                  <p:childTnLst>
                                    <p:set>
                                      <p:cBhvr>
                                        <p:cTn id="27" dur="1" fill="hold">
                                          <p:stCondLst>
                                            <p:cond delay="0"/>
                                          </p:stCondLst>
                                        </p:cTn>
                                        <p:tgtEl>
                                          <p:spTgt spid="92"/>
                                        </p:tgtEl>
                                        <p:attrNameLst>
                                          <p:attrName>style.visibility</p:attrName>
                                        </p:attrNameLst>
                                      </p:cBhvr>
                                      <p:to>
                                        <p:strVal val="visible"/>
                                      </p:to>
                                    </p:set>
                                    <p:animEffect transition="in" filter="wipe(left)">
                                      <p:cBhvr>
                                        <p:cTn id="28" dur="500"/>
                                        <p:tgtEl>
                                          <p:spTgt spid="92"/>
                                        </p:tgtEl>
                                      </p:cBhvr>
                                    </p:animEffect>
                                  </p:childTnLst>
                                </p:cTn>
                              </p:par>
                            </p:childTnLst>
                          </p:cTn>
                        </p:par>
                        <p:par>
                          <p:cTn id="29" fill="hold">
                            <p:stCondLst>
                              <p:cond delay="6160"/>
                            </p:stCondLst>
                            <p:childTnLst>
                              <p:par>
                                <p:cTn id="30" presetID="22" presetClass="entr" presetSubtype="8" fill="hold" grpId="0" nodeType="afterEffect">
                                  <p:stCondLst>
                                    <p:cond delay="0"/>
                                  </p:stCondLst>
                                  <p:childTnLst>
                                    <p:set>
                                      <p:cBhvr>
                                        <p:cTn id="31" dur="1" fill="hold">
                                          <p:stCondLst>
                                            <p:cond delay="0"/>
                                          </p:stCondLst>
                                        </p:cTn>
                                        <p:tgtEl>
                                          <p:spTgt spid="93"/>
                                        </p:tgtEl>
                                        <p:attrNameLst>
                                          <p:attrName>style.visibility</p:attrName>
                                        </p:attrNameLst>
                                      </p:cBhvr>
                                      <p:to>
                                        <p:strVal val="visible"/>
                                      </p:to>
                                    </p:set>
                                    <p:animEffect transition="in" filter="wipe(left)">
                                      <p:cBhvr>
                                        <p:cTn id="32" dur="750"/>
                                        <p:tgtEl>
                                          <p:spTgt spid="93"/>
                                        </p:tgtEl>
                                      </p:cBhvr>
                                    </p:animEffect>
                                  </p:childTnLst>
                                </p:cTn>
                              </p:par>
                            </p:childTnLst>
                          </p:cTn>
                        </p:par>
                        <p:par>
                          <p:cTn id="33" fill="hold">
                            <p:stCondLst>
                              <p:cond delay="6910"/>
                            </p:stCondLst>
                            <p:childTnLst>
                              <p:par>
                                <p:cTn id="34" presetID="14" presetClass="entr" presetSubtype="1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randombar(horizontal)">
                                      <p:cBhvr>
                                        <p:cTn id="36" dur="75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90" grpId="0"/>
      <p:bldP spid="91" grpId="0"/>
      <p:bldP spid="92" grpId="0" animBg="1"/>
      <p:bldP spid="93" grpId="0" animBg="1"/>
      <p:bldP spid="9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产品形式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PRODUCT FORM</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5089475" y="1245685"/>
            <a:ext cx="2015329" cy="2015329"/>
            <a:chOff x="5182632" y="1700808"/>
            <a:chExt cx="2015329" cy="2015329"/>
          </a:xfrm>
        </p:grpSpPr>
        <p:sp>
          <p:nvSpPr>
            <p:cNvPr id="21" name="Oval 6"/>
            <p:cNvSpPr>
              <a:spLocks noChangeArrowheads="1"/>
            </p:cNvSpPr>
            <p:nvPr/>
          </p:nvSpPr>
          <p:spPr bwMode="auto">
            <a:xfrm>
              <a:off x="5182632" y="1700808"/>
              <a:ext cx="2015329" cy="2015329"/>
            </a:xfrm>
            <a:prstGeom prst="ellipse">
              <a:avLst/>
            </a:pr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7"/>
            <p:cNvSpPr>
              <a:spLocks noEditPoints="1"/>
            </p:cNvSpPr>
            <p:nvPr/>
          </p:nvSpPr>
          <p:spPr bwMode="auto">
            <a:xfrm>
              <a:off x="5769194" y="1999060"/>
              <a:ext cx="886234" cy="1418826"/>
            </a:xfrm>
            <a:custGeom>
              <a:avLst/>
              <a:gdLst>
                <a:gd name="T0" fmla="*/ 74 w 991"/>
                <a:gd name="T1" fmla="*/ 0 h 1589"/>
                <a:gd name="T2" fmla="*/ 0 w 991"/>
                <a:gd name="T3" fmla="*/ 1517 h 1589"/>
                <a:gd name="T4" fmla="*/ 917 w 991"/>
                <a:gd name="T5" fmla="*/ 1589 h 1589"/>
                <a:gd name="T6" fmla="*/ 991 w 991"/>
                <a:gd name="T7" fmla="*/ 72 h 1589"/>
                <a:gd name="T8" fmla="*/ 401 w 991"/>
                <a:gd name="T9" fmla="*/ 38 h 1589"/>
                <a:gd name="T10" fmla="*/ 577 w 991"/>
                <a:gd name="T11" fmla="*/ 38 h 1589"/>
                <a:gd name="T12" fmla="*/ 577 w 991"/>
                <a:gd name="T13" fmla="*/ 88 h 1589"/>
                <a:gd name="T14" fmla="*/ 376 w 991"/>
                <a:gd name="T15" fmla="*/ 63 h 1589"/>
                <a:gd name="T16" fmla="*/ 753 w 991"/>
                <a:gd name="T17" fmla="*/ 1472 h 1589"/>
                <a:gd name="T18" fmla="*/ 722 w 991"/>
                <a:gd name="T19" fmla="*/ 1503 h 1589"/>
                <a:gd name="T20" fmla="*/ 180 w 991"/>
                <a:gd name="T21" fmla="*/ 1472 h 1589"/>
                <a:gd name="T22" fmla="*/ 211 w 991"/>
                <a:gd name="T23" fmla="*/ 1439 h 1589"/>
                <a:gd name="T24" fmla="*/ 753 w 991"/>
                <a:gd name="T25" fmla="*/ 1470 h 1589"/>
                <a:gd name="T26" fmla="*/ 866 w 991"/>
                <a:gd name="T27" fmla="*/ 1503 h 1589"/>
                <a:gd name="T28" fmla="*/ 835 w 991"/>
                <a:gd name="T29" fmla="*/ 1471 h 1589"/>
                <a:gd name="T30" fmla="*/ 898 w 991"/>
                <a:gd name="T31" fmla="*/ 1471 h 1589"/>
                <a:gd name="T32" fmla="*/ 903 w 991"/>
                <a:gd name="T33" fmla="*/ 1349 h 1589"/>
                <a:gd name="T34" fmla="*/ 88 w 991"/>
                <a:gd name="T35" fmla="*/ 1349 h 1589"/>
                <a:gd name="T36" fmla="*/ 903 w 991"/>
                <a:gd name="T37" fmla="*/ 141 h 1589"/>
                <a:gd name="T38" fmla="*/ 211 w 991"/>
                <a:gd name="T39" fmla="*/ 877 h 1589"/>
                <a:gd name="T40" fmla="*/ 347 w 991"/>
                <a:gd name="T41" fmla="*/ 1004 h 1589"/>
                <a:gd name="T42" fmla="*/ 289 w 991"/>
                <a:gd name="T43" fmla="*/ 556 h 1589"/>
                <a:gd name="T44" fmla="*/ 145 w 991"/>
                <a:gd name="T45" fmla="*/ 1004 h 1589"/>
                <a:gd name="T46" fmla="*/ 211 w 991"/>
                <a:gd name="T47" fmla="*/ 877 h 1589"/>
                <a:gd name="T48" fmla="*/ 222 w 991"/>
                <a:gd name="T49" fmla="*/ 823 h 1589"/>
                <a:gd name="T50" fmla="*/ 306 w 991"/>
                <a:gd name="T51" fmla="*/ 823 h 1589"/>
                <a:gd name="T52" fmla="*/ 456 w 991"/>
                <a:gd name="T53" fmla="*/ 818 h 1589"/>
                <a:gd name="T54" fmla="*/ 621 w 991"/>
                <a:gd name="T55" fmla="*/ 684 h 1589"/>
                <a:gd name="T56" fmla="*/ 420 w 991"/>
                <a:gd name="T57" fmla="*/ 556 h 1589"/>
                <a:gd name="T58" fmla="*/ 456 w 991"/>
                <a:gd name="T59" fmla="*/ 1004 h 1589"/>
                <a:gd name="T60" fmla="*/ 456 w 991"/>
                <a:gd name="T61" fmla="*/ 608 h 1589"/>
                <a:gd name="T62" fmla="*/ 584 w 991"/>
                <a:gd name="T63" fmla="*/ 684 h 1589"/>
                <a:gd name="T64" fmla="*/ 456 w 991"/>
                <a:gd name="T65" fmla="*/ 765 h 1589"/>
                <a:gd name="T66" fmla="*/ 690 w 991"/>
                <a:gd name="T67" fmla="*/ 818 h 1589"/>
                <a:gd name="T68" fmla="*/ 856 w 991"/>
                <a:gd name="T69" fmla="*/ 684 h 1589"/>
                <a:gd name="T70" fmla="*/ 654 w 991"/>
                <a:gd name="T71" fmla="*/ 556 h 1589"/>
                <a:gd name="T72" fmla="*/ 690 w 991"/>
                <a:gd name="T73" fmla="*/ 1004 h 1589"/>
                <a:gd name="T74" fmla="*/ 690 w 991"/>
                <a:gd name="T75" fmla="*/ 608 h 1589"/>
                <a:gd name="T76" fmla="*/ 818 w 991"/>
                <a:gd name="T77" fmla="*/ 684 h 1589"/>
                <a:gd name="T78" fmla="*/ 690 w 991"/>
                <a:gd name="T79" fmla="*/ 765 h 1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1" h="1589">
                  <a:moveTo>
                    <a:pt x="917" y="0"/>
                  </a:moveTo>
                  <a:lnTo>
                    <a:pt x="74" y="0"/>
                  </a:lnTo>
                  <a:cubicBezTo>
                    <a:pt x="33" y="0"/>
                    <a:pt x="0" y="32"/>
                    <a:pt x="0" y="72"/>
                  </a:cubicBezTo>
                  <a:lnTo>
                    <a:pt x="0" y="1517"/>
                  </a:lnTo>
                  <a:cubicBezTo>
                    <a:pt x="0" y="1556"/>
                    <a:pt x="33" y="1589"/>
                    <a:pt x="74" y="1589"/>
                  </a:cubicBezTo>
                  <a:lnTo>
                    <a:pt x="917" y="1589"/>
                  </a:lnTo>
                  <a:cubicBezTo>
                    <a:pt x="957" y="1589"/>
                    <a:pt x="991" y="1556"/>
                    <a:pt x="991" y="1517"/>
                  </a:cubicBezTo>
                  <a:lnTo>
                    <a:pt x="991" y="72"/>
                  </a:lnTo>
                  <a:cubicBezTo>
                    <a:pt x="991" y="32"/>
                    <a:pt x="957" y="0"/>
                    <a:pt x="917" y="0"/>
                  </a:cubicBezTo>
                  <a:close/>
                  <a:moveTo>
                    <a:pt x="401" y="38"/>
                  </a:moveTo>
                  <a:lnTo>
                    <a:pt x="401" y="38"/>
                  </a:lnTo>
                  <a:lnTo>
                    <a:pt x="577" y="38"/>
                  </a:lnTo>
                  <a:cubicBezTo>
                    <a:pt x="591" y="38"/>
                    <a:pt x="602" y="49"/>
                    <a:pt x="602" y="63"/>
                  </a:cubicBezTo>
                  <a:cubicBezTo>
                    <a:pt x="602" y="77"/>
                    <a:pt x="591" y="88"/>
                    <a:pt x="577" y="88"/>
                  </a:cubicBezTo>
                  <a:lnTo>
                    <a:pt x="401" y="88"/>
                  </a:lnTo>
                  <a:cubicBezTo>
                    <a:pt x="387" y="88"/>
                    <a:pt x="376" y="77"/>
                    <a:pt x="376" y="63"/>
                  </a:cubicBezTo>
                  <a:cubicBezTo>
                    <a:pt x="376" y="49"/>
                    <a:pt x="387" y="38"/>
                    <a:pt x="401" y="38"/>
                  </a:cubicBezTo>
                  <a:close/>
                  <a:moveTo>
                    <a:pt x="753" y="1472"/>
                  </a:moveTo>
                  <a:lnTo>
                    <a:pt x="753" y="1472"/>
                  </a:lnTo>
                  <a:cubicBezTo>
                    <a:pt x="753" y="1489"/>
                    <a:pt x="739" y="1503"/>
                    <a:pt x="722" y="1503"/>
                  </a:cubicBezTo>
                  <a:lnTo>
                    <a:pt x="211" y="1503"/>
                  </a:lnTo>
                  <a:cubicBezTo>
                    <a:pt x="194" y="1503"/>
                    <a:pt x="180" y="1489"/>
                    <a:pt x="180" y="1472"/>
                  </a:cubicBezTo>
                  <a:lnTo>
                    <a:pt x="180" y="1470"/>
                  </a:lnTo>
                  <a:cubicBezTo>
                    <a:pt x="180" y="1453"/>
                    <a:pt x="194" y="1439"/>
                    <a:pt x="211" y="1439"/>
                  </a:cubicBezTo>
                  <a:lnTo>
                    <a:pt x="722" y="1439"/>
                  </a:lnTo>
                  <a:cubicBezTo>
                    <a:pt x="739" y="1439"/>
                    <a:pt x="753" y="1453"/>
                    <a:pt x="753" y="1470"/>
                  </a:cubicBezTo>
                  <a:lnTo>
                    <a:pt x="753" y="1472"/>
                  </a:lnTo>
                  <a:close/>
                  <a:moveTo>
                    <a:pt x="866" y="1503"/>
                  </a:moveTo>
                  <a:lnTo>
                    <a:pt x="866" y="1503"/>
                  </a:lnTo>
                  <a:cubicBezTo>
                    <a:pt x="849" y="1503"/>
                    <a:pt x="835" y="1488"/>
                    <a:pt x="835" y="1471"/>
                  </a:cubicBezTo>
                  <a:cubicBezTo>
                    <a:pt x="835" y="1453"/>
                    <a:pt x="849" y="1439"/>
                    <a:pt x="866" y="1439"/>
                  </a:cubicBezTo>
                  <a:cubicBezTo>
                    <a:pt x="884" y="1439"/>
                    <a:pt x="898" y="1453"/>
                    <a:pt x="898" y="1471"/>
                  </a:cubicBezTo>
                  <a:cubicBezTo>
                    <a:pt x="898" y="1488"/>
                    <a:pt x="884" y="1503"/>
                    <a:pt x="866" y="1503"/>
                  </a:cubicBezTo>
                  <a:close/>
                  <a:moveTo>
                    <a:pt x="903" y="1349"/>
                  </a:moveTo>
                  <a:lnTo>
                    <a:pt x="903" y="1349"/>
                  </a:lnTo>
                  <a:lnTo>
                    <a:pt x="88" y="1349"/>
                  </a:lnTo>
                  <a:lnTo>
                    <a:pt x="88" y="141"/>
                  </a:lnTo>
                  <a:lnTo>
                    <a:pt x="903" y="141"/>
                  </a:lnTo>
                  <a:lnTo>
                    <a:pt x="903" y="1349"/>
                  </a:lnTo>
                  <a:close/>
                  <a:moveTo>
                    <a:pt x="211" y="877"/>
                  </a:moveTo>
                  <a:lnTo>
                    <a:pt x="320" y="877"/>
                  </a:lnTo>
                  <a:lnTo>
                    <a:pt x="347" y="1004"/>
                  </a:lnTo>
                  <a:lnTo>
                    <a:pt x="387" y="1004"/>
                  </a:lnTo>
                  <a:lnTo>
                    <a:pt x="289" y="556"/>
                  </a:lnTo>
                  <a:lnTo>
                    <a:pt x="247" y="556"/>
                  </a:lnTo>
                  <a:lnTo>
                    <a:pt x="145" y="1004"/>
                  </a:lnTo>
                  <a:lnTo>
                    <a:pt x="183" y="1004"/>
                  </a:lnTo>
                  <a:lnTo>
                    <a:pt x="211" y="877"/>
                  </a:lnTo>
                  <a:close/>
                  <a:moveTo>
                    <a:pt x="306" y="823"/>
                  </a:moveTo>
                  <a:lnTo>
                    <a:pt x="222" y="823"/>
                  </a:lnTo>
                  <a:lnTo>
                    <a:pt x="266" y="623"/>
                  </a:lnTo>
                  <a:lnTo>
                    <a:pt x="306" y="823"/>
                  </a:lnTo>
                  <a:close/>
                  <a:moveTo>
                    <a:pt x="456" y="1004"/>
                  </a:moveTo>
                  <a:lnTo>
                    <a:pt x="456" y="818"/>
                  </a:lnTo>
                  <a:lnTo>
                    <a:pt x="541" y="818"/>
                  </a:lnTo>
                  <a:cubicBezTo>
                    <a:pt x="592" y="815"/>
                    <a:pt x="619" y="770"/>
                    <a:pt x="621" y="684"/>
                  </a:cubicBezTo>
                  <a:cubicBezTo>
                    <a:pt x="619" y="602"/>
                    <a:pt x="592" y="559"/>
                    <a:pt x="541" y="556"/>
                  </a:cubicBezTo>
                  <a:lnTo>
                    <a:pt x="420" y="556"/>
                  </a:lnTo>
                  <a:lnTo>
                    <a:pt x="420" y="1004"/>
                  </a:lnTo>
                  <a:lnTo>
                    <a:pt x="456" y="1004"/>
                  </a:lnTo>
                  <a:close/>
                  <a:moveTo>
                    <a:pt x="456" y="765"/>
                  </a:moveTo>
                  <a:lnTo>
                    <a:pt x="456" y="608"/>
                  </a:lnTo>
                  <a:lnTo>
                    <a:pt x="530" y="608"/>
                  </a:lnTo>
                  <a:cubicBezTo>
                    <a:pt x="566" y="608"/>
                    <a:pt x="584" y="633"/>
                    <a:pt x="584" y="684"/>
                  </a:cubicBezTo>
                  <a:cubicBezTo>
                    <a:pt x="585" y="739"/>
                    <a:pt x="566" y="766"/>
                    <a:pt x="529" y="765"/>
                  </a:cubicBezTo>
                  <a:lnTo>
                    <a:pt x="456" y="765"/>
                  </a:lnTo>
                  <a:close/>
                  <a:moveTo>
                    <a:pt x="690" y="1004"/>
                  </a:moveTo>
                  <a:lnTo>
                    <a:pt x="690" y="818"/>
                  </a:lnTo>
                  <a:lnTo>
                    <a:pt x="775" y="818"/>
                  </a:lnTo>
                  <a:cubicBezTo>
                    <a:pt x="826" y="815"/>
                    <a:pt x="853" y="770"/>
                    <a:pt x="856" y="684"/>
                  </a:cubicBezTo>
                  <a:cubicBezTo>
                    <a:pt x="853" y="602"/>
                    <a:pt x="826" y="559"/>
                    <a:pt x="775" y="556"/>
                  </a:cubicBezTo>
                  <a:lnTo>
                    <a:pt x="654" y="556"/>
                  </a:lnTo>
                  <a:lnTo>
                    <a:pt x="654" y="1004"/>
                  </a:lnTo>
                  <a:lnTo>
                    <a:pt x="690" y="1004"/>
                  </a:lnTo>
                  <a:close/>
                  <a:moveTo>
                    <a:pt x="690" y="765"/>
                  </a:moveTo>
                  <a:lnTo>
                    <a:pt x="690" y="608"/>
                  </a:lnTo>
                  <a:lnTo>
                    <a:pt x="764" y="608"/>
                  </a:lnTo>
                  <a:cubicBezTo>
                    <a:pt x="800" y="608"/>
                    <a:pt x="818" y="633"/>
                    <a:pt x="818" y="684"/>
                  </a:cubicBezTo>
                  <a:cubicBezTo>
                    <a:pt x="819" y="739"/>
                    <a:pt x="801" y="766"/>
                    <a:pt x="763" y="765"/>
                  </a:cubicBezTo>
                  <a:lnTo>
                    <a:pt x="690" y="76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401843" y="1245685"/>
            <a:ext cx="2016749" cy="2015329"/>
            <a:chOff x="8758812" y="1700808"/>
            <a:chExt cx="2016749" cy="2015329"/>
          </a:xfrm>
        </p:grpSpPr>
        <p:sp>
          <p:nvSpPr>
            <p:cNvPr id="24" name="Oval 8"/>
            <p:cNvSpPr>
              <a:spLocks noChangeArrowheads="1"/>
            </p:cNvSpPr>
            <p:nvPr/>
          </p:nvSpPr>
          <p:spPr bwMode="auto">
            <a:xfrm>
              <a:off x="8758812" y="1700808"/>
              <a:ext cx="2016749" cy="2015329"/>
            </a:xfrm>
            <a:prstGeom prst="ellipse">
              <a:avLst/>
            </a:prstGeom>
            <a:solidFill>
              <a:srgbClr val="E62A2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noEditPoints="1"/>
            </p:cNvSpPr>
            <p:nvPr/>
          </p:nvSpPr>
          <p:spPr bwMode="auto">
            <a:xfrm>
              <a:off x="9081207" y="2189373"/>
              <a:ext cx="1380479" cy="1038200"/>
            </a:xfrm>
            <a:custGeom>
              <a:avLst/>
              <a:gdLst>
                <a:gd name="T0" fmla="*/ 42 w 1545"/>
                <a:gd name="T1" fmla="*/ 0 h 1162"/>
                <a:gd name="T2" fmla="*/ 0 w 1545"/>
                <a:gd name="T3" fmla="*/ 932 h 1162"/>
                <a:gd name="T4" fmla="*/ 1503 w 1545"/>
                <a:gd name="T5" fmla="*/ 973 h 1162"/>
                <a:gd name="T6" fmla="*/ 1545 w 1545"/>
                <a:gd name="T7" fmla="*/ 41 h 1162"/>
                <a:gd name="T8" fmla="*/ 866 w 1545"/>
                <a:gd name="T9" fmla="*/ 907 h 1162"/>
                <a:gd name="T10" fmla="*/ 850 w 1545"/>
                <a:gd name="T11" fmla="*/ 922 h 1162"/>
                <a:gd name="T12" fmla="*/ 681 w 1545"/>
                <a:gd name="T13" fmla="*/ 907 h 1162"/>
                <a:gd name="T14" fmla="*/ 696 w 1545"/>
                <a:gd name="T15" fmla="*/ 885 h 1162"/>
                <a:gd name="T16" fmla="*/ 866 w 1545"/>
                <a:gd name="T17" fmla="*/ 900 h 1162"/>
                <a:gd name="T18" fmla="*/ 1481 w 1545"/>
                <a:gd name="T19" fmla="*/ 818 h 1162"/>
                <a:gd name="T20" fmla="*/ 64 w 1545"/>
                <a:gd name="T21" fmla="*/ 818 h 1162"/>
                <a:gd name="T22" fmla="*/ 1481 w 1545"/>
                <a:gd name="T23" fmla="*/ 65 h 1162"/>
                <a:gd name="T24" fmla="*/ 1008 w 1545"/>
                <a:gd name="T25" fmla="*/ 1083 h 1162"/>
                <a:gd name="T26" fmla="*/ 648 w 1545"/>
                <a:gd name="T27" fmla="*/ 1000 h 1162"/>
                <a:gd name="T28" fmla="*/ 1008 w 1545"/>
                <a:gd name="T29" fmla="*/ 1083 h 1162"/>
                <a:gd name="T30" fmla="*/ 477 w 1545"/>
                <a:gd name="T31" fmla="*/ 1162 h 1162"/>
                <a:gd name="T32" fmla="*/ 1051 w 1545"/>
                <a:gd name="T33" fmla="*/ 1107 h 1162"/>
                <a:gd name="T34" fmla="*/ 307 w 1545"/>
                <a:gd name="T35" fmla="*/ 550 h 1162"/>
                <a:gd name="T36" fmla="*/ 533 w 1545"/>
                <a:gd name="T37" fmla="*/ 678 h 1162"/>
                <a:gd name="T38" fmla="*/ 437 w 1545"/>
                <a:gd name="T39" fmla="*/ 230 h 1162"/>
                <a:gd name="T40" fmla="*/ 197 w 1545"/>
                <a:gd name="T41" fmla="*/ 678 h 1162"/>
                <a:gd name="T42" fmla="*/ 307 w 1545"/>
                <a:gd name="T43" fmla="*/ 550 h 1162"/>
                <a:gd name="T44" fmla="*/ 325 w 1545"/>
                <a:gd name="T45" fmla="*/ 497 h 1162"/>
                <a:gd name="T46" fmla="*/ 466 w 1545"/>
                <a:gd name="T47" fmla="*/ 497 h 1162"/>
                <a:gd name="T48" fmla="*/ 715 w 1545"/>
                <a:gd name="T49" fmla="*/ 492 h 1162"/>
                <a:gd name="T50" fmla="*/ 991 w 1545"/>
                <a:gd name="T51" fmla="*/ 358 h 1162"/>
                <a:gd name="T52" fmla="*/ 655 w 1545"/>
                <a:gd name="T53" fmla="*/ 230 h 1162"/>
                <a:gd name="T54" fmla="*/ 715 w 1545"/>
                <a:gd name="T55" fmla="*/ 678 h 1162"/>
                <a:gd name="T56" fmla="*/ 715 w 1545"/>
                <a:gd name="T57" fmla="*/ 282 h 1162"/>
                <a:gd name="T58" fmla="*/ 928 w 1545"/>
                <a:gd name="T59" fmla="*/ 358 h 1162"/>
                <a:gd name="T60" fmla="*/ 715 w 1545"/>
                <a:gd name="T61" fmla="*/ 438 h 1162"/>
                <a:gd name="T62" fmla="*/ 1106 w 1545"/>
                <a:gd name="T63" fmla="*/ 492 h 1162"/>
                <a:gd name="T64" fmla="*/ 1381 w 1545"/>
                <a:gd name="T65" fmla="*/ 358 h 1162"/>
                <a:gd name="T66" fmla="*/ 1045 w 1545"/>
                <a:gd name="T67" fmla="*/ 230 h 1162"/>
                <a:gd name="T68" fmla="*/ 1106 w 1545"/>
                <a:gd name="T69" fmla="*/ 678 h 1162"/>
                <a:gd name="T70" fmla="*/ 1106 w 1545"/>
                <a:gd name="T71" fmla="*/ 282 h 1162"/>
                <a:gd name="T72" fmla="*/ 1318 w 1545"/>
                <a:gd name="T73" fmla="*/ 358 h 1162"/>
                <a:gd name="T74" fmla="*/ 1106 w 1545"/>
                <a:gd name="T75" fmla="*/ 438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5" h="1162">
                  <a:moveTo>
                    <a:pt x="1503" y="0"/>
                  </a:moveTo>
                  <a:lnTo>
                    <a:pt x="42" y="0"/>
                  </a:lnTo>
                  <a:cubicBezTo>
                    <a:pt x="19" y="0"/>
                    <a:pt x="0" y="18"/>
                    <a:pt x="0" y="41"/>
                  </a:cubicBezTo>
                  <a:lnTo>
                    <a:pt x="0" y="932"/>
                  </a:lnTo>
                  <a:cubicBezTo>
                    <a:pt x="0" y="955"/>
                    <a:pt x="19" y="973"/>
                    <a:pt x="42" y="973"/>
                  </a:cubicBezTo>
                  <a:lnTo>
                    <a:pt x="1503" y="973"/>
                  </a:lnTo>
                  <a:cubicBezTo>
                    <a:pt x="1526" y="973"/>
                    <a:pt x="1545" y="955"/>
                    <a:pt x="1545" y="932"/>
                  </a:cubicBezTo>
                  <a:lnTo>
                    <a:pt x="1545" y="41"/>
                  </a:lnTo>
                  <a:cubicBezTo>
                    <a:pt x="1545" y="18"/>
                    <a:pt x="1526" y="0"/>
                    <a:pt x="1503" y="0"/>
                  </a:cubicBezTo>
                  <a:close/>
                  <a:moveTo>
                    <a:pt x="866" y="907"/>
                  </a:moveTo>
                  <a:lnTo>
                    <a:pt x="866" y="907"/>
                  </a:lnTo>
                  <a:cubicBezTo>
                    <a:pt x="866" y="915"/>
                    <a:pt x="859" y="922"/>
                    <a:pt x="850" y="922"/>
                  </a:cubicBezTo>
                  <a:lnTo>
                    <a:pt x="696" y="922"/>
                  </a:lnTo>
                  <a:cubicBezTo>
                    <a:pt x="687" y="922"/>
                    <a:pt x="681" y="915"/>
                    <a:pt x="681" y="907"/>
                  </a:cubicBezTo>
                  <a:lnTo>
                    <a:pt x="681" y="900"/>
                  </a:lnTo>
                  <a:cubicBezTo>
                    <a:pt x="681" y="892"/>
                    <a:pt x="687" y="885"/>
                    <a:pt x="696" y="885"/>
                  </a:cubicBezTo>
                  <a:lnTo>
                    <a:pt x="850" y="885"/>
                  </a:lnTo>
                  <a:cubicBezTo>
                    <a:pt x="859" y="885"/>
                    <a:pt x="866" y="892"/>
                    <a:pt x="866" y="900"/>
                  </a:cubicBezTo>
                  <a:lnTo>
                    <a:pt x="866" y="907"/>
                  </a:lnTo>
                  <a:close/>
                  <a:moveTo>
                    <a:pt x="1481" y="818"/>
                  </a:moveTo>
                  <a:lnTo>
                    <a:pt x="1481" y="818"/>
                  </a:lnTo>
                  <a:lnTo>
                    <a:pt x="64" y="818"/>
                  </a:lnTo>
                  <a:lnTo>
                    <a:pt x="64" y="65"/>
                  </a:lnTo>
                  <a:lnTo>
                    <a:pt x="1481" y="65"/>
                  </a:lnTo>
                  <a:lnTo>
                    <a:pt x="1481" y="818"/>
                  </a:lnTo>
                  <a:close/>
                  <a:moveTo>
                    <a:pt x="1008" y="1083"/>
                  </a:moveTo>
                  <a:lnTo>
                    <a:pt x="537" y="1083"/>
                  </a:lnTo>
                  <a:lnTo>
                    <a:pt x="648" y="1000"/>
                  </a:lnTo>
                  <a:lnTo>
                    <a:pt x="897" y="1000"/>
                  </a:lnTo>
                  <a:lnTo>
                    <a:pt x="1008" y="1083"/>
                  </a:lnTo>
                  <a:close/>
                  <a:moveTo>
                    <a:pt x="1051" y="1162"/>
                  </a:moveTo>
                  <a:lnTo>
                    <a:pt x="477" y="1162"/>
                  </a:lnTo>
                  <a:lnTo>
                    <a:pt x="477" y="1107"/>
                  </a:lnTo>
                  <a:lnTo>
                    <a:pt x="1051" y="1107"/>
                  </a:lnTo>
                  <a:lnTo>
                    <a:pt x="1051" y="1162"/>
                  </a:lnTo>
                  <a:close/>
                  <a:moveTo>
                    <a:pt x="307" y="550"/>
                  </a:moveTo>
                  <a:lnTo>
                    <a:pt x="489" y="550"/>
                  </a:lnTo>
                  <a:lnTo>
                    <a:pt x="533" y="678"/>
                  </a:lnTo>
                  <a:lnTo>
                    <a:pt x="600" y="678"/>
                  </a:lnTo>
                  <a:lnTo>
                    <a:pt x="437" y="230"/>
                  </a:lnTo>
                  <a:lnTo>
                    <a:pt x="367" y="230"/>
                  </a:lnTo>
                  <a:lnTo>
                    <a:pt x="197" y="678"/>
                  </a:lnTo>
                  <a:lnTo>
                    <a:pt x="260" y="678"/>
                  </a:lnTo>
                  <a:lnTo>
                    <a:pt x="307" y="550"/>
                  </a:lnTo>
                  <a:close/>
                  <a:moveTo>
                    <a:pt x="466" y="497"/>
                  </a:moveTo>
                  <a:lnTo>
                    <a:pt x="325" y="497"/>
                  </a:lnTo>
                  <a:lnTo>
                    <a:pt x="399" y="297"/>
                  </a:lnTo>
                  <a:lnTo>
                    <a:pt x="466" y="497"/>
                  </a:lnTo>
                  <a:close/>
                  <a:moveTo>
                    <a:pt x="715" y="678"/>
                  </a:moveTo>
                  <a:lnTo>
                    <a:pt x="715" y="492"/>
                  </a:lnTo>
                  <a:lnTo>
                    <a:pt x="856" y="492"/>
                  </a:lnTo>
                  <a:cubicBezTo>
                    <a:pt x="942" y="489"/>
                    <a:pt x="986" y="444"/>
                    <a:pt x="991" y="358"/>
                  </a:cubicBezTo>
                  <a:cubicBezTo>
                    <a:pt x="986" y="276"/>
                    <a:pt x="942" y="233"/>
                    <a:pt x="856" y="230"/>
                  </a:cubicBezTo>
                  <a:lnTo>
                    <a:pt x="655" y="230"/>
                  </a:lnTo>
                  <a:lnTo>
                    <a:pt x="655" y="678"/>
                  </a:lnTo>
                  <a:lnTo>
                    <a:pt x="715" y="678"/>
                  </a:lnTo>
                  <a:close/>
                  <a:moveTo>
                    <a:pt x="715" y="438"/>
                  </a:moveTo>
                  <a:lnTo>
                    <a:pt x="715" y="282"/>
                  </a:lnTo>
                  <a:lnTo>
                    <a:pt x="838" y="282"/>
                  </a:lnTo>
                  <a:cubicBezTo>
                    <a:pt x="898" y="282"/>
                    <a:pt x="928" y="307"/>
                    <a:pt x="928" y="358"/>
                  </a:cubicBezTo>
                  <a:cubicBezTo>
                    <a:pt x="930" y="413"/>
                    <a:pt x="899" y="440"/>
                    <a:pt x="836" y="438"/>
                  </a:cubicBezTo>
                  <a:lnTo>
                    <a:pt x="715" y="438"/>
                  </a:lnTo>
                  <a:close/>
                  <a:moveTo>
                    <a:pt x="1106" y="678"/>
                  </a:moveTo>
                  <a:lnTo>
                    <a:pt x="1106" y="492"/>
                  </a:lnTo>
                  <a:lnTo>
                    <a:pt x="1247" y="492"/>
                  </a:lnTo>
                  <a:cubicBezTo>
                    <a:pt x="1332" y="489"/>
                    <a:pt x="1377" y="444"/>
                    <a:pt x="1381" y="358"/>
                  </a:cubicBezTo>
                  <a:cubicBezTo>
                    <a:pt x="1377" y="276"/>
                    <a:pt x="1332" y="233"/>
                    <a:pt x="1247" y="230"/>
                  </a:cubicBezTo>
                  <a:lnTo>
                    <a:pt x="1045" y="230"/>
                  </a:lnTo>
                  <a:lnTo>
                    <a:pt x="1045" y="678"/>
                  </a:lnTo>
                  <a:lnTo>
                    <a:pt x="1106" y="678"/>
                  </a:lnTo>
                  <a:close/>
                  <a:moveTo>
                    <a:pt x="1106" y="438"/>
                  </a:moveTo>
                  <a:lnTo>
                    <a:pt x="1106" y="282"/>
                  </a:lnTo>
                  <a:lnTo>
                    <a:pt x="1229" y="282"/>
                  </a:lnTo>
                  <a:cubicBezTo>
                    <a:pt x="1289" y="282"/>
                    <a:pt x="1318" y="307"/>
                    <a:pt x="1318" y="358"/>
                  </a:cubicBezTo>
                  <a:cubicBezTo>
                    <a:pt x="1320" y="413"/>
                    <a:pt x="1289" y="440"/>
                    <a:pt x="1227" y="438"/>
                  </a:cubicBezTo>
                  <a:lnTo>
                    <a:pt x="1106"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6" name="组合 25"/>
          <p:cNvGrpSpPr/>
          <p:nvPr/>
        </p:nvGrpSpPr>
        <p:grpSpPr>
          <a:xfrm>
            <a:off x="1834102" y="1245685"/>
            <a:ext cx="2016749" cy="2015329"/>
            <a:chOff x="1204523" y="1700808"/>
            <a:chExt cx="2016749" cy="2015329"/>
          </a:xfrm>
        </p:grpSpPr>
        <p:sp>
          <p:nvSpPr>
            <p:cNvPr id="27" name="Oval 10"/>
            <p:cNvSpPr>
              <a:spLocks noChangeArrowheads="1"/>
            </p:cNvSpPr>
            <p:nvPr/>
          </p:nvSpPr>
          <p:spPr bwMode="auto">
            <a:xfrm>
              <a:off x="1204523" y="1700808"/>
              <a:ext cx="2016749" cy="2015329"/>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1453066" y="2193633"/>
              <a:ext cx="1560850" cy="1029678"/>
            </a:xfrm>
            <a:custGeom>
              <a:avLst/>
              <a:gdLst>
                <a:gd name="T0" fmla="*/ 1295 w 1747"/>
                <a:gd name="T1" fmla="*/ 377 h 1154"/>
                <a:gd name="T2" fmla="*/ 1260 w 1747"/>
                <a:gd name="T3" fmla="*/ 0 h 1154"/>
                <a:gd name="T4" fmla="*/ 641 w 1747"/>
                <a:gd name="T5" fmla="*/ 1031 h 1154"/>
                <a:gd name="T6" fmla="*/ 59 w 1747"/>
                <a:gd name="T7" fmla="*/ 1031 h 1154"/>
                <a:gd name="T8" fmla="*/ 1747 w 1747"/>
                <a:gd name="T9" fmla="*/ 1154 h 1154"/>
                <a:gd name="T10" fmla="*/ 371 w 1747"/>
                <a:gd name="T11" fmla="*/ 962 h 1154"/>
                <a:gd name="T12" fmla="*/ 270 w 1747"/>
                <a:gd name="T13" fmla="*/ 863 h 1154"/>
                <a:gd name="T14" fmla="*/ 371 w 1747"/>
                <a:gd name="T15" fmla="*/ 830 h 1154"/>
                <a:gd name="T16" fmla="*/ 270 w 1747"/>
                <a:gd name="T17" fmla="*/ 731 h 1154"/>
                <a:gd name="T18" fmla="*/ 371 w 1747"/>
                <a:gd name="T19" fmla="*/ 691 h 1154"/>
                <a:gd name="T20" fmla="*/ 270 w 1747"/>
                <a:gd name="T21" fmla="*/ 592 h 1154"/>
                <a:gd name="T22" fmla="*/ 371 w 1747"/>
                <a:gd name="T23" fmla="*/ 559 h 1154"/>
                <a:gd name="T24" fmla="*/ 270 w 1747"/>
                <a:gd name="T25" fmla="*/ 460 h 1154"/>
                <a:gd name="T26" fmla="*/ 524 w 1747"/>
                <a:gd name="T27" fmla="*/ 962 h 1154"/>
                <a:gd name="T28" fmla="*/ 422 w 1747"/>
                <a:gd name="T29" fmla="*/ 863 h 1154"/>
                <a:gd name="T30" fmla="*/ 524 w 1747"/>
                <a:gd name="T31" fmla="*/ 830 h 1154"/>
                <a:gd name="T32" fmla="*/ 422 w 1747"/>
                <a:gd name="T33" fmla="*/ 731 h 1154"/>
                <a:gd name="T34" fmla="*/ 524 w 1747"/>
                <a:gd name="T35" fmla="*/ 691 h 1154"/>
                <a:gd name="T36" fmla="*/ 422 w 1747"/>
                <a:gd name="T37" fmla="*/ 592 h 1154"/>
                <a:gd name="T38" fmla="*/ 524 w 1747"/>
                <a:gd name="T39" fmla="*/ 559 h 1154"/>
                <a:gd name="T40" fmla="*/ 422 w 1747"/>
                <a:gd name="T41" fmla="*/ 460 h 1154"/>
                <a:gd name="T42" fmla="*/ 940 w 1747"/>
                <a:gd name="T43" fmla="*/ 938 h 1154"/>
                <a:gd name="T44" fmla="*/ 774 w 1747"/>
                <a:gd name="T45" fmla="*/ 776 h 1154"/>
                <a:gd name="T46" fmla="*/ 940 w 1747"/>
                <a:gd name="T47" fmla="*/ 723 h 1154"/>
                <a:gd name="T48" fmla="*/ 774 w 1747"/>
                <a:gd name="T49" fmla="*/ 561 h 1154"/>
                <a:gd name="T50" fmla="*/ 940 w 1747"/>
                <a:gd name="T51" fmla="*/ 496 h 1154"/>
                <a:gd name="T52" fmla="*/ 774 w 1747"/>
                <a:gd name="T53" fmla="*/ 334 h 1154"/>
                <a:gd name="T54" fmla="*/ 940 w 1747"/>
                <a:gd name="T55" fmla="*/ 281 h 1154"/>
                <a:gd name="T56" fmla="*/ 774 w 1747"/>
                <a:gd name="T57" fmla="*/ 119 h 1154"/>
                <a:gd name="T58" fmla="*/ 1163 w 1747"/>
                <a:gd name="T59" fmla="*/ 938 h 1154"/>
                <a:gd name="T60" fmla="*/ 997 w 1747"/>
                <a:gd name="T61" fmla="*/ 776 h 1154"/>
                <a:gd name="T62" fmla="*/ 1163 w 1747"/>
                <a:gd name="T63" fmla="*/ 723 h 1154"/>
                <a:gd name="T64" fmla="*/ 997 w 1747"/>
                <a:gd name="T65" fmla="*/ 561 h 1154"/>
                <a:gd name="T66" fmla="*/ 1163 w 1747"/>
                <a:gd name="T67" fmla="*/ 496 h 1154"/>
                <a:gd name="T68" fmla="*/ 997 w 1747"/>
                <a:gd name="T69" fmla="*/ 334 h 1154"/>
                <a:gd name="T70" fmla="*/ 1163 w 1747"/>
                <a:gd name="T71" fmla="*/ 281 h 1154"/>
                <a:gd name="T72" fmla="*/ 997 w 1747"/>
                <a:gd name="T73" fmla="*/ 119 h 1154"/>
                <a:gd name="T74" fmla="*/ 1463 w 1747"/>
                <a:gd name="T75" fmla="*/ 950 h 1154"/>
                <a:gd name="T76" fmla="*/ 1361 w 1747"/>
                <a:gd name="T77" fmla="*/ 850 h 1154"/>
                <a:gd name="T78" fmla="*/ 1463 w 1747"/>
                <a:gd name="T79" fmla="*/ 810 h 1154"/>
                <a:gd name="T80" fmla="*/ 1361 w 1747"/>
                <a:gd name="T81" fmla="*/ 711 h 1154"/>
                <a:gd name="T82" fmla="*/ 1463 w 1747"/>
                <a:gd name="T83" fmla="*/ 679 h 1154"/>
                <a:gd name="T84" fmla="*/ 1361 w 1747"/>
                <a:gd name="T85" fmla="*/ 579 h 1154"/>
                <a:gd name="T86" fmla="*/ 1615 w 1747"/>
                <a:gd name="T87" fmla="*/ 950 h 1154"/>
                <a:gd name="T88" fmla="*/ 1514 w 1747"/>
                <a:gd name="T89" fmla="*/ 850 h 1154"/>
                <a:gd name="T90" fmla="*/ 1615 w 1747"/>
                <a:gd name="T91" fmla="*/ 810 h 1154"/>
                <a:gd name="T92" fmla="*/ 1514 w 1747"/>
                <a:gd name="T93" fmla="*/ 711 h 1154"/>
                <a:gd name="T94" fmla="*/ 1615 w 1747"/>
                <a:gd name="T95" fmla="*/ 679 h 1154"/>
                <a:gd name="T96" fmla="*/ 1514 w 1747"/>
                <a:gd name="T97" fmla="*/ 579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47" h="1154">
                  <a:moveTo>
                    <a:pt x="1689" y="1031"/>
                  </a:moveTo>
                  <a:lnTo>
                    <a:pt x="1689" y="548"/>
                  </a:lnTo>
                  <a:lnTo>
                    <a:pt x="1295" y="377"/>
                  </a:lnTo>
                  <a:lnTo>
                    <a:pt x="1295" y="1031"/>
                  </a:lnTo>
                  <a:lnTo>
                    <a:pt x="1260" y="1031"/>
                  </a:lnTo>
                  <a:lnTo>
                    <a:pt x="1260" y="0"/>
                  </a:lnTo>
                  <a:lnTo>
                    <a:pt x="677" y="0"/>
                  </a:lnTo>
                  <a:lnTo>
                    <a:pt x="677" y="1031"/>
                  </a:lnTo>
                  <a:lnTo>
                    <a:pt x="641" y="1031"/>
                  </a:lnTo>
                  <a:lnTo>
                    <a:pt x="641" y="262"/>
                  </a:lnTo>
                  <a:lnTo>
                    <a:pt x="59" y="463"/>
                  </a:lnTo>
                  <a:lnTo>
                    <a:pt x="59" y="1031"/>
                  </a:lnTo>
                  <a:lnTo>
                    <a:pt x="0" y="1031"/>
                  </a:lnTo>
                  <a:lnTo>
                    <a:pt x="0" y="1154"/>
                  </a:lnTo>
                  <a:lnTo>
                    <a:pt x="1747" y="1154"/>
                  </a:lnTo>
                  <a:lnTo>
                    <a:pt x="1747" y="1031"/>
                  </a:lnTo>
                  <a:lnTo>
                    <a:pt x="1689" y="1031"/>
                  </a:lnTo>
                  <a:close/>
                  <a:moveTo>
                    <a:pt x="371" y="962"/>
                  </a:moveTo>
                  <a:lnTo>
                    <a:pt x="371" y="962"/>
                  </a:lnTo>
                  <a:lnTo>
                    <a:pt x="270" y="962"/>
                  </a:lnTo>
                  <a:lnTo>
                    <a:pt x="270" y="863"/>
                  </a:lnTo>
                  <a:lnTo>
                    <a:pt x="371" y="863"/>
                  </a:lnTo>
                  <a:lnTo>
                    <a:pt x="371" y="962"/>
                  </a:lnTo>
                  <a:close/>
                  <a:moveTo>
                    <a:pt x="371" y="830"/>
                  </a:moveTo>
                  <a:lnTo>
                    <a:pt x="371" y="830"/>
                  </a:lnTo>
                  <a:lnTo>
                    <a:pt x="270" y="830"/>
                  </a:lnTo>
                  <a:lnTo>
                    <a:pt x="270" y="731"/>
                  </a:lnTo>
                  <a:lnTo>
                    <a:pt x="371" y="731"/>
                  </a:lnTo>
                  <a:lnTo>
                    <a:pt x="371" y="830"/>
                  </a:lnTo>
                  <a:close/>
                  <a:moveTo>
                    <a:pt x="371" y="691"/>
                  </a:moveTo>
                  <a:lnTo>
                    <a:pt x="371" y="691"/>
                  </a:lnTo>
                  <a:lnTo>
                    <a:pt x="270" y="691"/>
                  </a:lnTo>
                  <a:lnTo>
                    <a:pt x="270" y="592"/>
                  </a:lnTo>
                  <a:lnTo>
                    <a:pt x="371" y="592"/>
                  </a:lnTo>
                  <a:lnTo>
                    <a:pt x="371" y="691"/>
                  </a:lnTo>
                  <a:close/>
                  <a:moveTo>
                    <a:pt x="371" y="559"/>
                  </a:moveTo>
                  <a:lnTo>
                    <a:pt x="371" y="559"/>
                  </a:lnTo>
                  <a:lnTo>
                    <a:pt x="270" y="559"/>
                  </a:lnTo>
                  <a:lnTo>
                    <a:pt x="270" y="460"/>
                  </a:lnTo>
                  <a:lnTo>
                    <a:pt x="371" y="460"/>
                  </a:lnTo>
                  <a:lnTo>
                    <a:pt x="371" y="559"/>
                  </a:lnTo>
                  <a:close/>
                  <a:moveTo>
                    <a:pt x="524" y="962"/>
                  </a:moveTo>
                  <a:lnTo>
                    <a:pt x="524" y="962"/>
                  </a:lnTo>
                  <a:lnTo>
                    <a:pt x="422" y="962"/>
                  </a:lnTo>
                  <a:lnTo>
                    <a:pt x="422" y="863"/>
                  </a:lnTo>
                  <a:lnTo>
                    <a:pt x="524" y="863"/>
                  </a:lnTo>
                  <a:lnTo>
                    <a:pt x="524" y="962"/>
                  </a:lnTo>
                  <a:close/>
                  <a:moveTo>
                    <a:pt x="524" y="830"/>
                  </a:moveTo>
                  <a:lnTo>
                    <a:pt x="524" y="830"/>
                  </a:lnTo>
                  <a:lnTo>
                    <a:pt x="422" y="830"/>
                  </a:lnTo>
                  <a:lnTo>
                    <a:pt x="422" y="731"/>
                  </a:lnTo>
                  <a:lnTo>
                    <a:pt x="524" y="731"/>
                  </a:lnTo>
                  <a:lnTo>
                    <a:pt x="524" y="830"/>
                  </a:lnTo>
                  <a:close/>
                  <a:moveTo>
                    <a:pt x="524" y="691"/>
                  </a:moveTo>
                  <a:lnTo>
                    <a:pt x="524" y="691"/>
                  </a:lnTo>
                  <a:lnTo>
                    <a:pt x="422" y="691"/>
                  </a:lnTo>
                  <a:lnTo>
                    <a:pt x="422" y="592"/>
                  </a:lnTo>
                  <a:lnTo>
                    <a:pt x="524" y="592"/>
                  </a:lnTo>
                  <a:lnTo>
                    <a:pt x="524" y="691"/>
                  </a:lnTo>
                  <a:close/>
                  <a:moveTo>
                    <a:pt x="524" y="559"/>
                  </a:moveTo>
                  <a:lnTo>
                    <a:pt x="524" y="559"/>
                  </a:lnTo>
                  <a:lnTo>
                    <a:pt x="422" y="559"/>
                  </a:lnTo>
                  <a:lnTo>
                    <a:pt x="422" y="460"/>
                  </a:lnTo>
                  <a:lnTo>
                    <a:pt x="524" y="460"/>
                  </a:lnTo>
                  <a:lnTo>
                    <a:pt x="524" y="559"/>
                  </a:lnTo>
                  <a:close/>
                  <a:moveTo>
                    <a:pt x="940" y="938"/>
                  </a:moveTo>
                  <a:lnTo>
                    <a:pt x="940" y="938"/>
                  </a:lnTo>
                  <a:lnTo>
                    <a:pt x="774" y="938"/>
                  </a:lnTo>
                  <a:lnTo>
                    <a:pt x="774" y="776"/>
                  </a:lnTo>
                  <a:lnTo>
                    <a:pt x="940" y="776"/>
                  </a:lnTo>
                  <a:lnTo>
                    <a:pt x="940" y="938"/>
                  </a:lnTo>
                  <a:close/>
                  <a:moveTo>
                    <a:pt x="940" y="723"/>
                  </a:moveTo>
                  <a:lnTo>
                    <a:pt x="940" y="723"/>
                  </a:lnTo>
                  <a:lnTo>
                    <a:pt x="774" y="723"/>
                  </a:lnTo>
                  <a:lnTo>
                    <a:pt x="774" y="561"/>
                  </a:lnTo>
                  <a:lnTo>
                    <a:pt x="940" y="561"/>
                  </a:lnTo>
                  <a:lnTo>
                    <a:pt x="940" y="723"/>
                  </a:lnTo>
                  <a:close/>
                  <a:moveTo>
                    <a:pt x="940" y="496"/>
                  </a:moveTo>
                  <a:lnTo>
                    <a:pt x="940" y="496"/>
                  </a:lnTo>
                  <a:lnTo>
                    <a:pt x="774" y="496"/>
                  </a:lnTo>
                  <a:lnTo>
                    <a:pt x="774" y="334"/>
                  </a:lnTo>
                  <a:lnTo>
                    <a:pt x="940" y="334"/>
                  </a:lnTo>
                  <a:lnTo>
                    <a:pt x="940" y="496"/>
                  </a:lnTo>
                  <a:close/>
                  <a:moveTo>
                    <a:pt x="940" y="281"/>
                  </a:moveTo>
                  <a:lnTo>
                    <a:pt x="940" y="281"/>
                  </a:lnTo>
                  <a:lnTo>
                    <a:pt x="774" y="281"/>
                  </a:lnTo>
                  <a:lnTo>
                    <a:pt x="774" y="119"/>
                  </a:lnTo>
                  <a:lnTo>
                    <a:pt x="940" y="119"/>
                  </a:lnTo>
                  <a:lnTo>
                    <a:pt x="940" y="281"/>
                  </a:lnTo>
                  <a:close/>
                  <a:moveTo>
                    <a:pt x="1163" y="938"/>
                  </a:moveTo>
                  <a:lnTo>
                    <a:pt x="1163" y="938"/>
                  </a:lnTo>
                  <a:lnTo>
                    <a:pt x="997" y="938"/>
                  </a:lnTo>
                  <a:lnTo>
                    <a:pt x="997" y="776"/>
                  </a:lnTo>
                  <a:lnTo>
                    <a:pt x="1163" y="776"/>
                  </a:lnTo>
                  <a:lnTo>
                    <a:pt x="1163" y="938"/>
                  </a:lnTo>
                  <a:close/>
                  <a:moveTo>
                    <a:pt x="1163" y="723"/>
                  </a:moveTo>
                  <a:lnTo>
                    <a:pt x="1163" y="723"/>
                  </a:lnTo>
                  <a:lnTo>
                    <a:pt x="997" y="723"/>
                  </a:lnTo>
                  <a:lnTo>
                    <a:pt x="997" y="561"/>
                  </a:lnTo>
                  <a:lnTo>
                    <a:pt x="1163" y="561"/>
                  </a:lnTo>
                  <a:lnTo>
                    <a:pt x="1163" y="723"/>
                  </a:lnTo>
                  <a:close/>
                  <a:moveTo>
                    <a:pt x="1163" y="496"/>
                  </a:moveTo>
                  <a:lnTo>
                    <a:pt x="1163" y="496"/>
                  </a:lnTo>
                  <a:lnTo>
                    <a:pt x="997" y="496"/>
                  </a:lnTo>
                  <a:lnTo>
                    <a:pt x="997" y="334"/>
                  </a:lnTo>
                  <a:lnTo>
                    <a:pt x="1163" y="334"/>
                  </a:lnTo>
                  <a:lnTo>
                    <a:pt x="1163" y="496"/>
                  </a:lnTo>
                  <a:close/>
                  <a:moveTo>
                    <a:pt x="1163" y="281"/>
                  </a:moveTo>
                  <a:lnTo>
                    <a:pt x="1163" y="281"/>
                  </a:lnTo>
                  <a:lnTo>
                    <a:pt x="997" y="281"/>
                  </a:lnTo>
                  <a:lnTo>
                    <a:pt x="997" y="119"/>
                  </a:lnTo>
                  <a:lnTo>
                    <a:pt x="1163" y="119"/>
                  </a:lnTo>
                  <a:lnTo>
                    <a:pt x="1163" y="281"/>
                  </a:lnTo>
                  <a:close/>
                  <a:moveTo>
                    <a:pt x="1463" y="950"/>
                  </a:moveTo>
                  <a:lnTo>
                    <a:pt x="1463" y="950"/>
                  </a:lnTo>
                  <a:lnTo>
                    <a:pt x="1361" y="950"/>
                  </a:lnTo>
                  <a:lnTo>
                    <a:pt x="1361" y="850"/>
                  </a:lnTo>
                  <a:lnTo>
                    <a:pt x="1463" y="850"/>
                  </a:lnTo>
                  <a:lnTo>
                    <a:pt x="1463" y="950"/>
                  </a:lnTo>
                  <a:close/>
                  <a:moveTo>
                    <a:pt x="1463" y="810"/>
                  </a:moveTo>
                  <a:lnTo>
                    <a:pt x="1463" y="810"/>
                  </a:lnTo>
                  <a:lnTo>
                    <a:pt x="1361" y="810"/>
                  </a:lnTo>
                  <a:lnTo>
                    <a:pt x="1361" y="711"/>
                  </a:lnTo>
                  <a:lnTo>
                    <a:pt x="1463" y="711"/>
                  </a:lnTo>
                  <a:lnTo>
                    <a:pt x="1463" y="810"/>
                  </a:lnTo>
                  <a:close/>
                  <a:moveTo>
                    <a:pt x="1463" y="679"/>
                  </a:moveTo>
                  <a:lnTo>
                    <a:pt x="1463" y="679"/>
                  </a:lnTo>
                  <a:lnTo>
                    <a:pt x="1361" y="679"/>
                  </a:lnTo>
                  <a:lnTo>
                    <a:pt x="1361" y="579"/>
                  </a:lnTo>
                  <a:lnTo>
                    <a:pt x="1463" y="579"/>
                  </a:lnTo>
                  <a:lnTo>
                    <a:pt x="1463" y="679"/>
                  </a:lnTo>
                  <a:close/>
                  <a:moveTo>
                    <a:pt x="1615" y="950"/>
                  </a:moveTo>
                  <a:lnTo>
                    <a:pt x="1615" y="950"/>
                  </a:lnTo>
                  <a:lnTo>
                    <a:pt x="1514" y="950"/>
                  </a:lnTo>
                  <a:lnTo>
                    <a:pt x="1514" y="850"/>
                  </a:lnTo>
                  <a:lnTo>
                    <a:pt x="1615" y="850"/>
                  </a:lnTo>
                  <a:lnTo>
                    <a:pt x="1615" y="950"/>
                  </a:lnTo>
                  <a:close/>
                  <a:moveTo>
                    <a:pt x="1615" y="810"/>
                  </a:moveTo>
                  <a:lnTo>
                    <a:pt x="1615" y="810"/>
                  </a:lnTo>
                  <a:lnTo>
                    <a:pt x="1514" y="810"/>
                  </a:lnTo>
                  <a:lnTo>
                    <a:pt x="1514" y="711"/>
                  </a:lnTo>
                  <a:lnTo>
                    <a:pt x="1615" y="711"/>
                  </a:lnTo>
                  <a:lnTo>
                    <a:pt x="1615" y="810"/>
                  </a:lnTo>
                  <a:close/>
                  <a:moveTo>
                    <a:pt x="1615" y="679"/>
                  </a:moveTo>
                  <a:lnTo>
                    <a:pt x="1615" y="679"/>
                  </a:lnTo>
                  <a:lnTo>
                    <a:pt x="1514" y="679"/>
                  </a:lnTo>
                  <a:lnTo>
                    <a:pt x="1514" y="579"/>
                  </a:lnTo>
                  <a:lnTo>
                    <a:pt x="1615" y="579"/>
                  </a:lnTo>
                  <a:lnTo>
                    <a:pt x="1615" y="67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9" name="Freeform 12"/>
          <p:cNvSpPr>
            <a:spLocks/>
          </p:cNvSpPr>
          <p:nvPr/>
        </p:nvSpPr>
        <p:spPr bwMode="auto">
          <a:xfrm>
            <a:off x="4217722"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13"/>
          <p:cNvSpPr>
            <a:spLocks/>
          </p:cNvSpPr>
          <p:nvPr/>
        </p:nvSpPr>
        <p:spPr bwMode="auto">
          <a:xfrm>
            <a:off x="7537747" y="1931664"/>
            <a:ext cx="583721" cy="583721"/>
          </a:xfrm>
          <a:custGeom>
            <a:avLst/>
            <a:gdLst>
              <a:gd name="T0" fmla="*/ 269 w 653"/>
              <a:gd name="T1" fmla="*/ 653 h 653"/>
              <a:gd name="T2" fmla="*/ 269 w 653"/>
              <a:gd name="T3" fmla="*/ 382 h 653"/>
              <a:gd name="T4" fmla="*/ 0 w 653"/>
              <a:gd name="T5" fmla="*/ 382 h 653"/>
              <a:gd name="T6" fmla="*/ 0 w 653"/>
              <a:gd name="T7" fmla="*/ 269 h 653"/>
              <a:gd name="T8" fmla="*/ 269 w 653"/>
              <a:gd name="T9" fmla="*/ 269 h 653"/>
              <a:gd name="T10" fmla="*/ 269 w 653"/>
              <a:gd name="T11" fmla="*/ 0 h 653"/>
              <a:gd name="T12" fmla="*/ 384 w 653"/>
              <a:gd name="T13" fmla="*/ 0 h 653"/>
              <a:gd name="T14" fmla="*/ 384 w 653"/>
              <a:gd name="T15" fmla="*/ 269 h 653"/>
              <a:gd name="T16" fmla="*/ 653 w 653"/>
              <a:gd name="T17" fmla="*/ 269 h 653"/>
              <a:gd name="T18" fmla="*/ 653 w 653"/>
              <a:gd name="T19" fmla="*/ 382 h 653"/>
              <a:gd name="T20" fmla="*/ 384 w 653"/>
              <a:gd name="T21" fmla="*/ 382 h 653"/>
              <a:gd name="T22" fmla="*/ 384 w 653"/>
              <a:gd name="T23" fmla="*/ 653 h 653"/>
              <a:gd name="T24" fmla="*/ 269 w 653"/>
              <a:gd name="T25" fmla="*/ 653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 h="653">
                <a:moveTo>
                  <a:pt x="269" y="653"/>
                </a:moveTo>
                <a:lnTo>
                  <a:pt x="269" y="382"/>
                </a:lnTo>
                <a:lnTo>
                  <a:pt x="0" y="382"/>
                </a:lnTo>
                <a:lnTo>
                  <a:pt x="0" y="269"/>
                </a:lnTo>
                <a:lnTo>
                  <a:pt x="269" y="269"/>
                </a:lnTo>
                <a:lnTo>
                  <a:pt x="269" y="0"/>
                </a:lnTo>
                <a:lnTo>
                  <a:pt x="384" y="0"/>
                </a:lnTo>
                <a:lnTo>
                  <a:pt x="384" y="269"/>
                </a:lnTo>
                <a:lnTo>
                  <a:pt x="653" y="269"/>
                </a:lnTo>
                <a:lnTo>
                  <a:pt x="653" y="382"/>
                </a:lnTo>
                <a:lnTo>
                  <a:pt x="384" y="382"/>
                </a:lnTo>
                <a:lnTo>
                  <a:pt x="384" y="653"/>
                </a:lnTo>
                <a:lnTo>
                  <a:pt x="269" y="653"/>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1" name="矩形 83"/>
          <p:cNvSpPr>
            <a:spLocks noChangeArrowheads="1"/>
          </p:cNvSpPr>
          <p:nvPr/>
        </p:nvSpPr>
        <p:spPr bwMode="auto">
          <a:xfrm>
            <a:off x="1552369" y="4350506"/>
            <a:ext cx="9057666" cy="1921296"/>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44" name="TextBox 84"/>
          <p:cNvSpPr txBox="1">
            <a:spLocks noChangeArrowheads="1"/>
          </p:cNvSpPr>
          <p:nvPr/>
        </p:nvSpPr>
        <p:spPr bwMode="auto">
          <a:xfrm>
            <a:off x="1792000" y="4517535"/>
            <a:ext cx="8504159"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，里</a:t>
            </a:r>
            <a:r>
              <a:rPr lang="zh-CN" altLang="en-US" sz="1600" dirty="0">
                <a:solidFill>
                  <a:srgbClr val="595959"/>
                </a:solidFill>
                <a:latin typeface="微软雅黑" pitchFamily="34" charset="-122"/>
                <a:ea typeface="微软雅黑" pitchFamily="34" charset="-122"/>
                <a:sym typeface="微软雅黑" pitchFamily="34" charset="-122"/>
              </a:rPr>
              <a:t>输入产品形式的简介</a:t>
            </a:r>
            <a:r>
              <a:rPr lang="zh-CN" altLang="en-US" sz="1600" dirty="0" smtClean="0">
                <a:solidFill>
                  <a:srgbClr val="595959"/>
                </a:solidFill>
                <a:latin typeface="微软雅黑" pitchFamily="34" charset="-122"/>
                <a:ea typeface="微软雅黑" pitchFamily="34" charset="-122"/>
                <a:sym typeface="微软雅黑" pitchFamily="34" charset="-122"/>
              </a:rPr>
              <a:t>，</a:t>
            </a:r>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itchFamily="34" charset="-122"/>
                <a:ea typeface="微软雅黑" pitchFamily="34" charset="-122"/>
                <a:sym typeface="微软雅黑" pitchFamily="34" charset="-122"/>
              </a:rPr>
              <a:t>简介。</a:t>
            </a:r>
            <a:endParaRPr lang="zh-CN" altLang="en-US" sz="1600" dirty="0">
              <a:solidFill>
                <a:srgbClr val="595959"/>
              </a:solidFill>
              <a:latin typeface="微软雅黑" pitchFamily="34" charset="-122"/>
              <a:ea typeface="微软雅黑" pitchFamily="34" charset="-122"/>
              <a:sym typeface="微软雅黑" pitchFamily="34" charset="-122"/>
            </a:endParaRPr>
          </a:p>
          <a:p>
            <a:pPr algn="just"/>
            <a:r>
              <a:rPr lang="zh-CN" altLang="en-US" sz="1600"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sz="1600" dirty="0" smtClean="0">
                <a:solidFill>
                  <a:srgbClr val="595959"/>
                </a:solidFill>
                <a:latin typeface="微软雅黑" pitchFamily="34" charset="-122"/>
                <a:ea typeface="微软雅黑" pitchFamily="34" charset="-122"/>
                <a:sym typeface="微软雅黑" pitchFamily="34" charset="-122"/>
              </a:rPr>
              <a:t>简介</a:t>
            </a:r>
            <a:r>
              <a:rPr lang="zh-CN" altLang="en-US" sz="1600" dirty="0">
                <a:solidFill>
                  <a:srgbClr val="595959"/>
                </a:solidFill>
                <a:latin typeface="微软雅黑" pitchFamily="34" charset="-122"/>
                <a:ea typeface="微软雅黑" pitchFamily="34" charset="-122"/>
                <a:sym typeface="微软雅黑" pitchFamily="34" charset="-122"/>
              </a:rPr>
              <a:t>。</a:t>
            </a:r>
          </a:p>
        </p:txBody>
      </p:sp>
      <p:sp>
        <p:nvSpPr>
          <p:cNvPr id="45" name="Freeform 12"/>
          <p:cNvSpPr>
            <a:spLocks/>
          </p:cNvSpPr>
          <p:nvPr/>
        </p:nvSpPr>
        <p:spPr bwMode="auto">
          <a:xfrm>
            <a:off x="1477755" y="42044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solidFill>
                <a:srgbClr val="2C3637"/>
              </a:solidFill>
            </a:endParaRPr>
          </a:p>
        </p:txBody>
      </p:sp>
      <p:sp>
        <p:nvSpPr>
          <p:cNvPr id="46" name="Freeform 12"/>
          <p:cNvSpPr>
            <a:spLocks/>
          </p:cNvSpPr>
          <p:nvPr/>
        </p:nvSpPr>
        <p:spPr bwMode="auto">
          <a:xfrm flipH="1" flipV="1">
            <a:off x="10177461" y="587727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solidFill>
                <a:srgbClr val="2C3637"/>
              </a:solidFill>
            </a:endParaRPr>
          </a:p>
        </p:txBody>
      </p:sp>
      <p:sp>
        <p:nvSpPr>
          <p:cNvPr id="47" name="TextBox 46"/>
          <p:cNvSpPr txBox="1"/>
          <p:nvPr/>
        </p:nvSpPr>
        <p:spPr>
          <a:xfrm>
            <a:off x="1979777"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线下门店</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5228540"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手机</a:t>
            </a:r>
            <a:r>
              <a:rPr lang="en-US" altLang="zh-CN" sz="2000" b="1" dirty="0" smtClean="0">
                <a:solidFill>
                  <a:srgbClr val="C00000"/>
                </a:solidFill>
                <a:latin typeface="微软雅黑" panose="020B0503020204020204" pitchFamily="34" charset="-122"/>
                <a:ea typeface="微软雅黑" panose="020B0503020204020204" pitchFamily="34" charset="-122"/>
              </a:rPr>
              <a:t>APP</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8635976" y="3388930"/>
            <a:ext cx="1663718" cy="400110"/>
          </a:xfrm>
          <a:prstGeom prst="rect">
            <a:avLst/>
          </a:prstGeom>
          <a:noFill/>
        </p:spPr>
        <p:txBody>
          <a:bodyPr wrap="square" rtlCol="0">
            <a:spAutoFit/>
          </a:bodyPr>
          <a:lstStyle/>
          <a:p>
            <a:pPr algn="ctr"/>
            <a:r>
              <a:rPr lang="zh-CN" altLang="en-US" sz="2000" b="1" dirty="0" smtClean="0">
                <a:solidFill>
                  <a:srgbClr val="C00000"/>
                </a:solidFill>
                <a:latin typeface="微软雅黑" panose="020B0503020204020204" pitchFamily="34" charset="-122"/>
                <a:ea typeface="微软雅黑" panose="020B0503020204020204" pitchFamily="34" charset="-122"/>
              </a:rPr>
              <a:t>电脑客户端</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906904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1000"/>
                                        <p:tgtEl>
                                          <p:spTgt spid="47"/>
                                        </p:tgtEl>
                                      </p:cBhvr>
                                    </p:animEffect>
                                    <p:anim calcmode="lin" valueType="num">
                                      <p:cBhvr>
                                        <p:cTn id="14" dur="1000" fill="hold"/>
                                        <p:tgtEl>
                                          <p:spTgt spid="47"/>
                                        </p:tgtEl>
                                        <p:attrNameLst>
                                          <p:attrName>ppt_x</p:attrName>
                                        </p:attrNameLst>
                                      </p:cBhvr>
                                      <p:tavLst>
                                        <p:tav tm="0">
                                          <p:val>
                                            <p:strVal val="#ppt_x"/>
                                          </p:val>
                                        </p:tav>
                                        <p:tav tm="100000">
                                          <p:val>
                                            <p:strVal val="#ppt_x"/>
                                          </p:val>
                                        </p:tav>
                                      </p:tavLst>
                                    </p:anim>
                                    <p:anim calcmode="lin" valueType="num">
                                      <p:cBhvr>
                                        <p:cTn id="15" dur="1000" fill="hold"/>
                                        <p:tgtEl>
                                          <p:spTgt spid="47"/>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31" presetClass="entr" presetSubtype="0"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300" fill="hold"/>
                                        <p:tgtEl>
                                          <p:spTgt spid="29"/>
                                        </p:tgtEl>
                                        <p:attrNameLst>
                                          <p:attrName>ppt_w</p:attrName>
                                        </p:attrNameLst>
                                      </p:cBhvr>
                                      <p:tavLst>
                                        <p:tav tm="0">
                                          <p:val>
                                            <p:fltVal val="0"/>
                                          </p:val>
                                        </p:tav>
                                        <p:tav tm="100000">
                                          <p:val>
                                            <p:strVal val="#ppt_w"/>
                                          </p:val>
                                        </p:tav>
                                      </p:tavLst>
                                    </p:anim>
                                    <p:anim calcmode="lin" valueType="num">
                                      <p:cBhvr>
                                        <p:cTn id="20" dur="300" fill="hold"/>
                                        <p:tgtEl>
                                          <p:spTgt spid="29"/>
                                        </p:tgtEl>
                                        <p:attrNameLst>
                                          <p:attrName>ppt_h</p:attrName>
                                        </p:attrNameLst>
                                      </p:cBhvr>
                                      <p:tavLst>
                                        <p:tav tm="0">
                                          <p:val>
                                            <p:fltVal val="0"/>
                                          </p:val>
                                        </p:tav>
                                        <p:tav tm="100000">
                                          <p:val>
                                            <p:strVal val="#ppt_h"/>
                                          </p:val>
                                        </p:tav>
                                      </p:tavLst>
                                    </p:anim>
                                    <p:anim calcmode="lin" valueType="num">
                                      <p:cBhvr>
                                        <p:cTn id="21" dur="300" fill="hold"/>
                                        <p:tgtEl>
                                          <p:spTgt spid="29"/>
                                        </p:tgtEl>
                                        <p:attrNameLst>
                                          <p:attrName>style.rotation</p:attrName>
                                        </p:attrNameLst>
                                      </p:cBhvr>
                                      <p:tavLst>
                                        <p:tav tm="0">
                                          <p:val>
                                            <p:fltVal val="90"/>
                                          </p:val>
                                        </p:tav>
                                        <p:tav tm="100000">
                                          <p:val>
                                            <p:fltVal val="0"/>
                                          </p:val>
                                        </p:tav>
                                      </p:tavLst>
                                    </p:anim>
                                    <p:animEffect transition="in" filter="fade">
                                      <p:cBhvr>
                                        <p:cTn id="22" dur="300"/>
                                        <p:tgtEl>
                                          <p:spTgt spid="29"/>
                                        </p:tgtEl>
                                      </p:cBhvr>
                                    </p:animEffect>
                                  </p:childTnLst>
                                </p:cTn>
                              </p:par>
                            </p:childTnLst>
                          </p:cTn>
                        </p:par>
                        <p:par>
                          <p:cTn id="23" fill="hold">
                            <p:stCondLst>
                              <p:cond delay="1800"/>
                            </p:stCondLst>
                            <p:childTnLst>
                              <p:par>
                                <p:cTn id="24" presetID="53" presetClass="entr" presetSubtype="16"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800"/>
                            </p:stCondLst>
                            <p:childTnLst>
                              <p:par>
                                <p:cTn id="35" presetID="31"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p:cTn id="37" dur="300" fill="hold"/>
                                        <p:tgtEl>
                                          <p:spTgt spid="40"/>
                                        </p:tgtEl>
                                        <p:attrNameLst>
                                          <p:attrName>ppt_w</p:attrName>
                                        </p:attrNameLst>
                                      </p:cBhvr>
                                      <p:tavLst>
                                        <p:tav tm="0">
                                          <p:val>
                                            <p:fltVal val="0"/>
                                          </p:val>
                                        </p:tav>
                                        <p:tav tm="100000">
                                          <p:val>
                                            <p:strVal val="#ppt_w"/>
                                          </p:val>
                                        </p:tav>
                                      </p:tavLst>
                                    </p:anim>
                                    <p:anim calcmode="lin" valueType="num">
                                      <p:cBhvr>
                                        <p:cTn id="38" dur="300" fill="hold"/>
                                        <p:tgtEl>
                                          <p:spTgt spid="40"/>
                                        </p:tgtEl>
                                        <p:attrNameLst>
                                          <p:attrName>ppt_h</p:attrName>
                                        </p:attrNameLst>
                                      </p:cBhvr>
                                      <p:tavLst>
                                        <p:tav tm="0">
                                          <p:val>
                                            <p:fltVal val="0"/>
                                          </p:val>
                                        </p:tav>
                                        <p:tav tm="100000">
                                          <p:val>
                                            <p:strVal val="#ppt_h"/>
                                          </p:val>
                                        </p:tav>
                                      </p:tavLst>
                                    </p:anim>
                                    <p:anim calcmode="lin" valueType="num">
                                      <p:cBhvr>
                                        <p:cTn id="39" dur="300" fill="hold"/>
                                        <p:tgtEl>
                                          <p:spTgt spid="40"/>
                                        </p:tgtEl>
                                        <p:attrNameLst>
                                          <p:attrName>style.rotation</p:attrName>
                                        </p:attrNameLst>
                                      </p:cBhvr>
                                      <p:tavLst>
                                        <p:tav tm="0">
                                          <p:val>
                                            <p:fltVal val="90"/>
                                          </p:val>
                                        </p:tav>
                                        <p:tav tm="100000">
                                          <p:val>
                                            <p:fltVal val="0"/>
                                          </p:val>
                                        </p:tav>
                                      </p:tavLst>
                                    </p:anim>
                                    <p:animEffect transition="in" filter="fade">
                                      <p:cBhvr>
                                        <p:cTn id="40" dur="300"/>
                                        <p:tgtEl>
                                          <p:spTgt spid="40"/>
                                        </p:tgtEl>
                                      </p:cBhvr>
                                    </p:animEffect>
                                  </p:childTnLst>
                                </p:cTn>
                              </p:par>
                            </p:childTnLst>
                          </p:cTn>
                        </p:par>
                        <p:par>
                          <p:cTn id="41" fill="hold">
                            <p:stCondLst>
                              <p:cond delay="3100"/>
                            </p:stCondLst>
                            <p:childTnLst>
                              <p:par>
                                <p:cTn id="42" presetID="53" presetClass="entr" presetSubtype="16"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fltVal val="0"/>
                                          </p:val>
                                        </p:tav>
                                        <p:tav tm="100000">
                                          <p:val>
                                            <p:strVal val="#ppt_w"/>
                                          </p:val>
                                        </p:tav>
                                      </p:tavLst>
                                    </p:anim>
                                    <p:anim calcmode="lin" valueType="num">
                                      <p:cBhvr>
                                        <p:cTn id="45" dur="500" fill="hold"/>
                                        <p:tgtEl>
                                          <p:spTgt spid="23"/>
                                        </p:tgtEl>
                                        <p:attrNameLst>
                                          <p:attrName>ppt_h</p:attrName>
                                        </p:attrNameLst>
                                      </p:cBhvr>
                                      <p:tavLst>
                                        <p:tav tm="0">
                                          <p:val>
                                            <p:fltVal val="0"/>
                                          </p:val>
                                        </p:tav>
                                        <p:tav tm="100000">
                                          <p:val>
                                            <p:strVal val="#ppt_h"/>
                                          </p:val>
                                        </p:tav>
                                      </p:tavLst>
                                    </p:anim>
                                    <p:animEffect transition="in" filter="fade">
                                      <p:cBhvr>
                                        <p:cTn id="46" dur="500"/>
                                        <p:tgtEl>
                                          <p:spTgt spid="23"/>
                                        </p:tgtEl>
                                      </p:cBhvr>
                                    </p:animEffect>
                                  </p:childTnLst>
                                </p:cTn>
                              </p:par>
                              <p:par>
                                <p:cTn id="47" presetID="42" presetClass="entr" presetSubtype="0" fill="hold" grpId="0" nodeType="withEffect">
                                  <p:stCondLst>
                                    <p:cond delay="4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1000"/>
                                        <p:tgtEl>
                                          <p:spTgt spid="49"/>
                                        </p:tgtEl>
                                      </p:cBhvr>
                                    </p:animEffect>
                                    <p:anim calcmode="lin" valueType="num">
                                      <p:cBhvr>
                                        <p:cTn id="50" dur="1000" fill="hold"/>
                                        <p:tgtEl>
                                          <p:spTgt spid="49"/>
                                        </p:tgtEl>
                                        <p:attrNameLst>
                                          <p:attrName>ppt_x</p:attrName>
                                        </p:attrNameLst>
                                      </p:cBhvr>
                                      <p:tavLst>
                                        <p:tav tm="0">
                                          <p:val>
                                            <p:strVal val="#ppt_x"/>
                                          </p:val>
                                        </p:tav>
                                        <p:tav tm="100000">
                                          <p:val>
                                            <p:strVal val="#ppt_x"/>
                                          </p:val>
                                        </p:tav>
                                      </p:tavLst>
                                    </p:anim>
                                    <p:anim calcmode="lin" valueType="num">
                                      <p:cBhvr>
                                        <p:cTn id="51" dur="1000" fill="hold"/>
                                        <p:tgtEl>
                                          <p:spTgt spid="49"/>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1" presetClass="entr" presetSubtype="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35" presetClass="path" presetSubtype="0" accel="50000" decel="50000" fill="hold" grpId="1" nodeType="withEffect">
                                  <p:stCondLst>
                                    <p:cond delay="0"/>
                                  </p:stCondLst>
                                  <p:childTnLst>
                                    <p:animMotion origin="layout" path="M -3.56836E-6 -3.7037E-7 L 0.36686 0.15278 " pathEditMode="relative" rAng="0" ptsTypes="AA">
                                      <p:cBhvr>
                                        <p:cTn id="56" dur="500" spd="-99900" fill="hold"/>
                                        <p:tgtEl>
                                          <p:spTgt spid="45"/>
                                        </p:tgtEl>
                                        <p:attrNameLst>
                                          <p:attrName>ppt_x,ppt_y</p:attrName>
                                        </p:attrNameLst>
                                      </p:cBhvr>
                                      <p:rCtr x="18343" y="7639"/>
                                    </p:animMotion>
                                  </p:childTnLst>
                                </p:cTn>
                              </p:par>
                              <p:par>
                                <p:cTn id="57" presetID="1" presetClass="entr" presetSubtype="0" fill="hold" grpId="0" nodeType="withEffect">
                                  <p:stCondLst>
                                    <p:cond delay="0"/>
                                  </p:stCondLst>
                                  <p:childTnLst>
                                    <p:set>
                                      <p:cBhvr>
                                        <p:cTn id="58" dur="1" fill="hold">
                                          <p:stCondLst>
                                            <p:cond delay="0"/>
                                          </p:stCondLst>
                                        </p:cTn>
                                        <p:tgtEl>
                                          <p:spTgt spid="46"/>
                                        </p:tgtEl>
                                        <p:attrNameLst>
                                          <p:attrName>style.visibility</p:attrName>
                                        </p:attrNameLst>
                                      </p:cBhvr>
                                      <p:to>
                                        <p:strVal val="visible"/>
                                      </p:to>
                                    </p:set>
                                  </p:childTnLst>
                                </p:cTn>
                              </p:par>
                              <p:par>
                                <p:cTn id="59" presetID="35" presetClass="path" presetSubtype="0" accel="50000" decel="50000" fill="hold" grpId="1" nodeType="withEffect">
                                  <p:stCondLst>
                                    <p:cond delay="0"/>
                                  </p:stCondLst>
                                  <p:childTnLst>
                                    <p:animMotion origin="layout" path="M 7.85742E-7 -3.33333E-6 L -0.39495 -0.11018 " pathEditMode="relative" rAng="0" ptsTypes="AA">
                                      <p:cBhvr>
                                        <p:cTn id="60" dur="500" spd="-99900" fill="hold"/>
                                        <p:tgtEl>
                                          <p:spTgt spid="46"/>
                                        </p:tgtEl>
                                        <p:attrNameLst>
                                          <p:attrName>ppt_x,ppt_y</p:attrName>
                                        </p:attrNameLst>
                                      </p:cBhvr>
                                      <p:rCtr x="-19748" y="-5509"/>
                                    </p:animMotion>
                                  </p:childTnLst>
                                </p:cTn>
                              </p:par>
                              <p:par>
                                <p:cTn id="61" presetID="10"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p:cTn id="63" dur="500" fill="hold"/>
                                        <p:tgtEl>
                                          <p:spTgt spid="41"/>
                                        </p:tgtEl>
                                        <p:attrNameLst>
                                          <p:attrName>ppt_w</p:attrName>
                                        </p:attrNameLst>
                                      </p:cBhvr>
                                      <p:tavLst>
                                        <p:tav tm="0">
                                          <p:val>
                                            <p:fltVal val="0"/>
                                          </p:val>
                                        </p:tav>
                                        <p:tav tm="100000">
                                          <p:val>
                                            <p:strVal val="#ppt_w"/>
                                          </p:val>
                                        </p:tav>
                                      </p:tavLst>
                                    </p:anim>
                                    <p:anim calcmode="lin" valueType="num">
                                      <p:cBhvr>
                                        <p:cTn id="64" dur="500" fill="hold"/>
                                        <p:tgtEl>
                                          <p:spTgt spid="41"/>
                                        </p:tgtEl>
                                        <p:attrNameLst>
                                          <p:attrName>ppt_h</p:attrName>
                                        </p:attrNameLst>
                                      </p:cBhvr>
                                      <p:tavLst>
                                        <p:tav tm="0">
                                          <p:val>
                                            <p:fltVal val="0"/>
                                          </p:val>
                                        </p:tav>
                                        <p:tav tm="100000">
                                          <p:val>
                                            <p:strVal val="#ppt_h"/>
                                          </p:val>
                                        </p:tav>
                                      </p:tavLst>
                                    </p:anim>
                                    <p:animEffect transition="in" filter="fade">
                                      <p:cBhvr>
                                        <p:cTn id="65" dur="500"/>
                                        <p:tgtEl>
                                          <p:spTgt spid="41"/>
                                        </p:tgtEl>
                                      </p:cBhvr>
                                    </p:animEffect>
                                  </p:childTnLst>
                                </p:cTn>
                              </p:par>
                            </p:childTnLst>
                          </p:cTn>
                        </p:par>
                        <p:par>
                          <p:cTn id="66" fill="hold">
                            <p:stCondLst>
                              <p:cond delay="5000"/>
                            </p:stCondLst>
                            <p:childTnLst>
                              <p:par>
                                <p:cTn id="67" presetID="22" presetClass="entr" presetSubtype="1" fill="hold" nodeType="afterEffect">
                                  <p:stCondLst>
                                    <p:cond delay="0"/>
                                  </p:stCondLst>
                                  <p:childTnLst>
                                    <p:set>
                                      <p:cBhvr>
                                        <p:cTn id="68" dur="1" fill="hold">
                                          <p:stCondLst>
                                            <p:cond delay="0"/>
                                          </p:stCondLst>
                                        </p:cTn>
                                        <p:tgtEl>
                                          <p:spTgt spid="44">
                                            <p:txEl>
                                              <p:pRg st="0" end="0"/>
                                            </p:txEl>
                                          </p:spTgt>
                                        </p:tgtEl>
                                        <p:attrNameLst>
                                          <p:attrName>style.visibility</p:attrName>
                                        </p:attrNameLst>
                                      </p:cBhvr>
                                      <p:to>
                                        <p:strVal val="visible"/>
                                      </p:to>
                                    </p:set>
                                    <p:animEffect transition="in" filter="wipe(up)">
                                      <p:cBhvr>
                                        <p:cTn id="69" dur="500"/>
                                        <p:tgtEl>
                                          <p:spTgt spid="44">
                                            <p:txEl>
                                              <p:pRg st="0" end="0"/>
                                            </p:txEl>
                                          </p:spTgt>
                                        </p:tgtEl>
                                      </p:cBhvr>
                                    </p:animEffect>
                                  </p:childTnLst>
                                </p:cTn>
                              </p:par>
                            </p:childTnLst>
                          </p:cTn>
                        </p:par>
                        <p:par>
                          <p:cTn id="70" fill="hold">
                            <p:stCondLst>
                              <p:cond delay="5500"/>
                            </p:stCondLst>
                            <p:childTnLst>
                              <p:par>
                                <p:cTn id="71" presetID="22" presetClass="entr" presetSubtype="1" fill="hold" nodeType="afterEffect">
                                  <p:stCondLst>
                                    <p:cond delay="0"/>
                                  </p:stCondLst>
                                  <p:childTnLst>
                                    <p:set>
                                      <p:cBhvr>
                                        <p:cTn id="72" dur="1" fill="hold">
                                          <p:stCondLst>
                                            <p:cond delay="0"/>
                                          </p:stCondLst>
                                        </p:cTn>
                                        <p:tgtEl>
                                          <p:spTgt spid="44">
                                            <p:txEl>
                                              <p:pRg st="1" end="1"/>
                                            </p:txEl>
                                          </p:spTgt>
                                        </p:tgtEl>
                                        <p:attrNameLst>
                                          <p:attrName>style.visibility</p:attrName>
                                        </p:attrNameLst>
                                      </p:cBhvr>
                                      <p:to>
                                        <p:strVal val="visible"/>
                                      </p:to>
                                    </p:set>
                                    <p:animEffect transition="in" filter="wipe(up)">
                                      <p:cBhvr>
                                        <p:cTn id="73" dur="500"/>
                                        <p:tgtEl>
                                          <p:spTgt spid="4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40" grpId="0" animBg="1"/>
      <p:bldP spid="41" grpId="0" animBg="1" autoUpdateAnimBg="0"/>
      <p:bldP spid="45" grpId="0" animBg="1"/>
      <p:bldP spid="45" grpId="1" animBg="1"/>
      <p:bldP spid="46" grpId="0" animBg="1"/>
      <p:bldP spid="46" grpId="1" animBg="1"/>
      <p:bldP spid="47" grpId="0"/>
      <p:bldP spid="48" grpId="0"/>
      <p:bldP spid="4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网络营销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NETWORK MARKETING</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a:off x="3241675" y="2678113"/>
            <a:ext cx="831850" cy="830262"/>
            <a:chOff x="3241675" y="2678113"/>
            <a:chExt cx="831850" cy="830262"/>
          </a:xfrm>
        </p:grpSpPr>
        <p:sp>
          <p:nvSpPr>
            <p:cNvPr id="66" name="Oval 7"/>
            <p:cNvSpPr>
              <a:spLocks noChangeArrowheads="1"/>
            </p:cNvSpPr>
            <p:nvPr/>
          </p:nvSpPr>
          <p:spPr bwMode="auto">
            <a:xfrm>
              <a:off x="3241675" y="2678113"/>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7" name="Freeform 10"/>
            <p:cNvSpPr>
              <a:spLocks noEditPoints="1"/>
            </p:cNvSpPr>
            <p:nvPr/>
          </p:nvSpPr>
          <p:spPr bwMode="auto">
            <a:xfrm>
              <a:off x="3376613" y="2879725"/>
              <a:ext cx="396875" cy="361950"/>
            </a:xfrm>
            <a:custGeom>
              <a:avLst/>
              <a:gdLst>
                <a:gd name="T0" fmla="*/ 568 w 580"/>
                <a:gd name="T1" fmla="*/ 207 h 528"/>
                <a:gd name="T2" fmla="*/ 580 w 580"/>
                <a:gd name="T3" fmla="*/ 207 h 528"/>
                <a:gd name="T4" fmla="*/ 292 w 580"/>
                <a:gd name="T5" fmla="*/ 0 h 528"/>
                <a:gd name="T6" fmla="*/ 0 w 580"/>
                <a:gd name="T7" fmla="*/ 244 h 528"/>
                <a:gd name="T8" fmla="*/ 114 w 580"/>
                <a:gd name="T9" fmla="*/ 438 h 528"/>
                <a:gd name="T10" fmla="*/ 117 w 580"/>
                <a:gd name="T11" fmla="*/ 440 h 528"/>
                <a:gd name="T12" fmla="*/ 89 w 580"/>
                <a:gd name="T13" fmla="*/ 528 h 528"/>
                <a:gd name="T14" fmla="*/ 194 w 580"/>
                <a:gd name="T15" fmla="*/ 475 h 528"/>
                <a:gd name="T16" fmla="*/ 199 w 580"/>
                <a:gd name="T17" fmla="*/ 476 h 528"/>
                <a:gd name="T18" fmla="*/ 292 w 580"/>
                <a:gd name="T19" fmla="*/ 488 h 528"/>
                <a:gd name="T20" fmla="*/ 311 w 580"/>
                <a:gd name="T21" fmla="*/ 488 h 528"/>
                <a:gd name="T22" fmla="*/ 302 w 580"/>
                <a:gd name="T23" fmla="*/ 430 h 528"/>
                <a:gd name="T24" fmla="*/ 568 w 580"/>
                <a:gd name="T25" fmla="*/ 207 h 528"/>
                <a:gd name="T26" fmla="*/ 393 w 580"/>
                <a:gd name="T27" fmla="*/ 121 h 528"/>
                <a:gd name="T28" fmla="*/ 393 w 580"/>
                <a:gd name="T29" fmla="*/ 121 h 528"/>
                <a:gd name="T30" fmla="*/ 434 w 580"/>
                <a:gd name="T31" fmla="*/ 160 h 528"/>
                <a:gd name="T32" fmla="*/ 393 w 580"/>
                <a:gd name="T33" fmla="*/ 200 h 528"/>
                <a:gd name="T34" fmla="*/ 352 w 580"/>
                <a:gd name="T35" fmla="*/ 160 h 528"/>
                <a:gd name="T36" fmla="*/ 393 w 580"/>
                <a:gd name="T37" fmla="*/ 121 h 528"/>
                <a:gd name="T38" fmla="*/ 190 w 580"/>
                <a:gd name="T39" fmla="*/ 200 h 528"/>
                <a:gd name="T40" fmla="*/ 190 w 580"/>
                <a:gd name="T41" fmla="*/ 200 h 528"/>
                <a:gd name="T42" fmla="*/ 149 w 580"/>
                <a:gd name="T43" fmla="*/ 160 h 528"/>
                <a:gd name="T44" fmla="*/ 190 w 580"/>
                <a:gd name="T45" fmla="*/ 121 h 528"/>
                <a:gd name="T46" fmla="*/ 231 w 580"/>
                <a:gd name="T47" fmla="*/ 160 h 528"/>
                <a:gd name="T48" fmla="*/ 190 w 580"/>
                <a:gd name="T49" fmla="*/ 20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80" h="528">
                  <a:moveTo>
                    <a:pt x="568" y="207"/>
                  </a:moveTo>
                  <a:cubicBezTo>
                    <a:pt x="572" y="207"/>
                    <a:pt x="576" y="207"/>
                    <a:pt x="580" y="207"/>
                  </a:cubicBezTo>
                  <a:cubicBezTo>
                    <a:pt x="559" y="90"/>
                    <a:pt x="438" y="0"/>
                    <a:pt x="292" y="0"/>
                  </a:cubicBezTo>
                  <a:cubicBezTo>
                    <a:pt x="130" y="0"/>
                    <a:pt x="0" y="110"/>
                    <a:pt x="0" y="244"/>
                  </a:cubicBezTo>
                  <a:cubicBezTo>
                    <a:pt x="0" y="323"/>
                    <a:pt x="45" y="394"/>
                    <a:pt x="114" y="438"/>
                  </a:cubicBezTo>
                  <a:cubicBezTo>
                    <a:pt x="115" y="439"/>
                    <a:pt x="117" y="440"/>
                    <a:pt x="117" y="440"/>
                  </a:cubicBezTo>
                  <a:lnTo>
                    <a:pt x="89" y="528"/>
                  </a:lnTo>
                  <a:lnTo>
                    <a:pt x="194" y="475"/>
                  </a:lnTo>
                  <a:cubicBezTo>
                    <a:pt x="194" y="475"/>
                    <a:pt x="198" y="476"/>
                    <a:pt x="199" y="476"/>
                  </a:cubicBezTo>
                  <a:cubicBezTo>
                    <a:pt x="228" y="484"/>
                    <a:pt x="259" y="488"/>
                    <a:pt x="292" y="488"/>
                  </a:cubicBezTo>
                  <a:cubicBezTo>
                    <a:pt x="298" y="488"/>
                    <a:pt x="305" y="488"/>
                    <a:pt x="311" y="488"/>
                  </a:cubicBezTo>
                  <a:cubicBezTo>
                    <a:pt x="305" y="469"/>
                    <a:pt x="302" y="450"/>
                    <a:pt x="302" y="430"/>
                  </a:cubicBezTo>
                  <a:cubicBezTo>
                    <a:pt x="302" y="307"/>
                    <a:pt x="421" y="207"/>
                    <a:pt x="568" y="207"/>
                  </a:cubicBezTo>
                  <a:close/>
                  <a:moveTo>
                    <a:pt x="393" y="121"/>
                  </a:moveTo>
                  <a:lnTo>
                    <a:pt x="393" y="121"/>
                  </a:lnTo>
                  <a:cubicBezTo>
                    <a:pt x="416" y="121"/>
                    <a:pt x="434" y="138"/>
                    <a:pt x="434" y="160"/>
                  </a:cubicBezTo>
                  <a:cubicBezTo>
                    <a:pt x="434" y="182"/>
                    <a:pt x="416" y="200"/>
                    <a:pt x="393" y="200"/>
                  </a:cubicBezTo>
                  <a:cubicBezTo>
                    <a:pt x="370" y="200"/>
                    <a:pt x="352" y="182"/>
                    <a:pt x="352" y="160"/>
                  </a:cubicBezTo>
                  <a:cubicBezTo>
                    <a:pt x="352" y="138"/>
                    <a:pt x="370" y="121"/>
                    <a:pt x="393" y="121"/>
                  </a:cubicBezTo>
                  <a:close/>
                  <a:moveTo>
                    <a:pt x="190" y="200"/>
                  </a:moveTo>
                  <a:lnTo>
                    <a:pt x="190" y="200"/>
                  </a:lnTo>
                  <a:cubicBezTo>
                    <a:pt x="167" y="200"/>
                    <a:pt x="149" y="182"/>
                    <a:pt x="149" y="160"/>
                  </a:cubicBezTo>
                  <a:cubicBezTo>
                    <a:pt x="149" y="138"/>
                    <a:pt x="167" y="121"/>
                    <a:pt x="190" y="121"/>
                  </a:cubicBezTo>
                  <a:cubicBezTo>
                    <a:pt x="213" y="121"/>
                    <a:pt x="231" y="138"/>
                    <a:pt x="231" y="160"/>
                  </a:cubicBezTo>
                  <a:cubicBezTo>
                    <a:pt x="231" y="182"/>
                    <a:pt x="213" y="200"/>
                    <a:pt x="190" y="2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68" name="Freeform 11"/>
            <p:cNvSpPr>
              <a:spLocks noEditPoints="1"/>
            </p:cNvSpPr>
            <p:nvPr/>
          </p:nvSpPr>
          <p:spPr bwMode="auto">
            <a:xfrm>
              <a:off x="3598863" y="3033713"/>
              <a:ext cx="336550" cy="306387"/>
            </a:xfrm>
            <a:custGeom>
              <a:avLst/>
              <a:gdLst>
                <a:gd name="T0" fmla="*/ 0 w 493"/>
                <a:gd name="T1" fmla="*/ 206 h 446"/>
                <a:gd name="T2" fmla="*/ 247 w 493"/>
                <a:gd name="T3" fmla="*/ 412 h 446"/>
                <a:gd name="T4" fmla="*/ 325 w 493"/>
                <a:gd name="T5" fmla="*/ 402 h 446"/>
                <a:gd name="T6" fmla="*/ 329 w 493"/>
                <a:gd name="T7" fmla="*/ 401 h 446"/>
                <a:gd name="T8" fmla="*/ 418 w 493"/>
                <a:gd name="T9" fmla="*/ 446 h 446"/>
                <a:gd name="T10" fmla="*/ 394 w 493"/>
                <a:gd name="T11" fmla="*/ 371 h 446"/>
                <a:gd name="T12" fmla="*/ 397 w 493"/>
                <a:gd name="T13" fmla="*/ 370 h 446"/>
                <a:gd name="T14" fmla="*/ 493 w 493"/>
                <a:gd name="T15" fmla="*/ 206 h 446"/>
                <a:gd name="T16" fmla="*/ 247 w 493"/>
                <a:gd name="T17" fmla="*/ 0 h 446"/>
                <a:gd name="T18" fmla="*/ 0 w 493"/>
                <a:gd name="T19" fmla="*/ 206 h 446"/>
                <a:gd name="T20" fmla="*/ 298 w 493"/>
                <a:gd name="T21" fmla="*/ 135 h 446"/>
                <a:gd name="T22" fmla="*/ 298 w 493"/>
                <a:gd name="T23" fmla="*/ 135 h 446"/>
                <a:gd name="T24" fmla="*/ 333 w 493"/>
                <a:gd name="T25" fmla="*/ 102 h 446"/>
                <a:gd name="T26" fmla="*/ 367 w 493"/>
                <a:gd name="T27" fmla="*/ 135 h 446"/>
                <a:gd name="T28" fmla="*/ 333 w 493"/>
                <a:gd name="T29" fmla="*/ 169 h 446"/>
                <a:gd name="T30" fmla="*/ 298 w 493"/>
                <a:gd name="T31" fmla="*/ 135 h 446"/>
                <a:gd name="T32" fmla="*/ 127 w 493"/>
                <a:gd name="T33" fmla="*/ 135 h 446"/>
                <a:gd name="T34" fmla="*/ 127 w 493"/>
                <a:gd name="T35" fmla="*/ 135 h 446"/>
                <a:gd name="T36" fmla="*/ 161 w 493"/>
                <a:gd name="T37" fmla="*/ 102 h 446"/>
                <a:gd name="T38" fmla="*/ 196 w 493"/>
                <a:gd name="T39" fmla="*/ 135 h 446"/>
                <a:gd name="T40" fmla="*/ 161 w 493"/>
                <a:gd name="T41" fmla="*/ 169 h 446"/>
                <a:gd name="T42" fmla="*/ 127 w 493"/>
                <a:gd name="T43" fmla="*/ 135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3" h="446">
                  <a:moveTo>
                    <a:pt x="0" y="206"/>
                  </a:moveTo>
                  <a:cubicBezTo>
                    <a:pt x="0" y="320"/>
                    <a:pt x="111" y="412"/>
                    <a:pt x="247" y="412"/>
                  </a:cubicBezTo>
                  <a:cubicBezTo>
                    <a:pt x="274" y="412"/>
                    <a:pt x="300" y="409"/>
                    <a:pt x="325" y="402"/>
                  </a:cubicBezTo>
                  <a:cubicBezTo>
                    <a:pt x="326" y="401"/>
                    <a:pt x="329" y="401"/>
                    <a:pt x="329" y="401"/>
                  </a:cubicBezTo>
                  <a:lnTo>
                    <a:pt x="418" y="446"/>
                  </a:lnTo>
                  <a:lnTo>
                    <a:pt x="394" y="371"/>
                  </a:lnTo>
                  <a:cubicBezTo>
                    <a:pt x="394" y="371"/>
                    <a:pt x="396" y="370"/>
                    <a:pt x="397" y="370"/>
                  </a:cubicBezTo>
                  <a:cubicBezTo>
                    <a:pt x="455" y="332"/>
                    <a:pt x="493" y="273"/>
                    <a:pt x="493" y="206"/>
                  </a:cubicBezTo>
                  <a:cubicBezTo>
                    <a:pt x="493" y="92"/>
                    <a:pt x="383" y="0"/>
                    <a:pt x="247" y="0"/>
                  </a:cubicBezTo>
                  <a:cubicBezTo>
                    <a:pt x="111" y="0"/>
                    <a:pt x="0" y="92"/>
                    <a:pt x="0" y="206"/>
                  </a:cubicBezTo>
                  <a:close/>
                  <a:moveTo>
                    <a:pt x="298" y="135"/>
                  </a:moveTo>
                  <a:lnTo>
                    <a:pt x="298" y="135"/>
                  </a:lnTo>
                  <a:cubicBezTo>
                    <a:pt x="298" y="117"/>
                    <a:pt x="314" y="102"/>
                    <a:pt x="333" y="102"/>
                  </a:cubicBezTo>
                  <a:cubicBezTo>
                    <a:pt x="352" y="102"/>
                    <a:pt x="367" y="117"/>
                    <a:pt x="367" y="135"/>
                  </a:cubicBezTo>
                  <a:cubicBezTo>
                    <a:pt x="367" y="154"/>
                    <a:pt x="352" y="169"/>
                    <a:pt x="333" y="169"/>
                  </a:cubicBezTo>
                  <a:cubicBezTo>
                    <a:pt x="314" y="169"/>
                    <a:pt x="298" y="154"/>
                    <a:pt x="298" y="135"/>
                  </a:cubicBezTo>
                  <a:close/>
                  <a:moveTo>
                    <a:pt x="127" y="135"/>
                  </a:moveTo>
                  <a:lnTo>
                    <a:pt x="127" y="135"/>
                  </a:lnTo>
                  <a:cubicBezTo>
                    <a:pt x="127" y="117"/>
                    <a:pt x="142" y="102"/>
                    <a:pt x="161" y="102"/>
                  </a:cubicBezTo>
                  <a:cubicBezTo>
                    <a:pt x="180" y="102"/>
                    <a:pt x="196" y="117"/>
                    <a:pt x="196" y="135"/>
                  </a:cubicBezTo>
                  <a:cubicBezTo>
                    <a:pt x="196" y="154"/>
                    <a:pt x="180" y="169"/>
                    <a:pt x="161" y="169"/>
                  </a:cubicBezTo>
                  <a:cubicBezTo>
                    <a:pt x="142" y="169"/>
                    <a:pt x="127" y="154"/>
                    <a:pt x="127" y="1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9" name="组合 68"/>
          <p:cNvGrpSpPr/>
          <p:nvPr/>
        </p:nvGrpSpPr>
        <p:grpSpPr>
          <a:xfrm>
            <a:off x="2725738" y="1484313"/>
            <a:ext cx="831850" cy="831850"/>
            <a:chOff x="2725738" y="1484313"/>
            <a:chExt cx="831850" cy="831850"/>
          </a:xfrm>
        </p:grpSpPr>
        <p:sp>
          <p:nvSpPr>
            <p:cNvPr id="70" name="Oval 6"/>
            <p:cNvSpPr>
              <a:spLocks noChangeArrowheads="1"/>
            </p:cNvSpPr>
            <p:nvPr/>
          </p:nvSpPr>
          <p:spPr bwMode="auto">
            <a:xfrm>
              <a:off x="2725738" y="1484313"/>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2"/>
            <p:cNvSpPr>
              <a:spLocks/>
            </p:cNvSpPr>
            <p:nvPr/>
          </p:nvSpPr>
          <p:spPr bwMode="auto">
            <a:xfrm>
              <a:off x="2851150" y="1598613"/>
              <a:ext cx="573087" cy="544512"/>
            </a:xfrm>
            <a:custGeom>
              <a:avLst/>
              <a:gdLst>
                <a:gd name="T0" fmla="*/ 244 w 836"/>
                <a:gd name="T1" fmla="*/ 537 h 795"/>
                <a:gd name="T2" fmla="*/ 510 w 836"/>
                <a:gd name="T3" fmla="*/ 376 h 795"/>
                <a:gd name="T4" fmla="*/ 187 w 836"/>
                <a:gd name="T5" fmla="*/ 332 h 795"/>
                <a:gd name="T6" fmla="*/ 619 w 836"/>
                <a:gd name="T7" fmla="*/ 327 h 795"/>
                <a:gd name="T8" fmla="*/ 619 w 836"/>
                <a:gd name="T9" fmla="*/ 358 h 795"/>
                <a:gd name="T10" fmla="*/ 374 w 836"/>
                <a:gd name="T11" fmla="*/ 533 h 795"/>
                <a:gd name="T12" fmla="*/ 635 w 836"/>
                <a:gd name="T13" fmla="*/ 554 h 795"/>
                <a:gd name="T14" fmla="*/ 627 w 836"/>
                <a:gd name="T15" fmla="*/ 508 h 795"/>
                <a:gd name="T16" fmla="*/ 836 w 836"/>
                <a:gd name="T17" fmla="*/ 304 h 795"/>
                <a:gd name="T18" fmla="*/ 547 w 836"/>
                <a:gd name="T19" fmla="*/ 262 h 795"/>
                <a:gd name="T20" fmla="*/ 418 w 836"/>
                <a:gd name="T21" fmla="*/ 0 h 795"/>
                <a:gd name="T22" fmla="*/ 289 w 836"/>
                <a:gd name="T23" fmla="*/ 262 h 795"/>
                <a:gd name="T24" fmla="*/ 0 w 836"/>
                <a:gd name="T25" fmla="*/ 304 h 795"/>
                <a:gd name="T26" fmla="*/ 209 w 836"/>
                <a:gd name="T27" fmla="*/ 508 h 795"/>
                <a:gd name="T28" fmla="*/ 159 w 836"/>
                <a:gd name="T29" fmla="*/ 795 h 795"/>
                <a:gd name="T30" fmla="*/ 418 w 836"/>
                <a:gd name="T31" fmla="*/ 660 h 795"/>
                <a:gd name="T32" fmla="*/ 676 w 836"/>
                <a:gd name="T33" fmla="*/ 795 h 795"/>
                <a:gd name="T34" fmla="*/ 636 w 836"/>
                <a:gd name="T35" fmla="*/ 559 h 795"/>
                <a:gd name="T36" fmla="*/ 244 w 836"/>
                <a:gd name="T37" fmla="*/ 576 h 795"/>
                <a:gd name="T38" fmla="*/ 244 w 836"/>
                <a:gd name="T39" fmla="*/ 537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6" h="795">
                  <a:moveTo>
                    <a:pt x="244" y="537"/>
                  </a:moveTo>
                  <a:cubicBezTo>
                    <a:pt x="263" y="515"/>
                    <a:pt x="510" y="376"/>
                    <a:pt x="510" y="376"/>
                  </a:cubicBezTo>
                  <a:lnTo>
                    <a:pt x="187" y="332"/>
                  </a:lnTo>
                  <a:lnTo>
                    <a:pt x="619" y="327"/>
                  </a:lnTo>
                  <a:cubicBezTo>
                    <a:pt x="619" y="327"/>
                    <a:pt x="634" y="340"/>
                    <a:pt x="619" y="358"/>
                  </a:cubicBezTo>
                  <a:cubicBezTo>
                    <a:pt x="603" y="376"/>
                    <a:pt x="374" y="533"/>
                    <a:pt x="374" y="533"/>
                  </a:cubicBezTo>
                  <a:lnTo>
                    <a:pt x="635" y="554"/>
                  </a:lnTo>
                  <a:lnTo>
                    <a:pt x="627" y="508"/>
                  </a:lnTo>
                  <a:lnTo>
                    <a:pt x="836" y="304"/>
                  </a:lnTo>
                  <a:lnTo>
                    <a:pt x="547" y="262"/>
                  </a:lnTo>
                  <a:lnTo>
                    <a:pt x="418" y="0"/>
                  </a:lnTo>
                  <a:lnTo>
                    <a:pt x="289" y="262"/>
                  </a:lnTo>
                  <a:lnTo>
                    <a:pt x="0" y="304"/>
                  </a:lnTo>
                  <a:lnTo>
                    <a:pt x="209" y="508"/>
                  </a:lnTo>
                  <a:lnTo>
                    <a:pt x="159" y="795"/>
                  </a:lnTo>
                  <a:lnTo>
                    <a:pt x="418" y="660"/>
                  </a:lnTo>
                  <a:lnTo>
                    <a:pt x="676" y="795"/>
                  </a:lnTo>
                  <a:lnTo>
                    <a:pt x="636" y="559"/>
                  </a:lnTo>
                  <a:lnTo>
                    <a:pt x="244" y="576"/>
                  </a:lnTo>
                  <a:cubicBezTo>
                    <a:pt x="244" y="576"/>
                    <a:pt x="225" y="559"/>
                    <a:pt x="244"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2" name="Freeform 13"/>
            <p:cNvSpPr>
              <a:spLocks/>
            </p:cNvSpPr>
            <p:nvPr/>
          </p:nvSpPr>
          <p:spPr bwMode="auto">
            <a:xfrm>
              <a:off x="3286125" y="1978025"/>
              <a:ext cx="30162" cy="3175"/>
            </a:xfrm>
            <a:custGeom>
              <a:avLst/>
              <a:gdLst>
                <a:gd name="T0" fmla="*/ 0 w 43"/>
                <a:gd name="T1" fmla="*/ 0 h 5"/>
                <a:gd name="T2" fmla="*/ 1 w 43"/>
                <a:gd name="T3" fmla="*/ 5 h 5"/>
                <a:gd name="T4" fmla="*/ 43 w 43"/>
                <a:gd name="T5" fmla="*/ 3 h 5"/>
                <a:gd name="T6" fmla="*/ 0 w 43"/>
                <a:gd name="T7" fmla="*/ 0 h 5"/>
              </a:gdLst>
              <a:ahLst/>
              <a:cxnLst>
                <a:cxn ang="0">
                  <a:pos x="T0" y="T1"/>
                </a:cxn>
                <a:cxn ang="0">
                  <a:pos x="T2" y="T3"/>
                </a:cxn>
                <a:cxn ang="0">
                  <a:pos x="T4" y="T5"/>
                </a:cxn>
                <a:cxn ang="0">
                  <a:pos x="T6" y="T7"/>
                </a:cxn>
              </a:cxnLst>
              <a:rect l="0" t="0" r="r" b="b"/>
              <a:pathLst>
                <a:path w="43" h="5">
                  <a:moveTo>
                    <a:pt x="0" y="0"/>
                  </a:moveTo>
                  <a:lnTo>
                    <a:pt x="1" y="5"/>
                  </a:lnTo>
                  <a:lnTo>
                    <a:pt x="43" y="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3241675" y="4133850"/>
            <a:ext cx="831850" cy="831850"/>
            <a:chOff x="3241675" y="4133850"/>
            <a:chExt cx="831850" cy="831850"/>
          </a:xfrm>
        </p:grpSpPr>
        <p:sp>
          <p:nvSpPr>
            <p:cNvPr id="74" name="Oval 9"/>
            <p:cNvSpPr>
              <a:spLocks noChangeArrowheads="1"/>
            </p:cNvSpPr>
            <p:nvPr/>
          </p:nvSpPr>
          <p:spPr bwMode="auto">
            <a:xfrm>
              <a:off x="3241675" y="4133850"/>
              <a:ext cx="831850" cy="831850"/>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5" name="Freeform 14"/>
            <p:cNvSpPr>
              <a:spLocks noEditPoints="1"/>
            </p:cNvSpPr>
            <p:nvPr/>
          </p:nvSpPr>
          <p:spPr bwMode="auto">
            <a:xfrm>
              <a:off x="3379788" y="4394200"/>
              <a:ext cx="482600" cy="384175"/>
            </a:xfrm>
            <a:custGeom>
              <a:avLst/>
              <a:gdLst>
                <a:gd name="T0" fmla="*/ 580 w 704"/>
                <a:gd name="T1" fmla="*/ 236 h 561"/>
                <a:gd name="T2" fmla="*/ 564 w 704"/>
                <a:gd name="T3" fmla="*/ 214 h 561"/>
                <a:gd name="T4" fmla="*/ 558 w 704"/>
                <a:gd name="T5" fmla="*/ 130 h 561"/>
                <a:gd name="T6" fmla="*/ 409 w 704"/>
                <a:gd name="T7" fmla="*/ 136 h 561"/>
                <a:gd name="T8" fmla="*/ 385 w 704"/>
                <a:gd name="T9" fmla="*/ 99 h 561"/>
                <a:gd name="T10" fmla="*/ 264 w 704"/>
                <a:gd name="T11" fmla="*/ 37 h 561"/>
                <a:gd name="T12" fmla="*/ 64 w 704"/>
                <a:gd name="T13" fmla="*/ 203 h 561"/>
                <a:gd name="T14" fmla="*/ 8 w 704"/>
                <a:gd name="T15" fmla="*/ 355 h 561"/>
                <a:gd name="T16" fmla="*/ 301 w 704"/>
                <a:gd name="T17" fmla="*/ 551 h 561"/>
                <a:gd name="T18" fmla="*/ 652 w 704"/>
                <a:gd name="T19" fmla="*/ 396 h 561"/>
                <a:gd name="T20" fmla="*/ 580 w 704"/>
                <a:gd name="T21" fmla="*/ 236 h 561"/>
                <a:gd name="T22" fmla="*/ 310 w 704"/>
                <a:gd name="T23" fmla="*/ 510 h 561"/>
                <a:gd name="T24" fmla="*/ 310 w 704"/>
                <a:gd name="T25" fmla="*/ 510 h 561"/>
                <a:gd name="T26" fmla="*/ 82 w 704"/>
                <a:gd name="T27" fmla="*/ 368 h 561"/>
                <a:gd name="T28" fmla="*/ 310 w 704"/>
                <a:gd name="T29" fmla="*/ 210 h 561"/>
                <a:gd name="T30" fmla="*/ 539 w 704"/>
                <a:gd name="T31" fmla="*/ 340 h 561"/>
                <a:gd name="T32" fmla="*/ 310 w 704"/>
                <a:gd name="T33" fmla="*/ 510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4" h="561">
                  <a:moveTo>
                    <a:pt x="580" y="236"/>
                  </a:moveTo>
                  <a:cubicBezTo>
                    <a:pt x="550" y="230"/>
                    <a:pt x="564" y="214"/>
                    <a:pt x="564" y="214"/>
                  </a:cubicBezTo>
                  <a:cubicBezTo>
                    <a:pt x="564" y="214"/>
                    <a:pt x="594" y="165"/>
                    <a:pt x="558" y="130"/>
                  </a:cubicBezTo>
                  <a:cubicBezTo>
                    <a:pt x="515" y="86"/>
                    <a:pt x="409" y="136"/>
                    <a:pt x="409" y="136"/>
                  </a:cubicBezTo>
                  <a:cubicBezTo>
                    <a:pt x="368" y="148"/>
                    <a:pt x="379" y="130"/>
                    <a:pt x="385" y="99"/>
                  </a:cubicBezTo>
                  <a:cubicBezTo>
                    <a:pt x="385" y="62"/>
                    <a:pt x="372" y="0"/>
                    <a:pt x="264" y="37"/>
                  </a:cubicBezTo>
                  <a:cubicBezTo>
                    <a:pt x="157" y="74"/>
                    <a:pt x="64" y="203"/>
                    <a:pt x="64" y="203"/>
                  </a:cubicBezTo>
                  <a:cubicBezTo>
                    <a:pt x="0" y="289"/>
                    <a:pt x="8" y="355"/>
                    <a:pt x="8" y="355"/>
                  </a:cubicBezTo>
                  <a:cubicBezTo>
                    <a:pt x="24" y="501"/>
                    <a:pt x="180" y="542"/>
                    <a:pt x="301" y="551"/>
                  </a:cubicBezTo>
                  <a:cubicBezTo>
                    <a:pt x="428" y="561"/>
                    <a:pt x="600" y="507"/>
                    <a:pt x="652" y="396"/>
                  </a:cubicBezTo>
                  <a:cubicBezTo>
                    <a:pt x="704" y="286"/>
                    <a:pt x="610" y="242"/>
                    <a:pt x="580" y="236"/>
                  </a:cubicBezTo>
                  <a:close/>
                  <a:moveTo>
                    <a:pt x="310" y="510"/>
                  </a:moveTo>
                  <a:lnTo>
                    <a:pt x="310" y="510"/>
                  </a:lnTo>
                  <a:cubicBezTo>
                    <a:pt x="184" y="516"/>
                    <a:pt x="82" y="452"/>
                    <a:pt x="82" y="368"/>
                  </a:cubicBezTo>
                  <a:cubicBezTo>
                    <a:pt x="82" y="283"/>
                    <a:pt x="184" y="216"/>
                    <a:pt x="310" y="210"/>
                  </a:cubicBezTo>
                  <a:cubicBezTo>
                    <a:pt x="437" y="204"/>
                    <a:pt x="539" y="256"/>
                    <a:pt x="539" y="340"/>
                  </a:cubicBezTo>
                  <a:cubicBezTo>
                    <a:pt x="539" y="425"/>
                    <a:pt x="437" y="504"/>
                    <a:pt x="310" y="5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5"/>
            <p:cNvSpPr>
              <a:spLocks noEditPoints="1"/>
            </p:cNvSpPr>
            <p:nvPr/>
          </p:nvSpPr>
          <p:spPr bwMode="auto">
            <a:xfrm>
              <a:off x="3487738" y="4565650"/>
              <a:ext cx="190500" cy="169862"/>
            </a:xfrm>
            <a:custGeom>
              <a:avLst/>
              <a:gdLst>
                <a:gd name="T0" fmla="*/ 127 w 277"/>
                <a:gd name="T1" fmla="*/ 15 h 246"/>
                <a:gd name="T2" fmla="*/ 15 w 277"/>
                <a:gd name="T3" fmla="*/ 148 h 246"/>
                <a:gd name="T4" fmla="*/ 49 w 277"/>
                <a:gd name="T5" fmla="*/ 205 h 246"/>
                <a:gd name="T6" fmla="*/ 239 w 277"/>
                <a:gd name="T7" fmla="*/ 171 h 246"/>
                <a:gd name="T8" fmla="*/ 127 w 277"/>
                <a:gd name="T9" fmla="*/ 15 h 246"/>
                <a:gd name="T10" fmla="*/ 95 w 277"/>
                <a:gd name="T11" fmla="*/ 182 h 246"/>
                <a:gd name="T12" fmla="*/ 95 w 277"/>
                <a:gd name="T13" fmla="*/ 182 h 246"/>
                <a:gd name="T14" fmla="*/ 52 w 277"/>
                <a:gd name="T15" fmla="*/ 151 h 246"/>
                <a:gd name="T16" fmla="*/ 93 w 277"/>
                <a:gd name="T17" fmla="*/ 108 h 246"/>
                <a:gd name="T18" fmla="*/ 138 w 277"/>
                <a:gd name="T19" fmla="*/ 141 h 246"/>
                <a:gd name="T20" fmla="*/ 95 w 277"/>
                <a:gd name="T21" fmla="*/ 182 h 246"/>
                <a:gd name="T22" fmla="*/ 170 w 277"/>
                <a:gd name="T23" fmla="*/ 118 h 246"/>
                <a:gd name="T24" fmla="*/ 170 w 277"/>
                <a:gd name="T25" fmla="*/ 118 h 246"/>
                <a:gd name="T26" fmla="*/ 148 w 277"/>
                <a:gd name="T27" fmla="*/ 116 h 246"/>
                <a:gd name="T28" fmla="*/ 153 w 277"/>
                <a:gd name="T29" fmla="*/ 92 h 246"/>
                <a:gd name="T30" fmla="*/ 177 w 277"/>
                <a:gd name="T31" fmla="*/ 94 h 246"/>
                <a:gd name="T32" fmla="*/ 170 w 277"/>
                <a:gd name="T33" fmla="*/ 118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77" h="246">
                  <a:moveTo>
                    <a:pt x="127" y="15"/>
                  </a:moveTo>
                  <a:cubicBezTo>
                    <a:pt x="0" y="29"/>
                    <a:pt x="15" y="148"/>
                    <a:pt x="15" y="148"/>
                  </a:cubicBezTo>
                  <a:cubicBezTo>
                    <a:pt x="15" y="148"/>
                    <a:pt x="13" y="186"/>
                    <a:pt x="49" y="205"/>
                  </a:cubicBezTo>
                  <a:cubicBezTo>
                    <a:pt x="123" y="246"/>
                    <a:pt x="200" y="221"/>
                    <a:pt x="239" y="171"/>
                  </a:cubicBezTo>
                  <a:cubicBezTo>
                    <a:pt x="277" y="121"/>
                    <a:pt x="255" y="0"/>
                    <a:pt x="127" y="15"/>
                  </a:cubicBezTo>
                  <a:close/>
                  <a:moveTo>
                    <a:pt x="95" y="182"/>
                  </a:moveTo>
                  <a:lnTo>
                    <a:pt x="95" y="182"/>
                  </a:lnTo>
                  <a:cubicBezTo>
                    <a:pt x="71" y="184"/>
                    <a:pt x="52" y="171"/>
                    <a:pt x="52" y="151"/>
                  </a:cubicBezTo>
                  <a:cubicBezTo>
                    <a:pt x="52" y="131"/>
                    <a:pt x="69" y="110"/>
                    <a:pt x="93" y="108"/>
                  </a:cubicBezTo>
                  <a:cubicBezTo>
                    <a:pt x="120" y="105"/>
                    <a:pt x="138" y="121"/>
                    <a:pt x="138" y="141"/>
                  </a:cubicBezTo>
                  <a:cubicBezTo>
                    <a:pt x="138" y="161"/>
                    <a:pt x="119" y="179"/>
                    <a:pt x="95" y="182"/>
                  </a:cubicBezTo>
                  <a:close/>
                  <a:moveTo>
                    <a:pt x="170" y="118"/>
                  </a:moveTo>
                  <a:lnTo>
                    <a:pt x="170" y="118"/>
                  </a:lnTo>
                  <a:cubicBezTo>
                    <a:pt x="162" y="124"/>
                    <a:pt x="152" y="123"/>
                    <a:pt x="148" y="116"/>
                  </a:cubicBezTo>
                  <a:cubicBezTo>
                    <a:pt x="143" y="109"/>
                    <a:pt x="145" y="98"/>
                    <a:pt x="153" y="92"/>
                  </a:cubicBezTo>
                  <a:cubicBezTo>
                    <a:pt x="163" y="85"/>
                    <a:pt x="173" y="87"/>
                    <a:pt x="177" y="94"/>
                  </a:cubicBezTo>
                  <a:cubicBezTo>
                    <a:pt x="181" y="101"/>
                    <a:pt x="178" y="112"/>
                    <a:pt x="170" y="1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7" name="Freeform 16"/>
            <p:cNvSpPr>
              <a:spLocks/>
            </p:cNvSpPr>
            <p:nvPr/>
          </p:nvSpPr>
          <p:spPr bwMode="auto">
            <a:xfrm>
              <a:off x="3727450" y="4325938"/>
              <a:ext cx="177800" cy="200025"/>
            </a:xfrm>
            <a:custGeom>
              <a:avLst/>
              <a:gdLst>
                <a:gd name="T0" fmla="*/ 256 w 259"/>
                <a:gd name="T1" fmla="*/ 269 h 293"/>
                <a:gd name="T2" fmla="*/ 257 w 259"/>
                <a:gd name="T3" fmla="*/ 262 h 293"/>
                <a:gd name="T4" fmla="*/ 259 w 259"/>
                <a:gd name="T5" fmla="*/ 228 h 293"/>
                <a:gd name="T6" fmla="*/ 32 w 259"/>
                <a:gd name="T7" fmla="*/ 0 h 293"/>
                <a:gd name="T8" fmla="*/ 0 w 259"/>
                <a:gd name="T9" fmla="*/ 31 h 293"/>
                <a:gd name="T10" fmla="*/ 32 w 259"/>
                <a:gd name="T11" fmla="*/ 63 h 293"/>
                <a:gd name="T12" fmla="*/ 196 w 259"/>
                <a:gd name="T13" fmla="*/ 228 h 293"/>
                <a:gd name="T14" fmla="*/ 194 w 259"/>
                <a:gd name="T15" fmla="*/ 258 h 293"/>
                <a:gd name="T16" fmla="*/ 194 w 259"/>
                <a:gd name="T17" fmla="*/ 258 h 293"/>
                <a:gd name="T18" fmla="*/ 194 w 259"/>
                <a:gd name="T19" fmla="*/ 261 h 293"/>
                <a:gd name="T20" fmla="*/ 225 w 259"/>
                <a:gd name="T21" fmla="*/ 293 h 293"/>
                <a:gd name="T22" fmla="*/ 256 w 259"/>
                <a:gd name="T23" fmla="*/ 269 h 293"/>
                <a:gd name="T24" fmla="*/ 256 w 259"/>
                <a:gd name="T25" fmla="*/ 269 h 293"/>
                <a:gd name="T26" fmla="*/ 256 w 259"/>
                <a:gd name="T27" fmla="*/ 269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93">
                  <a:moveTo>
                    <a:pt x="256" y="269"/>
                  </a:moveTo>
                  <a:cubicBezTo>
                    <a:pt x="256" y="267"/>
                    <a:pt x="257" y="264"/>
                    <a:pt x="257" y="262"/>
                  </a:cubicBezTo>
                  <a:cubicBezTo>
                    <a:pt x="258" y="250"/>
                    <a:pt x="259" y="239"/>
                    <a:pt x="259" y="228"/>
                  </a:cubicBezTo>
                  <a:cubicBezTo>
                    <a:pt x="259" y="102"/>
                    <a:pt x="157" y="0"/>
                    <a:pt x="32" y="0"/>
                  </a:cubicBezTo>
                  <a:cubicBezTo>
                    <a:pt x="14" y="0"/>
                    <a:pt x="0" y="14"/>
                    <a:pt x="0" y="31"/>
                  </a:cubicBezTo>
                  <a:cubicBezTo>
                    <a:pt x="0" y="49"/>
                    <a:pt x="14" y="63"/>
                    <a:pt x="32" y="63"/>
                  </a:cubicBezTo>
                  <a:cubicBezTo>
                    <a:pt x="123" y="63"/>
                    <a:pt x="196" y="137"/>
                    <a:pt x="196" y="228"/>
                  </a:cubicBezTo>
                  <a:cubicBezTo>
                    <a:pt x="196" y="238"/>
                    <a:pt x="196" y="248"/>
                    <a:pt x="194" y="258"/>
                  </a:cubicBezTo>
                  <a:lnTo>
                    <a:pt x="194" y="258"/>
                  </a:lnTo>
                  <a:cubicBezTo>
                    <a:pt x="194" y="259"/>
                    <a:pt x="194" y="260"/>
                    <a:pt x="194" y="261"/>
                  </a:cubicBezTo>
                  <a:cubicBezTo>
                    <a:pt x="194" y="279"/>
                    <a:pt x="208" y="293"/>
                    <a:pt x="225" y="293"/>
                  </a:cubicBezTo>
                  <a:cubicBezTo>
                    <a:pt x="240" y="293"/>
                    <a:pt x="252" y="283"/>
                    <a:pt x="256" y="269"/>
                  </a:cubicBezTo>
                  <a:lnTo>
                    <a:pt x="256" y="269"/>
                  </a:lnTo>
                  <a:cubicBezTo>
                    <a:pt x="256" y="269"/>
                    <a:pt x="256" y="269"/>
                    <a:pt x="256" y="2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8" name="Freeform 17"/>
            <p:cNvSpPr>
              <a:spLocks/>
            </p:cNvSpPr>
            <p:nvPr/>
          </p:nvSpPr>
          <p:spPr bwMode="auto">
            <a:xfrm>
              <a:off x="3732213" y="4395788"/>
              <a:ext cx="103187" cy="112712"/>
            </a:xfrm>
            <a:custGeom>
              <a:avLst/>
              <a:gdLst>
                <a:gd name="T0" fmla="*/ 151 w 152"/>
                <a:gd name="T1" fmla="*/ 137 h 164"/>
                <a:gd name="T2" fmla="*/ 152 w 152"/>
                <a:gd name="T3" fmla="*/ 126 h 164"/>
                <a:gd name="T4" fmla="*/ 26 w 152"/>
                <a:gd name="T5" fmla="*/ 0 h 164"/>
                <a:gd name="T6" fmla="*/ 0 w 152"/>
                <a:gd name="T7" fmla="*/ 26 h 164"/>
                <a:gd name="T8" fmla="*/ 26 w 152"/>
                <a:gd name="T9" fmla="*/ 52 h 164"/>
                <a:gd name="T10" fmla="*/ 99 w 152"/>
                <a:gd name="T11" fmla="*/ 126 h 164"/>
                <a:gd name="T12" fmla="*/ 99 w 152"/>
                <a:gd name="T13" fmla="*/ 135 h 164"/>
                <a:gd name="T14" fmla="*/ 99 w 152"/>
                <a:gd name="T15" fmla="*/ 135 h 164"/>
                <a:gd name="T16" fmla="*/ 99 w 152"/>
                <a:gd name="T17" fmla="*/ 138 h 164"/>
                <a:gd name="T18" fmla="*/ 125 w 152"/>
                <a:gd name="T19" fmla="*/ 164 h 164"/>
                <a:gd name="T20" fmla="*/ 151 w 152"/>
                <a:gd name="T21" fmla="*/ 142 h 164"/>
                <a:gd name="T22" fmla="*/ 151 w 152"/>
                <a:gd name="T23" fmla="*/ 142 h 164"/>
                <a:gd name="T24" fmla="*/ 151 w 152"/>
                <a:gd name="T25" fmla="*/ 140 h 164"/>
                <a:gd name="T26" fmla="*/ 151 w 152"/>
                <a:gd name="T27" fmla="*/ 138 h 164"/>
                <a:gd name="T28" fmla="*/ 151 w 152"/>
                <a:gd name="T29" fmla="*/ 137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 h="164">
                  <a:moveTo>
                    <a:pt x="151" y="137"/>
                  </a:moveTo>
                  <a:cubicBezTo>
                    <a:pt x="152" y="133"/>
                    <a:pt x="152" y="130"/>
                    <a:pt x="152" y="126"/>
                  </a:cubicBezTo>
                  <a:cubicBezTo>
                    <a:pt x="152" y="56"/>
                    <a:pt x="95" y="0"/>
                    <a:pt x="26" y="0"/>
                  </a:cubicBezTo>
                  <a:cubicBezTo>
                    <a:pt x="11" y="0"/>
                    <a:pt x="0" y="11"/>
                    <a:pt x="0" y="26"/>
                  </a:cubicBezTo>
                  <a:cubicBezTo>
                    <a:pt x="0" y="40"/>
                    <a:pt x="11" y="52"/>
                    <a:pt x="26" y="52"/>
                  </a:cubicBezTo>
                  <a:cubicBezTo>
                    <a:pt x="66" y="52"/>
                    <a:pt x="99" y="85"/>
                    <a:pt x="99" y="126"/>
                  </a:cubicBezTo>
                  <a:cubicBezTo>
                    <a:pt x="99" y="129"/>
                    <a:pt x="99" y="132"/>
                    <a:pt x="99" y="135"/>
                  </a:cubicBezTo>
                  <a:lnTo>
                    <a:pt x="99" y="135"/>
                  </a:lnTo>
                  <a:cubicBezTo>
                    <a:pt x="99" y="136"/>
                    <a:pt x="99" y="137"/>
                    <a:pt x="99" y="138"/>
                  </a:cubicBezTo>
                  <a:cubicBezTo>
                    <a:pt x="99" y="153"/>
                    <a:pt x="111" y="164"/>
                    <a:pt x="125" y="164"/>
                  </a:cubicBezTo>
                  <a:cubicBezTo>
                    <a:pt x="138" y="164"/>
                    <a:pt x="149" y="154"/>
                    <a:pt x="151" y="142"/>
                  </a:cubicBezTo>
                  <a:lnTo>
                    <a:pt x="151" y="142"/>
                  </a:lnTo>
                  <a:cubicBezTo>
                    <a:pt x="151" y="141"/>
                    <a:pt x="151" y="140"/>
                    <a:pt x="151" y="140"/>
                  </a:cubicBezTo>
                  <a:cubicBezTo>
                    <a:pt x="151" y="139"/>
                    <a:pt x="151" y="139"/>
                    <a:pt x="151" y="138"/>
                  </a:cubicBezTo>
                  <a:cubicBezTo>
                    <a:pt x="151" y="138"/>
                    <a:pt x="151" y="138"/>
                    <a:pt x="151" y="1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79" name="组合 78"/>
          <p:cNvGrpSpPr/>
          <p:nvPr/>
        </p:nvGrpSpPr>
        <p:grpSpPr>
          <a:xfrm>
            <a:off x="2725738" y="5327650"/>
            <a:ext cx="831850" cy="830262"/>
            <a:chOff x="2725738" y="5327650"/>
            <a:chExt cx="831850" cy="830262"/>
          </a:xfrm>
        </p:grpSpPr>
        <p:sp>
          <p:nvSpPr>
            <p:cNvPr id="84" name="Oval 8"/>
            <p:cNvSpPr>
              <a:spLocks noChangeArrowheads="1"/>
            </p:cNvSpPr>
            <p:nvPr/>
          </p:nvSpPr>
          <p:spPr bwMode="auto">
            <a:xfrm>
              <a:off x="2725738" y="5327650"/>
              <a:ext cx="831850" cy="830262"/>
            </a:xfrm>
            <a:prstGeom prst="ellipse">
              <a:avLst/>
            </a:pr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5" name="Freeform 18"/>
            <p:cNvSpPr>
              <a:spLocks noEditPoints="1"/>
            </p:cNvSpPr>
            <p:nvPr/>
          </p:nvSpPr>
          <p:spPr bwMode="auto">
            <a:xfrm>
              <a:off x="2870200" y="5516563"/>
              <a:ext cx="538162" cy="471487"/>
            </a:xfrm>
            <a:custGeom>
              <a:avLst/>
              <a:gdLst>
                <a:gd name="T0" fmla="*/ 417 w 785"/>
                <a:gd name="T1" fmla="*/ 0 h 690"/>
                <a:gd name="T2" fmla="*/ 417 w 785"/>
                <a:gd name="T3" fmla="*/ 593 h 690"/>
                <a:gd name="T4" fmla="*/ 646 w 785"/>
                <a:gd name="T5" fmla="*/ 690 h 690"/>
                <a:gd name="T6" fmla="*/ 626 w 785"/>
                <a:gd name="T7" fmla="*/ 540 h 690"/>
                <a:gd name="T8" fmla="*/ 30 w 785"/>
                <a:gd name="T9" fmla="*/ 315 h 690"/>
                <a:gd name="T10" fmla="*/ 0 w 785"/>
                <a:gd name="T11" fmla="*/ 396 h 690"/>
                <a:gd name="T12" fmla="*/ 122 w 785"/>
                <a:gd name="T13" fmla="*/ 600 h 690"/>
                <a:gd name="T14" fmla="*/ 214 w 785"/>
                <a:gd name="T15" fmla="*/ 613 h 690"/>
                <a:gd name="T16" fmla="*/ 355 w 785"/>
                <a:gd name="T17" fmla="*/ 609 h 690"/>
                <a:gd name="T18" fmla="*/ 189 w 785"/>
                <a:gd name="T19" fmla="*/ 400 h 690"/>
                <a:gd name="T20" fmla="*/ 257 w 785"/>
                <a:gd name="T21" fmla="*/ 219 h 690"/>
                <a:gd name="T22" fmla="*/ 310 w 785"/>
                <a:gd name="T23" fmla="*/ 241 h 690"/>
                <a:gd name="T24" fmla="*/ 311 w 785"/>
                <a:gd name="T25" fmla="*/ 287 h 690"/>
                <a:gd name="T26" fmla="*/ 317 w 785"/>
                <a:gd name="T27" fmla="*/ 320 h 690"/>
                <a:gd name="T28" fmla="*/ 320 w 785"/>
                <a:gd name="T29" fmla="*/ 371 h 690"/>
                <a:gd name="T30" fmla="*/ 287 w 785"/>
                <a:gd name="T31" fmla="*/ 397 h 690"/>
                <a:gd name="T32" fmla="*/ 189 w 785"/>
                <a:gd name="T33" fmla="*/ 400 h 690"/>
                <a:gd name="T34" fmla="*/ 252 w 785"/>
                <a:gd name="T35" fmla="*/ 295 h 690"/>
                <a:gd name="T36" fmla="*/ 289 w 785"/>
                <a:gd name="T37" fmla="*/ 284 h 690"/>
                <a:gd name="T38" fmla="*/ 289 w 785"/>
                <a:gd name="T39" fmla="*/ 252 h 690"/>
                <a:gd name="T40" fmla="*/ 249 w 785"/>
                <a:gd name="T41" fmla="*/ 240 h 690"/>
                <a:gd name="T42" fmla="*/ 213 w 785"/>
                <a:gd name="T43" fmla="*/ 295 h 690"/>
                <a:gd name="T44" fmla="*/ 258 w 785"/>
                <a:gd name="T45" fmla="*/ 379 h 690"/>
                <a:gd name="T46" fmla="*/ 288 w 785"/>
                <a:gd name="T47" fmla="*/ 373 h 690"/>
                <a:gd name="T48" fmla="*/ 301 w 785"/>
                <a:gd name="T49" fmla="*/ 348 h 690"/>
                <a:gd name="T50" fmla="*/ 281 w 785"/>
                <a:gd name="T51" fmla="*/ 320 h 690"/>
                <a:gd name="T52" fmla="*/ 213 w 785"/>
                <a:gd name="T53" fmla="*/ 317 h 690"/>
                <a:gd name="T54" fmla="*/ 372 w 785"/>
                <a:gd name="T55" fmla="*/ 400 h 690"/>
                <a:gd name="T56" fmla="*/ 440 w 785"/>
                <a:gd name="T57" fmla="*/ 219 h 690"/>
                <a:gd name="T58" fmla="*/ 493 w 785"/>
                <a:gd name="T59" fmla="*/ 241 h 690"/>
                <a:gd name="T60" fmla="*/ 494 w 785"/>
                <a:gd name="T61" fmla="*/ 287 h 690"/>
                <a:gd name="T62" fmla="*/ 500 w 785"/>
                <a:gd name="T63" fmla="*/ 320 h 690"/>
                <a:gd name="T64" fmla="*/ 503 w 785"/>
                <a:gd name="T65" fmla="*/ 371 h 690"/>
                <a:gd name="T66" fmla="*/ 470 w 785"/>
                <a:gd name="T67" fmla="*/ 397 h 690"/>
                <a:gd name="T68" fmla="*/ 372 w 785"/>
                <a:gd name="T69" fmla="*/ 400 h 690"/>
                <a:gd name="T70" fmla="*/ 435 w 785"/>
                <a:gd name="T71" fmla="*/ 295 h 690"/>
                <a:gd name="T72" fmla="*/ 472 w 785"/>
                <a:gd name="T73" fmla="*/ 284 h 690"/>
                <a:gd name="T74" fmla="*/ 472 w 785"/>
                <a:gd name="T75" fmla="*/ 252 h 690"/>
                <a:gd name="T76" fmla="*/ 432 w 785"/>
                <a:gd name="T77" fmla="*/ 240 h 690"/>
                <a:gd name="T78" fmla="*/ 396 w 785"/>
                <a:gd name="T79" fmla="*/ 295 h 690"/>
                <a:gd name="T80" fmla="*/ 441 w 785"/>
                <a:gd name="T81" fmla="*/ 379 h 690"/>
                <a:gd name="T82" fmla="*/ 471 w 785"/>
                <a:gd name="T83" fmla="*/ 373 h 690"/>
                <a:gd name="T84" fmla="*/ 484 w 785"/>
                <a:gd name="T85" fmla="*/ 348 h 690"/>
                <a:gd name="T86" fmla="*/ 464 w 785"/>
                <a:gd name="T87" fmla="*/ 320 h 690"/>
                <a:gd name="T88" fmla="*/ 396 w 785"/>
                <a:gd name="T89" fmla="*/ 317 h 690"/>
                <a:gd name="T90" fmla="*/ 548 w 785"/>
                <a:gd name="T91" fmla="*/ 342 h 690"/>
                <a:gd name="T92" fmla="*/ 578 w 785"/>
                <a:gd name="T93" fmla="*/ 362 h 690"/>
                <a:gd name="T94" fmla="*/ 624 w 785"/>
                <a:gd name="T95" fmla="*/ 382 h 690"/>
                <a:gd name="T96" fmla="*/ 664 w 785"/>
                <a:gd name="T97" fmla="*/ 367 h 690"/>
                <a:gd name="T98" fmla="*/ 664 w 785"/>
                <a:gd name="T99" fmla="*/ 336 h 690"/>
                <a:gd name="T100" fmla="*/ 615 w 785"/>
                <a:gd name="T101" fmla="*/ 317 h 690"/>
                <a:gd name="T102" fmla="*/ 561 w 785"/>
                <a:gd name="T103" fmla="*/ 288 h 690"/>
                <a:gd name="T104" fmla="*/ 562 w 785"/>
                <a:gd name="T105" fmla="*/ 240 h 690"/>
                <a:gd name="T106" fmla="*/ 618 w 785"/>
                <a:gd name="T107" fmla="*/ 216 h 690"/>
                <a:gd name="T108" fmla="*/ 678 w 785"/>
                <a:gd name="T109" fmla="*/ 241 h 690"/>
                <a:gd name="T110" fmla="*/ 664 w 785"/>
                <a:gd name="T111" fmla="*/ 272 h 690"/>
                <a:gd name="T112" fmla="*/ 619 w 785"/>
                <a:gd name="T113" fmla="*/ 237 h 690"/>
                <a:gd name="T114" fmla="*/ 578 w 785"/>
                <a:gd name="T115" fmla="*/ 264 h 690"/>
                <a:gd name="T116" fmla="*/ 621 w 785"/>
                <a:gd name="T117" fmla="*/ 293 h 690"/>
                <a:gd name="T118" fmla="*/ 685 w 785"/>
                <a:gd name="T119" fmla="*/ 323 h 690"/>
                <a:gd name="T120" fmla="*/ 684 w 785"/>
                <a:gd name="T121" fmla="*/ 376 h 690"/>
                <a:gd name="T122" fmla="*/ 625 w 785"/>
                <a:gd name="T123" fmla="*/ 403 h 690"/>
                <a:gd name="T124" fmla="*/ 558 w 785"/>
                <a:gd name="T125" fmla="*/ 37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85" h="690">
                  <a:moveTo>
                    <a:pt x="785" y="297"/>
                  </a:moveTo>
                  <a:cubicBezTo>
                    <a:pt x="785" y="133"/>
                    <a:pt x="620" y="0"/>
                    <a:pt x="417" y="0"/>
                  </a:cubicBezTo>
                  <a:cubicBezTo>
                    <a:pt x="213" y="0"/>
                    <a:pt x="49" y="133"/>
                    <a:pt x="49" y="297"/>
                  </a:cubicBezTo>
                  <a:cubicBezTo>
                    <a:pt x="49" y="460"/>
                    <a:pt x="213" y="593"/>
                    <a:pt x="417" y="593"/>
                  </a:cubicBezTo>
                  <a:cubicBezTo>
                    <a:pt x="436" y="593"/>
                    <a:pt x="455" y="592"/>
                    <a:pt x="473" y="589"/>
                  </a:cubicBezTo>
                  <a:cubicBezTo>
                    <a:pt x="507" y="646"/>
                    <a:pt x="571" y="685"/>
                    <a:pt x="646" y="690"/>
                  </a:cubicBezTo>
                  <a:cubicBezTo>
                    <a:pt x="626" y="664"/>
                    <a:pt x="615" y="632"/>
                    <a:pt x="615" y="598"/>
                  </a:cubicBezTo>
                  <a:cubicBezTo>
                    <a:pt x="615" y="577"/>
                    <a:pt x="619" y="559"/>
                    <a:pt x="626" y="540"/>
                  </a:cubicBezTo>
                  <a:cubicBezTo>
                    <a:pt x="722" y="487"/>
                    <a:pt x="785" y="398"/>
                    <a:pt x="785" y="297"/>
                  </a:cubicBezTo>
                  <a:close/>
                  <a:moveTo>
                    <a:pt x="30" y="315"/>
                  </a:moveTo>
                  <a:cubicBezTo>
                    <a:pt x="30" y="307"/>
                    <a:pt x="31" y="300"/>
                    <a:pt x="32" y="293"/>
                  </a:cubicBezTo>
                  <a:cubicBezTo>
                    <a:pt x="11" y="324"/>
                    <a:pt x="0" y="359"/>
                    <a:pt x="0" y="396"/>
                  </a:cubicBezTo>
                  <a:cubicBezTo>
                    <a:pt x="0" y="473"/>
                    <a:pt x="48" y="541"/>
                    <a:pt x="121" y="581"/>
                  </a:cubicBezTo>
                  <a:cubicBezTo>
                    <a:pt x="122" y="587"/>
                    <a:pt x="122" y="593"/>
                    <a:pt x="122" y="600"/>
                  </a:cubicBezTo>
                  <a:cubicBezTo>
                    <a:pt x="122" y="625"/>
                    <a:pt x="114" y="649"/>
                    <a:pt x="99" y="669"/>
                  </a:cubicBezTo>
                  <a:cubicBezTo>
                    <a:pt x="146" y="666"/>
                    <a:pt x="187" y="645"/>
                    <a:pt x="214" y="613"/>
                  </a:cubicBezTo>
                  <a:cubicBezTo>
                    <a:pt x="234" y="617"/>
                    <a:pt x="255" y="619"/>
                    <a:pt x="276" y="619"/>
                  </a:cubicBezTo>
                  <a:cubicBezTo>
                    <a:pt x="303" y="619"/>
                    <a:pt x="330" y="616"/>
                    <a:pt x="355" y="609"/>
                  </a:cubicBezTo>
                  <a:cubicBezTo>
                    <a:pt x="172" y="592"/>
                    <a:pt x="30" y="467"/>
                    <a:pt x="30" y="315"/>
                  </a:cubicBezTo>
                  <a:close/>
                  <a:moveTo>
                    <a:pt x="189" y="400"/>
                  </a:moveTo>
                  <a:lnTo>
                    <a:pt x="189" y="219"/>
                  </a:lnTo>
                  <a:lnTo>
                    <a:pt x="257" y="219"/>
                  </a:lnTo>
                  <a:cubicBezTo>
                    <a:pt x="271" y="219"/>
                    <a:pt x="282" y="221"/>
                    <a:pt x="290" y="224"/>
                  </a:cubicBezTo>
                  <a:cubicBezTo>
                    <a:pt x="299" y="228"/>
                    <a:pt x="305" y="234"/>
                    <a:pt x="310" y="241"/>
                  </a:cubicBezTo>
                  <a:cubicBezTo>
                    <a:pt x="315" y="249"/>
                    <a:pt x="317" y="257"/>
                    <a:pt x="317" y="265"/>
                  </a:cubicBezTo>
                  <a:cubicBezTo>
                    <a:pt x="317" y="273"/>
                    <a:pt x="315" y="280"/>
                    <a:pt x="311" y="287"/>
                  </a:cubicBezTo>
                  <a:cubicBezTo>
                    <a:pt x="306" y="294"/>
                    <a:pt x="300" y="300"/>
                    <a:pt x="292" y="304"/>
                  </a:cubicBezTo>
                  <a:cubicBezTo>
                    <a:pt x="303" y="307"/>
                    <a:pt x="311" y="312"/>
                    <a:pt x="317" y="320"/>
                  </a:cubicBezTo>
                  <a:cubicBezTo>
                    <a:pt x="323" y="328"/>
                    <a:pt x="326" y="337"/>
                    <a:pt x="326" y="348"/>
                  </a:cubicBezTo>
                  <a:cubicBezTo>
                    <a:pt x="326" y="356"/>
                    <a:pt x="324" y="364"/>
                    <a:pt x="320" y="371"/>
                  </a:cubicBezTo>
                  <a:cubicBezTo>
                    <a:pt x="317" y="379"/>
                    <a:pt x="312" y="384"/>
                    <a:pt x="307" y="388"/>
                  </a:cubicBezTo>
                  <a:cubicBezTo>
                    <a:pt x="302" y="392"/>
                    <a:pt x="295" y="395"/>
                    <a:pt x="287" y="397"/>
                  </a:cubicBezTo>
                  <a:cubicBezTo>
                    <a:pt x="279" y="399"/>
                    <a:pt x="270" y="400"/>
                    <a:pt x="258" y="400"/>
                  </a:cubicBezTo>
                  <a:lnTo>
                    <a:pt x="189" y="400"/>
                  </a:lnTo>
                  <a:close/>
                  <a:moveTo>
                    <a:pt x="213" y="295"/>
                  </a:moveTo>
                  <a:lnTo>
                    <a:pt x="252" y="295"/>
                  </a:lnTo>
                  <a:cubicBezTo>
                    <a:pt x="263" y="295"/>
                    <a:pt x="270" y="294"/>
                    <a:pt x="275" y="293"/>
                  </a:cubicBezTo>
                  <a:cubicBezTo>
                    <a:pt x="281" y="291"/>
                    <a:pt x="286" y="288"/>
                    <a:pt x="289" y="284"/>
                  </a:cubicBezTo>
                  <a:cubicBezTo>
                    <a:pt x="292" y="280"/>
                    <a:pt x="293" y="274"/>
                    <a:pt x="293" y="268"/>
                  </a:cubicBezTo>
                  <a:cubicBezTo>
                    <a:pt x="293" y="262"/>
                    <a:pt x="292" y="257"/>
                    <a:pt x="289" y="252"/>
                  </a:cubicBezTo>
                  <a:cubicBezTo>
                    <a:pt x="286" y="248"/>
                    <a:pt x="282" y="245"/>
                    <a:pt x="277" y="243"/>
                  </a:cubicBezTo>
                  <a:cubicBezTo>
                    <a:pt x="271" y="241"/>
                    <a:pt x="262" y="240"/>
                    <a:pt x="249" y="240"/>
                  </a:cubicBezTo>
                  <a:lnTo>
                    <a:pt x="213" y="240"/>
                  </a:lnTo>
                  <a:lnTo>
                    <a:pt x="213" y="295"/>
                  </a:lnTo>
                  <a:close/>
                  <a:moveTo>
                    <a:pt x="213" y="379"/>
                  </a:moveTo>
                  <a:lnTo>
                    <a:pt x="258" y="379"/>
                  </a:lnTo>
                  <a:cubicBezTo>
                    <a:pt x="266" y="379"/>
                    <a:pt x="271" y="379"/>
                    <a:pt x="274" y="378"/>
                  </a:cubicBezTo>
                  <a:cubicBezTo>
                    <a:pt x="280" y="377"/>
                    <a:pt x="284" y="375"/>
                    <a:pt x="288" y="373"/>
                  </a:cubicBezTo>
                  <a:cubicBezTo>
                    <a:pt x="292" y="371"/>
                    <a:pt x="295" y="367"/>
                    <a:pt x="297" y="363"/>
                  </a:cubicBezTo>
                  <a:cubicBezTo>
                    <a:pt x="300" y="359"/>
                    <a:pt x="301" y="353"/>
                    <a:pt x="301" y="348"/>
                  </a:cubicBezTo>
                  <a:cubicBezTo>
                    <a:pt x="301" y="341"/>
                    <a:pt x="299" y="335"/>
                    <a:pt x="296" y="330"/>
                  </a:cubicBezTo>
                  <a:cubicBezTo>
                    <a:pt x="292" y="325"/>
                    <a:pt x="287" y="322"/>
                    <a:pt x="281" y="320"/>
                  </a:cubicBezTo>
                  <a:cubicBezTo>
                    <a:pt x="275" y="318"/>
                    <a:pt x="266" y="317"/>
                    <a:pt x="255" y="317"/>
                  </a:cubicBezTo>
                  <a:lnTo>
                    <a:pt x="213" y="317"/>
                  </a:lnTo>
                  <a:lnTo>
                    <a:pt x="213" y="379"/>
                  </a:lnTo>
                  <a:close/>
                  <a:moveTo>
                    <a:pt x="372" y="400"/>
                  </a:moveTo>
                  <a:lnTo>
                    <a:pt x="372" y="219"/>
                  </a:lnTo>
                  <a:lnTo>
                    <a:pt x="440" y="219"/>
                  </a:lnTo>
                  <a:cubicBezTo>
                    <a:pt x="454" y="219"/>
                    <a:pt x="465" y="221"/>
                    <a:pt x="473" y="224"/>
                  </a:cubicBezTo>
                  <a:cubicBezTo>
                    <a:pt x="482" y="228"/>
                    <a:pt x="488" y="234"/>
                    <a:pt x="493" y="241"/>
                  </a:cubicBezTo>
                  <a:cubicBezTo>
                    <a:pt x="498" y="249"/>
                    <a:pt x="500" y="257"/>
                    <a:pt x="500" y="265"/>
                  </a:cubicBezTo>
                  <a:cubicBezTo>
                    <a:pt x="500" y="273"/>
                    <a:pt x="498" y="280"/>
                    <a:pt x="494" y="287"/>
                  </a:cubicBezTo>
                  <a:cubicBezTo>
                    <a:pt x="489" y="294"/>
                    <a:pt x="483" y="300"/>
                    <a:pt x="475" y="304"/>
                  </a:cubicBezTo>
                  <a:cubicBezTo>
                    <a:pt x="486" y="307"/>
                    <a:pt x="494" y="312"/>
                    <a:pt x="500" y="320"/>
                  </a:cubicBezTo>
                  <a:cubicBezTo>
                    <a:pt x="506" y="328"/>
                    <a:pt x="509" y="337"/>
                    <a:pt x="509" y="348"/>
                  </a:cubicBezTo>
                  <a:cubicBezTo>
                    <a:pt x="509" y="356"/>
                    <a:pt x="507" y="364"/>
                    <a:pt x="503" y="371"/>
                  </a:cubicBezTo>
                  <a:cubicBezTo>
                    <a:pt x="500" y="379"/>
                    <a:pt x="495" y="384"/>
                    <a:pt x="490" y="388"/>
                  </a:cubicBezTo>
                  <a:cubicBezTo>
                    <a:pt x="485" y="392"/>
                    <a:pt x="478" y="395"/>
                    <a:pt x="470" y="397"/>
                  </a:cubicBezTo>
                  <a:cubicBezTo>
                    <a:pt x="462" y="399"/>
                    <a:pt x="453" y="400"/>
                    <a:pt x="441" y="400"/>
                  </a:cubicBezTo>
                  <a:lnTo>
                    <a:pt x="372" y="400"/>
                  </a:lnTo>
                  <a:close/>
                  <a:moveTo>
                    <a:pt x="396" y="295"/>
                  </a:moveTo>
                  <a:lnTo>
                    <a:pt x="435" y="295"/>
                  </a:lnTo>
                  <a:cubicBezTo>
                    <a:pt x="446" y="295"/>
                    <a:pt x="453" y="294"/>
                    <a:pt x="458" y="293"/>
                  </a:cubicBezTo>
                  <a:cubicBezTo>
                    <a:pt x="464" y="291"/>
                    <a:pt x="469" y="288"/>
                    <a:pt x="472" y="284"/>
                  </a:cubicBezTo>
                  <a:cubicBezTo>
                    <a:pt x="475" y="280"/>
                    <a:pt x="476" y="274"/>
                    <a:pt x="476" y="268"/>
                  </a:cubicBezTo>
                  <a:cubicBezTo>
                    <a:pt x="476" y="262"/>
                    <a:pt x="475" y="257"/>
                    <a:pt x="472" y="252"/>
                  </a:cubicBezTo>
                  <a:cubicBezTo>
                    <a:pt x="469" y="248"/>
                    <a:pt x="465" y="245"/>
                    <a:pt x="460" y="243"/>
                  </a:cubicBezTo>
                  <a:cubicBezTo>
                    <a:pt x="454" y="241"/>
                    <a:pt x="445" y="240"/>
                    <a:pt x="432" y="240"/>
                  </a:cubicBezTo>
                  <a:lnTo>
                    <a:pt x="396" y="240"/>
                  </a:lnTo>
                  <a:lnTo>
                    <a:pt x="396" y="295"/>
                  </a:lnTo>
                  <a:close/>
                  <a:moveTo>
                    <a:pt x="396" y="379"/>
                  </a:moveTo>
                  <a:lnTo>
                    <a:pt x="441" y="379"/>
                  </a:lnTo>
                  <a:cubicBezTo>
                    <a:pt x="449" y="379"/>
                    <a:pt x="454" y="379"/>
                    <a:pt x="457" y="378"/>
                  </a:cubicBezTo>
                  <a:cubicBezTo>
                    <a:pt x="463" y="377"/>
                    <a:pt x="467" y="375"/>
                    <a:pt x="471" y="373"/>
                  </a:cubicBezTo>
                  <a:cubicBezTo>
                    <a:pt x="475" y="371"/>
                    <a:pt x="478" y="367"/>
                    <a:pt x="480" y="363"/>
                  </a:cubicBezTo>
                  <a:cubicBezTo>
                    <a:pt x="483" y="359"/>
                    <a:pt x="484" y="353"/>
                    <a:pt x="484" y="348"/>
                  </a:cubicBezTo>
                  <a:cubicBezTo>
                    <a:pt x="484" y="341"/>
                    <a:pt x="482" y="335"/>
                    <a:pt x="479" y="330"/>
                  </a:cubicBezTo>
                  <a:cubicBezTo>
                    <a:pt x="475" y="325"/>
                    <a:pt x="470" y="322"/>
                    <a:pt x="464" y="320"/>
                  </a:cubicBezTo>
                  <a:cubicBezTo>
                    <a:pt x="458" y="318"/>
                    <a:pt x="449" y="317"/>
                    <a:pt x="438" y="317"/>
                  </a:cubicBezTo>
                  <a:lnTo>
                    <a:pt x="396" y="317"/>
                  </a:lnTo>
                  <a:lnTo>
                    <a:pt x="396" y="379"/>
                  </a:lnTo>
                  <a:close/>
                  <a:moveTo>
                    <a:pt x="548" y="342"/>
                  </a:moveTo>
                  <a:lnTo>
                    <a:pt x="570" y="340"/>
                  </a:lnTo>
                  <a:cubicBezTo>
                    <a:pt x="571" y="349"/>
                    <a:pt x="574" y="357"/>
                    <a:pt x="578" y="362"/>
                  </a:cubicBezTo>
                  <a:cubicBezTo>
                    <a:pt x="582" y="368"/>
                    <a:pt x="588" y="373"/>
                    <a:pt x="596" y="376"/>
                  </a:cubicBezTo>
                  <a:cubicBezTo>
                    <a:pt x="604" y="380"/>
                    <a:pt x="614" y="382"/>
                    <a:pt x="624" y="382"/>
                  </a:cubicBezTo>
                  <a:cubicBezTo>
                    <a:pt x="633" y="382"/>
                    <a:pt x="641" y="380"/>
                    <a:pt x="648" y="378"/>
                  </a:cubicBezTo>
                  <a:cubicBezTo>
                    <a:pt x="655" y="375"/>
                    <a:pt x="660" y="371"/>
                    <a:pt x="664" y="367"/>
                  </a:cubicBezTo>
                  <a:cubicBezTo>
                    <a:pt x="667" y="362"/>
                    <a:pt x="669" y="357"/>
                    <a:pt x="669" y="351"/>
                  </a:cubicBezTo>
                  <a:cubicBezTo>
                    <a:pt x="669" y="345"/>
                    <a:pt x="667" y="340"/>
                    <a:pt x="664" y="336"/>
                  </a:cubicBezTo>
                  <a:cubicBezTo>
                    <a:pt x="661" y="332"/>
                    <a:pt x="655" y="328"/>
                    <a:pt x="648" y="325"/>
                  </a:cubicBezTo>
                  <a:cubicBezTo>
                    <a:pt x="643" y="324"/>
                    <a:pt x="632" y="321"/>
                    <a:pt x="615" y="317"/>
                  </a:cubicBezTo>
                  <a:cubicBezTo>
                    <a:pt x="599" y="313"/>
                    <a:pt x="587" y="309"/>
                    <a:pt x="580" y="305"/>
                  </a:cubicBezTo>
                  <a:cubicBezTo>
                    <a:pt x="572" y="301"/>
                    <a:pt x="565" y="295"/>
                    <a:pt x="561" y="288"/>
                  </a:cubicBezTo>
                  <a:cubicBezTo>
                    <a:pt x="557" y="282"/>
                    <a:pt x="555" y="274"/>
                    <a:pt x="555" y="266"/>
                  </a:cubicBezTo>
                  <a:cubicBezTo>
                    <a:pt x="555" y="257"/>
                    <a:pt x="557" y="248"/>
                    <a:pt x="562" y="240"/>
                  </a:cubicBezTo>
                  <a:cubicBezTo>
                    <a:pt x="568" y="232"/>
                    <a:pt x="575" y="226"/>
                    <a:pt x="585" y="222"/>
                  </a:cubicBezTo>
                  <a:cubicBezTo>
                    <a:pt x="595" y="218"/>
                    <a:pt x="606" y="216"/>
                    <a:pt x="618" y="216"/>
                  </a:cubicBezTo>
                  <a:cubicBezTo>
                    <a:pt x="632" y="216"/>
                    <a:pt x="644" y="218"/>
                    <a:pt x="654" y="222"/>
                  </a:cubicBezTo>
                  <a:cubicBezTo>
                    <a:pt x="664" y="227"/>
                    <a:pt x="672" y="233"/>
                    <a:pt x="678" y="241"/>
                  </a:cubicBezTo>
                  <a:cubicBezTo>
                    <a:pt x="683" y="250"/>
                    <a:pt x="686" y="259"/>
                    <a:pt x="687" y="270"/>
                  </a:cubicBezTo>
                  <a:lnTo>
                    <a:pt x="664" y="272"/>
                  </a:lnTo>
                  <a:cubicBezTo>
                    <a:pt x="662" y="260"/>
                    <a:pt x="658" y="252"/>
                    <a:pt x="651" y="246"/>
                  </a:cubicBezTo>
                  <a:cubicBezTo>
                    <a:pt x="644" y="240"/>
                    <a:pt x="633" y="237"/>
                    <a:pt x="619" y="237"/>
                  </a:cubicBezTo>
                  <a:cubicBezTo>
                    <a:pt x="605" y="237"/>
                    <a:pt x="594" y="240"/>
                    <a:pt x="588" y="245"/>
                  </a:cubicBezTo>
                  <a:cubicBezTo>
                    <a:pt x="581" y="250"/>
                    <a:pt x="578" y="257"/>
                    <a:pt x="578" y="264"/>
                  </a:cubicBezTo>
                  <a:cubicBezTo>
                    <a:pt x="578" y="271"/>
                    <a:pt x="580" y="276"/>
                    <a:pt x="585" y="280"/>
                  </a:cubicBezTo>
                  <a:cubicBezTo>
                    <a:pt x="589" y="284"/>
                    <a:pt x="601" y="289"/>
                    <a:pt x="621" y="293"/>
                  </a:cubicBezTo>
                  <a:cubicBezTo>
                    <a:pt x="640" y="298"/>
                    <a:pt x="654" y="301"/>
                    <a:pt x="661" y="305"/>
                  </a:cubicBezTo>
                  <a:cubicBezTo>
                    <a:pt x="672" y="310"/>
                    <a:pt x="679" y="316"/>
                    <a:pt x="685" y="323"/>
                  </a:cubicBezTo>
                  <a:cubicBezTo>
                    <a:pt x="690" y="331"/>
                    <a:pt x="692" y="339"/>
                    <a:pt x="692" y="349"/>
                  </a:cubicBezTo>
                  <a:cubicBezTo>
                    <a:pt x="692" y="359"/>
                    <a:pt x="689" y="368"/>
                    <a:pt x="684" y="376"/>
                  </a:cubicBezTo>
                  <a:cubicBezTo>
                    <a:pt x="678" y="385"/>
                    <a:pt x="670" y="391"/>
                    <a:pt x="660" y="396"/>
                  </a:cubicBezTo>
                  <a:cubicBezTo>
                    <a:pt x="650" y="401"/>
                    <a:pt x="638" y="403"/>
                    <a:pt x="625" y="403"/>
                  </a:cubicBezTo>
                  <a:cubicBezTo>
                    <a:pt x="609" y="403"/>
                    <a:pt x="595" y="401"/>
                    <a:pt x="584" y="396"/>
                  </a:cubicBezTo>
                  <a:cubicBezTo>
                    <a:pt x="573" y="391"/>
                    <a:pt x="564" y="384"/>
                    <a:pt x="558" y="375"/>
                  </a:cubicBezTo>
                  <a:cubicBezTo>
                    <a:pt x="551" y="365"/>
                    <a:pt x="548" y="354"/>
                    <a:pt x="548" y="3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86" name="组合 85"/>
          <p:cNvGrpSpPr/>
          <p:nvPr/>
        </p:nvGrpSpPr>
        <p:grpSpPr>
          <a:xfrm>
            <a:off x="877888" y="2946400"/>
            <a:ext cx="1939925" cy="1939925"/>
            <a:chOff x="877888" y="2946400"/>
            <a:chExt cx="1939925" cy="1939925"/>
          </a:xfrm>
        </p:grpSpPr>
        <p:sp>
          <p:nvSpPr>
            <p:cNvPr id="87" name="Oval 5"/>
            <p:cNvSpPr>
              <a:spLocks noChangeArrowheads="1"/>
            </p:cNvSpPr>
            <p:nvPr/>
          </p:nvSpPr>
          <p:spPr bwMode="auto">
            <a:xfrm>
              <a:off x="877888" y="2946400"/>
              <a:ext cx="1939925" cy="1939925"/>
            </a:xfrm>
            <a:prstGeom prst="ellipse">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88" name="TextBox 87"/>
            <p:cNvSpPr txBox="1"/>
            <p:nvPr/>
          </p:nvSpPr>
          <p:spPr>
            <a:xfrm>
              <a:off x="1078684" y="3193087"/>
              <a:ext cx="1538332" cy="1446550"/>
            </a:xfrm>
            <a:prstGeom prst="rect">
              <a:avLst/>
            </a:prstGeom>
            <a:noFill/>
          </p:spPr>
          <p:txBody>
            <a:bodyPr wrap="square" rtlCol="0">
              <a:spAutoFit/>
            </a:bodyPr>
            <a:lstStyle/>
            <a:p>
              <a:pPr algn="ctr"/>
              <a:r>
                <a:rPr lang="zh-CN" altLang="en-US" sz="4400" b="1" dirty="0" smtClean="0">
                  <a:solidFill>
                    <a:schemeClr val="bg1"/>
                  </a:solidFill>
                  <a:latin typeface="微软雅黑" panose="020B0503020204020204" pitchFamily="34" charset="-122"/>
                  <a:ea typeface="微软雅黑" panose="020B0503020204020204" pitchFamily="34" charset="-122"/>
                </a:rPr>
                <a:t>网络营销</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grpSp>
      <p:sp>
        <p:nvSpPr>
          <p:cNvPr id="89" name="TextBox 88"/>
          <p:cNvSpPr txBox="1"/>
          <p:nvPr/>
        </p:nvSpPr>
        <p:spPr>
          <a:xfrm>
            <a:off x="3578101" y="1259468"/>
            <a:ext cx="1997346" cy="369332"/>
          </a:xfrm>
          <a:prstGeom prst="rect">
            <a:avLst/>
          </a:prstGeom>
          <a:noFill/>
        </p:spPr>
        <p:txBody>
          <a:bodyPr wrap="square" rtlCol="0">
            <a:spAutoFit/>
          </a:bodyPr>
          <a:lstStyle/>
          <a:p>
            <a:r>
              <a:rPr lang="en-US" altLang="zh-CN" b="1" dirty="0" smtClean="0">
                <a:solidFill>
                  <a:srgbClr val="2C3637"/>
                </a:solidFill>
                <a:latin typeface="微软雅黑" panose="020B0503020204020204" pitchFamily="34" charset="-122"/>
                <a:ea typeface="微软雅黑" panose="020B0503020204020204" pitchFamily="34" charset="-122"/>
              </a:rPr>
              <a:t>QQ</a:t>
            </a:r>
            <a:r>
              <a:rPr lang="zh-CN" altLang="en-US" b="1" dirty="0" smtClean="0">
                <a:solidFill>
                  <a:srgbClr val="2C3637"/>
                </a:solidFill>
                <a:latin typeface="微软雅黑" panose="020B0503020204020204" pitchFamily="34" charset="-122"/>
                <a:ea typeface="微软雅黑" panose="020B0503020204020204" pitchFamily="34" charset="-122"/>
              </a:rPr>
              <a:t>空间</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0" name="TextBox 89"/>
          <p:cNvSpPr txBox="1"/>
          <p:nvPr/>
        </p:nvSpPr>
        <p:spPr>
          <a:xfrm>
            <a:off x="3640506" y="1617819"/>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1" name="TextBox 90"/>
          <p:cNvSpPr txBox="1"/>
          <p:nvPr/>
        </p:nvSpPr>
        <p:spPr>
          <a:xfrm>
            <a:off x="3578101" y="5363924"/>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本地论坛社区</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2" name="TextBox 91"/>
          <p:cNvSpPr txBox="1"/>
          <p:nvPr/>
        </p:nvSpPr>
        <p:spPr>
          <a:xfrm>
            <a:off x="3640506" y="5671204"/>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a:t>
            </a:r>
            <a:r>
              <a:rPr lang="en-US" altLang="zh-CN" sz="1600" dirty="0" smtClean="0">
                <a:solidFill>
                  <a:srgbClr val="2C3637"/>
                </a:solidFill>
                <a:latin typeface="微软雅黑" panose="020B0503020204020204" pitchFamily="34" charset="-122"/>
                <a:ea typeface="微软雅黑" panose="020B0503020204020204" pitchFamily="34" charset="-122"/>
              </a:rPr>
              <a:t>QQ</a:t>
            </a:r>
            <a:r>
              <a:rPr lang="zh-CN" altLang="en-US" sz="1600" dirty="0" smtClean="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a:t>
            </a:r>
            <a:r>
              <a:rPr lang="en-US" altLang="zh-CN" sz="1600" dirty="0">
                <a:solidFill>
                  <a:srgbClr val="2C3637"/>
                </a:solidFill>
                <a:latin typeface="微软雅黑" panose="020B0503020204020204" pitchFamily="34" charset="-122"/>
                <a:ea typeface="微软雅黑" panose="020B0503020204020204" pitchFamily="34" charset="-122"/>
              </a:rPr>
              <a:t>QQ</a:t>
            </a:r>
            <a:r>
              <a:rPr lang="zh-CN" altLang="en-US" sz="1600" dirty="0">
                <a:solidFill>
                  <a:srgbClr val="2C3637"/>
                </a:solidFill>
                <a:latin typeface="微软雅黑" panose="020B0503020204020204" pitchFamily="34" charset="-122"/>
                <a:ea typeface="微软雅黑" panose="020B0503020204020204" pitchFamily="34" charset="-122"/>
              </a:rPr>
              <a:t>空间来进行朋友圈间的传播，达到广告目的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4083068" y="3933056"/>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微博营销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4" name="TextBox 93"/>
          <p:cNvSpPr txBox="1"/>
          <p:nvPr/>
        </p:nvSpPr>
        <p:spPr>
          <a:xfrm>
            <a:off x="4145473" y="4240336"/>
            <a:ext cx="7351814" cy="830997"/>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利用新浪微博来进行传播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利用新浪微博来进行传播利用新浪微博来进行传播利用新浪微博来进行传播</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利用新浪微博来进行传播利用新浪微博来进行传播利用新浪微博来进行</a:t>
            </a:r>
            <a:r>
              <a:rPr lang="zh-CN" altLang="en-US" sz="1600" dirty="0" smtClean="0">
                <a:solidFill>
                  <a:srgbClr val="2C3637"/>
                </a:solidFill>
                <a:latin typeface="微软雅黑" panose="020B0503020204020204" pitchFamily="34" charset="-122"/>
                <a:ea typeface="微软雅黑" panose="020B0503020204020204" pitchFamily="34" charset="-122"/>
              </a:rPr>
              <a:t>传播。</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4083068" y="2500041"/>
            <a:ext cx="1997346" cy="369332"/>
          </a:xfrm>
          <a:prstGeom prst="rect">
            <a:avLst/>
          </a:prstGeom>
          <a:noFill/>
        </p:spPr>
        <p:txBody>
          <a:bodyPr wrap="square" rtlCol="0">
            <a:spAutoFit/>
          </a:bodyPr>
          <a:lstStyle/>
          <a:p>
            <a:r>
              <a:rPr lang="zh-CN" altLang="en-US" b="1" dirty="0" smtClean="0">
                <a:solidFill>
                  <a:srgbClr val="2C3637"/>
                </a:solidFill>
                <a:latin typeface="微软雅黑" panose="020B0503020204020204" pitchFamily="34" charset="-122"/>
                <a:ea typeface="微软雅黑" panose="020B0503020204020204" pitchFamily="34" charset="-122"/>
              </a:rPr>
              <a:t>微信营销</a:t>
            </a:r>
            <a:endParaRPr lang="zh-CN" altLang="en-US" b="1" dirty="0">
              <a:solidFill>
                <a:srgbClr val="2C3637"/>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4145473" y="2807321"/>
            <a:ext cx="7351814" cy="584775"/>
          </a:xfrm>
          <a:prstGeom prst="rect">
            <a:avLst/>
          </a:prstGeom>
          <a:noFill/>
        </p:spPr>
        <p:txBody>
          <a:bodyPr wrap="square" rtlCol="0">
            <a:spAutoFit/>
          </a:bodyPr>
          <a:lstStyle/>
          <a:p>
            <a:r>
              <a:rPr lang="zh-CN" altLang="en-US" sz="1600" dirty="0" smtClean="0">
                <a:solidFill>
                  <a:srgbClr val="2C3637"/>
                </a:solidFill>
                <a:latin typeface="微软雅黑" panose="020B0503020204020204" pitchFamily="34" charset="-122"/>
                <a:ea typeface="微软雅黑" panose="020B0503020204020204" pitchFamily="34" charset="-122"/>
              </a:rPr>
              <a:t>利用微信朋友</a:t>
            </a:r>
            <a:r>
              <a:rPr lang="zh-CN" altLang="en-US" sz="1600" dirty="0">
                <a:solidFill>
                  <a:srgbClr val="2C3637"/>
                </a:solidFill>
                <a:latin typeface="微软雅黑" panose="020B0503020204020204" pitchFamily="34" charset="-122"/>
                <a:ea typeface="微软雅黑" panose="020B0503020204020204" pitchFamily="34" charset="-122"/>
              </a:rPr>
              <a:t>圈间的传播，达到广告目的</a:t>
            </a:r>
            <a:r>
              <a:rPr lang="zh-CN" altLang="en-US" sz="1600" dirty="0" smtClean="0">
                <a:solidFill>
                  <a:srgbClr val="2C3637"/>
                </a:solidFill>
                <a:latin typeface="微软雅黑" panose="020B0503020204020204" pitchFamily="34" charset="-122"/>
                <a:ea typeface="微软雅黑" panose="020B0503020204020204" pitchFamily="34" charset="-122"/>
              </a:rPr>
              <a:t>。</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目的，</a:t>
            </a:r>
            <a:r>
              <a:rPr lang="zh-CN" altLang="en-US" sz="1600" dirty="0">
                <a:solidFill>
                  <a:srgbClr val="2C3637"/>
                </a:solidFill>
                <a:latin typeface="微软雅黑" panose="020B0503020204020204" pitchFamily="34" charset="-122"/>
                <a:ea typeface="微软雅黑" panose="020B0503020204020204" pitchFamily="34" charset="-122"/>
              </a:rPr>
              <a:t>利用微信朋友圈间的传播，达到广告</a:t>
            </a:r>
            <a:r>
              <a:rPr lang="zh-CN" altLang="en-US" sz="1600" dirty="0" smtClean="0">
                <a:solidFill>
                  <a:srgbClr val="2C3637"/>
                </a:solidFill>
                <a:latin typeface="微软雅黑" panose="020B0503020204020204" pitchFamily="34" charset="-122"/>
                <a:ea typeface="微软雅黑" panose="020B0503020204020204" pitchFamily="34" charset="-122"/>
              </a:rPr>
              <a:t>目。</a:t>
            </a:r>
            <a:endParaRPr lang="zh-CN" altLang="en-US" sz="1600" dirty="0">
              <a:solidFill>
                <a:srgbClr val="2C3637"/>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2" name="圆角矩形 51"/>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4" name="圆角矩形 53"/>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6" name="圆角矩形 55"/>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604967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Scale>
                                      <p:cBhvr>
                                        <p:cTn id="7"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6"/>
                                        </p:tgtEl>
                                        <p:attrNameLst>
                                          <p:attrName>ppt_x</p:attrName>
                                          <p:attrName>ppt_y</p:attrName>
                                        </p:attrNameLst>
                                      </p:cBhvr>
                                    </p:animMotion>
                                    <p:animEffect transition="in" filter="fade">
                                      <p:cBhvr>
                                        <p:cTn id="9" dur="1000"/>
                                        <p:tgtEl>
                                          <p:spTgt spid="8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9"/>
                                        </p:tgtEl>
                                        <p:attrNameLst>
                                          <p:attrName>style.visibility</p:attrName>
                                        </p:attrNameLst>
                                      </p:cBhvr>
                                      <p:to>
                                        <p:strVal val="visible"/>
                                      </p:to>
                                    </p:set>
                                  </p:childTnLst>
                                </p:cTn>
                              </p:par>
                              <p:par>
                                <p:cTn id="13" presetID="56" presetClass="path" presetSubtype="0" accel="50000" decel="50000" fill="hold" nodeType="withEffect">
                                  <p:stCondLst>
                                    <p:cond delay="0"/>
                                  </p:stCondLst>
                                  <p:childTnLst>
                                    <p:animMotion origin="layout" path="M 2.36113E-6 -3.33333E-6 L -0.1059 0.29653 " pathEditMode="relative" rAng="0" ptsTypes="AA">
                                      <p:cBhvr>
                                        <p:cTn id="14" dur="500" spd="-100000" fill="hold"/>
                                        <p:tgtEl>
                                          <p:spTgt spid="69"/>
                                        </p:tgtEl>
                                        <p:attrNameLst>
                                          <p:attrName>ppt_x</p:attrName>
                                          <p:attrName>ppt_y</p:attrName>
                                        </p:attrNameLst>
                                      </p:cBhvr>
                                      <p:rCtr x="-5295" y="14815"/>
                                    </p:animMotion>
                                  </p:childTnLst>
                                </p:cTn>
                              </p:par>
                              <p:par>
                                <p:cTn id="15" presetID="1" presetClass="entr" presetSubtype="0" fill="hold" nodeType="withEffect">
                                  <p:stCondLst>
                                    <p:cond delay="0"/>
                                  </p:stCondLst>
                                  <p:childTnLst>
                                    <p:set>
                                      <p:cBhvr>
                                        <p:cTn id="16" dur="1" fill="hold">
                                          <p:stCondLst>
                                            <p:cond delay="0"/>
                                          </p:stCondLst>
                                        </p:cTn>
                                        <p:tgtEl>
                                          <p:spTgt spid="65"/>
                                        </p:tgtEl>
                                        <p:attrNameLst>
                                          <p:attrName>style.visibility</p:attrName>
                                        </p:attrNameLst>
                                      </p:cBhvr>
                                      <p:to>
                                        <p:strVal val="visible"/>
                                      </p:to>
                                    </p:set>
                                  </p:childTnLst>
                                </p:cTn>
                              </p:par>
                              <p:par>
                                <p:cTn id="17" presetID="56" presetClass="path" presetSubtype="0" accel="50000" decel="50000" fill="hold" nodeType="withEffect">
                                  <p:stCondLst>
                                    <p:cond delay="0"/>
                                  </p:stCondLst>
                                  <p:childTnLst>
                                    <p:animMotion origin="layout" path="M 3.1885E-6 4.07407E-6 L -0.14818 0.12268 " pathEditMode="relative" rAng="0" ptsTypes="AA">
                                      <p:cBhvr>
                                        <p:cTn id="18" dur="500" spd="-100000" fill="hold"/>
                                        <p:tgtEl>
                                          <p:spTgt spid="65"/>
                                        </p:tgtEl>
                                        <p:attrNameLst>
                                          <p:attrName>ppt_x</p:attrName>
                                          <p:attrName>ppt_y</p:attrName>
                                        </p:attrNameLst>
                                      </p:cBhvr>
                                      <p:rCtr x="-7415" y="6134"/>
                                    </p:animMotion>
                                  </p:childTnLst>
                                </p:cTn>
                              </p:par>
                              <p:par>
                                <p:cTn id="19" presetID="1" presetClass="entr" presetSubtype="0" fill="hold" nodeType="withEffect">
                                  <p:stCondLst>
                                    <p:cond delay="0"/>
                                  </p:stCondLst>
                                  <p:childTnLst>
                                    <p:set>
                                      <p:cBhvr>
                                        <p:cTn id="20" dur="1" fill="hold">
                                          <p:stCondLst>
                                            <p:cond delay="0"/>
                                          </p:stCondLst>
                                        </p:cTn>
                                        <p:tgtEl>
                                          <p:spTgt spid="73"/>
                                        </p:tgtEl>
                                        <p:attrNameLst>
                                          <p:attrName>style.visibility</p:attrName>
                                        </p:attrNameLst>
                                      </p:cBhvr>
                                      <p:to>
                                        <p:strVal val="visible"/>
                                      </p:to>
                                    </p:set>
                                  </p:childTnLst>
                                </p:cTn>
                              </p:par>
                              <p:par>
                                <p:cTn id="21" presetID="56" presetClass="path" presetSubtype="0" accel="50000" decel="50000" fill="hold" nodeType="withEffect">
                                  <p:stCondLst>
                                    <p:cond delay="0"/>
                                  </p:stCondLst>
                                  <p:childTnLst>
                                    <p:animMotion origin="layout" path="M 3.1885E-6 4.07407E-6 L -0.14818 -0.08982 " pathEditMode="relative" rAng="0" ptsTypes="AA">
                                      <p:cBhvr>
                                        <p:cTn id="22" dur="500" spd="-100000" fill="hold"/>
                                        <p:tgtEl>
                                          <p:spTgt spid="73"/>
                                        </p:tgtEl>
                                        <p:attrNameLst>
                                          <p:attrName>ppt_x</p:attrName>
                                          <p:attrName>ppt_y</p:attrName>
                                        </p:attrNameLst>
                                      </p:cBhvr>
                                      <p:rCtr x="-7415" y="-4491"/>
                                    </p:animMotion>
                                  </p:childTnLst>
                                </p:cTn>
                              </p:par>
                              <p:par>
                                <p:cTn id="23" presetID="1" presetClass="entr" presetSubtype="0" fill="hold" nodeType="withEffect">
                                  <p:stCondLst>
                                    <p:cond delay="0"/>
                                  </p:stCondLst>
                                  <p:childTnLst>
                                    <p:set>
                                      <p:cBhvr>
                                        <p:cTn id="24" dur="1" fill="hold">
                                          <p:stCondLst>
                                            <p:cond delay="0"/>
                                          </p:stCondLst>
                                        </p:cTn>
                                        <p:tgtEl>
                                          <p:spTgt spid="79"/>
                                        </p:tgtEl>
                                        <p:attrNameLst>
                                          <p:attrName>style.visibility</p:attrName>
                                        </p:attrNameLst>
                                      </p:cBhvr>
                                      <p:to>
                                        <p:strVal val="visible"/>
                                      </p:to>
                                    </p:set>
                                  </p:childTnLst>
                                </p:cTn>
                              </p:par>
                              <p:par>
                                <p:cTn id="25" presetID="56" presetClass="path" presetSubtype="0" accel="50000" decel="50000" fill="hold" nodeType="withEffect">
                                  <p:stCondLst>
                                    <p:cond delay="0"/>
                                  </p:stCondLst>
                                  <p:childTnLst>
                                    <p:animMotion origin="layout" path="M 2.36113E-6 1.48148E-6 L -0.1059 -0.26366 " pathEditMode="relative" rAng="0" ptsTypes="AA">
                                      <p:cBhvr>
                                        <p:cTn id="26" dur="500" spd="-100000" fill="hold"/>
                                        <p:tgtEl>
                                          <p:spTgt spid="79"/>
                                        </p:tgtEl>
                                        <p:attrNameLst>
                                          <p:attrName>ppt_x</p:attrName>
                                          <p:attrName>ppt_y</p:attrName>
                                        </p:attrNameLst>
                                      </p:cBhvr>
                                      <p:rCtr x="-5295" y="-13194"/>
                                    </p:animMotion>
                                  </p:childTnLst>
                                </p:cTn>
                              </p:par>
                            </p:childTnLst>
                          </p:cTn>
                        </p:par>
                        <p:par>
                          <p:cTn id="27" fill="hold">
                            <p:stCondLst>
                              <p:cond delay="1500"/>
                            </p:stCondLst>
                            <p:childTnLst>
                              <p:par>
                                <p:cTn id="28" presetID="31" presetClass="entr" presetSubtype="0" fill="hold" grpId="0"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p:cTn id="30" dur="300" fill="hold"/>
                                        <p:tgtEl>
                                          <p:spTgt spid="89"/>
                                        </p:tgtEl>
                                        <p:attrNameLst>
                                          <p:attrName>ppt_w</p:attrName>
                                        </p:attrNameLst>
                                      </p:cBhvr>
                                      <p:tavLst>
                                        <p:tav tm="0">
                                          <p:val>
                                            <p:fltVal val="0"/>
                                          </p:val>
                                        </p:tav>
                                        <p:tav tm="100000">
                                          <p:val>
                                            <p:strVal val="#ppt_w"/>
                                          </p:val>
                                        </p:tav>
                                      </p:tavLst>
                                    </p:anim>
                                    <p:anim calcmode="lin" valueType="num">
                                      <p:cBhvr>
                                        <p:cTn id="31" dur="300" fill="hold"/>
                                        <p:tgtEl>
                                          <p:spTgt spid="89"/>
                                        </p:tgtEl>
                                        <p:attrNameLst>
                                          <p:attrName>ppt_h</p:attrName>
                                        </p:attrNameLst>
                                      </p:cBhvr>
                                      <p:tavLst>
                                        <p:tav tm="0">
                                          <p:val>
                                            <p:fltVal val="0"/>
                                          </p:val>
                                        </p:tav>
                                        <p:tav tm="100000">
                                          <p:val>
                                            <p:strVal val="#ppt_h"/>
                                          </p:val>
                                        </p:tav>
                                      </p:tavLst>
                                    </p:anim>
                                    <p:anim calcmode="lin" valueType="num">
                                      <p:cBhvr>
                                        <p:cTn id="32" dur="300" fill="hold"/>
                                        <p:tgtEl>
                                          <p:spTgt spid="89"/>
                                        </p:tgtEl>
                                        <p:attrNameLst>
                                          <p:attrName>style.rotation</p:attrName>
                                        </p:attrNameLst>
                                      </p:cBhvr>
                                      <p:tavLst>
                                        <p:tav tm="0">
                                          <p:val>
                                            <p:fltVal val="90"/>
                                          </p:val>
                                        </p:tav>
                                        <p:tav tm="100000">
                                          <p:val>
                                            <p:fltVal val="0"/>
                                          </p:val>
                                        </p:tav>
                                      </p:tavLst>
                                    </p:anim>
                                    <p:animEffect transition="in" filter="fade">
                                      <p:cBhvr>
                                        <p:cTn id="33" dur="300"/>
                                        <p:tgtEl>
                                          <p:spTgt spid="89"/>
                                        </p:tgtEl>
                                      </p:cBhvr>
                                    </p:animEffect>
                                  </p:childTnLst>
                                </p:cTn>
                              </p:par>
                            </p:childTnLst>
                          </p:cTn>
                        </p:par>
                        <p:par>
                          <p:cTn id="34" fill="hold">
                            <p:stCondLst>
                              <p:cond delay="1800"/>
                            </p:stCondLst>
                            <p:childTnLst>
                              <p:par>
                                <p:cTn id="35" presetID="22" presetClass="entr" presetSubtype="1" fill="hold" grpId="0" nodeType="after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wipe(up)">
                                      <p:cBhvr>
                                        <p:cTn id="37" dur="500"/>
                                        <p:tgtEl>
                                          <p:spTgt spid="90"/>
                                        </p:tgtEl>
                                      </p:cBhvr>
                                    </p:animEffect>
                                  </p:childTnLst>
                                </p:cTn>
                              </p:par>
                            </p:childTnLst>
                          </p:cTn>
                        </p:par>
                        <p:par>
                          <p:cTn id="38" fill="hold">
                            <p:stCondLst>
                              <p:cond delay="2300"/>
                            </p:stCondLst>
                            <p:childTnLst>
                              <p:par>
                                <p:cTn id="39" presetID="31" presetClass="entr" presetSubtype="0" fill="hold" grpId="0" nodeType="afterEffect">
                                  <p:stCondLst>
                                    <p:cond delay="0"/>
                                  </p:stCondLst>
                                  <p:childTnLst>
                                    <p:set>
                                      <p:cBhvr>
                                        <p:cTn id="40" dur="1" fill="hold">
                                          <p:stCondLst>
                                            <p:cond delay="0"/>
                                          </p:stCondLst>
                                        </p:cTn>
                                        <p:tgtEl>
                                          <p:spTgt spid="95"/>
                                        </p:tgtEl>
                                        <p:attrNameLst>
                                          <p:attrName>style.visibility</p:attrName>
                                        </p:attrNameLst>
                                      </p:cBhvr>
                                      <p:to>
                                        <p:strVal val="visible"/>
                                      </p:to>
                                    </p:set>
                                    <p:anim calcmode="lin" valueType="num">
                                      <p:cBhvr>
                                        <p:cTn id="41" dur="300" fill="hold"/>
                                        <p:tgtEl>
                                          <p:spTgt spid="95"/>
                                        </p:tgtEl>
                                        <p:attrNameLst>
                                          <p:attrName>ppt_w</p:attrName>
                                        </p:attrNameLst>
                                      </p:cBhvr>
                                      <p:tavLst>
                                        <p:tav tm="0">
                                          <p:val>
                                            <p:fltVal val="0"/>
                                          </p:val>
                                        </p:tav>
                                        <p:tav tm="100000">
                                          <p:val>
                                            <p:strVal val="#ppt_w"/>
                                          </p:val>
                                        </p:tav>
                                      </p:tavLst>
                                    </p:anim>
                                    <p:anim calcmode="lin" valueType="num">
                                      <p:cBhvr>
                                        <p:cTn id="42" dur="300" fill="hold"/>
                                        <p:tgtEl>
                                          <p:spTgt spid="95"/>
                                        </p:tgtEl>
                                        <p:attrNameLst>
                                          <p:attrName>ppt_h</p:attrName>
                                        </p:attrNameLst>
                                      </p:cBhvr>
                                      <p:tavLst>
                                        <p:tav tm="0">
                                          <p:val>
                                            <p:fltVal val="0"/>
                                          </p:val>
                                        </p:tav>
                                        <p:tav tm="100000">
                                          <p:val>
                                            <p:strVal val="#ppt_h"/>
                                          </p:val>
                                        </p:tav>
                                      </p:tavLst>
                                    </p:anim>
                                    <p:anim calcmode="lin" valueType="num">
                                      <p:cBhvr>
                                        <p:cTn id="43" dur="300" fill="hold"/>
                                        <p:tgtEl>
                                          <p:spTgt spid="95"/>
                                        </p:tgtEl>
                                        <p:attrNameLst>
                                          <p:attrName>style.rotation</p:attrName>
                                        </p:attrNameLst>
                                      </p:cBhvr>
                                      <p:tavLst>
                                        <p:tav tm="0">
                                          <p:val>
                                            <p:fltVal val="90"/>
                                          </p:val>
                                        </p:tav>
                                        <p:tav tm="100000">
                                          <p:val>
                                            <p:fltVal val="0"/>
                                          </p:val>
                                        </p:tav>
                                      </p:tavLst>
                                    </p:anim>
                                    <p:animEffect transition="in" filter="fade">
                                      <p:cBhvr>
                                        <p:cTn id="44" dur="300"/>
                                        <p:tgtEl>
                                          <p:spTgt spid="95"/>
                                        </p:tgtEl>
                                      </p:cBhvr>
                                    </p:animEffect>
                                  </p:childTnLst>
                                </p:cTn>
                              </p:par>
                            </p:childTnLst>
                          </p:cTn>
                        </p:par>
                        <p:par>
                          <p:cTn id="45" fill="hold">
                            <p:stCondLst>
                              <p:cond delay="2600"/>
                            </p:stCondLst>
                            <p:childTnLst>
                              <p:par>
                                <p:cTn id="46" presetID="22" presetClass="entr" presetSubtype="1" fill="hold" grpId="0" nodeType="afterEffect">
                                  <p:stCondLst>
                                    <p:cond delay="0"/>
                                  </p:stCondLst>
                                  <p:childTnLst>
                                    <p:set>
                                      <p:cBhvr>
                                        <p:cTn id="47" dur="1" fill="hold">
                                          <p:stCondLst>
                                            <p:cond delay="0"/>
                                          </p:stCondLst>
                                        </p:cTn>
                                        <p:tgtEl>
                                          <p:spTgt spid="96"/>
                                        </p:tgtEl>
                                        <p:attrNameLst>
                                          <p:attrName>style.visibility</p:attrName>
                                        </p:attrNameLst>
                                      </p:cBhvr>
                                      <p:to>
                                        <p:strVal val="visible"/>
                                      </p:to>
                                    </p:set>
                                    <p:animEffect transition="in" filter="wipe(up)">
                                      <p:cBhvr>
                                        <p:cTn id="48" dur="500"/>
                                        <p:tgtEl>
                                          <p:spTgt spid="96"/>
                                        </p:tgtEl>
                                      </p:cBhvr>
                                    </p:animEffect>
                                  </p:childTnLst>
                                </p:cTn>
                              </p:par>
                            </p:childTnLst>
                          </p:cTn>
                        </p:par>
                        <p:par>
                          <p:cTn id="49" fill="hold">
                            <p:stCondLst>
                              <p:cond delay="3100"/>
                            </p:stCondLst>
                            <p:childTnLst>
                              <p:par>
                                <p:cTn id="50" presetID="31" presetClass="entr" presetSubtype="0" fill="hold" grpId="0" nodeType="afterEffect">
                                  <p:stCondLst>
                                    <p:cond delay="0"/>
                                  </p:stCondLst>
                                  <p:childTnLst>
                                    <p:set>
                                      <p:cBhvr>
                                        <p:cTn id="51" dur="1" fill="hold">
                                          <p:stCondLst>
                                            <p:cond delay="0"/>
                                          </p:stCondLst>
                                        </p:cTn>
                                        <p:tgtEl>
                                          <p:spTgt spid="93"/>
                                        </p:tgtEl>
                                        <p:attrNameLst>
                                          <p:attrName>style.visibility</p:attrName>
                                        </p:attrNameLst>
                                      </p:cBhvr>
                                      <p:to>
                                        <p:strVal val="visible"/>
                                      </p:to>
                                    </p:set>
                                    <p:anim calcmode="lin" valueType="num">
                                      <p:cBhvr>
                                        <p:cTn id="52" dur="300" fill="hold"/>
                                        <p:tgtEl>
                                          <p:spTgt spid="93"/>
                                        </p:tgtEl>
                                        <p:attrNameLst>
                                          <p:attrName>ppt_w</p:attrName>
                                        </p:attrNameLst>
                                      </p:cBhvr>
                                      <p:tavLst>
                                        <p:tav tm="0">
                                          <p:val>
                                            <p:fltVal val="0"/>
                                          </p:val>
                                        </p:tav>
                                        <p:tav tm="100000">
                                          <p:val>
                                            <p:strVal val="#ppt_w"/>
                                          </p:val>
                                        </p:tav>
                                      </p:tavLst>
                                    </p:anim>
                                    <p:anim calcmode="lin" valueType="num">
                                      <p:cBhvr>
                                        <p:cTn id="53" dur="300" fill="hold"/>
                                        <p:tgtEl>
                                          <p:spTgt spid="93"/>
                                        </p:tgtEl>
                                        <p:attrNameLst>
                                          <p:attrName>ppt_h</p:attrName>
                                        </p:attrNameLst>
                                      </p:cBhvr>
                                      <p:tavLst>
                                        <p:tav tm="0">
                                          <p:val>
                                            <p:fltVal val="0"/>
                                          </p:val>
                                        </p:tav>
                                        <p:tav tm="100000">
                                          <p:val>
                                            <p:strVal val="#ppt_h"/>
                                          </p:val>
                                        </p:tav>
                                      </p:tavLst>
                                    </p:anim>
                                    <p:anim calcmode="lin" valueType="num">
                                      <p:cBhvr>
                                        <p:cTn id="54" dur="300" fill="hold"/>
                                        <p:tgtEl>
                                          <p:spTgt spid="93"/>
                                        </p:tgtEl>
                                        <p:attrNameLst>
                                          <p:attrName>style.rotation</p:attrName>
                                        </p:attrNameLst>
                                      </p:cBhvr>
                                      <p:tavLst>
                                        <p:tav tm="0">
                                          <p:val>
                                            <p:fltVal val="90"/>
                                          </p:val>
                                        </p:tav>
                                        <p:tav tm="100000">
                                          <p:val>
                                            <p:fltVal val="0"/>
                                          </p:val>
                                        </p:tav>
                                      </p:tavLst>
                                    </p:anim>
                                    <p:animEffect transition="in" filter="fade">
                                      <p:cBhvr>
                                        <p:cTn id="55" dur="300"/>
                                        <p:tgtEl>
                                          <p:spTgt spid="93"/>
                                        </p:tgtEl>
                                      </p:cBhvr>
                                    </p:animEffect>
                                  </p:childTnLst>
                                </p:cTn>
                              </p:par>
                            </p:childTnLst>
                          </p:cTn>
                        </p:par>
                        <p:par>
                          <p:cTn id="56" fill="hold">
                            <p:stCondLst>
                              <p:cond delay="3400"/>
                            </p:stCondLst>
                            <p:childTnLst>
                              <p:par>
                                <p:cTn id="57" presetID="22" presetClass="entr" presetSubtype="1" fill="hold" grpId="0" nodeType="afterEffect">
                                  <p:stCondLst>
                                    <p:cond delay="0"/>
                                  </p:stCondLst>
                                  <p:childTnLst>
                                    <p:set>
                                      <p:cBhvr>
                                        <p:cTn id="58" dur="1" fill="hold">
                                          <p:stCondLst>
                                            <p:cond delay="0"/>
                                          </p:stCondLst>
                                        </p:cTn>
                                        <p:tgtEl>
                                          <p:spTgt spid="94"/>
                                        </p:tgtEl>
                                        <p:attrNameLst>
                                          <p:attrName>style.visibility</p:attrName>
                                        </p:attrNameLst>
                                      </p:cBhvr>
                                      <p:to>
                                        <p:strVal val="visible"/>
                                      </p:to>
                                    </p:set>
                                    <p:animEffect transition="in" filter="wipe(up)">
                                      <p:cBhvr>
                                        <p:cTn id="59" dur="500"/>
                                        <p:tgtEl>
                                          <p:spTgt spid="94"/>
                                        </p:tgtEl>
                                      </p:cBhvr>
                                    </p:animEffect>
                                  </p:childTnLst>
                                </p:cTn>
                              </p:par>
                            </p:childTnLst>
                          </p:cTn>
                        </p:par>
                        <p:par>
                          <p:cTn id="60" fill="hold">
                            <p:stCondLst>
                              <p:cond delay="3900"/>
                            </p:stCondLst>
                            <p:childTnLst>
                              <p:par>
                                <p:cTn id="61" presetID="31"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 calcmode="lin" valueType="num">
                                      <p:cBhvr>
                                        <p:cTn id="63" dur="300" fill="hold"/>
                                        <p:tgtEl>
                                          <p:spTgt spid="91"/>
                                        </p:tgtEl>
                                        <p:attrNameLst>
                                          <p:attrName>ppt_w</p:attrName>
                                        </p:attrNameLst>
                                      </p:cBhvr>
                                      <p:tavLst>
                                        <p:tav tm="0">
                                          <p:val>
                                            <p:fltVal val="0"/>
                                          </p:val>
                                        </p:tav>
                                        <p:tav tm="100000">
                                          <p:val>
                                            <p:strVal val="#ppt_w"/>
                                          </p:val>
                                        </p:tav>
                                      </p:tavLst>
                                    </p:anim>
                                    <p:anim calcmode="lin" valueType="num">
                                      <p:cBhvr>
                                        <p:cTn id="64" dur="300" fill="hold"/>
                                        <p:tgtEl>
                                          <p:spTgt spid="91"/>
                                        </p:tgtEl>
                                        <p:attrNameLst>
                                          <p:attrName>ppt_h</p:attrName>
                                        </p:attrNameLst>
                                      </p:cBhvr>
                                      <p:tavLst>
                                        <p:tav tm="0">
                                          <p:val>
                                            <p:fltVal val="0"/>
                                          </p:val>
                                        </p:tav>
                                        <p:tav tm="100000">
                                          <p:val>
                                            <p:strVal val="#ppt_h"/>
                                          </p:val>
                                        </p:tav>
                                      </p:tavLst>
                                    </p:anim>
                                    <p:anim calcmode="lin" valueType="num">
                                      <p:cBhvr>
                                        <p:cTn id="65" dur="300" fill="hold"/>
                                        <p:tgtEl>
                                          <p:spTgt spid="91"/>
                                        </p:tgtEl>
                                        <p:attrNameLst>
                                          <p:attrName>style.rotation</p:attrName>
                                        </p:attrNameLst>
                                      </p:cBhvr>
                                      <p:tavLst>
                                        <p:tav tm="0">
                                          <p:val>
                                            <p:fltVal val="90"/>
                                          </p:val>
                                        </p:tav>
                                        <p:tav tm="100000">
                                          <p:val>
                                            <p:fltVal val="0"/>
                                          </p:val>
                                        </p:tav>
                                      </p:tavLst>
                                    </p:anim>
                                    <p:animEffect transition="in" filter="fade">
                                      <p:cBhvr>
                                        <p:cTn id="66" dur="300"/>
                                        <p:tgtEl>
                                          <p:spTgt spid="91"/>
                                        </p:tgtEl>
                                      </p:cBhvr>
                                    </p:animEffect>
                                  </p:childTnLst>
                                </p:cTn>
                              </p:par>
                            </p:childTnLst>
                          </p:cTn>
                        </p:par>
                        <p:par>
                          <p:cTn id="67" fill="hold">
                            <p:stCondLst>
                              <p:cond delay="4200"/>
                            </p:stCondLst>
                            <p:childTnLst>
                              <p:par>
                                <p:cTn id="68" presetID="22" presetClass="entr" presetSubtype="1" fill="hold" grpId="0" nodeType="afterEffect">
                                  <p:stCondLst>
                                    <p:cond delay="0"/>
                                  </p:stCondLst>
                                  <p:childTnLst>
                                    <p:set>
                                      <p:cBhvr>
                                        <p:cTn id="69" dur="1" fill="hold">
                                          <p:stCondLst>
                                            <p:cond delay="0"/>
                                          </p:stCondLst>
                                        </p:cTn>
                                        <p:tgtEl>
                                          <p:spTgt spid="92"/>
                                        </p:tgtEl>
                                        <p:attrNameLst>
                                          <p:attrName>style.visibility</p:attrName>
                                        </p:attrNameLst>
                                      </p:cBhvr>
                                      <p:to>
                                        <p:strVal val="visible"/>
                                      </p:to>
                                    </p:set>
                                    <p:animEffect transition="in" filter="wipe(up)">
                                      <p:cBhvr>
                                        <p:cTn id="7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P spid="91" grpId="0"/>
      <p:bldP spid="92" grpId="0"/>
      <p:bldP spid="93" grpId="0"/>
      <p:bldP spid="94" grpId="0"/>
      <p:bldP spid="95" grpId="0"/>
      <p:bldP spid="9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推广方案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PROMOTION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2065139" y="3284984"/>
            <a:ext cx="2485289" cy="248528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椭圆 20"/>
          <p:cNvSpPr/>
          <p:nvPr/>
        </p:nvSpPr>
        <p:spPr>
          <a:xfrm>
            <a:off x="5017467" y="141277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cxnSp>
        <p:nvCxnSpPr>
          <p:cNvPr id="22" name="直接连接符 21"/>
          <p:cNvCxnSpPr/>
          <p:nvPr/>
        </p:nvCxnSpPr>
        <p:spPr>
          <a:xfrm>
            <a:off x="5594605" y="17176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2304255" y="4320821"/>
            <a:ext cx="2001962" cy="36933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gn="ctr">
              <a:lnSpc>
                <a:spcPct val="100000"/>
              </a:lnSpc>
            </a:pPr>
            <a:r>
              <a:rPr lang="zh-CN" altLang="en-US" sz="2400" b="1" dirty="0" smtClean="0">
                <a:solidFill>
                  <a:schemeClr val="bg1"/>
                </a:solidFill>
              </a:rPr>
              <a:t>市场推广方案</a:t>
            </a:r>
            <a:endParaRPr lang="en-US" altLang="zh-CN" sz="2400" b="1" dirty="0">
              <a:solidFill>
                <a:schemeClr val="bg1"/>
              </a:solidFill>
            </a:endParaRPr>
          </a:p>
        </p:txBody>
      </p:sp>
      <p:sp>
        <p:nvSpPr>
          <p:cNvPr id="24" name="椭圆 23"/>
          <p:cNvSpPr/>
          <p:nvPr/>
        </p:nvSpPr>
        <p:spPr>
          <a:xfrm>
            <a:off x="2065139" y="1268760"/>
            <a:ext cx="2485289" cy="2485289"/>
          </a:xfrm>
          <a:prstGeom prst="ellipse">
            <a:avLst/>
          </a:prstGeom>
          <a:solidFill>
            <a:srgbClr val="C00000"/>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KSO_Shape"/>
          <p:cNvSpPr>
            <a:spLocks/>
          </p:cNvSpPr>
          <p:nvPr/>
        </p:nvSpPr>
        <p:spPr bwMode="auto">
          <a:xfrm>
            <a:off x="2469859" y="1977053"/>
            <a:ext cx="1648122" cy="1150939"/>
          </a:xfrm>
          <a:custGeom>
            <a:avLst/>
            <a:gdLst>
              <a:gd name="T0" fmla="*/ 1733867 w 2074863"/>
              <a:gd name="T1" fmla="*/ 579834 h 1449388"/>
              <a:gd name="T2" fmla="*/ 1791884 w 2074863"/>
              <a:gd name="T3" fmla="*/ 600246 h 1449388"/>
              <a:gd name="T4" fmla="*/ 1794804 w 2074863"/>
              <a:gd name="T5" fmla="*/ 538648 h 1449388"/>
              <a:gd name="T6" fmla="*/ 510830 w 2074863"/>
              <a:gd name="T7" fmla="*/ 162256 h 1449388"/>
              <a:gd name="T8" fmla="*/ 492893 w 2074863"/>
              <a:gd name="T9" fmla="*/ 222976 h 1449388"/>
              <a:gd name="T10" fmla="*/ 438718 w 2074863"/>
              <a:gd name="T11" fmla="*/ 188484 h 1449388"/>
              <a:gd name="T12" fmla="*/ 1598128 w 2074863"/>
              <a:gd name="T13" fmla="*/ 142089 h 1449388"/>
              <a:gd name="T14" fmla="*/ 1885296 w 2074863"/>
              <a:gd name="T15" fmla="*/ 549583 h 1449388"/>
              <a:gd name="T16" fmla="*/ 1586087 w 2074863"/>
              <a:gd name="T17" fmla="*/ 450078 h 1449388"/>
              <a:gd name="T18" fmla="*/ 486453 w 2074863"/>
              <a:gd name="T19" fmla="*/ 72185 h 1449388"/>
              <a:gd name="T20" fmla="*/ 151219 w 2074863"/>
              <a:gd name="T21" fmla="*/ 357281 h 1449388"/>
              <a:gd name="T22" fmla="*/ 295879 w 2074863"/>
              <a:gd name="T23" fmla="*/ 407592 h 1449388"/>
              <a:gd name="T24" fmla="*/ 486453 w 2074863"/>
              <a:gd name="T25" fmla="*/ 72185 h 1449388"/>
              <a:gd name="T26" fmla="*/ 681762 w 2074863"/>
              <a:gd name="T27" fmla="*/ 209994 h 1449388"/>
              <a:gd name="T28" fmla="*/ 910960 w 2074863"/>
              <a:gd name="T29" fmla="*/ 275617 h 1449388"/>
              <a:gd name="T30" fmla="*/ 1184248 w 2074863"/>
              <a:gd name="T31" fmla="*/ 351448 h 1449388"/>
              <a:gd name="T32" fmla="*/ 1396319 w 2074863"/>
              <a:gd name="T33" fmla="*/ 332855 h 1449388"/>
              <a:gd name="T34" fmla="*/ 1606205 w 2074863"/>
              <a:gd name="T35" fmla="*/ 562536 h 1449388"/>
              <a:gd name="T36" fmla="*/ 1640821 w 2074863"/>
              <a:gd name="T37" fmla="*/ 739718 h 1449388"/>
              <a:gd name="T38" fmla="*/ 1379558 w 2074863"/>
              <a:gd name="T39" fmla="*/ 843985 h 1449388"/>
              <a:gd name="T40" fmla="*/ 1124853 w 2074863"/>
              <a:gd name="T41" fmla="*/ 641283 h 1449388"/>
              <a:gd name="T42" fmla="*/ 720387 w 2074863"/>
              <a:gd name="T43" fmla="*/ 519516 h 1449388"/>
              <a:gd name="T44" fmla="*/ 653705 w 2074863"/>
              <a:gd name="T45" fmla="*/ 311345 h 1449388"/>
              <a:gd name="T46" fmla="*/ 325395 w 2074863"/>
              <a:gd name="T47" fmla="*/ 480871 h 1449388"/>
              <a:gd name="T48" fmla="*/ 435438 w 2074863"/>
              <a:gd name="T49" fmla="*/ 683574 h 1449388"/>
              <a:gd name="T50" fmla="*/ 530543 w 2074863"/>
              <a:gd name="T51" fmla="*/ 794768 h 1449388"/>
              <a:gd name="T52" fmla="*/ 611436 w 2074863"/>
              <a:gd name="T53" fmla="*/ 890286 h 1449388"/>
              <a:gd name="T54" fmla="*/ 688686 w 2074863"/>
              <a:gd name="T55" fmla="*/ 1001480 h 1449388"/>
              <a:gd name="T56" fmla="*/ 800188 w 2074863"/>
              <a:gd name="T57" fmla="*/ 1230068 h 1449388"/>
              <a:gd name="T58" fmla="*/ 913511 w 2074863"/>
              <a:gd name="T59" fmla="*/ 1255588 h 1449388"/>
              <a:gd name="T60" fmla="*/ 768486 w 2074863"/>
              <a:gd name="T61" fmla="*/ 1063458 h 1449388"/>
              <a:gd name="T62" fmla="*/ 798730 w 2074863"/>
              <a:gd name="T63" fmla="*/ 1022261 h 1449388"/>
              <a:gd name="T64" fmla="*/ 1047604 w 2074863"/>
              <a:gd name="T65" fmla="*/ 1245015 h 1449388"/>
              <a:gd name="T66" fmla="*/ 1112465 w 2074863"/>
              <a:gd name="T67" fmla="*/ 1184496 h 1449388"/>
              <a:gd name="T68" fmla="*/ 841727 w 2074863"/>
              <a:gd name="T69" fmla="*/ 896119 h 1449388"/>
              <a:gd name="T70" fmla="*/ 886182 w 2074863"/>
              <a:gd name="T71" fmla="*/ 868047 h 1449388"/>
              <a:gd name="T72" fmla="*/ 1205383 w 2074863"/>
              <a:gd name="T73" fmla="*/ 1138195 h 1449388"/>
              <a:gd name="T74" fmla="*/ 1202468 w 2074863"/>
              <a:gd name="T75" fmla="*/ 1026636 h 1449388"/>
              <a:gd name="T76" fmla="*/ 955779 w 2074863"/>
              <a:gd name="T77" fmla="*/ 749197 h 1449388"/>
              <a:gd name="T78" fmla="*/ 1006793 w 2074863"/>
              <a:gd name="T79" fmla="*/ 736437 h 1449388"/>
              <a:gd name="T80" fmla="*/ 1311053 w 2074863"/>
              <a:gd name="T81" fmla="*/ 1001480 h 1449388"/>
              <a:gd name="T82" fmla="*/ 1303037 w 2074863"/>
              <a:gd name="T83" fmla="*/ 890286 h 1449388"/>
              <a:gd name="T84" fmla="*/ 1310325 w 2074863"/>
              <a:gd name="T85" fmla="*/ 838516 h 1449388"/>
              <a:gd name="T86" fmla="*/ 1409802 w 2074863"/>
              <a:gd name="T87" fmla="*/ 919087 h 1449388"/>
              <a:gd name="T88" fmla="*/ 1378829 w 2074863"/>
              <a:gd name="T89" fmla="*/ 1028094 h 1449388"/>
              <a:gd name="T90" fmla="*/ 1306317 w 2074863"/>
              <a:gd name="T91" fmla="*/ 1123248 h 1449388"/>
              <a:gd name="T92" fmla="*/ 1210119 w 2074863"/>
              <a:gd name="T93" fmla="*/ 1205641 h 1449388"/>
              <a:gd name="T94" fmla="*/ 1113922 w 2074863"/>
              <a:gd name="T95" fmla="*/ 1290222 h 1449388"/>
              <a:gd name="T96" fmla="*/ 1016631 w 2074863"/>
              <a:gd name="T97" fmla="*/ 1300795 h 1449388"/>
              <a:gd name="T98" fmla="*/ 897478 w 2074863"/>
              <a:gd name="T99" fmla="*/ 1327044 h 1449388"/>
              <a:gd name="T100" fmla="*/ 625648 w 2074863"/>
              <a:gd name="T101" fmla="*/ 1160798 h 1449388"/>
              <a:gd name="T102" fmla="*/ 491918 w 2074863"/>
              <a:gd name="T103" fmla="*/ 1202360 h 1449388"/>
              <a:gd name="T104" fmla="*/ 458760 w 2074863"/>
              <a:gd name="T105" fmla="*/ 1134550 h 1449388"/>
              <a:gd name="T106" fmla="*/ 365477 w 2074863"/>
              <a:gd name="T107" fmla="*/ 1057260 h 1449388"/>
              <a:gd name="T108" fmla="*/ 317378 w 2074863"/>
              <a:gd name="T109" fmla="*/ 969763 h 1449388"/>
              <a:gd name="T110" fmla="*/ 233206 w 2074863"/>
              <a:gd name="T111" fmla="*/ 865131 h 1449388"/>
              <a:gd name="T112" fmla="*/ 268916 w 2074863"/>
              <a:gd name="T113" fmla="*/ 733520 h 1449388"/>
              <a:gd name="T114" fmla="*/ 186565 w 2074863"/>
              <a:gd name="T115" fmla="*/ 647845 h 1449388"/>
              <a:gd name="T116" fmla="*/ 1822 w 2074863"/>
              <a:gd name="T117" fmla="*/ 438580 h 1449388"/>
              <a:gd name="T118" fmla="*/ 272923 w 2074863"/>
              <a:gd name="T119" fmla="*/ 139996 h 144938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074863" h="1449388">
                <a:moveTo>
                  <a:pt x="1923841" y="577723"/>
                </a:moveTo>
                <a:lnTo>
                  <a:pt x="1919867" y="578517"/>
                </a:lnTo>
                <a:lnTo>
                  <a:pt x="1915893" y="579312"/>
                </a:lnTo>
                <a:lnTo>
                  <a:pt x="1911919" y="580503"/>
                </a:lnTo>
                <a:lnTo>
                  <a:pt x="1907944" y="582488"/>
                </a:lnTo>
                <a:lnTo>
                  <a:pt x="1904765" y="584871"/>
                </a:lnTo>
                <a:lnTo>
                  <a:pt x="1901983" y="586857"/>
                </a:lnTo>
                <a:lnTo>
                  <a:pt x="1898804" y="589636"/>
                </a:lnTo>
                <a:lnTo>
                  <a:pt x="1896022" y="592813"/>
                </a:lnTo>
                <a:lnTo>
                  <a:pt x="1893240" y="595593"/>
                </a:lnTo>
                <a:lnTo>
                  <a:pt x="1891253" y="599167"/>
                </a:lnTo>
                <a:lnTo>
                  <a:pt x="1889663" y="602741"/>
                </a:lnTo>
                <a:lnTo>
                  <a:pt x="1888471" y="606712"/>
                </a:lnTo>
                <a:lnTo>
                  <a:pt x="1887278" y="610683"/>
                </a:lnTo>
                <a:lnTo>
                  <a:pt x="1886483" y="615051"/>
                </a:lnTo>
                <a:lnTo>
                  <a:pt x="1886483" y="619419"/>
                </a:lnTo>
                <a:lnTo>
                  <a:pt x="1886483" y="623390"/>
                </a:lnTo>
                <a:lnTo>
                  <a:pt x="1887278" y="627758"/>
                </a:lnTo>
                <a:lnTo>
                  <a:pt x="1888471" y="631729"/>
                </a:lnTo>
                <a:lnTo>
                  <a:pt x="1889663" y="635303"/>
                </a:lnTo>
                <a:lnTo>
                  <a:pt x="1891253" y="639274"/>
                </a:lnTo>
                <a:lnTo>
                  <a:pt x="1893240" y="642451"/>
                </a:lnTo>
                <a:lnTo>
                  <a:pt x="1896022" y="646025"/>
                </a:lnTo>
                <a:lnTo>
                  <a:pt x="1898804" y="648805"/>
                </a:lnTo>
                <a:lnTo>
                  <a:pt x="1901983" y="651188"/>
                </a:lnTo>
                <a:lnTo>
                  <a:pt x="1904765" y="653967"/>
                </a:lnTo>
                <a:lnTo>
                  <a:pt x="1907944" y="655953"/>
                </a:lnTo>
                <a:lnTo>
                  <a:pt x="1911919" y="657541"/>
                </a:lnTo>
                <a:lnTo>
                  <a:pt x="1915893" y="659130"/>
                </a:lnTo>
                <a:lnTo>
                  <a:pt x="1919867" y="660321"/>
                </a:lnTo>
                <a:lnTo>
                  <a:pt x="1923841" y="660718"/>
                </a:lnTo>
                <a:lnTo>
                  <a:pt x="1928213" y="661115"/>
                </a:lnTo>
                <a:lnTo>
                  <a:pt x="1932585" y="660718"/>
                </a:lnTo>
                <a:lnTo>
                  <a:pt x="1936956" y="660321"/>
                </a:lnTo>
                <a:lnTo>
                  <a:pt x="1940533" y="659130"/>
                </a:lnTo>
                <a:lnTo>
                  <a:pt x="1944508" y="657541"/>
                </a:lnTo>
                <a:lnTo>
                  <a:pt x="1948084" y="655953"/>
                </a:lnTo>
                <a:lnTo>
                  <a:pt x="1951661" y="653967"/>
                </a:lnTo>
                <a:lnTo>
                  <a:pt x="1954841" y="651188"/>
                </a:lnTo>
                <a:lnTo>
                  <a:pt x="1958020" y="648805"/>
                </a:lnTo>
                <a:lnTo>
                  <a:pt x="1960405" y="646025"/>
                </a:lnTo>
                <a:lnTo>
                  <a:pt x="1963187" y="642451"/>
                </a:lnTo>
                <a:lnTo>
                  <a:pt x="1965174" y="639274"/>
                </a:lnTo>
                <a:lnTo>
                  <a:pt x="1966763" y="635303"/>
                </a:lnTo>
                <a:lnTo>
                  <a:pt x="1967956" y="631729"/>
                </a:lnTo>
                <a:lnTo>
                  <a:pt x="1969148" y="627758"/>
                </a:lnTo>
                <a:lnTo>
                  <a:pt x="1969943" y="623390"/>
                </a:lnTo>
                <a:lnTo>
                  <a:pt x="1970340" y="619419"/>
                </a:lnTo>
                <a:lnTo>
                  <a:pt x="1969943" y="615051"/>
                </a:lnTo>
                <a:lnTo>
                  <a:pt x="1969148" y="610683"/>
                </a:lnTo>
                <a:lnTo>
                  <a:pt x="1967956" y="606712"/>
                </a:lnTo>
                <a:lnTo>
                  <a:pt x="1966763" y="602741"/>
                </a:lnTo>
                <a:lnTo>
                  <a:pt x="1965174" y="599167"/>
                </a:lnTo>
                <a:lnTo>
                  <a:pt x="1963187" y="595593"/>
                </a:lnTo>
                <a:lnTo>
                  <a:pt x="1960405" y="592813"/>
                </a:lnTo>
                <a:lnTo>
                  <a:pt x="1958020" y="589636"/>
                </a:lnTo>
                <a:lnTo>
                  <a:pt x="1954841" y="586857"/>
                </a:lnTo>
                <a:lnTo>
                  <a:pt x="1951661" y="584871"/>
                </a:lnTo>
                <a:lnTo>
                  <a:pt x="1948084" y="582488"/>
                </a:lnTo>
                <a:lnTo>
                  <a:pt x="1944508" y="580503"/>
                </a:lnTo>
                <a:lnTo>
                  <a:pt x="1940533" y="579312"/>
                </a:lnTo>
                <a:lnTo>
                  <a:pt x="1936956" y="578517"/>
                </a:lnTo>
                <a:lnTo>
                  <a:pt x="1932585" y="577723"/>
                </a:lnTo>
                <a:lnTo>
                  <a:pt x="1928213" y="577723"/>
                </a:lnTo>
                <a:lnTo>
                  <a:pt x="1923841" y="577723"/>
                </a:lnTo>
                <a:close/>
                <a:moveTo>
                  <a:pt x="519301" y="160338"/>
                </a:moveTo>
                <a:lnTo>
                  <a:pt x="523687" y="160338"/>
                </a:lnTo>
                <a:lnTo>
                  <a:pt x="528072" y="160729"/>
                </a:lnTo>
                <a:lnTo>
                  <a:pt x="532059" y="161512"/>
                </a:lnTo>
                <a:lnTo>
                  <a:pt x="536445" y="162687"/>
                </a:lnTo>
                <a:lnTo>
                  <a:pt x="540033" y="163861"/>
                </a:lnTo>
                <a:lnTo>
                  <a:pt x="544020" y="166210"/>
                </a:lnTo>
                <a:lnTo>
                  <a:pt x="547209" y="168558"/>
                </a:lnTo>
                <a:lnTo>
                  <a:pt x="550399" y="170907"/>
                </a:lnTo>
                <a:lnTo>
                  <a:pt x="553588" y="174038"/>
                </a:lnTo>
                <a:lnTo>
                  <a:pt x="556379" y="176778"/>
                </a:lnTo>
                <a:lnTo>
                  <a:pt x="558771" y="180693"/>
                </a:lnTo>
                <a:lnTo>
                  <a:pt x="560366" y="183824"/>
                </a:lnTo>
                <a:lnTo>
                  <a:pt x="562359" y="188130"/>
                </a:lnTo>
                <a:lnTo>
                  <a:pt x="563954" y="192436"/>
                </a:lnTo>
                <a:lnTo>
                  <a:pt x="564752" y="196350"/>
                </a:lnTo>
                <a:lnTo>
                  <a:pt x="565150" y="201048"/>
                </a:lnTo>
                <a:lnTo>
                  <a:pt x="565150" y="205353"/>
                </a:lnTo>
                <a:lnTo>
                  <a:pt x="564752" y="209268"/>
                </a:lnTo>
                <a:lnTo>
                  <a:pt x="563954" y="213574"/>
                </a:lnTo>
                <a:lnTo>
                  <a:pt x="562758" y="217488"/>
                </a:lnTo>
                <a:lnTo>
                  <a:pt x="560765" y="221402"/>
                </a:lnTo>
                <a:lnTo>
                  <a:pt x="558771" y="224925"/>
                </a:lnTo>
                <a:lnTo>
                  <a:pt x="556778" y="228448"/>
                </a:lnTo>
                <a:lnTo>
                  <a:pt x="553987" y="231188"/>
                </a:lnTo>
                <a:lnTo>
                  <a:pt x="551196" y="234711"/>
                </a:lnTo>
                <a:lnTo>
                  <a:pt x="547608" y="237060"/>
                </a:lnTo>
                <a:lnTo>
                  <a:pt x="544418" y="239800"/>
                </a:lnTo>
                <a:lnTo>
                  <a:pt x="540431" y="241366"/>
                </a:lnTo>
                <a:lnTo>
                  <a:pt x="536843" y="242932"/>
                </a:lnTo>
                <a:lnTo>
                  <a:pt x="532458" y="244497"/>
                </a:lnTo>
                <a:lnTo>
                  <a:pt x="528072" y="245672"/>
                </a:lnTo>
                <a:lnTo>
                  <a:pt x="523687" y="246063"/>
                </a:lnTo>
                <a:lnTo>
                  <a:pt x="518902" y="246063"/>
                </a:lnTo>
                <a:lnTo>
                  <a:pt x="514915" y="245672"/>
                </a:lnTo>
                <a:lnTo>
                  <a:pt x="510530" y="244497"/>
                </a:lnTo>
                <a:lnTo>
                  <a:pt x="506543" y="243323"/>
                </a:lnTo>
                <a:lnTo>
                  <a:pt x="502955" y="241757"/>
                </a:lnTo>
                <a:lnTo>
                  <a:pt x="498968" y="239800"/>
                </a:lnTo>
                <a:lnTo>
                  <a:pt x="495778" y="237451"/>
                </a:lnTo>
                <a:lnTo>
                  <a:pt x="492190" y="235103"/>
                </a:lnTo>
                <a:lnTo>
                  <a:pt x="489399" y="232363"/>
                </a:lnTo>
                <a:lnTo>
                  <a:pt x="486210" y="228840"/>
                </a:lnTo>
                <a:lnTo>
                  <a:pt x="484216" y="225708"/>
                </a:lnTo>
                <a:lnTo>
                  <a:pt x="482223" y="221794"/>
                </a:lnTo>
                <a:lnTo>
                  <a:pt x="480628" y="217879"/>
                </a:lnTo>
                <a:lnTo>
                  <a:pt x="479033" y="213965"/>
                </a:lnTo>
                <a:lnTo>
                  <a:pt x="478236" y="209268"/>
                </a:lnTo>
                <a:lnTo>
                  <a:pt x="477837" y="205353"/>
                </a:lnTo>
                <a:lnTo>
                  <a:pt x="477837" y="200656"/>
                </a:lnTo>
                <a:lnTo>
                  <a:pt x="478236" y="196350"/>
                </a:lnTo>
                <a:lnTo>
                  <a:pt x="479033" y="192436"/>
                </a:lnTo>
                <a:lnTo>
                  <a:pt x="480628" y="188522"/>
                </a:lnTo>
                <a:lnTo>
                  <a:pt x="481824" y="184607"/>
                </a:lnTo>
                <a:lnTo>
                  <a:pt x="483818" y="181084"/>
                </a:lnTo>
                <a:lnTo>
                  <a:pt x="486210" y="177561"/>
                </a:lnTo>
                <a:lnTo>
                  <a:pt x="489001" y="174430"/>
                </a:lnTo>
                <a:lnTo>
                  <a:pt x="491791" y="171298"/>
                </a:lnTo>
                <a:lnTo>
                  <a:pt x="494981" y="168558"/>
                </a:lnTo>
                <a:lnTo>
                  <a:pt x="498569" y="166601"/>
                </a:lnTo>
                <a:lnTo>
                  <a:pt x="502157" y="164252"/>
                </a:lnTo>
                <a:lnTo>
                  <a:pt x="506144" y="162687"/>
                </a:lnTo>
                <a:lnTo>
                  <a:pt x="510530" y="161512"/>
                </a:lnTo>
                <a:lnTo>
                  <a:pt x="514915" y="160729"/>
                </a:lnTo>
                <a:lnTo>
                  <a:pt x="519301" y="160338"/>
                </a:lnTo>
                <a:close/>
                <a:moveTo>
                  <a:pt x="1699693" y="111125"/>
                </a:moveTo>
                <a:lnTo>
                  <a:pt x="1718770" y="131377"/>
                </a:lnTo>
                <a:lnTo>
                  <a:pt x="1740628" y="154806"/>
                </a:lnTo>
                <a:lnTo>
                  <a:pt x="1768448" y="186178"/>
                </a:lnTo>
                <a:lnTo>
                  <a:pt x="1784345" y="204842"/>
                </a:lnTo>
                <a:lnTo>
                  <a:pt x="1801832" y="224697"/>
                </a:lnTo>
                <a:lnTo>
                  <a:pt x="1819318" y="246538"/>
                </a:lnTo>
                <a:lnTo>
                  <a:pt x="1838395" y="269173"/>
                </a:lnTo>
                <a:lnTo>
                  <a:pt x="1857471" y="293793"/>
                </a:lnTo>
                <a:lnTo>
                  <a:pt x="1877343" y="318811"/>
                </a:lnTo>
                <a:lnTo>
                  <a:pt x="1897611" y="345417"/>
                </a:lnTo>
                <a:lnTo>
                  <a:pt x="1917483" y="372420"/>
                </a:lnTo>
                <a:lnTo>
                  <a:pt x="1936956" y="400217"/>
                </a:lnTo>
                <a:lnTo>
                  <a:pt x="1954841" y="426823"/>
                </a:lnTo>
                <a:lnTo>
                  <a:pt x="1971930" y="453032"/>
                </a:lnTo>
                <a:lnTo>
                  <a:pt x="1987032" y="478050"/>
                </a:lnTo>
                <a:lnTo>
                  <a:pt x="2001339" y="501479"/>
                </a:lnTo>
                <a:lnTo>
                  <a:pt x="2014057" y="524511"/>
                </a:lnTo>
                <a:lnTo>
                  <a:pt x="2025980" y="545558"/>
                </a:lnTo>
                <a:lnTo>
                  <a:pt x="2036313" y="565016"/>
                </a:lnTo>
                <a:lnTo>
                  <a:pt x="2045454" y="582488"/>
                </a:lnTo>
                <a:lnTo>
                  <a:pt x="2053402" y="598770"/>
                </a:lnTo>
                <a:lnTo>
                  <a:pt x="2065325" y="623787"/>
                </a:lnTo>
                <a:lnTo>
                  <a:pt x="2072479" y="640069"/>
                </a:lnTo>
                <a:lnTo>
                  <a:pt x="2074863" y="646025"/>
                </a:lnTo>
                <a:lnTo>
                  <a:pt x="1870189" y="796925"/>
                </a:lnTo>
                <a:lnTo>
                  <a:pt x="1867407" y="789380"/>
                </a:lnTo>
                <a:lnTo>
                  <a:pt x="1859856" y="767142"/>
                </a:lnTo>
                <a:lnTo>
                  <a:pt x="1854689" y="751258"/>
                </a:lnTo>
                <a:lnTo>
                  <a:pt x="1847933" y="733388"/>
                </a:lnTo>
                <a:lnTo>
                  <a:pt x="1839985" y="712342"/>
                </a:lnTo>
                <a:lnTo>
                  <a:pt x="1830844" y="690104"/>
                </a:lnTo>
                <a:lnTo>
                  <a:pt x="1820908" y="666278"/>
                </a:lnTo>
                <a:lnTo>
                  <a:pt x="1809383" y="640466"/>
                </a:lnTo>
                <a:lnTo>
                  <a:pt x="1797063" y="614257"/>
                </a:lnTo>
                <a:lnTo>
                  <a:pt x="1783550" y="586857"/>
                </a:lnTo>
                <a:lnTo>
                  <a:pt x="1768845" y="559059"/>
                </a:lnTo>
                <a:lnTo>
                  <a:pt x="1753346" y="531262"/>
                </a:lnTo>
                <a:lnTo>
                  <a:pt x="1744602" y="517363"/>
                </a:lnTo>
                <a:lnTo>
                  <a:pt x="1736256" y="503862"/>
                </a:lnTo>
                <a:lnTo>
                  <a:pt x="1727513" y="490360"/>
                </a:lnTo>
                <a:lnTo>
                  <a:pt x="1718770" y="476859"/>
                </a:lnTo>
                <a:lnTo>
                  <a:pt x="1709232" y="463357"/>
                </a:lnTo>
                <a:lnTo>
                  <a:pt x="1700091" y="450650"/>
                </a:lnTo>
                <a:lnTo>
                  <a:pt x="1690552" y="438339"/>
                </a:lnTo>
                <a:lnTo>
                  <a:pt x="1681014" y="426029"/>
                </a:lnTo>
                <a:lnTo>
                  <a:pt x="1661938" y="403394"/>
                </a:lnTo>
                <a:lnTo>
                  <a:pt x="1643259" y="381951"/>
                </a:lnTo>
                <a:lnTo>
                  <a:pt x="1624977" y="362095"/>
                </a:lnTo>
                <a:lnTo>
                  <a:pt x="1606696" y="343431"/>
                </a:lnTo>
                <a:lnTo>
                  <a:pt x="1590004" y="327150"/>
                </a:lnTo>
                <a:lnTo>
                  <a:pt x="1573312" y="311663"/>
                </a:lnTo>
                <a:lnTo>
                  <a:pt x="1558210" y="298559"/>
                </a:lnTo>
                <a:lnTo>
                  <a:pt x="1544697" y="287042"/>
                </a:lnTo>
                <a:lnTo>
                  <a:pt x="1532377" y="276718"/>
                </a:lnTo>
                <a:lnTo>
                  <a:pt x="1522044" y="268776"/>
                </a:lnTo>
                <a:lnTo>
                  <a:pt x="1506942" y="257657"/>
                </a:lnTo>
                <a:lnTo>
                  <a:pt x="1501775" y="254083"/>
                </a:lnTo>
                <a:lnTo>
                  <a:pt x="1699693" y="111125"/>
                </a:lnTo>
                <a:close/>
                <a:moveTo>
                  <a:pt x="529828" y="78646"/>
                </a:moveTo>
                <a:lnTo>
                  <a:pt x="511572" y="88179"/>
                </a:lnTo>
                <a:lnTo>
                  <a:pt x="489347" y="100889"/>
                </a:lnTo>
                <a:lnTo>
                  <a:pt x="476647" y="108436"/>
                </a:lnTo>
                <a:lnTo>
                  <a:pt x="463153" y="116777"/>
                </a:lnTo>
                <a:lnTo>
                  <a:pt x="448865" y="126310"/>
                </a:lnTo>
                <a:lnTo>
                  <a:pt x="433784" y="136240"/>
                </a:lnTo>
                <a:lnTo>
                  <a:pt x="417512" y="147759"/>
                </a:lnTo>
                <a:lnTo>
                  <a:pt x="401637" y="159675"/>
                </a:lnTo>
                <a:lnTo>
                  <a:pt x="384175" y="172783"/>
                </a:lnTo>
                <a:lnTo>
                  <a:pt x="367109" y="186288"/>
                </a:lnTo>
                <a:lnTo>
                  <a:pt x="349250" y="200984"/>
                </a:lnTo>
                <a:lnTo>
                  <a:pt x="331787" y="216475"/>
                </a:lnTo>
                <a:lnTo>
                  <a:pt x="313531" y="233157"/>
                </a:lnTo>
                <a:lnTo>
                  <a:pt x="294878" y="250634"/>
                </a:lnTo>
                <a:lnTo>
                  <a:pt x="277019" y="268905"/>
                </a:lnTo>
                <a:lnTo>
                  <a:pt x="259159" y="287177"/>
                </a:lnTo>
                <a:lnTo>
                  <a:pt x="225028" y="322528"/>
                </a:lnTo>
                <a:lnTo>
                  <a:pt x="193278" y="356687"/>
                </a:lnTo>
                <a:lnTo>
                  <a:pt x="164703" y="389257"/>
                </a:lnTo>
                <a:lnTo>
                  <a:pt x="138906" y="419445"/>
                </a:lnTo>
                <a:lnTo>
                  <a:pt x="116284" y="446057"/>
                </a:lnTo>
                <a:lnTo>
                  <a:pt x="97234" y="469095"/>
                </a:lnTo>
                <a:lnTo>
                  <a:pt x="82550" y="488161"/>
                </a:lnTo>
                <a:lnTo>
                  <a:pt x="205184" y="612882"/>
                </a:lnTo>
                <a:lnTo>
                  <a:pt x="213915" y="597391"/>
                </a:lnTo>
                <a:lnTo>
                  <a:pt x="224631" y="581106"/>
                </a:lnTo>
                <a:lnTo>
                  <a:pt x="236934" y="562437"/>
                </a:lnTo>
                <a:lnTo>
                  <a:pt x="250428" y="542974"/>
                </a:lnTo>
                <a:lnTo>
                  <a:pt x="256381" y="531456"/>
                </a:lnTo>
                <a:lnTo>
                  <a:pt x="260350" y="524306"/>
                </a:lnTo>
                <a:lnTo>
                  <a:pt x="265112" y="515965"/>
                </a:lnTo>
                <a:lnTo>
                  <a:pt x="270669" y="507623"/>
                </a:lnTo>
                <a:lnTo>
                  <a:pt x="277019" y="498885"/>
                </a:lnTo>
                <a:lnTo>
                  <a:pt x="284162" y="488558"/>
                </a:lnTo>
                <a:lnTo>
                  <a:pt x="292100" y="478628"/>
                </a:lnTo>
                <a:lnTo>
                  <a:pt x="301228" y="467506"/>
                </a:lnTo>
                <a:lnTo>
                  <a:pt x="311547" y="456385"/>
                </a:lnTo>
                <a:lnTo>
                  <a:pt x="322262" y="444071"/>
                </a:lnTo>
                <a:lnTo>
                  <a:pt x="334565" y="431758"/>
                </a:lnTo>
                <a:lnTo>
                  <a:pt x="348059" y="418650"/>
                </a:lnTo>
                <a:lnTo>
                  <a:pt x="362347" y="405543"/>
                </a:lnTo>
                <a:lnTo>
                  <a:pt x="378619" y="391641"/>
                </a:lnTo>
                <a:lnTo>
                  <a:pt x="395684" y="377739"/>
                </a:lnTo>
                <a:lnTo>
                  <a:pt x="413147" y="362248"/>
                </a:lnTo>
                <a:lnTo>
                  <a:pt x="430609" y="347154"/>
                </a:lnTo>
                <a:lnTo>
                  <a:pt x="448469" y="332855"/>
                </a:lnTo>
                <a:lnTo>
                  <a:pt x="466328" y="318953"/>
                </a:lnTo>
                <a:lnTo>
                  <a:pt x="484188" y="305448"/>
                </a:lnTo>
                <a:lnTo>
                  <a:pt x="502047" y="292737"/>
                </a:lnTo>
                <a:lnTo>
                  <a:pt x="519510" y="280821"/>
                </a:lnTo>
                <a:lnTo>
                  <a:pt x="536972" y="268905"/>
                </a:lnTo>
                <a:lnTo>
                  <a:pt x="553641" y="257784"/>
                </a:lnTo>
                <a:lnTo>
                  <a:pt x="570310" y="247457"/>
                </a:lnTo>
                <a:lnTo>
                  <a:pt x="601663" y="228391"/>
                </a:lnTo>
                <a:lnTo>
                  <a:pt x="629841" y="212106"/>
                </a:lnTo>
                <a:lnTo>
                  <a:pt x="654050" y="198601"/>
                </a:lnTo>
                <a:lnTo>
                  <a:pt x="529828" y="78646"/>
                </a:lnTo>
                <a:close/>
                <a:moveTo>
                  <a:pt x="537766" y="0"/>
                </a:moveTo>
                <a:lnTo>
                  <a:pt x="542925" y="794"/>
                </a:lnTo>
                <a:lnTo>
                  <a:pt x="548085" y="2383"/>
                </a:lnTo>
                <a:lnTo>
                  <a:pt x="552450" y="4369"/>
                </a:lnTo>
                <a:lnTo>
                  <a:pt x="557213" y="6752"/>
                </a:lnTo>
                <a:lnTo>
                  <a:pt x="561181" y="10327"/>
                </a:lnTo>
                <a:lnTo>
                  <a:pt x="738981" y="181521"/>
                </a:lnTo>
                <a:lnTo>
                  <a:pt x="741760" y="185096"/>
                </a:lnTo>
                <a:lnTo>
                  <a:pt x="744538" y="188274"/>
                </a:lnTo>
                <a:lnTo>
                  <a:pt x="746522" y="192246"/>
                </a:lnTo>
                <a:lnTo>
                  <a:pt x="748110" y="195820"/>
                </a:lnTo>
                <a:lnTo>
                  <a:pt x="748903" y="200190"/>
                </a:lnTo>
                <a:lnTo>
                  <a:pt x="749697" y="204162"/>
                </a:lnTo>
                <a:lnTo>
                  <a:pt x="749697" y="208531"/>
                </a:lnTo>
                <a:lnTo>
                  <a:pt x="749300" y="213297"/>
                </a:lnTo>
                <a:lnTo>
                  <a:pt x="748506" y="217269"/>
                </a:lnTo>
                <a:lnTo>
                  <a:pt x="746919" y="221241"/>
                </a:lnTo>
                <a:lnTo>
                  <a:pt x="745331" y="224816"/>
                </a:lnTo>
                <a:lnTo>
                  <a:pt x="742553" y="228788"/>
                </a:lnTo>
                <a:lnTo>
                  <a:pt x="740172" y="231568"/>
                </a:lnTo>
                <a:lnTo>
                  <a:pt x="736600" y="234746"/>
                </a:lnTo>
                <a:lnTo>
                  <a:pt x="733425" y="237129"/>
                </a:lnTo>
                <a:lnTo>
                  <a:pt x="729456" y="239512"/>
                </a:lnTo>
                <a:lnTo>
                  <a:pt x="722710" y="242690"/>
                </a:lnTo>
                <a:lnTo>
                  <a:pt x="705247" y="251429"/>
                </a:lnTo>
                <a:lnTo>
                  <a:pt x="776685" y="295915"/>
                </a:lnTo>
                <a:lnTo>
                  <a:pt x="813594" y="318953"/>
                </a:lnTo>
                <a:lnTo>
                  <a:pt x="843756" y="338416"/>
                </a:lnTo>
                <a:lnTo>
                  <a:pt x="855266" y="332458"/>
                </a:lnTo>
                <a:lnTo>
                  <a:pt x="867569" y="326500"/>
                </a:lnTo>
                <a:lnTo>
                  <a:pt x="879872" y="321733"/>
                </a:lnTo>
                <a:lnTo>
                  <a:pt x="892175" y="317364"/>
                </a:lnTo>
                <a:lnTo>
                  <a:pt x="905669" y="312995"/>
                </a:lnTo>
                <a:lnTo>
                  <a:pt x="919163" y="309817"/>
                </a:lnTo>
                <a:lnTo>
                  <a:pt x="933847" y="307037"/>
                </a:lnTo>
                <a:lnTo>
                  <a:pt x="948135" y="304256"/>
                </a:lnTo>
                <a:lnTo>
                  <a:pt x="970756" y="301873"/>
                </a:lnTo>
                <a:lnTo>
                  <a:pt x="992188" y="300284"/>
                </a:lnTo>
                <a:lnTo>
                  <a:pt x="1013222" y="299093"/>
                </a:lnTo>
                <a:lnTo>
                  <a:pt x="1033066" y="298696"/>
                </a:lnTo>
                <a:lnTo>
                  <a:pt x="1052513" y="299490"/>
                </a:lnTo>
                <a:lnTo>
                  <a:pt x="1070769" y="301079"/>
                </a:lnTo>
                <a:lnTo>
                  <a:pt x="1088231" y="302668"/>
                </a:lnTo>
                <a:lnTo>
                  <a:pt x="1105297" y="305051"/>
                </a:lnTo>
                <a:lnTo>
                  <a:pt x="1121172" y="308228"/>
                </a:lnTo>
                <a:lnTo>
                  <a:pt x="1137047" y="311803"/>
                </a:lnTo>
                <a:lnTo>
                  <a:pt x="1151731" y="315775"/>
                </a:lnTo>
                <a:lnTo>
                  <a:pt x="1165622" y="320542"/>
                </a:lnTo>
                <a:lnTo>
                  <a:pt x="1179116" y="324911"/>
                </a:lnTo>
                <a:lnTo>
                  <a:pt x="1191816" y="329677"/>
                </a:lnTo>
                <a:lnTo>
                  <a:pt x="1203722" y="335238"/>
                </a:lnTo>
                <a:lnTo>
                  <a:pt x="1215231" y="340004"/>
                </a:lnTo>
                <a:lnTo>
                  <a:pt x="1226741" y="345565"/>
                </a:lnTo>
                <a:lnTo>
                  <a:pt x="1237060" y="351126"/>
                </a:lnTo>
                <a:lnTo>
                  <a:pt x="1256506" y="362645"/>
                </a:lnTo>
                <a:lnTo>
                  <a:pt x="1274366" y="372972"/>
                </a:lnTo>
                <a:lnTo>
                  <a:pt x="1289844" y="382902"/>
                </a:lnTo>
                <a:lnTo>
                  <a:pt x="1304131" y="391641"/>
                </a:lnTo>
                <a:lnTo>
                  <a:pt x="1310878" y="395613"/>
                </a:lnTo>
                <a:lnTo>
                  <a:pt x="1317228" y="398790"/>
                </a:lnTo>
                <a:lnTo>
                  <a:pt x="1323578" y="401968"/>
                </a:lnTo>
                <a:lnTo>
                  <a:pt x="1329135" y="403954"/>
                </a:lnTo>
                <a:lnTo>
                  <a:pt x="1334691" y="405543"/>
                </a:lnTo>
                <a:lnTo>
                  <a:pt x="1340247" y="406337"/>
                </a:lnTo>
                <a:lnTo>
                  <a:pt x="1345406" y="407132"/>
                </a:lnTo>
                <a:lnTo>
                  <a:pt x="1351360" y="407132"/>
                </a:lnTo>
                <a:lnTo>
                  <a:pt x="1358106" y="406734"/>
                </a:lnTo>
                <a:lnTo>
                  <a:pt x="1364853" y="406337"/>
                </a:lnTo>
                <a:lnTo>
                  <a:pt x="1379538" y="404351"/>
                </a:lnTo>
                <a:lnTo>
                  <a:pt x="1395810" y="401173"/>
                </a:lnTo>
                <a:lnTo>
                  <a:pt x="1412081" y="397201"/>
                </a:lnTo>
                <a:lnTo>
                  <a:pt x="1429544" y="392832"/>
                </a:lnTo>
                <a:lnTo>
                  <a:pt x="1446610" y="387669"/>
                </a:lnTo>
                <a:lnTo>
                  <a:pt x="1463675" y="382505"/>
                </a:lnTo>
                <a:lnTo>
                  <a:pt x="1494631" y="371781"/>
                </a:lnTo>
                <a:lnTo>
                  <a:pt x="1520825" y="362645"/>
                </a:lnTo>
                <a:lnTo>
                  <a:pt x="1545035" y="353112"/>
                </a:lnTo>
                <a:lnTo>
                  <a:pt x="1550988" y="357481"/>
                </a:lnTo>
                <a:lnTo>
                  <a:pt x="1557338" y="363439"/>
                </a:lnTo>
                <a:lnTo>
                  <a:pt x="1566069" y="371383"/>
                </a:lnTo>
                <a:lnTo>
                  <a:pt x="1577578" y="382108"/>
                </a:lnTo>
                <a:lnTo>
                  <a:pt x="1589881" y="395215"/>
                </a:lnTo>
                <a:lnTo>
                  <a:pt x="1604963" y="410309"/>
                </a:lnTo>
                <a:lnTo>
                  <a:pt x="1620838" y="428183"/>
                </a:lnTo>
                <a:lnTo>
                  <a:pt x="1638697" y="449235"/>
                </a:lnTo>
                <a:lnTo>
                  <a:pt x="1656953" y="472670"/>
                </a:lnTo>
                <a:lnTo>
                  <a:pt x="1666875" y="485380"/>
                </a:lnTo>
                <a:lnTo>
                  <a:pt x="1676400" y="498885"/>
                </a:lnTo>
                <a:lnTo>
                  <a:pt x="1686719" y="512787"/>
                </a:lnTo>
                <a:lnTo>
                  <a:pt x="1696641" y="527881"/>
                </a:lnTo>
                <a:lnTo>
                  <a:pt x="1707356" y="542974"/>
                </a:lnTo>
                <a:lnTo>
                  <a:pt x="1717675" y="559657"/>
                </a:lnTo>
                <a:lnTo>
                  <a:pt x="1727994" y="576339"/>
                </a:lnTo>
                <a:lnTo>
                  <a:pt x="1738710" y="594213"/>
                </a:lnTo>
                <a:lnTo>
                  <a:pt x="1749425" y="612882"/>
                </a:lnTo>
                <a:lnTo>
                  <a:pt x="1760141" y="632345"/>
                </a:lnTo>
                <a:lnTo>
                  <a:pt x="1770460" y="651808"/>
                </a:lnTo>
                <a:lnTo>
                  <a:pt x="1781175" y="672859"/>
                </a:lnTo>
                <a:lnTo>
                  <a:pt x="1802606" y="715360"/>
                </a:lnTo>
                <a:lnTo>
                  <a:pt x="1810544" y="731645"/>
                </a:lnTo>
                <a:lnTo>
                  <a:pt x="1813322" y="739192"/>
                </a:lnTo>
                <a:lnTo>
                  <a:pt x="1816100" y="745944"/>
                </a:lnTo>
                <a:lnTo>
                  <a:pt x="1817688" y="752300"/>
                </a:lnTo>
                <a:lnTo>
                  <a:pt x="1818878" y="758258"/>
                </a:lnTo>
                <a:lnTo>
                  <a:pt x="1819275" y="764216"/>
                </a:lnTo>
                <a:lnTo>
                  <a:pt x="1819275" y="769379"/>
                </a:lnTo>
                <a:lnTo>
                  <a:pt x="1818481" y="774543"/>
                </a:lnTo>
                <a:lnTo>
                  <a:pt x="1816497" y="778912"/>
                </a:lnTo>
                <a:lnTo>
                  <a:pt x="1814116" y="783679"/>
                </a:lnTo>
                <a:lnTo>
                  <a:pt x="1810544" y="788445"/>
                </a:lnTo>
                <a:lnTo>
                  <a:pt x="1805781" y="792417"/>
                </a:lnTo>
                <a:lnTo>
                  <a:pt x="1801019" y="796786"/>
                </a:lnTo>
                <a:lnTo>
                  <a:pt x="1794272" y="801155"/>
                </a:lnTo>
                <a:lnTo>
                  <a:pt x="1787128" y="805922"/>
                </a:lnTo>
                <a:lnTo>
                  <a:pt x="1778397" y="810688"/>
                </a:lnTo>
                <a:lnTo>
                  <a:pt x="1769269" y="815852"/>
                </a:lnTo>
                <a:lnTo>
                  <a:pt x="1747044" y="826179"/>
                </a:lnTo>
                <a:lnTo>
                  <a:pt x="1720056" y="838492"/>
                </a:lnTo>
                <a:lnTo>
                  <a:pt x="1687910" y="852394"/>
                </a:lnTo>
                <a:lnTo>
                  <a:pt x="1650206" y="868680"/>
                </a:lnTo>
                <a:lnTo>
                  <a:pt x="1607741" y="888142"/>
                </a:lnTo>
                <a:lnTo>
                  <a:pt x="1568450" y="905619"/>
                </a:lnTo>
                <a:lnTo>
                  <a:pt x="1553766" y="911975"/>
                </a:lnTo>
                <a:lnTo>
                  <a:pt x="1541463" y="916344"/>
                </a:lnTo>
                <a:lnTo>
                  <a:pt x="1531144" y="919521"/>
                </a:lnTo>
                <a:lnTo>
                  <a:pt x="1526778" y="920713"/>
                </a:lnTo>
                <a:lnTo>
                  <a:pt x="1522810" y="921507"/>
                </a:lnTo>
                <a:lnTo>
                  <a:pt x="1518841" y="921905"/>
                </a:lnTo>
                <a:lnTo>
                  <a:pt x="1514872" y="921905"/>
                </a:lnTo>
                <a:lnTo>
                  <a:pt x="1511697" y="921507"/>
                </a:lnTo>
                <a:lnTo>
                  <a:pt x="1508522" y="921110"/>
                </a:lnTo>
                <a:lnTo>
                  <a:pt x="1505347" y="920316"/>
                </a:lnTo>
                <a:lnTo>
                  <a:pt x="1502569" y="919521"/>
                </a:lnTo>
                <a:lnTo>
                  <a:pt x="1496219" y="916344"/>
                </a:lnTo>
                <a:lnTo>
                  <a:pt x="1489869" y="912769"/>
                </a:lnTo>
                <a:lnTo>
                  <a:pt x="1482328" y="907605"/>
                </a:lnTo>
                <a:lnTo>
                  <a:pt x="1472803" y="902045"/>
                </a:lnTo>
                <a:lnTo>
                  <a:pt x="1462485" y="895689"/>
                </a:lnTo>
                <a:lnTo>
                  <a:pt x="1449785" y="888540"/>
                </a:lnTo>
                <a:lnTo>
                  <a:pt x="1433910" y="880993"/>
                </a:lnTo>
                <a:lnTo>
                  <a:pt x="1425178" y="876624"/>
                </a:lnTo>
                <a:lnTo>
                  <a:pt x="1415653" y="870666"/>
                </a:lnTo>
                <a:lnTo>
                  <a:pt x="1404541" y="863516"/>
                </a:lnTo>
                <a:lnTo>
                  <a:pt x="1393428" y="854778"/>
                </a:lnTo>
                <a:lnTo>
                  <a:pt x="1381522" y="845642"/>
                </a:lnTo>
                <a:lnTo>
                  <a:pt x="1368822" y="834917"/>
                </a:lnTo>
                <a:lnTo>
                  <a:pt x="1355725" y="823796"/>
                </a:lnTo>
                <a:lnTo>
                  <a:pt x="1342231" y="811483"/>
                </a:lnTo>
                <a:lnTo>
                  <a:pt x="1314053" y="785267"/>
                </a:lnTo>
                <a:lnTo>
                  <a:pt x="1284288" y="757463"/>
                </a:lnTo>
                <a:lnTo>
                  <a:pt x="1254522" y="728468"/>
                </a:lnTo>
                <a:lnTo>
                  <a:pt x="1225153" y="698677"/>
                </a:lnTo>
                <a:lnTo>
                  <a:pt x="1167606" y="642275"/>
                </a:lnTo>
                <a:lnTo>
                  <a:pt x="1141016" y="616457"/>
                </a:lnTo>
                <a:lnTo>
                  <a:pt x="1116806" y="593816"/>
                </a:lnTo>
                <a:lnTo>
                  <a:pt x="1105694" y="583886"/>
                </a:lnTo>
                <a:lnTo>
                  <a:pt x="1094978" y="574751"/>
                </a:lnTo>
                <a:lnTo>
                  <a:pt x="1085453" y="567204"/>
                </a:lnTo>
                <a:lnTo>
                  <a:pt x="1077119" y="560451"/>
                </a:lnTo>
                <a:lnTo>
                  <a:pt x="1069181" y="554890"/>
                </a:lnTo>
                <a:lnTo>
                  <a:pt x="1062435" y="551316"/>
                </a:lnTo>
                <a:lnTo>
                  <a:pt x="1056878" y="548535"/>
                </a:lnTo>
                <a:lnTo>
                  <a:pt x="1054100" y="547741"/>
                </a:lnTo>
                <a:lnTo>
                  <a:pt x="1052116" y="547741"/>
                </a:lnTo>
                <a:lnTo>
                  <a:pt x="1042591" y="547741"/>
                </a:lnTo>
                <a:lnTo>
                  <a:pt x="1028700" y="548535"/>
                </a:lnTo>
                <a:lnTo>
                  <a:pt x="992585" y="550918"/>
                </a:lnTo>
                <a:lnTo>
                  <a:pt x="949325" y="553302"/>
                </a:lnTo>
                <a:lnTo>
                  <a:pt x="902494" y="556479"/>
                </a:lnTo>
                <a:lnTo>
                  <a:pt x="820341" y="562835"/>
                </a:lnTo>
                <a:lnTo>
                  <a:pt x="784622" y="566012"/>
                </a:lnTo>
                <a:lnTo>
                  <a:pt x="760810" y="542180"/>
                </a:lnTo>
                <a:lnTo>
                  <a:pt x="755650" y="532250"/>
                </a:lnTo>
                <a:lnTo>
                  <a:pt x="752078" y="521526"/>
                </a:lnTo>
                <a:lnTo>
                  <a:pt x="748506" y="511596"/>
                </a:lnTo>
                <a:lnTo>
                  <a:pt x="746522" y="500871"/>
                </a:lnTo>
                <a:lnTo>
                  <a:pt x="745331" y="490544"/>
                </a:lnTo>
                <a:lnTo>
                  <a:pt x="744935" y="480217"/>
                </a:lnTo>
                <a:lnTo>
                  <a:pt x="745728" y="470287"/>
                </a:lnTo>
                <a:lnTo>
                  <a:pt x="746919" y="459959"/>
                </a:lnTo>
                <a:lnTo>
                  <a:pt x="748903" y="450029"/>
                </a:lnTo>
                <a:lnTo>
                  <a:pt x="752078" y="440099"/>
                </a:lnTo>
                <a:lnTo>
                  <a:pt x="755650" y="430566"/>
                </a:lnTo>
                <a:lnTo>
                  <a:pt x="760016" y="420636"/>
                </a:lnTo>
                <a:lnTo>
                  <a:pt x="765175" y="411501"/>
                </a:lnTo>
                <a:lnTo>
                  <a:pt x="771128" y="402365"/>
                </a:lnTo>
                <a:lnTo>
                  <a:pt x="777875" y="393229"/>
                </a:lnTo>
                <a:lnTo>
                  <a:pt x="785019" y="384888"/>
                </a:lnTo>
                <a:lnTo>
                  <a:pt x="749697" y="362645"/>
                </a:lnTo>
                <a:lnTo>
                  <a:pt x="711994" y="339210"/>
                </a:lnTo>
                <a:lnTo>
                  <a:pt x="648494" y="300682"/>
                </a:lnTo>
                <a:lnTo>
                  <a:pt x="635000" y="307037"/>
                </a:lnTo>
                <a:lnTo>
                  <a:pt x="617538" y="316172"/>
                </a:lnTo>
                <a:lnTo>
                  <a:pt x="596503" y="327691"/>
                </a:lnTo>
                <a:lnTo>
                  <a:pt x="572294" y="341593"/>
                </a:lnTo>
                <a:lnTo>
                  <a:pt x="545306" y="357879"/>
                </a:lnTo>
                <a:lnTo>
                  <a:pt x="531019" y="367014"/>
                </a:lnTo>
                <a:lnTo>
                  <a:pt x="516335" y="377341"/>
                </a:lnTo>
                <a:lnTo>
                  <a:pt x="500856" y="387669"/>
                </a:lnTo>
                <a:lnTo>
                  <a:pt x="484585" y="399187"/>
                </a:lnTo>
                <a:lnTo>
                  <a:pt x="467915" y="411501"/>
                </a:lnTo>
                <a:lnTo>
                  <a:pt x="450850" y="424211"/>
                </a:lnTo>
                <a:lnTo>
                  <a:pt x="438150" y="434141"/>
                </a:lnTo>
                <a:lnTo>
                  <a:pt x="432990" y="439702"/>
                </a:lnTo>
                <a:lnTo>
                  <a:pt x="415131" y="456782"/>
                </a:lnTo>
                <a:lnTo>
                  <a:pt x="398859" y="473464"/>
                </a:lnTo>
                <a:lnTo>
                  <a:pt x="382984" y="490544"/>
                </a:lnTo>
                <a:lnTo>
                  <a:pt x="368300" y="506829"/>
                </a:lnTo>
                <a:lnTo>
                  <a:pt x="354409" y="523909"/>
                </a:lnTo>
                <a:lnTo>
                  <a:pt x="341312" y="539797"/>
                </a:lnTo>
                <a:lnTo>
                  <a:pt x="329009" y="555685"/>
                </a:lnTo>
                <a:lnTo>
                  <a:pt x="317500" y="570779"/>
                </a:lnTo>
                <a:lnTo>
                  <a:pt x="387350" y="732042"/>
                </a:lnTo>
                <a:lnTo>
                  <a:pt x="401240" y="724098"/>
                </a:lnTo>
                <a:lnTo>
                  <a:pt x="406400" y="721318"/>
                </a:lnTo>
                <a:lnTo>
                  <a:pt x="413147" y="720523"/>
                </a:lnTo>
                <a:lnTo>
                  <a:pt x="419497" y="719729"/>
                </a:lnTo>
                <a:lnTo>
                  <a:pt x="425053" y="719729"/>
                </a:lnTo>
                <a:lnTo>
                  <a:pt x="430609" y="720523"/>
                </a:lnTo>
                <a:lnTo>
                  <a:pt x="436165" y="721715"/>
                </a:lnTo>
                <a:lnTo>
                  <a:pt x="441325" y="722907"/>
                </a:lnTo>
                <a:lnTo>
                  <a:pt x="446484" y="724495"/>
                </a:lnTo>
                <a:lnTo>
                  <a:pt x="450850" y="726482"/>
                </a:lnTo>
                <a:lnTo>
                  <a:pt x="455215" y="729262"/>
                </a:lnTo>
                <a:lnTo>
                  <a:pt x="459581" y="731645"/>
                </a:lnTo>
                <a:lnTo>
                  <a:pt x="463550" y="734823"/>
                </a:lnTo>
                <a:lnTo>
                  <a:pt x="467519" y="738000"/>
                </a:lnTo>
                <a:lnTo>
                  <a:pt x="474265" y="744753"/>
                </a:lnTo>
                <a:lnTo>
                  <a:pt x="481013" y="752300"/>
                </a:lnTo>
                <a:lnTo>
                  <a:pt x="486966" y="759846"/>
                </a:lnTo>
                <a:lnTo>
                  <a:pt x="492125" y="768188"/>
                </a:lnTo>
                <a:lnTo>
                  <a:pt x="502047" y="783281"/>
                </a:lnTo>
                <a:lnTo>
                  <a:pt x="506413" y="790034"/>
                </a:lnTo>
                <a:lnTo>
                  <a:pt x="510778" y="795992"/>
                </a:lnTo>
                <a:lnTo>
                  <a:pt x="515541" y="800361"/>
                </a:lnTo>
                <a:lnTo>
                  <a:pt x="517525" y="802744"/>
                </a:lnTo>
                <a:lnTo>
                  <a:pt x="519510" y="803936"/>
                </a:lnTo>
                <a:lnTo>
                  <a:pt x="525860" y="807511"/>
                </a:lnTo>
                <a:lnTo>
                  <a:pt x="531416" y="811483"/>
                </a:lnTo>
                <a:lnTo>
                  <a:pt x="536972" y="815852"/>
                </a:lnTo>
                <a:lnTo>
                  <a:pt x="541735" y="819427"/>
                </a:lnTo>
                <a:lnTo>
                  <a:pt x="550466" y="827371"/>
                </a:lnTo>
                <a:lnTo>
                  <a:pt x="558006" y="834917"/>
                </a:lnTo>
                <a:lnTo>
                  <a:pt x="564356" y="843259"/>
                </a:lnTo>
                <a:lnTo>
                  <a:pt x="569516" y="850806"/>
                </a:lnTo>
                <a:lnTo>
                  <a:pt x="573881" y="858352"/>
                </a:lnTo>
                <a:lnTo>
                  <a:pt x="577850" y="865899"/>
                </a:lnTo>
                <a:lnTo>
                  <a:pt x="584597" y="879404"/>
                </a:lnTo>
                <a:lnTo>
                  <a:pt x="587375" y="885759"/>
                </a:lnTo>
                <a:lnTo>
                  <a:pt x="590550" y="891717"/>
                </a:lnTo>
                <a:lnTo>
                  <a:pt x="594122" y="896881"/>
                </a:lnTo>
                <a:lnTo>
                  <a:pt x="598091" y="901250"/>
                </a:lnTo>
                <a:lnTo>
                  <a:pt x="602456" y="905619"/>
                </a:lnTo>
                <a:lnTo>
                  <a:pt x="604838" y="907208"/>
                </a:lnTo>
                <a:lnTo>
                  <a:pt x="607616" y="908797"/>
                </a:lnTo>
                <a:lnTo>
                  <a:pt x="613569" y="912372"/>
                </a:lnTo>
                <a:lnTo>
                  <a:pt x="618728" y="915549"/>
                </a:lnTo>
                <a:lnTo>
                  <a:pt x="624285" y="919124"/>
                </a:lnTo>
                <a:lnTo>
                  <a:pt x="629047" y="922699"/>
                </a:lnTo>
                <a:lnTo>
                  <a:pt x="633413" y="926274"/>
                </a:lnTo>
                <a:lnTo>
                  <a:pt x="637778" y="929849"/>
                </a:lnTo>
                <a:lnTo>
                  <a:pt x="645319" y="938190"/>
                </a:lnTo>
                <a:lnTo>
                  <a:pt x="651669" y="946134"/>
                </a:lnTo>
                <a:lnTo>
                  <a:pt x="657622" y="954078"/>
                </a:lnTo>
                <a:lnTo>
                  <a:pt x="661988" y="962022"/>
                </a:lnTo>
                <a:lnTo>
                  <a:pt x="665956" y="969966"/>
                </a:lnTo>
                <a:lnTo>
                  <a:pt x="669528" y="977116"/>
                </a:lnTo>
                <a:lnTo>
                  <a:pt x="671910" y="983868"/>
                </a:lnTo>
                <a:lnTo>
                  <a:pt x="673894" y="990223"/>
                </a:lnTo>
                <a:lnTo>
                  <a:pt x="675085" y="995784"/>
                </a:lnTo>
                <a:lnTo>
                  <a:pt x="677069" y="1003331"/>
                </a:lnTo>
                <a:lnTo>
                  <a:pt x="677466" y="1006509"/>
                </a:lnTo>
                <a:lnTo>
                  <a:pt x="681038" y="1008892"/>
                </a:lnTo>
                <a:lnTo>
                  <a:pt x="691356" y="1016439"/>
                </a:lnTo>
                <a:lnTo>
                  <a:pt x="698103" y="1021999"/>
                </a:lnTo>
                <a:lnTo>
                  <a:pt x="705644" y="1028752"/>
                </a:lnTo>
                <a:lnTo>
                  <a:pt x="713185" y="1036299"/>
                </a:lnTo>
                <a:lnTo>
                  <a:pt x="721519" y="1045037"/>
                </a:lnTo>
                <a:lnTo>
                  <a:pt x="729456" y="1055364"/>
                </a:lnTo>
                <a:lnTo>
                  <a:pt x="733425" y="1060925"/>
                </a:lnTo>
                <a:lnTo>
                  <a:pt x="737394" y="1066486"/>
                </a:lnTo>
                <a:lnTo>
                  <a:pt x="740966" y="1072047"/>
                </a:lnTo>
                <a:lnTo>
                  <a:pt x="744538" y="1078005"/>
                </a:lnTo>
                <a:lnTo>
                  <a:pt x="747316" y="1084757"/>
                </a:lnTo>
                <a:lnTo>
                  <a:pt x="750094" y="1091112"/>
                </a:lnTo>
                <a:lnTo>
                  <a:pt x="753269" y="1097865"/>
                </a:lnTo>
                <a:lnTo>
                  <a:pt x="755253" y="1105014"/>
                </a:lnTo>
                <a:lnTo>
                  <a:pt x="757635" y="1112164"/>
                </a:lnTo>
                <a:lnTo>
                  <a:pt x="759222" y="1120108"/>
                </a:lnTo>
                <a:lnTo>
                  <a:pt x="760016" y="1128052"/>
                </a:lnTo>
                <a:lnTo>
                  <a:pt x="760810" y="1135599"/>
                </a:lnTo>
                <a:lnTo>
                  <a:pt x="760810" y="1143940"/>
                </a:lnTo>
                <a:lnTo>
                  <a:pt x="760413" y="1152281"/>
                </a:lnTo>
                <a:lnTo>
                  <a:pt x="760016" y="1157048"/>
                </a:lnTo>
                <a:lnTo>
                  <a:pt x="759222" y="1162211"/>
                </a:lnTo>
                <a:lnTo>
                  <a:pt x="756841" y="1171347"/>
                </a:lnTo>
                <a:lnTo>
                  <a:pt x="753666" y="1181277"/>
                </a:lnTo>
                <a:lnTo>
                  <a:pt x="749697" y="1190016"/>
                </a:lnTo>
                <a:lnTo>
                  <a:pt x="744935" y="1199151"/>
                </a:lnTo>
                <a:lnTo>
                  <a:pt x="739378" y="1207492"/>
                </a:lnTo>
                <a:lnTo>
                  <a:pt x="733028" y="1216628"/>
                </a:lnTo>
                <a:lnTo>
                  <a:pt x="726281" y="1224572"/>
                </a:lnTo>
                <a:lnTo>
                  <a:pt x="864394" y="1334200"/>
                </a:lnTo>
                <a:lnTo>
                  <a:pt x="871538" y="1340158"/>
                </a:lnTo>
                <a:lnTo>
                  <a:pt x="871935" y="1340555"/>
                </a:lnTo>
                <a:lnTo>
                  <a:pt x="872728" y="1340555"/>
                </a:lnTo>
                <a:lnTo>
                  <a:pt x="891381" y="1356046"/>
                </a:lnTo>
                <a:lnTo>
                  <a:pt x="908050" y="1369153"/>
                </a:lnTo>
                <a:lnTo>
                  <a:pt x="915194" y="1374317"/>
                </a:lnTo>
                <a:lnTo>
                  <a:pt x="921941" y="1379083"/>
                </a:lnTo>
                <a:lnTo>
                  <a:pt x="927894" y="1382658"/>
                </a:lnTo>
                <a:lnTo>
                  <a:pt x="933847" y="1386233"/>
                </a:lnTo>
                <a:lnTo>
                  <a:pt x="939006" y="1388219"/>
                </a:lnTo>
                <a:lnTo>
                  <a:pt x="944563" y="1389808"/>
                </a:lnTo>
                <a:lnTo>
                  <a:pt x="949722" y="1390205"/>
                </a:lnTo>
                <a:lnTo>
                  <a:pt x="954881" y="1390205"/>
                </a:lnTo>
                <a:lnTo>
                  <a:pt x="960041" y="1389411"/>
                </a:lnTo>
                <a:lnTo>
                  <a:pt x="965200" y="1387822"/>
                </a:lnTo>
                <a:lnTo>
                  <a:pt x="971153" y="1385041"/>
                </a:lnTo>
                <a:lnTo>
                  <a:pt x="977106" y="1381467"/>
                </a:lnTo>
                <a:lnTo>
                  <a:pt x="983456" y="1376700"/>
                </a:lnTo>
                <a:lnTo>
                  <a:pt x="990203" y="1371934"/>
                </a:lnTo>
                <a:lnTo>
                  <a:pt x="994966" y="1367962"/>
                </a:lnTo>
                <a:lnTo>
                  <a:pt x="998538" y="1364387"/>
                </a:lnTo>
                <a:lnTo>
                  <a:pt x="1002506" y="1360415"/>
                </a:lnTo>
                <a:lnTo>
                  <a:pt x="1005285" y="1356443"/>
                </a:lnTo>
                <a:lnTo>
                  <a:pt x="1008063" y="1353265"/>
                </a:lnTo>
                <a:lnTo>
                  <a:pt x="1009650" y="1349691"/>
                </a:lnTo>
                <a:lnTo>
                  <a:pt x="1010841" y="1346513"/>
                </a:lnTo>
                <a:lnTo>
                  <a:pt x="1011238" y="1343732"/>
                </a:lnTo>
                <a:lnTo>
                  <a:pt x="1011238" y="1341746"/>
                </a:lnTo>
                <a:lnTo>
                  <a:pt x="1010841" y="1339760"/>
                </a:lnTo>
                <a:lnTo>
                  <a:pt x="1009650" y="1336980"/>
                </a:lnTo>
                <a:lnTo>
                  <a:pt x="1008460" y="1334994"/>
                </a:lnTo>
                <a:lnTo>
                  <a:pt x="1007269" y="1334200"/>
                </a:lnTo>
                <a:lnTo>
                  <a:pt x="972344" y="1296466"/>
                </a:lnTo>
                <a:lnTo>
                  <a:pt x="846138" y="1173333"/>
                </a:lnTo>
                <a:lnTo>
                  <a:pt x="843756" y="1170950"/>
                </a:lnTo>
                <a:lnTo>
                  <a:pt x="841772" y="1168169"/>
                </a:lnTo>
                <a:lnTo>
                  <a:pt x="839788" y="1164992"/>
                </a:lnTo>
                <a:lnTo>
                  <a:pt x="838200" y="1162211"/>
                </a:lnTo>
                <a:lnTo>
                  <a:pt x="837010" y="1158637"/>
                </a:lnTo>
                <a:lnTo>
                  <a:pt x="836216" y="1155856"/>
                </a:lnTo>
                <a:lnTo>
                  <a:pt x="835819" y="1152281"/>
                </a:lnTo>
                <a:lnTo>
                  <a:pt x="835422" y="1149104"/>
                </a:lnTo>
                <a:lnTo>
                  <a:pt x="835819" y="1145529"/>
                </a:lnTo>
                <a:lnTo>
                  <a:pt x="836216" y="1142351"/>
                </a:lnTo>
                <a:lnTo>
                  <a:pt x="836613" y="1138777"/>
                </a:lnTo>
                <a:lnTo>
                  <a:pt x="837803" y="1135996"/>
                </a:lnTo>
                <a:lnTo>
                  <a:pt x="839391" y="1132421"/>
                </a:lnTo>
                <a:lnTo>
                  <a:pt x="840978" y="1129641"/>
                </a:lnTo>
                <a:lnTo>
                  <a:pt x="842963" y="1126861"/>
                </a:lnTo>
                <a:lnTo>
                  <a:pt x="845741" y="1124080"/>
                </a:lnTo>
                <a:lnTo>
                  <a:pt x="848122" y="1121697"/>
                </a:lnTo>
                <a:lnTo>
                  <a:pt x="850900" y="1119314"/>
                </a:lnTo>
                <a:lnTo>
                  <a:pt x="854075" y="1117725"/>
                </a:lnTo>
                <a:lnTo>
                  <a:pt x="856853" y="1116136"/>
                </a:lnTo>
                <a:lnTo>
                  <a:pt x="860028" y="1115342"/>
                </a:lnTo>
                <a:lnTo>
                  <a:pt x="863203" y="1114547"/>
                </a:lnTo>
                <a:lnTo>
                  <a:pt x="866775" y="1113753"/>
                </a:lnTo>
                <a:lnTo>
                  <a:pt x="869950" y="1113753"/>
                </a:lnTo>
                <a:lnTo>
                  <a:pt x="873522" y="1113753"/>
                </a:lnTo>
                <a:lnTo>
                  <a:pt x="876697" y="1114150"/>
                </a:lnTo>
                <a:lnTo>
                  <a:pt x="879872" y="1114944"/>
                </a:lnTo>
                <a:lnTo>
                  <a:pt x="883047" y="1116136"/>
                </a:lnTo>
                <a:lnTo>
                  <a:pt x="886222" y="1117328"/>
                </a:lnTo>
                <a:lnTo>
                  <a:pt x="889000" y="1118916"/>
                </a:lnTo>
                <a:lnTo>
                  <a:pt x="891778" y="1121300"/>
                </a:lnTo>
                <a:lnTo>
                  <a:pt x="894953" y="1123286"/>
                </a:lnTo>
                <a:lnTo>
                  <a:pt x="1063625" y="1287330"/>
                </a:lnTo>
                <a:lnTo>
                  <a:pt x="1063625" y="1286933"/>
                </a:lnTo>
                <a:lnTo>
                  <a:pt x="1071563" y="1294877"/>
                </a:lnTo>
                <a:lnTo>
                  <a:pt x="1073944" y="1298054"/>
                </a:lnTo>
                <a:lnTo>
                  <a:pt x="1092200" y="1315531"/>
                </a:lnTo>
                <a:lnTo>
                  <a:pt x="1110060" y="1332611"/>
                </a:lnTo>
                <a:lnTo>
                  <a:pt x="1117203" y="1339760"/>
                </a:lnTo>
                <a:lnTo>
                  <a:pt x="1123950" y="1345718"/>
                </a:lnTo>
                <a:lnTo>
                  <a:pt x="1130300" y="1350485"/>
                </a:lnTo>
                <a:lnTo>
                  <a:pt x="1135460" y="1354060"/>
                </a:lnTo>
                <a:lnTo>
                  <a:pt x="1141016" y="1356443"/>
                </a:lnTo>
                <a:lnTo>
                  <a:pt x="1145778" y="1358429"/>
                </a:lnTo>
                <a:lnTo>
                  <a:pt x="1150938" y="1359223"/>
                </a:lnTo>
                <a:lnTo>
                  <a:pt x="1155303" y="1358826"/>
                </a:lnTo>
                <a:lnTo>
                  <a:pt x="1160066" y="1357635"/>
                </a:lnTo>
                <a:lnTo>
                  <a:pt x="1164828" y="1354854"/>
                </a:lnTo>
                <a:lnTo>
                  <a:pt x="1169591" y="1351677"/>
                </a:lnTo>
                <a:lnTo>
                  <a:pt x="1175147" y="1347307"/>
                </a:lnTo>
                <a:lnTo>
                  <a:pt x="1181100" y="1341746"/>
                </a:lnTo>
                <a:lnTo>
                  <a:pt x="1187847" y="1335788"/>
                </a:lnTo>
                <a:lnTo>
                  <a:pt x="1193403" y="1330228"/>
                </a:lnTo>
                <a:lnTo>
                  <a:pt x="1198166" y="1324667"/>
                </a:lnTo>
                <a:lnTo>
                  <a:pt x="1201738" y="1319106"/>
                </a:lnTo>
                <a:lnTo>
                  <a:pt x="1205310" y="1313942"/>
                </a:lnTo>
                <a:lnTo>
                  <a:pt x="1207294" y="1309176"/>
                </a:lnTo>
                <a:lnTo>
                  <a:pt x="1209278" y="1304807"/>
                </a:lnTo>
                <a:lnTo>
                  <a:pt x="1210469" y="1300835"/>
                </a:lnTo>
                <a:lnTo>
                  <a:pt x="1211263" y="1297260"/>
                </a:lnTo>
                <a:lnTo>
                  <a:pt x="1211660" y="1293288"/>
                </a:lnTo>
                <a:lnTo>
                  <a:pt x="1211660" y="1290507"/>
                </a:lnTo>
                <a:lnTo>
                  <a:pt x="1211263" y="1287330"/>
                </a:lnTo>
                <a:lnTo>
                  <a:pt x="1210072" y="1284947"/>
                </a:lnTo>
                <a:lnTo>
                  <a:pt x="1208485" y="1280180"/>
                </a:lnTo>
                <a:lnTo>
                  <a:pt x="1206897" y="1277400"/>
                </a:lnTo>
                <a:lnTo>
                  <a:pt x="1161653" y="1233310"/>
                </a:lnTo>
                <a:lnTo>
                  <a:pt x="1159272" y="1230530"/>
                </a:lnTo>
                <a:lnTo>
                  <a:pt x="1156494" y="1227352"/>
                </a:lnTo>
                <a:lnTo>
                  <a:pt x="1154906" y="1224175"/>
                </a:lnTo>
                <a:lnTo>
                  <a:pt x="1153319" y="1220600"/>
                </a:lnTo>
                <a:lnTo>
                  <a:pt x="927894" y="1004920"/>
                </a:lnTo>
                <a:lnTo>
                  <a:pt x="925116" y="1002139"/>
                </a:lnTo>
                <a:lnTo>
                  <a:pt x="923131" y="999359"/>
                </a:lnTo>
                <a:lnTo>
                  <a:pt x="921544" y="996181"/>
                </a:lnTo>
                <a:lnTo>
                  <a:pt x="919560" y="993401"/>
                </a:lnTo>
                <a:lnTo>
                  <a:pt x="918369" y="989826"/>
                </a:lnTo>
                <a:lnTo>
                  <a:pt x="917575" y="986648"/>
                </a:lnTo>
                <a:lnTo>
                  <a:pt x="917178" y="983074"/>
                </a:lnTo>
                <a:lnTo>
                  <a:pt x="916781" y="979896"/>
                </a:lnTo>
                <a:lnTo>
                  <a:pt x="916781" y="976321"/>
                </a:lnTo>
                <a:lnTo>
                  <a:pt x="917178" y="973144"/>
                </a:lnTo>
                <a:lnTo>
                  <a:pt x="917972" y="969569"/>
                </a:lnTo>
                <a:lnTo>
                  <a:pt x="919163" y="966391"/>
                </a:lnTo>
                <a:lnTo>
                  <a:pt x="920750" y="962816"/>
                </a:lnTo>
                <a:lnTo>
                  <a:pt x="922338" y="960036"/>
                </a:lnTo>
                <a:lnTo>
                  <a:pt x="924322" y="956858"/>
                </a:lnTo>
                <a:lnTo>
                  <a:pt x="927100" y="954078"/>
                </a:lnTo>
                <a:lnTo>
                  <a:pt x="929481" y="952092"/>
                </a:lnTo>
                <a:lnTo>
                  <a:pt x="932260" y="949311"/>
                </a:lnTo>
                <a:lnTo>
                  <a:pt x="935435" y="947723"/>
                </a:lnTo>
                <a:lnTo>
                  <a:pt x="938213" y="946134"/>
                </a:lnTo>
                <a:lnTo>
                  <a:pt x="941785" y="944942"/>
                </a:lnTo>
                <a:lnTo>
                  <a:pt x="944960" y="944148"/>
                </a:lnTo>
                <a:lnTo>
                  <a:pt x="948531" y="943353"/>
                </a:lnTo>
                <a:lnTo>
                  <a:pt x="951706" y="942956"/>
                </a:lnTo>
                <a:lnTo>
                  <a:pt x="955278" y="942956"/>
                </a:lnTo>
                <a:lnTo>
                  <a:pt x="958453" y="943353"/>
                </a:lnTo>
                <a:lnTo>
                  <a:pt x="962025" y="944545"/>
                </a:lnTo>
                <a:lnTo>
                  <a:pt x="965200" y="945737"/>
                </a:lnTo>
                <a:lnTo>
                  <a:pt x="968772" y="946928"/>
                </a:lnTo>
                <a:lnTo>
                  <a:pt x="971550" y="948517"/>
                </a:lnTo>
                <a:lnTo>
                  <a:pt x="974725" y="950900"/>
                </a:lnTo>
                <a:lnTo>
                  <a:pt x="977503" y="953284"/>
                </a:lnTo>
                <a:lnTo>
                  <a:pt x="1214041" y="1179291"/>
                </a:lnTo>
                <a:lnTo>
                  <a:pt x="1216819" y="1182469"/>
                </a:lnTo>
                <a:lnTo>
                  <a:pt x="1235472" y="1199946"/>
                </a:lnTo>
                <a:lnTo>
                  <a:pt x="1254125" y="1217422"/>
                </a:lnTo>
                <a:lnTo>
                  <a:pt x="1262063" y="1224572"/>
                </a:lnTo>
                <a:lnTo>
                  <a:pt x="1268810" y="1230530"/>
                </a:lnTo>
                <a:lnTo>
                  <a:pt x="1275556" y="1235694"/>
                </a:lnTo>
                <a:lnTo>
                  <a:pt x="1281510" y="1239269"/>
                </a:lnTo>
                <a:lnTo>
                  <a:pt x="1287066" y="1242049"/>
                </a:lnTo>
                <a:lnTo>
                  <a:pt x="1292622" y="1244035"/>
                </a:lnTo>
                <a:lnTo>
                  <a:pt x="1297385" y="1244432"/>
                </a:lnTo>
                <a:lnTo>
                  <a:pt x="1299766" y="1244432"/>
                </a:lnTo>
                <a:lnTo>
                  <a:pt x="1302147" y="1244035"/>
                </a:lnTo>
                <a:lnTo>
                  <a:pt x="1307306" y="1242843"/>
                </a:lnTo>
                <a:lnTo>
                  <a:pt x="1312863" y="1240063"/>
                </a:lnTo>
                <a:lnTo>
                  <a:pt x="1317625" y="1236885"/>
                </a:lnTo>
                <a:lnTo>
                  <a:pt x="1323578" y="1232516"/>
                </a:lnTo>
                <a:lnTo>
                  <a:pt x="1329928" y="1226955"/>
                </a:lnTo>
                <a:lnTo>
                  <a:pt x="1336675" y="1220600"/>
                </a:lnTo>
                <a:lnTo>
                  <a:pt x="1343422" y="1213848"/>
                </a:lnTo>
                <a:lnTo>
                  <a:pt x="1348978" y="1207492"/>
                </a:lnTo>
                <a:lnTo>
                  <a:pt x="1352947" y="1201932"/>
                </a:lnTo>
                <a:lnTo>
                  <a:pt x="1356122" y="1196371"/>
                </a:lnTo>
                <a:lnTo>
                  <a:pt x="1358503" y="1191207"/>
                </a:lnTo>
                <a:lnTo>
                  <a:pt x="1360488" y="1186044"/>
                </a:lnTo>
                <a:lnTo>
                  <a:pt x="1361281" y="1182072"/>
                </a:lnTo>
                <a:lnTo>
                  <a:pt x="1361678" y="1178099"/>
                </a:lnTo>
                <a:lnTo>
                  <a:pt x="1361281" y="1174922"/>
                </a:lnTo>
                <a:lnTo>
                  <a:pt x="1360885" y="1171744"/>
                </a:lnTo>
                <a:lnTo>
                  <a:pt x="1359694" y="1168964"/>
                </a:lnTo>
                <a:lnTo>
                  <a:pt x="1359297" y="1166581"/>
                </a:lnTo>
                <a:lnTo>
                  <a:pt x="1357710" y="1164197"/>
                </a:lnTo>
                <a:lnTo>
                  <a:pt x="1356916" y="1163006"/>
                </a:lnTo>
                <a:lnTo>
                  <a:pt x="1309688" y="1118519"/>
                </a:lnTo>
                <a:lnTo>
                  <a:pt x="1307703" y="1116533"/>
                </a:lnTo>
                <a:lnTo>
                  <a:pt x="1306116" y="1114150"/>
                </a:lnTo>
                <a:lnTo>
                  <a:pt x="1302544" y="1108986"/>
                </a:lnTo>
                <a:lnTo>
                  <a:pt x="1299369" y="1105412"/>
                </a:lnTo>
                <a:lnTo>
                  <a:pt x="1279128" y="1084757"/>
                </a:lnTo>
                <a:lnTo>
                  <a:pt x="1278335" y="1084360"/>
                </a:lnTo>
                <a:lnTo>
                  <a:pt x="1048941" y="854778"/>
                </a:lnTo>
                <a:lnTo>
                  <a:pt x="1046163" y="851997"/>
                </a:lnTo>
                <a:lnTo>
                  <a:pt x="1044178" y="849217"/>
                </a:lnTo>
                <a:lnTo>
                  <a:pt x="1042591" y="846039"/>
                </a:lnTo>
                <a:lnTo>
                  <a:pt x="1041003" y="843259"/>
                </a:lnTo>
                <a:lnTo>
                  <a:pt x="1039813" y="839684"/>
                </a:lnTo>
                <a:lnTo>
                  <a:pt x="1039019" y="836506"/>
                </a:lnTo>
                <a:lnTo>
                  <a:pt x="1038622" y="832931"/>
                </a:lnTo>
                <a:lnTo>
                  <a:pt x="1038622" y="829754"/>
                </a:lnTo>
                <a:lnTo>
                  <a:pt x="1038622" y="826179"/>
                </a:lnTo>
                <a:lnTo>
                  <a:pt x="1039019" y="823001"/>
                </a:lnTo>
                <a:lnTo>
                  <a:pt x="1039813" y="819427"/>
                </a:lnTo>
                <a:lnTo>
                  <a:pt x="1041003" y="816249"/>
                </a:lnTo>
                <a:lnTo>
                  <a:pt x="1042591" y="813071"/>
                </a:lnTo>
                <a:lnTo>
                  <a:pt x="1044178" y="810291"/>
                </a:lnTo>
                <a:lnTo>
                  <a:pt x="1046163" y="807113"/>
                </a:lnTo>
                <a:lnTo>
                  <a:pt x="1048941" y="804730"/>
                </a:lnTo>
                <a:lnTo>
                  <a:pt x="1051719" y="802347"/>
                </a:lnTo>
                <a:lnTo>
                  <a:pt x="1054100" y="799964"/>
                </a:lnTo>
                <a:lnTo>
                  <a:pt x="1057672" y="798375"/>
                </a:lnTo>
                <a:lnTo>
                  <a:pt x="1060450" y="796786"/>
                </a:lnTo>
                <a:lnTo>
                  <a:pt x="1064022" y="795595"/>
                </a:lnTo>
                <a:lnTo>
                  <a:pt x="1067197" y="794800"/>
                </a:lnTo>
                <a:lnTo>
                  <a:pt x="1070769" y="794006"/>
                </a:lnTo>
                <a:lnTo>
                  <a:pt x="1073944" y="794006"/>
                </a:lnTo>
                <a:lnTo>
                  <a:pt x="1077516" y="794006"/>
                </a:lnTo>
                <a:lnTo>
                  <a:pt x="1080691" y="794800"/>
                </a:lnTo>
                <a:lnTo>
                  <a:pt x="1084263" y="795595"/>
                </a:lnTo>
                <a:lnTo>
                  <a:pt x="1087041" y="796786"/>
                </a:lnTo>
                <a:lnTo>
                  <a:pt x="1090613" y="798375"/>
                </a:lnTo>
                <a:lnTo>
                  <a:pt x="1093391" y="799964"/>
                </a:lnTo>
                <a:lnTo>
                  <a:pt x="1096566" y="802347"/>
                </a:lnTo>
                <a:lnTo>
                  <a:pt x="1098947" y="804730"/>
                </a:lnTo>
                <a:lnTo>
                  <a:pt x="1328738" y="1034313"/>
                </a:lnTo>
                <a:lnTo>
                  <a:pt x="1331119" y="1037093"/>
                </a:lnTo>
                <a:lnTo>
                  <a:pt x="1349375" y="1055364"/>
                </a:lnTo>
                <a:lnTo>
                  <a:pt x="1364456" y="1070061"/>
                </a:lnTo>
                <a:lnTo>
                  <a:pt x="1371600" y="1076813"/>
                </a:lnTo>
                <a:lnTo>
                  <a:pt x="1378347" y="1083168"/>
                </a:lnTo>
                <a:lnTo>
                  <a:pt x="1385094" y="1088729"/>
                </a:lnTo>
                <a:lnTo>
                  <a:pt x="1391444" y="1093496"/>
                </a:lnTo>
                <a:lnTo>
                  <a:pt x="1397397" y="1096673"/>
                </a:lnTo>
                <a:lnTo>
                  <a:pt x="1400175" y="1097865"/>
                </a:lnTo>
                <a:lnTo>
                  <a:pt x="1402953" y="1098659"/>
                </a:lnTo>
                <a:lnTo>
                  <a:pt x="1404541" y="1099056"/>
                </a:lnTo>
                <a:lnTo>
                  <a:pt x="1407716" y="1099851"/>
                </a:lnTo>
                <a:lnTo>
                  <a:pt x="1410891" y="1099056"/>
                </a:lnTo>
                <a:lnTo>
                  <a:pt x="1415653" y="1098262"/>
                </a:lnTo>
                <a:lnTo>
                  <a:pt x="1421210" y="1095879"/>
                </a:lnTo>
                <a:lnTo>
                  <a:pt x="1424385" y="1093893"/>
                </a:lnTo>
                <a:lnTo>
                  <a:pt x="1427956" y="1091112"/>
                </a:lnTo>
                <a:lnTo>
                  <a:pt x="1431528" y="1088729"/>
                </a:lnTo>
                <a:lnTo>
                  <a:pt x="1435894" y="1084757"/>
                </a:lnTo>
                <a:lnTo>
                  <a:pt x="1440260" y="1081182"/>
                </a:lnTo>
                <a:lnTo>
                  <a:pt x="1445419" y="1076019"/>
                </a:lnTo>
                <a:lnTo>
                  <a:pt x="1452166" y="1068869"/>
                </a:lnTo>
                <a:lnTo>
                  <a:pt x="1457325" y="1062514"/>
                </a:lnTo>
                <a:lnTo>
                  <a:pt x="1461294" y="1056159"/>
                </a:lnTo>
                <a:lnTo>
                  <a:pt x="1464866" y="1050201"/>
                </a:lnTo>
                <a:lnTo>
                  <a:pt x="1466850" y="1044640"/>
                </a:lnTo>
                <a:lnTo>
                  <a:pt x="1468835" y="1039873"/>
                </a:lnTo>
                <a:lnTo>
                  <a:pt x="1469628" y="1035504"/>
                </a:lnTo>
                <a:lnTo>
                  <a:pt x="1470025" y="1031135"/>
                </a:lnTo>
                <a:lnTo>
                  <a:pt x="1469628" y="1027560"/>
                </a:lnTo>
                <a:lnTo>
                  <a:pt x="1469231" y="1024383"/>
                </a:lnTo>
                <a:lnTo>
                  <a:pt x="1468041" y="1021602"/>
                </a:lnTo>
                <a:lnTo>
                  <a:pt x="1467247" y="1019616"/>
                </a:lnTo>
                <a:lnTo>
                  <a:pt x="1465660" y="1016041"/>
                </a:lnTo>
                <a:lnTo>
                  <a:pt x="1464866" y="1015247"/>
                </a:lnTo>
                <a:lnTo>
                  <a:pt x="1419225" y="969966"/>
                </a:lnTo>
                <a:lnTo>
                  <a:pt x="1416844" y="967583"/>
                </a:lnTo>
                <a:lnTo>
                  <a:pt x="1414860" y="964802"/>
                </a:lnTo>
                <a:lnTo>
                  <a:pt x="1412478" y="961625"/>
                </a:lnTo>
                <a:lnTo>
                  <a:pt x="1411288" y="958447"/>
                </a:lnTo>
                <a:lnTo>
                  <a:pt x="1410097" y="955270"/>
                </a:lnTo>
                <a:lnTo>
                  <a:pt x="1409303" y="952092"/>
                </a:lnTo>
                <a:lnTo>
                  <a:pt x="1408906" y="948517"/>
                </a:lnTo>
                <a:lnTo>
                  <a:pt x="1408510" y="945339"/>
                </a:lnTo>
                <a:lnTo>
                  <a:pt x="1408906" y="941765"/>
                </a:lnTo>
                <a:lnTo>
                  <a:pt x="1409303" y="938587"/>
                </a:lnTo>
                <a:lnTo>
                  <a:pt x="1410097" y="935012"/>
                </a:lnTo>
                <a:lnTo>
                  <a:pt x="1410891" y="931835"/>
                </a:lnTo>
                <a:lnTo>
                  <a:pt x="1412478" y="928657"/>
                </a:lnTo>
                <a:lnTo>
                  <a:pt x="1414463" y="925479"/>
                </a:lnTo>
                <a:lnTo>
                  <a:pt x="1416447" y="922302"/>
                </a:lnTo>
                <a:lnTo>
                  <a:pt x="1418828" y="919919"/>
                </a:lnTo>
                <a:lnTo>
                  <a:pt x="1421606" y="917535"/>
                </a:lnTo>
                <a:lnTo>
                  <a:pt x="1424385" y="915152"/>
                </a:lnTo>
                <a:lnTo>
                  <a:pt x="1427163" y="913563"/>
                </a:lnTo>
                <a:lnTo>
                  <a:pt x="1430338" y="911975"/>
                </a:lnTo>
                <a:lnTo>
                  <a:pt x="1433513" y="910783"/>
                </a:lnTo>
                <a:lnTo>
                  <a:pt x="1437085" y="909989"/>
                </a:lnTo>
                <a:lnTo>
                  <a:pt x="1440260" y="909194"/>
                </a:lnTo>
                <a:lnTo>
                  <a:pt x="1443831" y="909194"/>
                </a:lnTo>
                <a:lnTo>
                  <a:pt x="1447006" y="909194"/>
                </a:lnTo>
                <a:lnTo>
                  <a:pt x="1450578" y="909989"/>
                </a:lnTo>
                <a:lnTo>
                  <a:pt x="1453753" y="910783"/>
                </a:lnTo>
                <a:lnTo>
                  <a:pt x="1457325" y="911975"/>
                </a:lnTo>
                <a:lnTo>
                  <a:pt x="1460103" y="913166"/>
                </a:lnTo>
                <a:lnTo>
                  <a:pt x="1463278" y="914755"/>
                </a:lnTo>
                <a:lnTo>
                  <a:pt x="1466056" y="917138"/>
                </a:lnTo>
                <a:lnTo>
                  <a:pt x="1469231" y="919521"/>
                </a:lnTo>
                <a:lnTo>
                  <a:pt x="1516460" y="966391"/>
                </a:lnTo>
                <a:lnTo>
                  <a:pt x="1520825" y="971952"/>
                </a:lnTo>
                <a:lnTo>
                  <a:pt x="1525191" y="978307"/>
                </a:lnTo>
                <a:lnTo>
                  <a:pt x="1528763" y="985060"/>
                </a:lnTo>
                <a:lnTo>
                  <a:pt x="1532731" y="993004"/>
                </a:lnTo>
                <a:lnTo>
                  <a:pt x="1535510" y="1001345"/>
                </a:lnTo>
                <a:lnTo>
                  <a:pt x="1538288" y="1010481"/>
                </a:lnTo>
                <a:lnTo>
                  <a:pt x="1539875" y="1020411"/>
                </a:lnTo>
                <a:lnTo>
                  <a:pt x="1540272" y="1025574"/>
                </a:lnTo>
                <a:lnTo>
                  <a:pt x="1540272" y="1030738"/>
                </a:lnTo>
                <a:lnTo>
                  <a:pt x="1540272" y="1035901"/>
                </a:lnTo>
                <a:lnTo>
                  <a:pt x="1539875" y="1041462"/>
                </a:lnTo>
                <a:lnTo>
                  <a:pt x="1539478" y="1047023"/>
                </a:lnTo>
                <a:lnTo>
                  <a:pt x="1538685" y="1052981"/>
                </a:lnTo>
                <a:lnTo>
                  <a:pt x="1537494" y="1058145"/>
                </a:lnTo>
                <a:lnTo>
                  <a:pt x="1535510" y="1064103"/>
                </a:lnTo>
                <a:lnTo>
                  <a:pt x="1533525" y="1070061"/>
                </a:lnTo>
                <a:lnTo>
                  <a:pt x="1531144" y="1076416"/>
                </a:lnTo>
                <a:lnTo>
                  <a:pt x="1527969" y="1082374"/>
                </a:lnTo>
                <a:lnTo>
                  <a:pt x="1525191" y="1088729"/>
                </a:lnTo>
                <a:lnTo>
                  <a:pt x="1521222" y="1094687"/>
                </a:lnTo>
                <a:lnTo>
                  <a:pt x="1517253" y="1101042"/>
                </a:lnTo>
                <a:lnTo>
                  <a:pt x="1512491" y="1107398"/>
                </a:lnTo>
                <a:lnTo>
                  <a:pt x="1507331" y="1113753"/>
                </a:lnTo>
                <a:lnTo>
                  <a:pt x="1501775" y="1120108"/>
                </a:lnTo>
                <a:lnTo>
                  <a:pt x="1495822" y="1126066"/>
                </a:lnTo>
                <a:lnTo>
                  <a:pt x="1485900" y="1135599"/>
                </a:lnTo>
                <a:lnTo>
                  <a:pt x="1479550" y="1141160"/>
                </a:lnTo>
                <a:lnTo>
                  <a:pt x="1472010" y="1147118"/>
                </a:lnTo>
                <a:lnTo>
                  <a:pt x="1463675" y="1152679"/>
                </a:lnTo>
                <a:lnTo>
                  <a:pt x="1453753" y="1158239"/>
                </a:lnTo>
                <a:lnTo>
                  <a:pt x="1448991" y="1161020"/>
                </a:lnTo>
                <a:lnTo>
                  <a:pt x="1443435" y="1163403"/>
                </a:lnTo>
                <a:lnTo>
                  <a:pt x="1437878" y="1165389"/>
                </a:lnTo>
                <a:lnTo>
                  <a:pt x="1432322" y="1166978"/>
                </a:lnTo>
                <a:lnTo>
                  <a:pt x="1432719" y="1172539"/>
                </a:lnTo>
                <a:lnTo>
                  <a:pt x="1432719" y="1178497"/>
                </a:lnTo>
                <a:lnTo>
                  <a:pt x="1432719" y="1184852"/>
                </a:lnTo>
                <a:lnTo>
                  <a:pt x="1432322" y="1190810"/>
                </a:lnTo>
                <a:lnTo>
                  <a:pt x="1431131" y="1197165"/>
                </a:lnTo>
                <a:lnTo>
                  <a:pt x="1429941" y="1203520"/>
                </a:lnTo>
                <a:lnTo>
                  <a:pt x="1427956" y="1210273"/>
                </a:lnTo>
                <a:lnTo>
                  <a:pt x="1425575" y="1217025"/>
                </a:lnTo>
                <a:lnTo>
                  <a:pt x="1422797" y="1223778"/>
                </a:lnTo>
                <a:lnTo>
                  <a:pt x="1419225" y="1230530"/>
                </a:lnTo>
                <a:lnTo>
                  <a:pt x="1415653" y="1237283"/>
                </a:lnTo>
                <a:lnTo>
                  <a:pt x="1410891" y="1244432"/>
                </a:lnTo>
                <a:lnTo>
                  <a:pt x="1405731" y="1251185"/>
                </a:lnTo>
                <a:lnTo>
                  <a:pt x="1399778" y="1258334"/>
                </a:lnTo>
                <a:lnTo>
                  <a:pt x="1393428" y="1265484"/>
                </a:lnTo>
                <a:lnTo>
                  <a:pt x="1386285" y="1272633"/>
                </a:lnTo>
                <a:lnTo>
                  <a:pt x="1379935" y="1278194"/>
                </a:lnTo>
                <a:lnTo>
                  <a:pt x="1374378" y="1283755"/>
                </a:lnTo>
                <a:lnTo>
                  <a:pt x="1368028" y="1288124"/>
                </a:lnTo>
                <a:lnTo>
                  <a:pt x="1362075" y="1292891"/>
                </a:lnTo>
                <a:lnTo>
                  <a:pt x="1356519" y="1296863"/>
                </a:lnTo>
                <a:lnTo>
                  <a:pt x="1350566" y="1300040"/>
                </a:lnTo>
                <a:lnTo>
                  <a:pt x="1345010" y="1303615"/>
                </a:lnTo>
                <a:lnTo>
                  <a:pt x="1339453" y="1305998"/>
                </a:lnTo>
                <a:lnTo>
                  <a:pt x="1334294" y="1308382"/>
                </a:lnTo>
                <a:lnTo>
                  <a:pt x="1328738" y="1310765"/>
                </a:lnTo>
                <a:lnTo>
                  <a:pt x="1323181" y="1312354"/>
                </a:lnTo>
                <a:lnTo>
                  <a:pt x="1318022" y="1313545"/>
                </a:lnTo>
                <a:lnTo>
                  <a:pt x="1312863" y="1314737"/>
                </a:lnTo>
                <a:lnTo>
                  <a:pt x="1307703" y="1315134"/>
                </a:lnTo>
                <a:lnTo>
                  <a:pt x="1302544" y="1315531"/>
                </a:lnTo>
                <a:lnTo>
                  <a:pt x="1297781" y="1315928"/>
                </a:lnTo>
                <a:lnTo>
                  <a:pt x="1293019" y="1315531"/>
                </a:lnTo>
                <a:lnTo>
                  <a:pt x="1288256" y="1315134"/>
                </a:lnTo>
                <a:lnTo>
                  <a:pt x="1279128" y="1313545"/>
                </a:lnTo>
                <a:lnTo>
                  <a:pt x="1276747" y="1322284"/>
                </a:lnTo>
                <a:lnTo>
                  <a:pt x="1273969" y="1331022"/>
                </a:lnTo>
                <a:lnTo>
                  <a:pt x="1270000" y="1339760"/>
                </a:lnTo>
                <a:lnTo>
                  <a:pt x="1265635" y="1348499"/>
                </a:lnTo>
                <a:lnTo>
                  <a:pt x="1260078" y="1358032"/>
                </a:lnTo>
                <a:lnTo>
                  <a:pt x="1253331" y="1366770"/>
                </a:lnTo>
                <a:lnTo>
                  <a:pt x="1245394" y="1375906"/>
                </a:lnTo>
                <a:lnTo>
                  <a:pt x="1236266" y="1385439"/>
                </a:lnTo>
                <a:lnTo>
                  <a:pt x="1230313" y="1391397"/>
                </a:lnTo>
                <a:lnTo>
                  <a:pt x="1224756" y="1396163"/>
                </a:lnTo>
                <a:lnTo>
                  <a:pt x="1219200" y="1401327"/>
                </a:lnTo>
                <a:lnTo>
                  <a:pt x="1213247" y="1405696"/>
                </a:lnTo>
                <a:lnTo>
                  <a:pt x="1207691" y="1409271"/>
                </a:lnTo>
                <a:lnTo>
                  <a:pt x="1202135" y="1413243"/>
                </a:lnTo>
                <a:lnTo>
                  <a:pt x="1196578" y="1416023"/>
                </a:lnTo>
                <a:lnTo>
                  <a:pt x="1191419" y="1419201"/>
                </a:lnTo>
                <a:lnTo>
                  <a:pt x="1185863" y="1421584"/>
                </a:lnTo>
                <a:lnTo>
                  <a:pt x="1180703" y="1423173"/>
                </a:lnTo>
                <a:lnTo>
                  <a:pt x="1175544" y="1425159"/>
                </a:lnTo>
                <a:lnTo>
                  <a:pt x="1170781" y="1426748"/>
                </a:lnTo>
                <a:lnTo>
                  <a:pt x="1165622" y="1427542"/>
                </a:lnTo>
                <a:lnTo>
                  <a:pt x="1160463" y="1428336"/>
                </a:lnTo>
                <a:lnTo>
                  <a:pt x="1155700" y="1428734"/>
                </a:lnTo>
                <a:lnTo>
                  <a:pt x="1150938" y="1428734"/>
                </a:lnTo>
                <a:lnTo>
                  <a:pt x="1144588" y="1428734"/>
                </a:lnTo>
                <a:lnTo>
                  <a:pt x="1137841" y="1427939"/>
                </a:lnTo>
                <a:lnTo>
                  <a:pt x="1131491" y="1426748"/>
                </a:lnTo>
                <a:lnTo>
                  <a:pt x="1125538" y="1425159"/>
                </a:lnTo>
                <a:lnTo>
                  <a:pt x="1119188" y="1422776"/>
                </a:lnTo>
                <a:lnTo>
                  <a:pt x="1113235" y="1420392"/>
                </a:lnTo>
                <a:lnTo>
                  <a:pt x="1107281" y="1417215"/>
                </a:lnTo>
                <a:lnTo>
                  <a:pt x="1101725" y="1414037"/>
                </a:lnTo>
                <a:lnTo>
                  <a:pt x="1096566" y="1410462"/>
                </a:lnTo>
                <a:lnTo>
                  <a:pt x="1090613" y="1406888"/>
                </a:lnTo>
                <a:lnTo>
                  <a:pt x="1079897" y="1398943"/>
                </a:lnTo>
                <a:lnTo>
                  <a:pt x="1069975" y="1390205"/>
                </a:lnTo>
                <a:lnTo>
                  <a:pt x="1059656" y="1381069"/>
                </a:lnTo>
                <a:lnTo>
                  <a:pt x="1056878" y="1385836"/>
                </a:lnTo>
                <a:lnTo>
                  <a:pt x="1053703" y="1390205"/>
                </a:lnTo>
                <a:lnTo>
                  <a:pt x="1050131" y="1394971"/>
                </a:lnTo>
                <a:lnTo>
                  <a:pt x="1046163" y="1399738"/>
                </a:lnTo>
                <a:lnTo>
                  <a:pt x="1042194" y="1404107"/>
                </a:lnTo>
                <a:lnTo>
                  <a:pt x="1037431" y="1408874"/>
                </a:lnTo>
                <a:lnTo>
                  <a:pt x="1032669" y="1413640"/>
                </a:lnTo>
                <a:lnTo>
                  <a:pt x="1027113" y="1417612"/>
                </a:lnTo>
                <a:lnTo>
                  <a:pt x="1016794" y="1425953"/>
                </a:lnTo>
                <a:lnTo>
                  <a:pt x="1006475" y="1432706"/>
                </a:lnTo>
                <a:lnTo>
                  <a:pt x="996553" y="1437869"/>
                </a:lnTo>
                <a:lnTo>
                  <a:pt x="986631" y="1442238"/>
                </a:lnTo>
                <a:lnTo>
                  <a:pt x="977503" y="1445813"/>
                </a:lnTo>
                <a:lnTo>
                  <a:pt x="968772" y="1447799"/>
                </a:lnTo>
                <a:lnTo>
                  <a:pt x="959644" y="1448991"/>
                </a:lnTo>
                <a:lnTo>
                  <a:pt x="950913" y="1449388"/>
                </a:lnTo>
                <a:lnTo>
                  <a:pt x="944166" y="1449388"/>
                </a:lnTo>
                <a:lnTo>
                  <a:pt x="937419" y="1448594"/>
                </a:lnTo>
                <a:lnTo>
                  <a:pt x="930672" y="1447402"/>
                </a:lnTo>
                <a:lnTo>
                  <a:pt x="923925" y="1445416"/>
                </a:lnTo>
                <a:lnTo>
                  <a:pt x="917575" y="1443033"/>
                </a:lnTo>
                <a:lnTo>
                  <a:pt x="911225" y="1440650"/>
                </a:lnTo>
                <a:lnTo>
                  <a:pt x="905272" y="1437472"/>
                </a:lnTo>
                <a:lnTo>
                  <a:pt x="898922" y="1434294"/>
                </a:lnTo>
                <a:lnTo>
                  <a:pt x="893366" y="1430720"/>
                </a:lnTo>
                <a:lnTo>
                  <a:pt x="887810" y="1427145"/>
                </a:lnTo>
                <a:lnTo>
                  <a:pt x="876300" y="1419201"/>
                </a:lnTo>
                <a:lnTo>
                  <a:pt x="865188" y="1410462"/>
                </a:lnTo>
                <a:lnTo>
                  <a:pt x="854472" y="1402121"/>
                </a:lnTo>
                <a:lnTo>
                  <a:pt x="837803" y="1388616"/>
                </a:lnTo>
                <a:lnTo>
                  <a:pt x="835422" y="1386630"/>
                </a:lnTo>
                <a:lnTo>
                  <a:pt x="681435" y="1264689"/>
                </a:lnTo>
                <a:lnTo>
                  <a:pt x="673497" y="1270647"/>
                </a:lnTo>
                <a:lnTo>
                  <a:pt x="665560" y="1275414"/>
                </a:lnTo>
                <a:lnTo>
                  <a:pt x="649685" y="1285741"/>
                </a:lnTo>
                <a:lnTo>
                  <a:pt x="633016" y="1294480"/>
                </a:lnTo>
                <a:lnTo>
                  <a:pt x="617538" y="1302026"/>
                </a:lnTo>
                <a:lnTo>
                  <a:pt x="602456" y="1308382"/>
                </a:lnTo>
                <a:lnTo>
                  <a:pt x="588963" y="1313148"/>
                </a:lnTo>
                <a:lnTo>
                  <a:pt x="576660" y="1317120"/>
                </a:lnTo>
                <a:lnTo>
                  <a:pt x="571103" y="1318312"/>
                </a:lnTo>
                <a:lnTo>
                  <a:pt x="565944" y="1319106"/>
                </a:lnTo>
                <a:lnTo>
                  <a:pt x="561975" y="1319503"/>
                </a:lnTo>
                <a:lnTo>
                  <a:pt x="557610" y="1319503"/>
                </a:lnTo>
                <a:lnTo>
                  <a:pt x="553641" y="1319106"/>
                </a:lnTo>
                <a:lnTo>
                  <a:pt x="550069" y="1318312"/>
                </a:lnTo>
                <a:lnTo>
                  <a:pt x="546497" y="1317517"/>
                </a:lnTo>
                <a:lnTo>
                  <a:pt x="543719" y="1315531"/>
                </a:lnTo>
                <a:lnTo>
                  <a:pt x="540941" y="1313942"/>
                </a:lnTo>
                <a:lnTo>
                  <a:pt x="538163" y="1312354"/>
                </a:lnTo>
                <a:lnTo>
                  <a:pt x="535781" y="1309970"/>
                </a:lnTo>
                <a:lnTo>
                  <a:pt x="533003" y="1307587"/>
                </a:lnTo>
                <a:lnTo>
                  <a:pt x="529431" y="1302026"/>
                </a:lnTo>
                <a:lnTo>
                  <a:pt x="525860" y="1296466"/>
                </a:lnTo>
                <a:lnTo>
                  <a:pt x="523478" y="1290507"/>
                </a:lnTo>
                <a:lnTo>
                  <a:pt x="521891" y="1284152"/>
                </a:lnTo>
                <a:lnTo>
                  <a:pt x="519906" y="1278194"/>
                </a:lnTo>
                <a:lnTo>
                  <a:pt x="518716" y="1272236"/>
                </a:lnTo>
                <a:lnTo>
                  <a:pt x="518319" y="1267073"/>
                </a:lnTo>
                <a:lnTo>
                  <a:pt x="517525" y="1259526"/>
                </a:lnTo>
                <a:lnTo>
                  <a:pt x="517525" y="1256745"/>
                </a:lnTo>
                <a:lnTo>
                  <a:pt x="517525" y="1255554"/>
                </a:lnTo>
                <a:lnTo>
                  <a:pt x="516731" y="1252376"/>
                </a:lnTo>
                <a:lnTo>
                  <a:pt x="515541" y="1248007"/>
                </a:lnTo>
                <a:lnTo>
                  <a:pt x="514350" y="1245624"/>
                </a:lnTo>
                <a:lnTo>
                  <a:pt x="512366" y="1243638"/>
                </a:lnTo>
                <a:lnTo>
                  <a:pt x="509985" y="1240857"/>
                </a:lnTo>
                <a:lnTo>
                  <a:pt x="507603" y="1239269"/>
                </a:lnTo>
                <a:lnTo>
                  <a:pt x="504031" y="1237283"/>
                </a:lnTo>
                <a:lnTo>
                  <a:pt x="499666" y="1236091"/>
                </a:lnTo>
                <a:lnTo>
                  <a:pt x="495300" y="1235296"/>
                </a:lnTo>
                <a:lnTo>
                  <a:pt x="489744" y="1234502"/>
                </a:lnTo>
                <a:lnTo>
                  <a:pt x="483394" y="1234502"/>
                </a:lnTo>
                <a:lnTo>
                  <a:pt x="475853" y="1235694"/>
                </a:lnTo>
                <a:lnTo>
                  <a:pt x="471884" y="1236091"/>
                </a:lnTo>
                <a:lnTo>
                  <a:pt x="467915" y="1235694"/>
                </a:lnTo>
                <a:lnTo>
                  <a:pt x="463947" y="1234105"/>
                </a:lnTo>
                <a:lnTo>
                  <a:pt x="459978" y="1232119"/>
                </a:lnTo>
                <a:lnTo>
                  <a:pt x="455612" y="1229736"/>
                </a:lnTo>
                <a:lnTo>
                  <a:pt x="451247" y="1226558"/>
                </a:lnTo>
                <a:lnTo>
                  <a:pt x="447278" y="1222983"/>
                </a:lnTo>
                <a:lnTo>
                  <a:pt x="442912" y="1219011"/>
                </a:lnTo>
                <a:lnTo>
                  <a:pt x="439340" y="1214245"/>
                </a:lnTo>
                <a:lnTo>
                  <a:pt x="434975" y="1209876"/>
                </a:lnTo>
                <a:lnTo>
                  <a:pt x="427037" y="1199151"/>
                </a:lnTo>
                <a:lnTo>
                  <a:pt x="419100" y="1187235"/>
                </a:lnTo>
                <a:lnTo>
                  <a:pt x="411559" y="1175716"/>
                </a:lnTo>
                <a:lnTo>
                  <a:pt x="404415" y="1163800"/>
                </a:lnTo>
                <a:lnTo>
                  <a:pt x="398065" y="1151884"/>
                </a:lnTo>
                <a:lnTo>
                  <a:pt x="388144" y="1130833"/>
                </a:lnTo>
                <a:lnTo>
                  <a:pt x="381000" y="1116136"/>
                </a:lnTo>
                <a:lnTo>
                  <a:pt x="379015" y="1110575"/>
                </a:lnTo>
                <a:lnTo>
                  <a:pt x="379015" y="1108589"/>
                </a:lnTo>
                <a:lnTo>
                  <a:pt x="379015" y="1102631"/>
                </a:lnTo>
                <a:lnTo>
                  <a:pt x="379015" y="1099056"/>
                </a:lnTo>
                <a:lnTo>
                  <a:pt x="378619" y="1094687"/>
                </a:lnTo>
                <a:lnTo>
                  <a:pt x="377428" y="1089921"/>
                </a:lnTo>
                <a:lnTo>
                  <a:pt x="375840" y="1085154"/>
                </a:lnTo>
                <a:lnTo>
                  <a:pt x="374253" y="1080388"/>
                </a:lnTo>
                <a:lnTo>
                  <a:pt x="371872" y="1075622"/>
                </a:lnTo>
                <a:lnTo>
                  <a:pt x="368300" y="1070855"/>
                </a:lnTo>
                <a:lnTo>
                  <a:pt x="363934" y="1066883"/>
                </a:lnTo>
                <a:lnTo>
                  <a:pt x="361553" y="1064500"/>
                </a:lnTo>
                <a:lnTo>
                  <a:pt x="359172" y="1062514"/>
                </a:lnTo>
                <a:lnTo>
                  <a:pt x="355997" y="1060925"/>
                </a:lnTo>
                <a:lnTo>
                  <a:pt x="352822" y="1059336"/>
                </a:lnTo>
                <a:lnTo>
                  <a:pt x="349250" y="1057747"/>
                </a:lnTo>
                <a:lnTo>
                  <a:pt x="345678" y="1056556"/>
                </a:lnTo>
                <a:lnTo>
                  <a:pt x="341312" y="1055761"/>
                </a:lnTo>
                <a:lnTo>
                  <a:pt x="336947" y="1054967"/>
                </a:lnTo>
                <a:lnTo>
                  <a:pt x="332581" y="1054173"/>
                </a:lnTo>
                <a:lnTo>
                  <a:pt x="328215" y="1052981"/>
                </a:lnTo>
                <a:lnTo>
                  <a:pt x="323453" y="1050598"/>
                </a:lnTo>
                <a:lnTo>
                  <a:pt x="319484" y="1048612"/>
                </a:lnTo>
                <a:lnTo>
                  <a:pt x="315119" y="1046229"/>
                </a:lnTo>
                <a:lnTo>
                  <a:pt x="311150" y="1043051"/>
                </a:lnTo>
                <a:lnTo>
                  <a:pt x="307181" y="1039476"/>
                </a:lnTo>
                <a:lnTo>
                  <a:pt x="303212" y="1035504"/>
                </a:lnTo>
                <a:lnTo>
                  <a:pt x="299640" y="1031532"/>
                </a:lnTo>
                <a:lnTo>
                  <a:pt x="295672" y="1027163"/>
                </a:lnTo>
                <a:lnTo>
                  <a:pt x="288528" y="1017233"/>
                </a:lnTo>
                <a:lnTo>
                  <a:pt x="281781" y="1006906"/>
                </a:lnTo>
                <a:lnTo>
                  <a:pt x="275431" y="994990"/>
                </a:lnTo>
                <a:lnTo>
                  <a:pt x="269081" y="982676"/>
                </a:lnTo>
                <a:lnTo>
                  <a:pt x="263922" y="969569"/>
                </a:lnTo>
                <a:lnTo>
                  <a:pt x="258762" y="956064"/>
                </a:lnTo>
                <a:lnTo>
                  <a:pt x="254000" y="942559"/>
                </a:lnTo>
                <a:lnTo>
                  <a:pt x="250031" y="928657"/>
                </a:lnTo>
                <a:lnTo>
                  <a:pt x="246062" y="914755"/>
                </a:lnTo>
                <a:lnTo>
                  <a:pt x="242887" y="901250"/>
                </a:lnTo>
                <a:lnTo>
                  <a:pt x="239712" y="888142"/>
                </a:lnTo>
                <a:lnTo>
                  <a:pt x="239315" y="884568"/>
                </a:lnTo>
                <a:lnTo>
                  <a:pt x="238919" y="880993"/>
                </a:lnTo>
                <a:lnTo>
                  <a:pt x="239315" y="877418"/>
                </a:lnTo>
                <a:lnTo>
                  <a:pt x="239712" y="873843"/>
                </a:lnTo>
                <a:lnTo>
                  <a:pt x="240109" y="870268"/>
                </a:lnTo>
                <a:lnTo>
                  <a:pt x="240903" y="866296"/>
                </a:lnTo>
                <a:lnTo>
                  <a:pt x="244078" y="859147"/>
                </a:lnTo>
                <a:lnTo>
                  <a:pt x="247253" y="851600"/>
                </a:lnTo>
                <a:lnTo>
                  <a:pt x="252015" y="844053"/>
                </a:lnTo>
                <a:lnTo>
                  <a:pt x="257572" y="836506"/>
                </a:lnTo>
                <a:lnTo>
                  <a:pt x="263525" y="828959"/>
                </a:lnTo>
                <a:lnTo>
                  <a:pt x="270272" y="821015"/>
                </a:lnTo>
                <a:lnTo>
                  <a:pt x="277415" y="813469"/>
                </a:lnTo>
                <a:lnTo>
                  <a:pt x="284956" y="806319"/>
                </a:lnTo>
                <a:lnTo>
                  <a:pt x="292894" y="799169"/>
                </a:lnTo>
                <a:lnTo>
                  <a:pt x="301228" y="792020"/>
                </a:lnTo>
                <a:lnTo>
                  <a:pt x="309562" y="784870"/>
                </a:lnTo>
                <a:lnTo>
                  <a:pt x="327422" y="771762"/>
                </a:lnTo>
                <a:lnTo>
                  <a:pt x="271065" y="641480"/>
                </a:lnTo>
                <a:lnTo>
                  <a:pt x="259953" y="660546"/>
                </a:lnTo>
                <a:lnTo>
                  <a:pt x="252015" y="674448"/>
                </a:lnTo>
                <a:lnTo>
                  <a:pt x="245665" y="687159"/>
                </a:lnTo>
                <a:lnTo>
                  <a:pt x="243681" y="690733"/>
                </a:lnTo>
                <a:lnTo>
                  <a:pt x="240903" y="694308"/>
                </a:lnTo>
                <a:lnTo>
                  <a:pt x="238125" y="697486"/>
                </a:lnTo>
                <a:lnTo>
                  <a:pt x="234950" y="700266"/>
                </a:lnTo>
                <a:lnTo>
                  <a:pt x="231378" y="702649"/>
                </a:lnTo>
                <a:lnTo>
                  <a:pt x="227409" y="704635"/>
                </a:lnTo>
                <a:lnTo>
                  <a:pt x="223837" y="705827"/>
                </a:lnTo>
                <a:lnTo>
                  <a:pt x="219472" y="707019"/>
                </a:lnTo>
                <a:lnTo>
                  <a:pt x="213519" y="707416"/>
                </a:lnTo>
                <a:lnTo>
                  <a:pt x="209947" y="707416"/>
                </a:lnTo>
                <a:lnTo>
                  <a:pt x="206375" y="707019"/>
                </a:lnTo>
                <a:lnTo>
                  <a:pt x="203200" y="705827"/>
                </a:lnTo>
                <a:lnTo>
                  <a:pt x="199628" y="704635"/>
                </a:lnTo>
                <a:lnTo>
                  <a:pt x="196850" y="703047"/>
                </a:lnTo>
                <a:lnTo>
                  <a:pt x="193675" y="701458"/>
                </a:lnTo>
                <a:lnTo>
                  <a:pt x="190897" y="699075"/>
                </a:lnTo>
                <a:lnTo>
                  <a:pt x="188119" y="696691"/>
                </a:lnTo>
                <a:lnTo>
                  <a:pt x="9922" y="515568"/>
                </a:lnTo>
                <a:lnTo>
                  <a:pt x="7937" y="513184"/>
                </a:lnTo>
                <a:lnTo>
                  <a:pt x="5953" y="510801"/>
                </a:lnTo>
                <a:lnTo>
                  <a:pt x="3969" y="508021"/>
                </a:lnTo>
                <a:lnTo>
                  <a:pt x="2778" y="505240"/>
                </a:lnTo>
                <a:lnTo>
                  <a:pt x="1587" y="502063"/>
                </a:lnTo>
                <a:lnTo>
                  <a:pt x="794" y="499282"/>
                </a:lnTo>
                <a:lnTo>
                  <a:pt x="397" y="496105"/>
                </a:lnTo>
                <a:lnTo>
                  <a:pt x="0" y="493324"/>
                </a:lnTo>
                <a:lnTo>
                  <a:pt x="0" y="490147"/>
                </a:lnTo>
                <a:lnTo>
                  <a:pt x="0" y="486969"/>
                </a:lnTo>
                <a:lnTo>
                  <a:pt x="397" y="484189"/>
                </a:lnTo>
                <a:lnTo>
                  <a:pt x="1190" y="481011"/>
                </a:lnTo>
                <a:lnTo>
                  <a:pt x="1984" y="477833"/>
                </a:lnTo>
                <a:lnTo>
                  <a:pt x="3175" y="475053"/>
                </a:lnTo>
                <a:lnTo>
                  <a:pt x="4762" y="472273"/>
                </a:lnTo>
                <a:lnTo>
                  <a:pt x="7144" y="469889"/>
                </a:lnTo>
                <a:lnTo>
                  <a:pt x="12700" y="461548"/>
                </a:lnTo>
                <a:lnTo>
                  <a:pt x="26987" y="444071"/>
                </a:lnTo>
                <a:lnTo>
                  <a:pt x="48419" y="417062"/>
                </a:lnTo>
                <a:lnTo>
                  <a:pt x="76597" y="382902"/>
                </a:lnTo>
                <a:lnTo>
                  <a:pt x="92869" y="363439"/>
                </a:lnTo>
                <a:lnTo>
                  <a:pt x="111125" y="342785"/>
                </a:lnTo>
                <a:lnTo>
                  <a:pt x="130572" y="320939"/>
                </a:lnTo>
                <a:lnTo>
                  <a:pt x="151209" y="297901"/>
                </a:lnTo>
                <a:lnTo>
                  <a:pt x="173037" y="274069"/>
                </a:lnTo>
                <a:lnTo>
                  <a:pt x="196453" y="249840"/>
                </a:lnTo>
                <a:lnTo>
                  <a:pt x="220265" y="224816"/>
                </a:lnTo>
                <a:lnTo>
                  <a:pt x="245269" y="200190"/>
                </a:lnTo>
                <a:lnTo>
                  <a:pt x="258365" y="187479"/>
                </a:lnTo>
                <a:lnTo>
                  <a:pt x="271462" y="175166"/>
                </a:lnTo>
                <a:lnTo>
                  <a:pt x="284162" y="163647"/>
                </a:lnTo>
                <a:lnTo>
                  <a:pt x="297259" y="152525"/>
                </a:lnTo>
                <a:lnTo>
                  <a:pt x="321865" y="131474"/>
                </a:lnTo>
                <a:lnTo>
                  <a:pt x="346472" y="112011"/>
                </a:lnTo>
                <a:lnTo>
                  <a:pt x="369887" y="94137"/>
                </a:lnTo>
                <a:lnTo>
                  <a:pt x="392906" y="78646"/>
                </a:lnTo>
                <a:lnTo>
                  <a:pt x="413940" y="64347"/>
                </a:lnTo>
                <a:lnTo>
                  <a:pt x="434181" y="51239"/>
                </a:lnTo>
                <a:lnTo>
                  <a:pt x="452040" y="40117"/>
                </a:lnTo>
                <a:lnTo>
                  <a:pt x="469106" y="30584"/>
                </a:lnTo>
                <a:lnTo>
                  <a:pt x="483791" y="22640"/>
                </a:lnTo>
                <a:lnTo>
                  <a:pt x="496491" y="15888"/>
                </a:lnTo>
                <a:lnTo>
                  <a:pt x="514747" y="6752"/>
                </a:lnTo>
                <a:lnTo>
                  <a:pt x="522685" y="3178"/>
                </a:lnTo>
                <a:lnTo>
                  <a:pt x="527447" y="1192"/>
                </a:lnTo>
                <a:lnTo>
                  <a:pt x="532606" y="397"/>
                </a:lnTo>
                <a:lnTo>
                  <a:pt x="537766"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26" name="标题 11"/>
          <p:cNvSpPr txBox="1">
            <a:spLocks/>
          </p:cNvSpPr>
          <p:nvPr/>
        </p:nvSpPr>
        <p:spPr>
          <a:xfrm>
            <a:off x="6624146" y="14970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5017468" y="213285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cxnSp>
        <p:nvCxnSpPr>
          <p:cNvPr id="28" name="直接连接符 27"/>
          <p:cNvCxnSpPr/>
          <p:nvPr/>
        </p:nvCxnSpPr>
        <p:spPr>
          <a:xfrm>
            <a:off x="5594606" y="243768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9" name="标题 11"/>
          <p:cNvSpPr txBox="1">
            <a:spLocks/>
          </p:cNvSpPr>
          <p:nvPr/>
        </p:nvSpPr>
        <p:spPr>
          <a:xfrm>
            <a:off x="6624147" y="221710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椭圆 39"/>
          <p:cNvSpPr/>
          <p:nvPr/>
        </p:nvSpPr>
        <p:spPr>
          <a:xfrm>
            <a:off x="5017468" y="286973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cxnSp>
        <p:nvCxnSpPr>
          <p:cNvPr id="41" name="直接连接符 40"/>
          <p:cNvCxnSpPr/>
          <p:nvPr/>
        </p:nvCxnSpPr>
        <p:spPr>
          <a:xfrm>
            <a:off x="5594606" y="317456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4" name="标题 11"/>
          <p:cNvSpPr txBox="1">
            <a:spLocks/>
          </p:cNvSpPr>
          <p:nvPr/>
        </p:nvSpPr>
        <p:spPr>
          <a:xfrm>
            <a:off x="6624147" y="295398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椭圆 44"/>
          <p:cNvSpPr/>
          <p:nvPr/>
        </p:nvSpPr>
        <p:spPr>
          <a:xfrm>
            <a:off x="5017469" y="358981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4</a:t>
            </a:r>
            <a:endParaRPr lang="zh-CN" altLang="en-US" dirty="0">
              <a:latin typeface="Impact MT Std" pitchFamily="34" charset="0"/>
              <a:ea typeface="微软雅黑" pitchFamily="34" charset="-122"/>
            </a:endParaRPr>
          </a:p>
        </p:txBody>
      </p:sp>
      <p:cxnSp>
        <p:nvCxnSpPr>
          <p:cNvPr id="46" name="直接连接符 45"/>
          <p:cNvCxnSpPr/>
          <p:nvPr/>
        </p:nvCxnSpPr>
        <p:spPr>
          <a:xfrm>
            <a:off x="5594607" y="389464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7" name="标题 11"/>
          <p:cNvSpPr txBox="1">
            <a:spLocks/>
          </p:cNvSpPr>
          <p:nvPr/>
        </p:nvSpPr>
        <p:spPr>
          <a:xfrm>
            <a:off x="6624148" y="367406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椭圆 47"/>
          <p:cNvSpPr/>
          <p:nvPr/>
        </p:nvSpPr>
        <p:spPr>
          <a:xfrm>
            <a:off x="5017468" y="430989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5</a:t>
            </a:r>
            <a:endParaRPr lang="zh-CN" altLang="en-US" dirty="0">
              <a:latin typeface="Impact MT Std" pitchFamily="34" charset="0"/>
              <a:ea typeface="微软雅黑" pitchFamily="34" charset="-122"/>
            </a:endParaRPr>
          </a:p>
        </p:txBody>
      </p:sp>
      <p:cxnSp>
        <p:nvCxnSpPr>
          <p:cNvPr id="49" name="直接连接符 48"/>
          <p:cNvCxnSpPr/>
          <p:nvPr/>
        </p:nvCxnSpPr>
        <p:spPr>
          <a:xfrm>
            <a:off x="5594606" y="461472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0" name="标题 11"/>
          <p:cNvSpPr txBox="1">
            <a:spLocks/>
          </p:cNvSpPr>
          <p:nvPr/>
        </p:nvSpPr>
        <p:spPr>
          <a:xfrm>
            <a:off x="6624147" y="439414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椭圆 50"/>
          <p:cNvSpPr/>
          <p:nvPr/>
        </p:nvSpPr>
        <p:spPr>
          <a:xfrm>
            <a:off x="5017469" y="502997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6</a:t>
            </a:r>
            <a:endParaRPr lang="zh-CN" altLang="en-US" dirty="0">
              <a:latin typeface="Impact MT Std" pitchFamily="34" charset="0"/>
              <a:ea typeface="微软雅黑" pitchFamily="34" charset="-122"/>
            </a:endParaRPr>
          </a:p>
        </p:txBody>
      </p:sp>
      <p:cxnSp>
        <p:nvCxnSpPr>
          <p:cNvPr id="52" name="直接连接符 51"/>
          <p:cNvCxnSpPr/>
          <p:nvPr/>
        </p:nvCxnSpPr>
        <p:spPr>
          <a:xfrm>
            <a:off x="5594607" y="5334808"/>
            <a:ext cx="1007039" cy="0"/>
          </a:xfrm>
          <a:prstGeom prst="line">
            <a:avLst/>
          </a:prstGeom>
          <a:ln w="6350">
            <a:solidFill>
              <a:schemeClr val="bg1">
                <a:lumMod val="50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3" name="标题 11"/>
          <p:cNvSpPr txBox="1">
            <a:spLocks/>
          </p:cNvSpPr>
          <p:nvPr/>
        </p:nvSpPr>
        <p:spPr>
          <a:xfrm>
            <a:off x="6624148" y="5114220"/>
            <a:ext cx="3865930"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2803304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anim calcmode="lin" valueType="num">
                                      <p:cBhvr>
                                        <p:cTn id="10" dur="500" fill="hold"/>
                                        <p:tgtEl>
                                          <p:spTgt spid="25"/>
                                        </p:tgtEl>
                                        <p:attrNameLst>
                                          <p:attrName>ppt_x</p:attrName>
                                        </p:attrNameLst>
                                      </p:cBhvr>
                                      <p:tavLst>
                                        <p:tav tm="0">
                                          <p:val>
                                            <p:fltVal val="0.5"/>
                                          </p:val>
                                        </p:tav>
                                        <p:tav tm="100000">
                                          <p:val>
                                            <p:strVal val="#ppt_x"/>
                                          </p:val>
                                        </p:tav>
                                      </p:tavLst>
                                    </p:anim>
                                    <p:anim calcmode="lin" valueType="num">
                                      <p:cBhvr>
                                        <p:cTn id="11" dur="500" fill="hold"/>
                                        <p:tgtEl>
                                          <p:spTgt spid="2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500" fill="hold"/>
                                        <p:tgtEl>
                                          <p:spTgt spid="24"/>
                                        </p:tgtEl>
                                        <p:attrNameLst>
                                          <p:attrName>ppt_w</p:attrName>
                                        </p:attrNameLst>
                                      </p:cBhvr>
                                      <p:tavLst>
                                        <p:tav tm="0">
                                          <p:val>
                                            <p:fltVal val="0"/>
                                          </p:val>
                                        </p:tav>
                                        <p:tav tm="100000">
                                          <p:val>
                                            <p:strVal val="#ppt_w"/>
                                          </p:val>
                                        </p:tav>
                                      </p:tavLst>
                                    </p:anim>
                                    <p:anim calcmode="lin" valueType="num">
                                      <p:cBhvr>
                                        <p:cTn id="15" dur="500" fill="hold"/>
                                        <p:tgtEl>
                                          <p:spTgt spid="24"/>
                                        </p:tgtEl>
                                        <p:attrNameLst>
                                          <p:attrName>ppt_h</p:attrName>
                                        </p:attrNameLst>
                                      </p:cBhvr>
                                      <p:tavLst>
                                        <p:tav tm="0">
                                          <p:val>
                                            <p:fltVal val="0"/>
                                          </p:val>
                                        </p:tav>
                                        <p:tav tm="100000">
                                          <p:val>
                                            <p:strVal val="#ppt_h"/>
                                          </p:val>
                                        </p:tav>
                                      </p:tavLst>
                                    </p:anim>
                                    <p:animEffect transition="in" filter="fade">
                                      <p:cBhvr>
                                        <p:cTn id="16" dur="500"/>
                                        <p:tgtEl>
                                          <p:spTgt spid="24"/>
                                        </p:tgtEl>
                                      </p:cBhvr>
                                    </p:animEffect>
                                    <p:anim calcmode="lin" valueType="num">
                                      <p:cBhvr>
                                        <p:cTn id="17" dur="500" fill="hold"/>
                                        <p:tgtEl>
                                          <p:spTgt spid="24"/>
                                        </p:tgtEl>
                                        <p:attrNameLst>
                                          <p:attrName>ppt_x</p:attrName>
                                        </p:attrNameLst>
                                      </p:cBhvr>
                                      <p:tavLst>
                                        <p:tav tm="0">
                                          <p:val>
                                            <p:fltVal val="0.5"/>
                                          </p:val>
                                        </p:tav>
                                        <p:tav tm="100000">
                                          <p:val>
                                            <p:strVal val="#ppt_x"/>
                                          </p:val>
                                        </p:tav>
                                      </p:tavLst>
                                    </p:anim>
                                    <p:anim calcmode="lin" valueType="num">
                                      <p:cBhvr>
                                        <p:cTn id="18" dur="500" fill="hold"/>
                                        <p:tgtEl>
                                          <p:spTgt spid="24"/>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25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anim calcmode="lin" valueType="num">
                                      <p:cBhvr>
                                        <p:cTn id="24" dur="500" fill="hold"/>
                                        <p:tgtEl>
                                          <p:spTgt spid="23"/>
                                        </p:tgtEl>
                                        <p:attrNameLst>
                                          <p:attrName>ppt_x</p:attrName>
                                        </p:attrNameLst>
                                      </p:cBhvr>
                                      <p:tavLst>
                                        <p:tav tm="0">
                                          <p:val>
                                            <p:fltVal val="0.5"/>
                                          </p:val>
                                        </p:tav>
                                        <p:tav tm="100000">
                                          <p:val>
                                            <p:strVal val="#ppt_x"/>
                                          </p:val>
                                        </p:tav>
                                      </p:tavLst>
                                    </p:anim>
                                    <p:anim calcmode="lin" valueType="num">
                                      <p:cBhvr>
                                        <p:cTn id="25" dur="500" fill="hold"/>
                                        <p:tgtEl>
                                          <p:spTgt spid="23"/>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25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anim calcmode="lin" valueType="num">
                                      <p:cBhvr>
                                        <p:cTn id="31" dur="500" fill="hold"/>
                                        <p:tgtEl>
                                          <p:spTgt spid="20"/>
                                        </p:tgtEl>
                                        <p:attrNameLst>
                                          <p:attrName>ppt_x</p:attrName>
                                        </p:attrNameLst>
                                      </p:cBhvr>
                                      <p:tavLst>
                                        <p:tav tm="0">
                                          <p:val>
                                            <p:fltVal val="0.5"/>
                                          </p:val>
                                        </p:tav>
                                        <p:tav tm="100000">
                                          <p:val>
                                            <p:strVal val="#ppt_x"/>
                                          </p:val>
                                        </p:tav>
                                      </p:tavLst>
                                    </p:anim>
                                    <p:anim calcmode="lin" valueType="num">
                                      <p:cBhvr>
                                        <p:cTn id="32" dur="500" fill="hold"/>
                                        <p:tgtEl>
                                          <p:spTgt spid="20"/>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10"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childTnLst>
                                </p:cTn>
                              </p:par>
                            </p:childTnLst>
                          </p:cTn>
                        </p:par>
                        <p:par>
                          <p:cTn id="37" fill="hold">
                            <p:stCondLst>
                              <p:cond delay="1250"/>
                            </p:stCondLst>
                            <p:childTnLst>
                              <p:par>
                                <p:cTn id="38" presetID="22" presetClass="entr" presetSubtype="8"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childTnLst>
                          </p:cTn>
                        </p:par>
                        <p:par>
                          <p:cTn id="41" fill="hold">
                            <p:stCondLst>
                              <p:cond delay="1750"/>
                            </p:stCondLst>
                            <p:childTnLst>
                              <p:par>
                                <p:cTn id="42" presetID="53" presetClass="entr" presetSubtype="16"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250"/>
                            </p:stCondLst>
                            <p:childTnLst>
                              <p:par>
                                <p:cTn id="48" presetID="10"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500"/>
                                        <p:tgtEl>
                                          <p:spTgt spid="27"/>
                                        </p:tgtEl>
                                      </p:cBhvr>
                                    </p:animEffect>
                                  </p:childTnLst>
                                </p:cTn>
                              </p:par>
                            </p:childTnLst>
                          </p:cTn>
                        </p:par>
                        <p:par>
                          <p:cTn id="51" fill="hold">
                            <p:stCondLst>
                              <p:cond delay="2750"/>
                            </p:stCondLst>
                            <p:childTnLst>
                              <p:par>
                                <p:cTn id="52" presetID="22" presetClass="entr" presetSubtype="8" fill="hold"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wipe(left)">
                                      <p:cBhvr>
                                        <p:cTn id="54" dur="500"/>
                                        <p:tgtEl>
                                          <p:spTgt spid="28"/>
                                        </p:tgtEl>
                                      </p:cBhvr>
                                    </p:animEffect>
                                  </p:childTnLst>
                                </p:cTn>
                              </p:par>
                            </p:childTnLst>
                          </p:cTn>
                        </p:par>
                        <p:par>
                          <p:cTn id="55" fill="hold">
                            <p:stCondLst>
                              <p:cond delay="3250"/>
                            </p:stCondLst>
                            <p:childTnLst>
                              <p:par>
                                <p:cTn id="56" presetID="53" presetClass="entr" presetSubtype="16" fill="hold" grpId="0" nodeType="afterEffect">
                                  <p:stCondLst>
                                    <p:cond delay="0"/>
                                  </p:stCondLst>
                                  <p:childTnLst>
                                    <p:set>
                                      <p:cBhvr>
                                        <p:cTn id="57" dur="1" fill="hold">
                                          <p:stCondLst>
                                            <p:cond delay="0"/>
                                          </p:stCondLst>
                                        </p:cTn>
                                        <p:tgtEl>
                                          <p:spTgt spid="29"/>
                                        </p:tgtEl>
                                        <p:attrNameLst>
                                          <p:attrName>style.visibility</p:attrName>
                                        </p:attrNameLst>
                                      </p:cBhvr>
                                      <p:to>
                                        <p:strVal val="visible"/>
                                      </p:to>
                                    </p:set>
                                    <p:anim calcmode="lin" valueType="num">
                                      <p:cBhvr>
                                        <p:cTn id="58" dur="500" fill="hold"/>
                                        <p:tgtEl>
                                          <p:spTgt spid="29"/>
                                        </p:tgtEl>
                                        <p:attrNameLst>
                                          <p:attrName>ppt_w</p:attrName>
                                        </p:attrNameLst>
                                      </p:cBhvr>
                                      <p:tavLst>
                                        <p:tav tm="0">
                                          <p:val>
                                            <p:fltVal val="0"/>
                                          </p:val>
                                        </p:tav>
                                        <p:tav tm="100000">
                                          <p:val>
                                            <p:strVal val="#ppt_w"/>
                                          </p:val>
                                        </p:tav>
                                      </p:tavLst>
                                    </p:anim>
                                    <p:anim calcmode="lin" valueType="num">
                                      <p:cBhvr>
                                        <p:cTn id="59" dur="500" fill="hold"/>
                                        <p:tgtEl>
                                          <p:spTgt spid="29"/>
                                        </p:tgtEl>
                                        <p:attrNameLst>
                                          <p:attrName>ppt_h</p:attrName>
                                        </p:attrNameLst>
                                      </p:cBhvr>
                                      <p:tavLst>
                                        <p:tav tm="0">
                                          <p:val>
                                            <p:fltVal val="0"/>
                                          </p:val>
                                        </p:tav>
                                        <p:tav tm="100000">
                                          <p:val>
                                            <p:strVal val="#ppt_h"/>
                                          </p:val>
                                        </p:tav>
                                      </p:tavLst>
                                    </p:anim>
                                    <p:animEffect transition="in" filter="fade">
                                      <p:cBhvr>
                                        <p:cTn id="60" dur="500"/>
                                        <p:tgtEl>
                                          <p:spTgt spid="29"/>
                                        </p:tgtEl>
                                      </p:cBhvr>
                                    </p:animEffect>
                                  </p:childTnLst>
                                </p:cTn>
                              </p:par>
                            </p:childTnLst>
                          </p:cTn>
                        </p:par>
                        <p:par>
                          <p:cTn id="61" fill="hold">
                            <p:stCondLst>
                              <p:cond delay="3750"/>
                            </p:stCondLst>
                            <p:childTnLst>
                              <p:par>
                                <p:cTn id="62" presetID="10" presetClass="entr" presetSubtype="0"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Effect transition="in" filter="fade">
                                      <p:cBhvr>
                                        <p:cTn id="64" dur="500"/>
                                        <p:tgtEl>
                                          <p:spTgt spid="40"/>
                                        </p:tgtEl>
                                      </p:cBhvr>
                                    </p:animEffect>
                                  </p:childTnLst>
                                </p:cTn>
                              </p:par>
                            </p:childTnLst>
                          </p:cTn>
                        </p:par>
                        <p:par>
                          <p:cTn id="65" fill="hold">
                            <p:stCondLst>
                              <p:cond delay="4250"/>
                            </p:stCondLst>
                            <p:childTnLst>
                              <p:par>
                                <p:cTn id="66" presetID="22" presetClass="entr" presetSubtype="8"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wipe(left)">
                                      <p:cBhvr>
                                        <p:cTn id="68" dur="500"/>
                                        <p:tgtEl>
                                          <p:spTgt spid="41"/>
                                        </p:tgtEl>
                                      </p:cBhvr>
                                    </p:animEffect>
                                  </p:childTnLst>
                                </p:cTn>
                              </p:par>
                            </p:childTnLst>
                          </p:cTn>
                        </p:par>
                        <p:par>
                          <p:cTn id="69" fill="hold">
                            <p:stCondLst>
                              <p:cond delay="47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p:stCondLst>
                              <p:cond delay="5250"/>
                            </p:stCondLst>
                            <p:childTnLst>
                              <p:par>
                                <p:cTn id="76" presetID="10" presetClass="entr" presetSubtype="0" fill="hold" grpId="0" nodeType="afterEffect">
                                  <p:stCondLst>
                                    <p:cond delay="0"/>
                                  </p:stCondLst>
                                  <p:childTnLst>
                                    <p:set>
                                      <p:cBhvr>
                                        <p:cTn id="77" dur="1" fill="hold">
                                          <p:stCondLst>
                                            <p:cond delay="0"/>
                                          </p:stCondLst>
                                        </p:cTn>
                                        <p:tgtEl>
                                          <p:spTgt spid="45"/>
                                        </p:tgtEl>
                                        <p:attrNameLst>
                                          <p:attrName>style.visibility</p:attrName>
                                        </p:attrNameLst>
                                      </p:cBhvr>
                                      <p:to>
                                        <p:strVal val="visible"/>
                                      </p:to>
                                    </p:set>
                                    <p:animEffect transition="in" filter="fade">
                                      <p:cBhvr>
                                        <p:cTn id="78" dur="500"/>
                                        <p:tgtEl>
                                          <p:spTgt spid="45"/>
                                        </p:tgtEl>
                                      </p:cBhvr>
                                    </p:animEffect>
                                  </p:childTnLst>
                                </p:cTn>
                              </p:par>
                            </p:childTnLst>
                          </p:cTn>
                        </p:par>
                        <p:par>
                          <p:cTn id="79" fill="hold">
                            <p:stCondLst>
                              <p:cond delay="5750"/>
                            </p:stCondLst>
                            <p:childTnLst>
                              <p:par>
                                <p:cTn id="80" presetID="22" presetClass="entr" presetSubtype="8" fill="hold" nodeType="after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left)">
                                      <p:cBhvr>
                                        <p:cTn id="82" dur="500"/>
                                        <p:tgtEl>
                                          <p:spTgt spid="46"/>
                                        </p:tgtEl>
                                      </p:cBhvr>
                                    </p:animEffect>
                                  </p:childTnLst>
                                </p:cTn>
                              </p:par>
                            </p:childTnLst>
                          </p:cTn>
                        </p:par>
                        <p:par>
                          <p:cTn id="83" fill="hold">
                            <p:stCondLst>
                              <p:cond delay="6250"/>
                            </p:stCondLst>
                            <p:childTnLst>
                              <p:par>
                                <p:cTn id="84" presetID="53" presetClass="entr" presetSubtype="16" fill="hold" grpId="0" nodeType="after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p:cTn id="86" dur="500" fill="hold"/>
                                        <p:tgtEl>
                                          <p:spTgt spid="47"/>
                                        </p:tgtEl>
                                        <p:attrNameLst>
                                          <p:attrName>ppt_w</p:attrName>
                                        </p:attrNameLst>
                                      </p:cBhvr>
                                      <p:tavLst>
                                        <p:tav tm="0">
                                          <p:val>
                                            <p:fltVal val="0"/>
                                          </p:val>
                                        </p:tav>
                                        <p:tav tm="100000">
                                          <p:val>
                                            <p:strVal val="#ppt_w"/>
                                          </p:val>
                                        </p:tav>
                                      </p:tavLst>
                                    </p:anim>
                                    <p:anim calcmode="lin" valueType="num">
                                      <p:cBhvr>
                                        <p:cTn id="87" dur="500" fill="hold"/>
                                        <p:tgtEl>
                                          <p:spTgt spid="47"/>
                                        </p:tgtEl>
                                        <p:attrNameLst>
                                          <p:attrName>ppt_h</p:attrName>
                                        </p:attrNameLst>
                                      </p:cBhvr>
                                      <p:tavLst>
                                        <p:tav tm="0">
                                          <p:val>
                                            <p:fltVal val="0"/>
                                          </p:val>
                                        </p:tav>
                                        <p:tav tm="100000">
                                          <p:val>
                                            <p:strVal val="#ppt_h"/>
                                          </p:val>
                                        </p:tav>
                                      </p:tavLst>
                                    </p:anim>
                                    <p:animEffect transition="in" filter="fade">
                                      <p:cBhvr>
                                        <p:cTn id="88" dur="500"/>
                                        <p:tgtEl>
                                          <p:spTgt spid="47"/>
                                        </p:tgtEl>
                                      </p:cBhvr>
                                    </p:animEffect>
                                  </p:childTnLst>
                                </p:cTn>
                              </p:par>
                            </p:childTnLst>
                          </p:cTn>
                        </p:par>
                        <p:par>
                          <p:cTn id="89" fill="hold">
                            <p:stCondLst>
                              <p:cond delay="6750"/>
                            </p:stCondLst>
                            <p:childTnLst>
                              <p:par>
                                <p:cTn id="90" presetID="10" presetClass="entr" presetSubtype="0"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transition="in" filter="fade">
                                      <p:cBhvr>
                                        <p:cTn id="92" dur="500"/>
                                        <p:tgtEl>
                                          <p:spTgt spid="48"/>
                                        </p:tgtEl>
                                      </p:cBhvr>
                                    </p:animEffect>
                                  </p:childTnLst>
                                </p:cTn>
                              </p:par>
                            </p:childTnLst>
                          </p:cTn>
                        </p:par>
                        <p:par>
                          <p:cTn id="93" fill="hold">
                            <p:stCondLst>
                              <p:cond delay="7250"/>
                            </p:stCondLst>
                            <p:childTnLst>
                              <p:par>
                                <p:cTn id="94" presetID="22" presetClass="entr" presetSubtype="8" fill="hold" nodeType="afterEffect">
                                  <p:stCondLst>
                                    <p:cond delay="0"/>
                                  </p:stCondLst>
                                  <p:childTnLst>
                                    <p:set>
                                      <p:cBhvr>
                                        <p:cTn id="95" dur="1" fill="hold">
                                          <p:stCondLst>
                                            <p:cond delay="0"/>
                                          </p:stCondLst>
                                        </p:cTn>
                                        <p:tgtEl>
                                          <p:spTgt spid="49"/>
                                        </p:tgtEl>
                                        <p:attrNameLst>
                                          <p:attrName>style.visibility</p:attrName>
                                        </p:attrNameLst>
                                      </p:cBhvr>
                                      <p:to>
                                        <p:strVal val="visible"/>
                                      </p:to>
                                    </p:set>
                                    <p:animEffect transition="in" filter="wipe(left)">
                                      <p:cBhvr>
                                        <p:cTn id="96" dur="500"/>
                                        <p:tgtEl>
                                          <p:spTgt spid="49"/>
                                        </p:tgtEl>
                                      </p:cBhvr>
                                    </p:animEffect>
                                  </p:childTnLst>
                                </p:cTn>
                              </p:par>
                            </p:childTnLst>
                          </p:cTn>
                        </p:par>
                        <p:par>
                          <p:cTn id="97" fill="hold">
                            <p:stCondLst>
                              <p:cond delay="7750"/>
                            </p:stCondLst>
                            <p:childTnLst>
                              <p:par>
                                <p:cTn id="98" presetID="53" presetClass="entr" presetSubtype="16" fill="hold" grpId="0" nodeType="afterEffect">
                                  <p:stCondLst>
                                    <p:cond delay="0"/>
                                  </p:stCondLst>
                                  <p:childTnLst>
                                    <p:set>
                                      <p:cBhvr>
                                        <p:cTn id="99" dur="1" fill="hold">
                                          <p:stCondLst>
                                            <p:cond delay="0"/>
                                          </p:stCondLst>
                                        </p:cTn>
                                        <p:tgtEl>
                                          <p:spTgt spid="50"/>
                                        </p:tgtEl>
                                        <p:attrNameLst>
                                          <p:attrName>style.visibility</p:attrName>
                                        </p:attrNameLst>
                                      </p:cBhvr>
                                      <p:to>
                                        <p:strVal val="visible"/>
                                      </p:to>
                                    </p:set>
                                    <p:anim calcmode="lin" valueType="num">
                                      <p:cBhvr>
                                        <p:cTn id="100" dur="500" fill="hold"/>
                                        <p:tgtEl>
                                          <p:spTgt spid="50"/>
                                        </p:tgtEl>
                                        <p:attrNameLst>
                                          <p:attrName>ppt_w</p:attrName>
                                        </p:attrNameLst>
                                      </p:cBhvr>
                                      <p:tavLst>
                                        <p:tav tm="0">
                                          <p:val>
                                            <p:fltVal val="0"/>
                                          </p:val>
                                        </p:tav>
                                        <p:tav tm="100000">
                                          <p:val>
                                            <p:strVal val="#ppt_w"/>
                                          </p:val>
                                        </p:tav>
                                      </p:tavLst>
                                    </p:anim>
                                    <p:anim calcmode="lin" valueType="num">
                                      <p:cBhvr>
                                        <p:cTn id="101" dur="500" fill="hold"/>
                                        <p:tgtEl>
                                          <p:spTgt spid="50"/>
                                        </p:tgtEl>
                                        <p:attrNameLst>
                                          <p:attrName>ppt_h</p:attrName>
                                        </p:attrNameLst>
                                      </p:cBhvr>
                                      <p:tavLst>
                                        <p:tav tm="0">
                                          <p:val>
                                            <p:fltVal val="0"/>
                                          </p:val>
                                        </p:tav>
                                        <p:tav tm="100000">
                                          <p:val>
                                            <p:strVal val="#ppt_h"/>
                                          </p:val>
                                        </p:tav>
                                      </p:tavLst>
                                    </p:anim>
                                    <p:animEffect transition="in" filter="fade">
                                      <p:cBhvr>
                                        <p:cTn id="102" dur="500"/>
                                        <p:tgtEl>
                                          <p:spTgt spid="50"/>
                                        </p:tgtEl>
                                      </p:cBhvr>
                                    </p:animEffect>
                                  </p:childTnLst>
                                </p:cTn>
                              </p:par>
                            </p:childTnLst>
                          </p:cTn>
                        </p:par>
                        <p:par>
                          <p:cTn id="103" fill="hold">
                            <p:stCondLst>
                              <p:cond delay="8250"/>
                            </p:stCondLst>
                            <p:childTnLst>
                              <p:par>
                                <p:cTn id="104" presetID="10" presetClass="entr" presetSubtype="0" fill="hold" grpId="0" nodeType="afterEffect">
                                  <p:stCondLst>
                                    <p:cond delay="0"/>
                                  </p:stCondLst>
                                  <p:childTnLst>
                                    <p:set>
                                      <p:cBhvr>
                                        <p:cTn id="105" dur="1" fill="hold">
                                          <p:stCondLst>
                                            <p:cond delay="0"/>
                                          </p:stCondLst>
                                        </p:cTn>
                                        <p:tgtEl>
                                          <p:spTgt spid="51"/>
                                        </p:tgtEl>
                                        <p:attrNameLst>
                                          <p:attrName>style.visibility</p:attrName>
                                        </p:attrNameLst>
                                      </p:cBhvr>
                                      <p:to>
                                        <p:strVal val="visible"/>
                                      </p:to>
                                    </p:set>
                                    <p:animEffect transition="in" filter="fade">
                                      <p:cBhvr>
                                        <p:cTn id="106" dur="500"/>
                                        <p:tgtEl>
                                          <p:spTgt spid="51"/>
                                        </p:tgtEl>
                                      </p:cBhvr>
                                    </p:animEffect>
                                  </p:childTnLst>
                                </p:cTn>
                              </p:par>
                            </p:childTnLst>
                          </p:cTn>
                        </p:par>
                        <p:par>
                          <p:cTn id="107" fill="hold">
                            <p:stCondLst>
                              <p:cond delay="8750"/>
                            </p:stCondLst>
                            <p:childTnLst>
                              <p:par>
                                <p:cTn id="108" presetID="22" presetClass="entr" presetSubtype="8" fill="hold" nodeType="afterEffect">
                                  <p:stCondLst>
                                    <p:cond delay="0"/>
                                  </p:stCondLst>
                                  <p:childTnLst>
                                    <p:set>
                                      <p:cBhvr>
                                        <p:cTn id="109" dur="1" fill="hold">
                                          <p:stCondLst>
                                            <p:cond delay="0"/>
                                          </p:stCondLst>
                                        </p:cTn>
                                        <p:tgtEl>
                                          <p:spTgt spid="52"/>
                                        </p:tgtEl>
                                        <p:attrNameLst>
                                          <p:attrName>style.visibility</p:attrName>
                                        </p:attrNameLst>
                                      </p:cBhvr>
                                      <p:to>
                                        <p:strVal val="visible"/>
                                      </p:to>
                                    </p:set>
                                    <p:animEffect transition="in" filter="wipe(left)">
                                      <p:cBhvr>
                                        <p:cTn id="110" dur="500"/>
                                        <p:tgtEl>
                                          <p:spTgt spid="52"/>
                                        </p:tgtEl>
                                      </p:cBhvr>
                                    </p:animEffect>
                                  </p:childTnLst>
                                </p:cTn>
                              </p:par>
                            </p:childTnLst>
                          </p:cTn>
                        </p:par>
                        <p:par>
                          <p:cTn id="111" fill="hold">
                            <p:stCondLst>
                              <p:cond delay="9250"/>
                            </p:stCondLst>
                            <p:childTnLst>
                              <p:par>
                                <p:cTn id="112" presetID="53" presetClass="entr" presetSubtype="16" fill="hold" grpId="0" nodeType="afterEffect">
                                  <p:stCondLst>
                                    <p:cond delay="0"/>
                                  </p:stCondLst>
                                  <p:childTnLst>
                                    <p:set>
                                      <p:cBhvr>
                                        <p:cTn id="113" dur="1" fill="hold">
                                          <p:stCondLst>
                                            <p:cond delay="0"/>
                                          </p:stCondLst>
                                        </p:cTn>
                                        <p:tgtEl>
                                          <p:spTgt spid="53"/>
                                        </p:tgtEl>
                                        <p:attrNameLst>
                                          <p:attrName>style.visibility</p:attrName>
                                        </p:attrNameLst>
                                      </p:cBhvr>
                                      <p:to>
                                        <p:strVal val="visible"/>
                                      </p:to>
                                    </p:set>
                                    <p:anim calcmode="lin" valueType="num">
                                      <p:cBhvr>
                                        <p:cTn id="114" dur="500" fill="hold"/>
                                        <p:tgtEl>
                                          <p:spTgt spid="53"/>
                                        </p:tgtEl>
                                        <p:attrNameLst>
                                          <p:attrName>ppt_w</p:attrName>
                                        </p:attrNameLst>
                                      </p:cBhvr>
                                      <p:tavLst>
                                        <p:tav tm="0">
                                          <p:val>
                                            <p:fltVal val="0"/>
                                          </p:val>
                                        </p:tav>
                                        <p:tav tm="100000">
                                          <p:val>
                                            <p:strVal val="#ppt_w"/>
                                          </p:val>
                                        </p:tav>
                                      </p:tavLst>
                                    </p:anim>
                                    <p:anim calcmode="lin" valueType="num">
                                      <p:cBhvr>
                                        <p:cTn id="115" dur="500" fill="hold"/>
                                        <p:tgtEl>
                                          <p:spTgt spid="53"/>
                                        </p:tgtEl>
                                        <p:attrNameLst>
                                          <p:attrName>ppt_h</p:attrName>
                                        </p:attrNameLst>
                                      </p:cBhvr>
                                      <p:tavLst>
                                        <p:tav tm="0">
                                          <p:val>
                                            <p:fltVal val="0"/>
                                          </p:val>
                                        </p:tav>
                                        <p:tav tm="100000">
                                          <p:val>
                                            <p:strVal val="#ppt_h"/>
                                          </p:val>
                                        </p:tav>
                                      </p:tavLst>
                                    </p:anim>
                                    <p:animEffect transition="in" filter="fade">
                                      <p:cBhvr>
                                        <p:cTn id="11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p:bldP spid="24" grpId="0" animBg="1"/>
      <p:bldP spid="25" grpId="0" animBg="1"/>
      <p:bldP spid="26" grpId="0"/>
      <p:bldP spid="27" grpId="0" animBg="1"/>
      <p:bldP spid="29" grpId="0"/>
      <p:bldP spid="40" grpId="0" animBg="1"/>
      <p:bldP spid="44" grpId="0"/>
      <p:bldP spid="45" grpId="0" animBg="1"/>
      <p:bldP spid="47" grpId="0"/>
      <p:bldP spid="48" grpId="0" animBg="1"/>
      <p:bldP spid="50" grpId="0"/>
      <p:bldP spid="51" grpId="0" animBg="1"/>
      <p:bldP spid="5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代理推广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AGENT TO PROMOTE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燕尾形 19"/>
          <p:cNvSpPr/>
          <p:nvPr/>
        </p:nvSpPr>
        <p:spPr>
          <a:xfrm rot="5400000">
            <a:off x="1885119" y="206084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1" name="直接连接符 20"/>
          <p:cNvCxnSpPr/>
          <p:nvPr/>
        </p:nvCxnSpPr>
        <p:spPr>
          <a:xfrm>
            <a:off x="2065139" y="26369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2402137" y="1540776"/>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信品牌营销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3" name="矩形 47"/>
          <p:cNvSpPr>
            <a:spLocks noChangeArrowheads="1"/>
          </p:cNvSpPr>
          <p:nvPr/>
        </p:nvSpPr>
        <p:spPr bwMode="auto">
          <a:xfrm>
            <a:off x="2389175" y="19555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24" name="燕尾形 23"/>
          <p:cNvSpPr/>
          <p:nvPr/>
        </p:nvSpPr>
        <p:spPr>
          <a:xfrm rot="5400000">
            <a:off x="1885119" y="3429000"/>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5" name="直接连接符 24"/>
          <p:cNvCxnSpPr/>
          <p:nvPr/>
        </p:nvCxnSpPr>
        <p:spPr>
          <a:xfrm>
            <a:off x="2065139" y="400506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2402137" y="2908928"/>
            <a:ext cx="1595290"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朋友</a:t>
            </a:r>
            <a:r>
              <a:rPr lang="zh-CN" altLang="en-US" sz="2200" b="1" dirty="0" smtClean="0">
                <a:solidFill>
                  <a:schemeClr val="tx1">
                    <a:lumMod val="75000"/>
                    <a:lumOff val="25000"/>
                  </a:schemeClr>
                </a:solidFill>
                <a:latin typeface="微软雅黑" pitchFamily="34" charset="-122"/>
                <a:ea typeface="微软雅黑" pitchFamily="34" charset="-122"/>
              </a:rPr>
              <a:t>圈推广</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27" name="矩形 47"/>
          <p:cNvSpPr>
            <a:spLocks noChangeArrowheads="1"/>
          </p:cNvSpPr>
          <p:nvPr/>
        </p:nvSpPr>
        <p:spPr bwMode="auto">
          <a:xfrm>
            <a:off x="2389175" y="332366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28" name="燕尾形 27"/>
          <p:cNvSpPr/>
          <p:nvPr/>
        </p:nvSpPr>
        <p:spPr>
          <a:xfrm rot="5400000">
            <a:off x="1885119" y="4869160"/>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29" name="直接连接符 28"/>
          <p:cNvCxnSpPr/>
          <p:nvPr/>
        </p:nvCxnSpPr>
        <p:spPr>
          <a:xfrm>
            <a:off x="2065139" y="544522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2402137" y="4349088"/>
            <a:ext cx="2159547"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企业</a:t>
            </a:r>
            <a:r>
              <a:rPr lang="zh-CN" altLang="en-US" sz="2200" b="1" dirty="0" smtClean="0">
                <a:solidFill>
                  <a:schemeClr val="tx1">
                    <a:lumMod val="75000"/>
                    <a:lumOff val="25000"/>
                  </a:schemeClr>
                </a:solidFill>
                <a:latin typeface="微软雅黑" pitchFamily="34" charset="-122"/>
                <a:ea typeface="微软雅黑" pitchFamily="34" charset="-122"/>
              </a:rPr>
              <a:t>群定制内容</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1" name="矩形 47"/>
          <p:cNvSpPr>
            <a:spLocks noChangeArrowheads="1"/>
          </p:cNvSpPr>
          <p:nvPr/>
        </p:nvSpPr>
        <p:spPr bwMode="auto">
          <a:xfrm>
            <a:off x="2389175" y="476382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4" name="燕尾形 43"/>
          <p:cNvSpPr/>
          <p:nvPr/>
        </p:nvSpPr>
        <p:spPr>
          <a:xfrm rot="5400000">
            <a:off x="6601643" y="2060848"/>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5" name="直接连接符 44"/>
          <p:cNvCxnSpPr/>
          <p:nvPr/>
        </p:nvCxnSpPr>
        <p:spPr>
          <a:xfrm>
            <a:off x="6781663" y="26369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118661" y="1540776"/>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站导航营销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7" name="矩形 47"/>
          <p:cNvSpPr>
            <a:spLocks noChangeArrowheads="1"/>
          </p:cNvSpPr>
          <p:nvPr/>
        </p:nvSpPr>
        <p:spPr bwMode="auto">
          <a:xfrm>
            <a:off x="7105699" y="19555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8" name="燕尾形 47"/>
          <p:cNvSpPr/>
          <p:nvPr/>
        </p:nvSpPr>
        <p:spPr>
          <a:xfrm rot="5400000">
            <a:off x="6601643" y="3429000"/>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9" name="直接连接符 48"/>
          <p:cNvCxnSpPr/>
          <p:nvPr/>
        </p:nvCxnSpPr>
        <p:spPr>
          <a:xfrm>
            <a:off x="6781663" y="400506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矩形 49"/>
          <p:cNvSpPr/>
          <p:nvPr/>
        </p:nvSpPr>
        <p:spPr>
          <a:xfrm>
            <a:off x="7118661" y="2908928"/>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微</a:t>
            </a:r>
            <a:r>
              <a:rPr lang="zh-CN" altLang="en-US" sz="2200" b="1" dirty="0" smtClean="0">
                <a:solidFill>
                  <a:schemeClr val="tx1">
                    <a:lumMod val="75000"/>
                    <a:lumOff val="25000"/>
                  </a:schemeClr>
                </a:solidFill>
                <a:latin typeface="微软雅黑" pitchFamily="34" charset="-122"/>
                <a:ea typeface="微软雅黑" pitchFamily="34" charset="-122"/>
              </a:rPr>
              <a:t>博口碑营销</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1" name="矩形 47"/>
          <p:cNvSpPr>
            <a:spLocks noChangeArrowheads="1"/>
          </p:cNvSpPr>
          <p:nvPr/>
        </p:nvSpPr>
        <p:spPr bwMode="auto">
          <a:xfrm>
            <a:off x="7105699" y="332366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52" name="燕尾形 51"/>
          <p:cNvSpPr/>
          <p:nvPr/>
        </p:nvSpPr>
        <p:spPr>
          <a:xfrm rot="5400000">
            <a:off x="6601643" y="4869160"/>
            <a:ext cx="360040" cy="576064"/>
          </a:xfrm>
          <a:prstGeom prst="chevron">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3" name="直接连接符 52"/>
          <p:cNvCxnSpPr/>
          <p:nvPr/>
        </p:nvCxnSpPr>
        <p:spPr>
          <a:xfrm>
            <a:off x="6781663" y="5445224"/>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7118661" y="4349088"/>
            <a:ext cx="1877419"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腾</a:t>
            </a:r>
            <a:r>
              <a:rPr lang="zh-CN" altLang="en-US" sz="2200" b="1" dirty="0" smtClean="0">
                <a:solidFill>
                  <a:schemeClr val="tx1">
                    <a:lumMod val="75000"/>
                    <a:lumOff val="25000"/>
                  </a:schemeClr>
                </a:solidFill>
                <a:latin typeface="微软雅黑" pitchFamily="34" charset="-122"/>
                <a:ea typeface="微软雅黑" pitchFamily="34" charset="-122"/>
              </a:rPr>
              <a:t>讯社区网站</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5" name="矩形 47"/>
          <p:cNvSpPr>
            <a:spLocks noChangeArrowheads="1"/>
          </p:cNvSpPr>
          <p:nvPr/>
        </p:nvSpPr>
        <p:spPr bwMode="auto">
          <a:xfrm>
            <a:off x="7105699" y="4763826"/>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66" name="圆角矩形 65"/>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1049027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500"/>
                                        <p:tgtEl>
                                          <p:spTgt spid="21"/>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left)">
                                      <p:cBhvr>
                                        <p:cTn id="17" dur="500"/>
                                        <p:tgtEl>
                                          <p:spTgt spid="22"/>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26"/>
                                        </p:tgtEl>
                                        <p:attrNameLst>
                                          <p:attrName>style.visibility</p:attrName>
                                        </p:attrNameLst>
                                      </p:cBhvr>
                                      <p:to>
                                        <p:strVal val="visible"/>
                                      </p:to>
                                    </p:set>
                                    <p:animEffect transition="in" filter="wipe(left)">
                                      <p:cBhvr>
                                        <p:cTn id="34" dur="500"/>
                                        <p:tgtEl>
                                          <p:spTgt spid="26"/>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47"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9"/>
                                        </p:tgtEl>
                                        <p:attrNameLst>
                                          <p:attrName>style.visibility</p:attrName>
                                        </p:attrNameLst>
                                      </p:cBhvr>
                                      <p:to>
                                        <p:strVal val="visible"/>
                                      </p:to>
                                    </p:set>
                                    <p:animEffect transition="in" filter="wipe(left)">
                                      <p:cBhvr>
                                        <p:cTn id="47" dur="500"/>
                                        <p:tgtEl>
                                          <p:spTgt spid="2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wipe(left)">
                                      <p:cBhvr>
                                        <p:cTn id="51" dur="500"/>
                                        <p:tgtEl>
                                          <p:spTgt spid="40"/>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wipe(left)">
                                      <p:cBhvr>
                                        <p:cTn id="54" dur="500"/>
                                        <p:tgtEl>
                                          <p:spTgt spid="41"/>
                                        </p:tgtEl>
                                      </p:cBhvr>
                                    </p:animEffect>
                                  </p:childTnLst>
                                </p:cTn>
                              </p:par>
                            </p:childTnLst>
                          </p:cTn>
                        </p:par>
                        <p:par>
                          <p:cTn id="55" fill="hold">
                            <p:stCondLst>
                              <p:cond delay="6000"/>
                            </p:stCondLst>
                            <p:childTnLst>
                              <p:par>
                                <p:cTn id="56" presetID="47" presetClass="entr" presetSubtype="0" fill="hold" grpId="0" nodeType="afterEffect">
                                  <p:stCondLst>
                                    <p:cond delay="0"/>
                                  </p:stCondLst>
                                  <p:childTnLst>
                                    <p:set>
                                      <p:cBhvr>
                                        <p:cTn id="57" dur="1" fill="hold">
                                          <p:stCondLst>
                                            <p:cond delay="0"/>
                                          </p:stCondLst>
                                        </p:cTn>
                                        <p:tgtEl>
                                          <p:spTgt spid="44"/>
                                        </p:tgtEl>
                                        <p:attrNameLst>
                                          <p:attrName>style.visibility</p:attrName>
                                        </p:attrNameLst>
                                      </p:cBhvr>
                                      <p:to>
                                        <p:strVal val="visible"/>
                                      </p:to>
                                    </p:set>
                                    <p:animEffect transition="in" filter="fade">
                                      <p:cBhvr>
                                        <p:cTn id="58" dur="1000"/>
                                        <p:tgtEl>
                                          <p:spTgt spid="44"/>
                                        </p:tgtEl>
                                      </p:cBhvr>
                                    </p:animEffect>
                                    <p:anim calcmode="lin" valueType="num">
                                      <p:cBhvr>
                                        <p:cTn id="59" dur="1000" fill="hold"/>
                                        <p:tgtEl>
                                          <p:spTgt spid="44"/>
                                        </p:tgtEl>
                                        <p:attrNameLst>
                                          <p:attrName>ppt_x</p:attrName>
                                        </p:attrNameLst>
                                      </p:cBhvr>
                                      <p:tavLst>
                                        <p:tav tm="0">
                                          <p:val>
                                            <p:strVal val="#ppt_x"/>
                                          </p:val>
                                        </p:tav>
                                        <p:tav tm="100000">
                                          <p:val>
                                            <p:strVal val="#ppt_x"/>
                                          </p:val>
                                        </p:tav>
                                      </p:tavLst>
                                    </p:anim>
                                    <p:anim calcmode="lin" valueType="num">
                                      <p:cBhvr>
                                        <p:cTn id="60" dur="1000" fill="hold"/>
                                        <p:tgtEl>
                                          <p:spTgt spid="44"/>
                                        </p:tgtEl>
                                        <p:attrNameLst>
                                          <p:attrName>ppt_y</p:attrName>
                                        </p:attrNameLst>
                                      </p:cBhvr>
                                      <p:tavLst>
                                        <p:tav tm="0">
                                          <p:val>
                                            <p:strVal val="#ppt_y-.1"/>
                                          </p:val>
                                        </p:tav>
                                        <p:tav tm="100000">
                                          <p:val>
                                            <p:strVal val="#ppt_y"/>
                                          </p:val>
                                        </p:tav>
                                      </p:tavLst>
                                    </p:anim>
                                  </p:childTnLst>
                                </p:cTn>
                              </p:par>
                            </p:childTnLst>
                          </p:cTn>
                        </p:par>
                        <p:par>
                          <p:cTn id="61" fill="hold">
                            <p:stCondLst>
                              <p:cond delay="7000"/>
                            </p:stCondLst>
                            <p:childTnLst>
                              <p:par>
                                <p:cTn id="62" presetID="22" presetClass="entr" presetSubtype="8"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wipe(left)">
                                      <p:cBhvr>
                                        <p:cTn id="64" dur="500"/>
                                        <p:tgtEl>
                                          <p:spTgt spid="45"/>
                                        </p:tgtEl>
                                      </p:cBhvr>
                                    </p:animEffect>
                                  </p:childTnLst>
                                </p:cTn>
                              </p:par>
                            </p:childTnLst>
                          </p:cTn>
                        </p:par>
                        <p:par>
                          <p:cTn id="65" fill="hold">
                            <p:stCondLst>
                              <p:cond delay="7500"/>
                            </p:stCondLst>
                            <p:childTnLst>
                              <p:par>
                                <p:cTn id="66" presetID="22" presetClass="entr" presetSubtype="8" fill="hold" grpId="0" nodeType="after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left)">
                                      <p:cBhvr>
                                        <p:cTn id="68" dur="500"/>
                                        <p:tgtEl>
                                          <p:spTgt spid="46"/>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animEffect transition="in" filter="wipe(left)">
                                      <p:cBhvr>
                                        <p:cTn id="71" dur="500"/>
                                        <p:tgtEl>
                                          <p:spTgt spid="47"/>
                                        </p:tgtEl>
                                      </p:cBhvr>
                                    </p:animEffect>
                                  </p:childTnLst>
                                </p:cTn>
                              </p:par>
                            </p:childTnLst>
                          </p:cTn>
                        </p:par>
                        <p:par>
                          <p:cTn id="72" fill="hold">
                            <p:stCondLst>
                              <p:cond delay="8000"/>
                            </p:stCondLst>
                            <p:childTnLst>
                              <p:par>
                                <p:cTn id="73" presetID="47" presetClass="entr" presetSubtype="0" fill="hold" grpId="0" nodeType="after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1000"/>
                                        <p:tgtEl>
                                          <p:spTgt spid="48"/>
                                        </p:tgtEl>
                                      </p:cBhvr>
                                    </p:animEffect>
                                    <p:anim calcmode="lin" valueType="num">
                                      <p:cBhvr>
                                        <p:cTn id="76" dur="1000" fill="hold"/>
                                        <p:tgtEl>
                                          <p:spTgt spid="48"/>
                                        </p:tgtEl>
                                        <p:attrNameLst>
                                          <p:attrName>ppt_x</p:attrName>
                                        </p:attrNameLst>
                                      </p:cBhvr>
                                      <p:tavLst>
                                        <p:tav tm="0">
                                          <p:val>
                                            <p:strVal val="#ppt_x"/>
                                          </p:val>
                                        </p:tav>
                                        <p:tav tm="100000">
                                          <p:val>
                                            <p:strVal val="#ppt_x"/>
                                          </p:val>
                                        </p:tav>
                                      </p:tavLst>
                                    </p:anim>
                                    <p:anim calcmode="lin" valueType="num">
                                      <p:cBhvr>
                                        <p:cTn id="77" dur="1000" fill="hold"/>
                                        <p:tgtEl>
                                          <p:spTgt spid="48"/>
                                        </p:tgtEl>
                                        <p:attrNameLst>
                                          <p:attrName>ppt_y</p:attrName>
                                        </p:attrNameLst>
                                      </p:cBhvr>
                                      <p:tavLst>
                                        <p:tav tm="0">
                                          <p:val>
                                            <p:strVal val="#ppt_y-.1"/>
                                          </p:val>
                                        </p:tav>
                                        <p:tav tm="100000">
                                          <p:val>
                                            <p:strVal val="#ppt_y"/>
                                          </p:val>
                                        </p:tav>
                                      </p:tavLst>
                                    </p:anim>
                                  </p:childTnLst>
                                </p:cTn>
                              </p:par>
                            </p:childTnLst>
                          </p:cTn>
                        </p:par>
                        <p:par>
                          <p:cTn id="78" fill="hold">
                            <p:stCondLst>
                              <p:cond delay="9000"/>
                            </p:stCondLst>
                            <p:childTnLst>
                              <p:par>
                                <p:cTn id="79" presetID="22" presetClass="entr" presetSubtype="8" fill="hold"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left)">
                                      <p:cBhvr>
                                        <p:cTn id="81" dur="500"/>
                                        <p:tgtEl>
                                          <p:spTgt spid="49"/>
                                        </p:tgtEl>
                                      </p:cBhvr>
                                    </p:animEffect>
                                  </p:childTnLst>
                                </p:cTn>
                              </p:par>
                            </p:childTnLst>
                          </p:cTn>
                        </p:par>
                        <p:par>
                          <p:cTn id="82" fill="hold">
                            <p:stCondLst>
                              <p:cond delay="9500"/>
                            </p:stCondLst>
                            <p:childTnLst>
                              <p:par>
                                <p:cTn id="83" presetID="22" presetClass="entr" presetSubtype="8" fill="hold" grpId="0"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p:stCondLst>
                              <p:cond delay="10000"/>
                            </p:stCondLst>
                            <p:childTnLst>
                              <p:par>
                                <p:cTn id="90" presetID="47" presetClass="entr" presetSubtype="0" fill="hold" grpId="0" nodeType="afterEffect">
                                  <p:stCondLst>
                                    <p:cond delay="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1000"/>
                                        <p:tgtEl>
                                          <p:spTgt spid="52"/>
                                        </p:tgtEl>
                                      </p:cBhvr>
                                    </p:animEffect>
                                    <p:anim calcmode="lin" valueType="num">
                                      <p:cBhvr>
                                        <p:cTn id="93" dur="1000" fill="hold"/>
                                        <p:tgtEl>
                                          <p:spTgt spid="52"/>
                                        </p:tgtEl>
                                        <p:attrNameLst>
                                          <p:attrName>ppt_x</p:attrName>
                                        </p:attrNameLst>
                                      </p:cBhvr>
                                      <p:tavLst>
                                        <p:tav tm="0">
                                          <p:val>
                                            <p:strVal val="#ppt_x"/>
                                          </p:val>
                                        </p:tav>
                                        <p:tav tm="100000">
                                          <p:val>
                                            <p:strVal val="#ppt_x"/>
                                          </p:val>
                                        </p:tav>
                                      </p:tavLst>
                                    </p:anim>
                                    <p:anim calcmode="lin" valueType="num">
                                      <p:cBhvr>
                                        <p:cTn id="94" dur="1000" fill="hold"/>
                                        <p:tgtEl>
                                          <p:spTgt spid="52"/>
                                        </p:tgtEl>
                                        <p:attrNameLst>
                                          <p:attrName>ppt_y</p:attrName>
                                        </p:attrNameLst>
                                      </p:cBhvr>
                                      <p:tavLst>
                                        <p:tav tm="0">
                                          <p:val>
                                            <p:strVal val="#ppt_y-.1"/>
                                          </p:val>
                                        </p:tav>
                                        <p:tav tm="100000">
                                          <p:val>
                                            <p:strVal val="#ppt_y"/>
                                          </p:val>
                                        </p:tav>
                                      </p:tavLst>
                                    </p:anim>
                                  </p:childTnLst>
                                </p:cTn>
                              </p:par>
                            </p:childTnLst>
                          </p:cTn>
                        </p:par>
                        <p:par>
                          <p:cTn id="95" fill="hold">
                            <p:stCondLst>
                              <p:cond delay="11000"/>
                            </p:stCondLst>
                            <p:childTnLst>
                              <p:par>
                                <p:cTn id="96" presetID="22" presetClass="entr" presetSubtype="8" fill="hold" nodeType="afterEffect">
                                  <p:stCondLst>
                                    <p:cond delay="0"/>
                                  </p:stCondLst>
                                  <p:childTnLst>
                                    <p:set>
                                      <p:cBhvr>
                                        <p:cTn id="97" dur="1" fill="hold">
                                          <p:stCondLst>
                                            <p:cond delay="0"/>
                                          </p:stCondLst>
                                        </p:cTn>
                                        <p:tgtEl>
                                          <p:spTgt spid="53"/>
                                        </p:tgtEl>
                                        <p:attrNameLst>
                                          <p:attrName>style.visibility</p:attrName>
                                        </p:attrNameLst>
                                      </p:cBhvr>
                                      <p:to>
                                        <p:strVal val="visible"/>
                                      </p:to>
                                    </p:set>
                                    <p:animEffect transition="in" filter="wipe(left)">
                                      <p:cBhvr>
                                        <p:cTn id="98" dur="500"/>
                                        <p:tgtEl>
                                          <p:spTgt spid="53"/>
                                        </p:tgtEl>
                                      </p:cBhvr>
                                    </p:animEffect>
                                  </p:childTnLst>
                                </p:cTn>
                              </p:par>
                            </p:childTnLst>
                          </p:cTn>
                        </p:par>
                        <p:par>
                          <p:cTn id="99" fill="hold">
                            <p:stCondLst>
                              <p:cond delay="11500"/>
                            </p:stCondLst>
                            <p:childTnLst>
                              <p:par>
                                <p:cTn id="100" presetID="22" presetClass="entr" presetSubtype="8" fill="hold" grpId="0" nodeType="afterEffect">
                                  <p:stCondLst>
                                    <p:cond delay="0"/>
                                  </p:stCondLst>
                                  <p:childTnLst>
                                    <p:set>
                                      <p:cBhvr>
                                        <p:cTn id="101" dur="1" fill="hold">
                                          <p:stCondLst>
                                            <p:cond delay="0"/>
                                          </p:stCondLst>
                                        </p:cTn>
                                        <p:tgtEl>
                                          <p:spTgt spid="54"/>
                                        </p:tgtEl>
                                        <p:attrNameLst>
                                          <p:attrName>style.visibility</p:attrName>
                                        </p:attrNameLst>
                                      </p:cBhvr>
                                      <p:to>
                                        <p:strVal val="visible"/>
                                      </p:to>
                                    </p:set>
                                    <p:animEffect transition="in" filter="wipe(left)">
                                      <p:cBhvr>
                                        <p:cTn id="102" dur="500"/>
                                        <p:tgtEl>
                                          <p:spTgt spid="54"/>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55"/>
                                        </p:tgtEl>
                                        <p:attrNameLst>
                                          <p:attrName>style.visibility</p:attrName>
                                        </p:attrNameLst>
                                      </p:cBhvr>
                                      <p:to>
                                        <p:strVal val="visible"/>
                                      </p:to>
                                    </p:set>
                                    <p:animEffect transition="in" filter="wipe(left)">
                                      <p:cBhvr>
                                        <p:cTn id="10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2" grpId="0"/>
      <p:bldP spid="23" grpId="0"/>
      <p:bldP spid="24" grpId="0" animBg="1"/>
      <p:bldP spid="26" grpId="0"/>
      <p:bldP spid="27" grpId="0"/>
      <p:bldP spid="28" grpId="0" animBg="1"/>
      <p:bldP spid="40" grpId="0"/>
      <p:bldP spid="41" grpId="0"/>
      <p:bldP spid="44" grpId="0" animBg="1"/>
      <p:bldP spid="46" grpId="0"/>
      <p:bldP spid="47" grpId="0"/>
      <p:bldP spid="48" grpId="0" animBg="1"/>
      <p:bldP spid="50" grpId="0"/>
      <p:bldP spid="51" grpId="0"/>
      <p:bldP spid="52" grpId="0" animBg="1"/>
      <p:bldP spid="54" grpId="0"/>
      <p:bldP spid="5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2" y="35332"/>
            <a:ext cx="6552730"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利润分析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PROFIT ANALYSIS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9" name="圆角矩形 38"/>
          <p:cNvSpPr/>
          <p:nvPr/>
        </p:nvSpPr>
        <p:spPr>
          <a:xfrm>
            <a:off x="-239117" y="18984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圆角矩形 61"/>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191965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圆角矩形 68"/>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1" name="圆角矩形 70"/>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73" name="矩形 47"/>
          <p:cNvSpPr>
            <a:spLocks noChangeArrowheads="1"/>
          </p:cNvSpPr>
          <p:nvPr/>
        </p:nvSpPr>
        <p:spPr bwMode="auto">
          <a:xfrm>
            <a:off x="1494274" y="5276079"/>
            <a:ext cx="920345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smtClean="0">
                <a:solidFill>
                  <a:schemeClr val="tx1">
                    <a:lumMod val="75000"/>
                    <a:lumOff val="25000"/>
                  </a:schemeClr>
                </a:solidFill>
                <a:sym typeface="微软雅黑" pitchFamily="34" charset="-122"/>
              </a:rPr>
              <a:t>在此录入上述图表的综合描述说明，在此录入上述图表的综合描述说明。在此录入上述图表的描述说明，在此录入上述图表的综合描述说明，在此录入上述图表的综合描述说明，在此录入上述图表的综合描述说明。</a:t>
            </a:r>
            <a:endParaRPr lang="zh-CN" altLang="en-US" sz="1400" dirty="0">
              <a:solidFill>
                <a:schemeClr val="tx1">
                  <a:lumMod val="75000"/>
                  <a:lumOff val="25000"/>
                </a:schemeClr>
              </a:solidFill>
              <a:sym typeface="微软雅黑" pitchFamily="34" charset="-122"/>
            </a:endParaRPr>
          </a:p>
        </p:txBody>
      </p:sp>
      <p:grpSp>
        <p:nvGrpSpPr>
          <p:cNvPr id="74" name="组合 73"/>
          <p:cNvGrpSpPr/>
          <p:nvPr/>
        </p:nvGrpSpPr>
        <p:grpSpPr>
          <a:xfrm>
            <a:off x="1808962" y="1458488"/>
            <a:ext cx="4082454" cy="136082"/>
            <a:chOff x="1507396" y="1628800"/>
            <a:chExt cx="4320480" cy="144016"/>
          </a:xfrm>
        </p:grpSpPr>
        <p:cxnSp>
          <p:nvCxnSpPr>
            <p:cNvPr id="75" name="直接连接符 74"/>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90" name="组合 89"/>
          <p:cNvGrpSpPr/>
          <p:nvPr/>
        </p:nvGrpSpPr>
        <p:grpSpPr>
          <a:xfrm>
            <a:off x="6416181" y="1458488"/>
            <a:ext cx="4082454" cy="136082"/>
            <a:chOff x="1507396" y="1628800"/>
            <a:chExt cx="4320480" cy="144016"/>
          </a:xfrm>
        </p:grpSpPr>
        <p:cxnSp>
          <p:nvCxnSpPr>
            <p:cNvPr id="91" name="直接连接符 90"/>
            <p:cNvCxnSpPr/>
            <p:nvPr/>
          </p:nvCxnSpPr>
          <p:spPr>
            <a:xfrm>
              <a:off x="1507396" y="1700808"/>
              <a:ext cx="432048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150739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987449"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2467502"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V="1">
              <a:off x="2947555"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3427608"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3907661"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4387714"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V="1">
              <a:off x="4867767"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flipV="1">
              <a:off x="5347820"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flipV="1">
              <a:off x="5827876" y="1628800"/>
              <a:ext cx="0" cy="14401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02" name="TextBox 132"/>
          <p:cNvSpPr txBox="1"/>
          <p:nvPr/>
        </p:nvSpPr>
        <p:spPr>
          <a:xfrm>
            <a:off x="5712147" y="1196752"/>
            <a:ext cx="31931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3" name="TextBox 133"/>
          <p:cNvSpPr txBox="1"/>
          <p:nvPr/>
        </p:nvSpPr>
        <p:spPr>
          <a:xfrm>
            <a:off x="5265739" y="1196752"/>
            <a:ext cx="33695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20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4" name="TextBox 134"/>
          <p:cNvSpPr txBox="1"/>
          <p:nvPr/>
        </p:nvSpPr>
        <p:spPr>
          <a:xfrm>
            <a:off x="4812133" y="1196752"/>
            <a:ext cx="34015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30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5" name="TextBox 135"/>
          <p:cNvSpPr txBox="1"/>
          <p:nvPr/>
        </p:nvSpPr>
        <p:spPr>
          <a:xfrm>
            <a:off x="4358528" y="1196752"/>
            <a:ext cx="33534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40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6" name="TextBox 136"/>
          <p:cNvSpPr txBox="1"/>
          <p:nvPr/>
        </p:nvSpPr>
        <p:spPr>
          <a:xfrm>
            <a:off x="3904922"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50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7" name="TextBox 137"/>
          <p:cNvSpPr txBox="1"/>
          <p:nvPr/>
        </p:nvSpPr>
        <p:spPr>
          <a:xfrm>
            <a:off x="3451316"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60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8" name="TextBox 138"/>
          <p:cNvSpPr txBox="1"/>
          <p:nvPr/>
        </p:nvSpPr>
        <p:spPr>
          <a:xfrm>
            <a:off x="2997711" y="1196752"/>
            <a:ext cx="32092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70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09" name="TextBox 139"/>
          <p:cNvSpPr txBox="1"/>
          <p:nvPr/>
        </p:nvSpPr>
        <p:spPr>
          <a:xfrm>
            <a:off x="2544105"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80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0" name="TextBox 140"/>
          <p:cNvSpPr txBox="1"/>
          <p:nvPr/>
        </p:nvSpPr>
        <p:spPr>
          <a:xfrm>
            <a:off x="2090499"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90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1" name="TextBox 141"/>
          <p:cNvSpPr txBox="1"/>
          <p:nvPr/>
        </p:nvSpPr>
        <p:spPr>
          <a:xfrm>
            <a:off x="1594482" y="1196752"/>
            <a:ext cx="397866"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2" name="TextBox 142"/>
          <p:cNvSpPr txBox="1"/>
          <p:nvPr/>
        </p:nvSpPr>
        <p:spPr>
          <a:xfrm>
            <a:off x="6246124" y="1196752"/>
            <a:ext cx="31931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10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3" name="TextBox 143"/>
          <p:cNvSpPr txBox="1"/>
          <p:nvPr/>
        </p:nvSpPr>
        <p:spPr>
          <a:xfrm>
            <a:off x="6697719" y="1196752"/>
            <a:ext cx="33695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20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4" name="TextBox 144"/>
          <p:cNvSpPr txBox="1"/>
          <p:nvPr/>
        </p:nvSpPr>
        <p:spPr>
          <a:xfrm>
            <a:off x="7151324" y="1196752"/>
            <a:ext cx="34015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30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5" name="TextBox 145"/>
          <p:cNvSpPr txBox="1"/>
          <p:nvPr/>
        </p:nvSpPr>
        <p:spPr>
          <a:xfrm>
            <a:off x="7604930" y="1196752"/>
            <a:ext cx="335348"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40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6" name="TextBox 146"/>
          <p:cNvSpPr txBox="1"/>
          <p:nvPr/>
        </p:nvSpPr>
        <p:spPr>
          <a:xfrm>
            <a:off x="8058536"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50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7" name="TextBox 147"/>
          <p:cNvSpPr txBox="1"/>
          <p:nvPr/>
        </p:nvSpPr>
        <p:spPr>
          <a:xfrm>
            <a:off x="8512141"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60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8" name="TextBox 148"/>
          <p:cNvSpPr txBox="1"/>
          <p:nvPr/>
        </p:nvSpPr>
        <p:spPr>
          <a:xfrm>
            <a:off x="8965747" y="1196752"/>
            <a:ext cx="320922"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70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19" name="TextBox 149"/>
          <p:cNvSpPr txBox="1"/>
          <p:nvPr/>
        </p:nvSpPr>
        <p:spPr>
          <a:xfrm>
            <a:off x="9419352"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80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20" name="TextBox 150"/>
          <p:cNvSpPr txBox="1"/>
          <p:nvPr/>
        </p:nvSpPr>
        <p:spPr>
          <a:xfrm>
            <a:off x="9872958" y="1196752"/>
            <a:ext cx="354584" cy="266868"/>
          </a:xfrm>
          <a:prstGeom prst="rect">
            <a:avLst/>
          </a:prstGeom>
          <a:noFill/>
        </p:spPr>
        <p:txBody>
          <a:bodyPr wrap="none" rtlCol="0">
            <a:spAutoFit/>
          </a:bodyPr>
          <a:lstStyle/>
          <a:p>
            <a:r>
              <a:rPr lang="en-US" altLang="zh-CN" sz="1134">
                <a:solidFill>
                  <a:schemeClr val="tx1">
                    <a:lumMod val="75000"/>
                    <a:lumOff val="25000"/>
                  </a:schemeClr>
                </a:solidFill>
                <a:latin typeface="Impact MT Std" pitchFamily="34" charset="0"/>
                <a:ea typeface="微软雅黑" pitchFamily="34" charset="-122"/>
              </a:rPr>
              <a:t>90</a:t>
            </a:r>
            <a:endParaRPr lang="zh-CN" altLang="en-US" sz="1134">
              <a:solidFill>
                <a:schemeClr val="tx1">
                  <a:lumMod val="75000"/>
                  <a:lumOff val="25000"/>
                </a:schemeClr>
              </a:solidFill>
              <a:latin typeface="Impact MT Std" pitchFamily="34" charset="0"/>
              <a:ea typeface="微软雅黑" pitchFamily="34" charset="-122"/>
            </a:endParaRPr>
          </a:p>
        </p:txBody>
      </p:sp>
      <p:sp>
        <p:nvSpPr>
          <p:cNvPr id="121" name="TextBox 151"/>
          <p:cNvSpPr txBox="1"/>
          <p:nvPr/>
        </p:nvSpPr>
        <p:spPr>
          <a:xfrm>
            <a:off x="10284155" y="1196752"/>
            <a:ext cx="397866" cy="266868"/>
          </a:xfrm>
          <a:prstGeom prst="rect">
            <a:avLst/>
          </a:prstGeom>
          <a:noFill/>
        </p:spPr>
        <p:txBody>
          <a:bodyPr wrap="none" rtlCol="0">
            <a:spAutoFit/>
          </a:bodyPr>
          <a:lstStyle/>
          <a:p>
            <a:r>
              <a:rPr lang="en-US" altLang="zh-CN" sz="1134" dirty="0">
                <a:solidFill>
                  <a:schemeClr val="tx1">
                    <a:lumMod val="75000"/>
                    <a:lumOff val="25000"/>
                  </a:schemeClr>
                </a:solidFill>
                <a:latin typeface="Impact MT Std" pitchFamily="34" charset="0"/>
                <a:ea typeface="微软雅黑" pitchFamily="34" charset="-122"/>
              </a:rPr>
              <a:t>100</a:t>
            </a:r>
            <a:endParaRPr lang="zh-CN" altLang="en-US" sz="1134" dirty="0">
              <a:solidFill>
                <a:schemeClr val="tx1">
                  <a:lumMod val="75000"/>
                  <a:lumOff val="25000"/>
                </a:schemeClr>
              </a:solidFill>
              <a:latin typeface="Impact MT Std" pitchFamily="34" charset="0"/>
              <a:ea typeface="微软雅黑" pitchFamily="34" charset="-122"/>
            </a:endParaRPr>
          </a:p>
        </p:txBody>
      </p:sp>
      <p:sp>
        <p:nvSpPr>
          <p:cNvPr id="122" name="五边形 121"/>
          <p:cNvSpPr/>
          <p:nvPr/>
        </p:nvSpPr>
        <p:spPr>
          <a:xfrm flipH="1">
            <a:off x="2997710" y="1836513"/>
            <a:ext cx="2893705"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Impact MT Std" pitchFamily="34" charset="0"/>
            </a:endParaRPr>
          </a:p>
        </p:txBody>
      </p:sp>
      <p:sp>
        <p:nvSpPr>
          <p:cNvPr id="123" name="五边形 122"/>
          <p:cNvSpPr/>
          <p:nvPr/>
        </p:nvSpPr>
        <p:spPr>
          <a:xfrm flipH="1">
            <a:off x="4044470" y="2322158"/>
            <a:ext cx="1846947"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4" name="五边形 123"/>
          <p:cNvSpPr/>
          <p:nvPr/>
        </p:nvSpPr>
        <p:spPr>
          <a:xfrm flipH="1">
            <a:off x="3341848" y="2807804"/>
            <a:ext cx="2549568"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5" name="五边形 124"/>
          <p:cNvSpPr/>
          <p:nvPr/>
        </p:nvSpPr>
        <p:spPr>
          <a:xfrm flipH="1">
            <a:off x="1838307" y="3293449"/>
            <a:ext cx="405311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6" name="五边形 125"/>
          <p:cNvSpPr/>
          <p:nvPr/>
        </p:nvSpPr>
        <p:spPr>
          <a:xfrm flipH="1">
            <a:off x="2544107" y="3779095"/>
            <a:ext cx="334731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7" name="五边形 126"/>
          <p:cNvSpPr/>
          <p:nvPr/>
        </p:nvSpPr>
        <p:spPr>
          <a:xfrm flipH="1">
            <a:off x="3623385" y="4264740"/>
            <a:ext cx="2268031"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8" name="五边形 127"/>
          <p:cNvSpPr/>
          <p:nvPr/>
        </p:nvSpPr>
        <p:spPr>
          <a:xfrm flipH="1">
            <a:off x="4530596" y="4750833"/>
            <a:ext cx="1360820" cy="306150"/>
          </a:xfrm>
          <a:prstGeom prst="homePlat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29" name="TextBox 159"/>
          <p:cNvSpPr txBox="1"/>
          <p:nvPr/>
        </p:nvSpPr>
        <p:spPr>
          <a:xfrm>
            <a:off x="2352798" y="1844179"/>
            <a:ext cx="524503" cy="295915"/>
          </a:xfrm>
          <a:prstGeom prst="rect">
            <a:avLst/>
          </a:prstGeom>
          <a:noFill/>
        </p:spPr>
        <p:txBody>
          <a:bodyPr wrap="none" rtlCol="0">
            <a:spAutoFit/>
          </a:bodyPr>
          <a:lstStyle/>
          <a:p>
            <a:r>
              <a:rPr lang="zh-CN" altLang="en-US" sz="1323" dirty="0">
                <a:solidFill>
                  <a:schemeClr val="tx1">
                    <a:lumMod val="75000"/>
                    <a:lumOff val="25000"/>
                  </a:schemeClr>
                </a:solidFill>
                <a:latin typeface="Impact MT Std" pitchFamily="34" charset="0"/>
                <a:ea typeface="微软雅黑" pitchFamily="34" charset="-122"/>
              </a:rPr>
              <a:t>文字</a:t>
            </a:r>
          </a:p>
        </p:txBody>
      </p:sp>
      <p:sp>
        <p:nvSpPr>
          <p:cNvPr id="130" name="TextBox 160"/>
          <p:cNvSpPr txBox="1"/>
          <p:nvPr/>
        </p:nvSpPr>
        <p:spPr>
          <a:xfrm>
            <a:off x="3420859" y="2330415"/>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1" name="TextBox 161"/>
          <p:cNvSpPr txBox="1"/>
          <p:nvPr/>
        </p:nvSpPr>
        <p:spPr>
          <a:xfrm>
            <a:off x="2744635" y="2815693"/>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2" name="TextBox 162"/>
          <p:cNvSpPr txBox="1"/>
          <p:nvPr/>
        </p:nvSpPr>
        <p:spPr>
          <a:xfrm>
            <a:off x="1295182" y="3293452"/>
            <a:ext cx="524503" cy="295915"/>
          </a:xfrm>
          <a:prstGeom prst="rect">
            <a:avLst/>
          </a:prstGeom>
          <a:noFill/>
        </p:spPr>
        <p:txBody>
          <a:bodyPr wrap="none" rtlCol="0">
            <a:spAutoFit/>
          </a:bodyPr>
          <a:lstStyle/>
          <a:p>
            <a:r>
              <a:rPr lang="zh-CN" altLang="en-US" sz="1323" dirty="0">
                <a:solidFill>
                  <a:schemeClr val="tx1">
                    <a:lumMod val="75000"/>
                    <a:lumOff val="25000"/>
                  </a:schemeClr>
                </a:solidFill>
                <a:latin typeface="微软雅黑" pitchFamily="34" charset="-122"/>
                <a:ea typeface="微软雅黑" pitchFamily="34" charset="-122"/>
              </a:rPr>
              <a:t>文字</a:t>
            </a:r>
          </a:p>
        </p:txBody>
      </p:sp>
      <p:sp>
        <p:nvSpPr>
          <p:cNvPr id="133" name="TextBox 163"/>
          <p:cNvSpPr txBox="1"/>
          <p:nvPr/>
        </p:nvSpPr>
        <p:spPr>
          <a:xfrm>
            <a:off x="2005463" y="378676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4" name="TextBox 164"/>
          <p:cNvSpPr txBox="1"/>
          <p:nvPr/>
        </p:nvSpPr>
        <p:spPr>
          <a:xfrm>
            <a:off x="2997713" y="4272998"/>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5" name="TextBox 165"/>
          <p:cNvSpPr txBox="1"/>
          <p:nvPr/>
        </p:nvSpPr>
        <p:spPr>
          <a:xfrm>
            <a:off x="3897305" y="4758276"/>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36" name="五边形 135"/>
          <p:cNvSpPr/>
          <p:nvPr/>
        </p:nvSpPr>
        <p:spPr>
          <a:xfrm>
            <a:off x="6416182" y="1836513"/>
            <a:ext cx="1532885"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latin typeface="Impact MT Std" pitchFamily="34" charset="0"/>
            </a:endParaRPr>
          </a:p>
        </p:txBody>
      </p:sp>
      <p:sp>
        <p:nvSpPr>
          <p:cNvPr id="137" name="五边形 136"/>
          <p:cNvSpPr/>
          <p:nvPr/>
        </p:nvSpPr>
        <p:spPr>
          <a:xfrm>
            <a:off x="6416184" y="2322158"/>
            <a:ext cx="2893702"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38" name="五边形 137"/>
          <p:cNvSpPr/>
          <p:nvPr/>
        </p:nvSpPr>
        <p:spPr>
          <a:xfrm>
            <a:off x="6416181" y="2807804"/>
            <a:ext cx="1814423"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39" name="五边形 138"/>
          <p:cNvSpPr/>
          <p:nvPr/>
        </p:nvSpPr>
        <p:spPr>
          <a:xfrm>
            <a:off x="6416183" y="3293449"/>
            <a:ext cx="3867974"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0" name="五边形 139"/>
          <p:cNvSpPr/>
          <p:nvPr/>
        </p:nvSpPr>
        <p:spPr>
          <a:xfrm>
            <a:off x="6416184" y="3779095"/>
            <a:ext cx="2799457"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1" name="五边形 140"/>
          <p:cNvSpPr/>
          <p:nvPr/>
        </p:nvSpPr>
        <p:spPr>
          <a:xfrm>
            <a:off x="6416184" y="4264740"/>
            <a:ext cx="3244692" cy="306150"/>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2" name="五边形 141"/>
          <p:cNvSpPr/>
          <p:nvPr/>
        </p:nvSpPr>
        <p:spPr>
          <a:xfrm>
            <a:off x="6416184" y="4750835"/>
            <a:ext cx="2391212" cy="298261"/>
          </a:xfrm>
          <a:prstGeom prst="homePlat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7"/>
          </a:p>
        </p:txBody>
      </p:sp>
      <p:sp>
        <p:nvSpPr>
          <p:cNvPr id="143" name="TextBox 173"/>
          <p:cNvSpPr txBox="1"/>
          <p:nvPr/>
        </p:nvSpPr>
        <p:spPr>
          <a:xfrm>
            <a:off x="8028818" y="1844179"/>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Impact MT Std" pitchFamily="34" charset="0"/>
                <a:ea typeface="微软雅黑" pitchFamily="34" charset="-122"/>
              </a:rPr>
              <a:t>文字</a:t>
            </a:r>
          </a:p>
        </p:txBody>
      </p:sp>
      <p:sp>
        <p:nvSpPr>
          <p:cNvPr id="144" name="TextBox 174"/>
          <p:cNvSpPr txBox="1"/>
          <p:nvPr/>
        </p:nvSpPr>
        <p:spPr>
          <a:xfrm>
            <a:off x="9382267" y="2330415"/>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5" name="TextBox 175"/>
          <p:cNvSpPr txBox="1"/>
          <p:nvPr/>
        </p:nvSpPr>
        <p:spPr>
          <a:xfrm>
            <a:off x="8293613" y="2815693"/>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6" name="TextBox 176"/>
          <p:cNvSpPr txBox="1"/>
          <p:nvPr/>
        </p:nvSpPr>
        <p:spPr>
          <a:xfrm>
            <a:off x="10284158" y="329345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7" name="TextBox 177"/>
          <p:cNvSpPr txBox="1"/>
          <p:nvPr/>
        </p:nvSpPr>
        <p:spPr>
          <a:xfrm>
            <a:off x="9334531" y="3786762"/>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8" name="TextBox 178"/>
          <p:cNvSpPr txBox="1"/>
          <p:nvPr/>
        </p:nvSpPr>
        <p:spPr>
          <a:xfrm>
            <a:off x="9719809" y="4272998"/>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49" name="TextBox 179"/>
          <p:cNvSpPr txBox="1"/>
          <p:nvPr/>
        </p:nvSpPr>
        <p:spPr>
          <a:xfrm>
            <a:off x="8886350" y="4758276"/>
            <a:ext cx="524503" cy="295915"/>
          </a:xfrm>
          <a:prstGeom prst="rect">
            <a:avLst/>
          </a:prstGeom>
          <a:noFill/>
        </p:spPr>
        <p:txBody>
          <a:bodyPr wrap="none" rtlCol="0">
            <a:spAutoFit/>
          </a:bodyPr>
          <a:lstStyle/>
          <a:p>
            <a:r>
              <a:rPr lang="zh-CN" altLang="en-US" sz="1323">
                <a:solidFill>
                  <a:schemeClr val="tx1">
                    <a:lumMod val="75000"/>
                    <a:lumOff val="25000"/>
                  </a:schemeClr>
                </a:solidFill>
                <a:latin typeface="微软雅黑" pitchFamily="34" charset="-122"/>
                <a:ea typeface="微软雅黑" pitchFamily="34" charset="-122"/>
              </a:rPr>
              <a:t>文字</a:t>
            </a:r>
          </a:p>
        </p:txBody>
      </p:sp>
      <p:sp>
        <p:nvSpPr>
          <p:cNvPr id="150" name="TextBox 180"/>
          <p:cNvSpPr txBox="1"/>
          <p:nvPr/>
        </p:nvSpPr>
        <p:spPr>
          <a:xfrm>
            <a:off x="5980972" y="1800554"/>
            <a:ext cx="308098" cy="383182"/>
          </a:xfrm>
          <a:prstGeom prst="rect">
            <a:avLst/>
          </a:prstGeom>
          <a:noFill/>
        </p:spPr>
        <p:txBody>
          <a:bodyPr wrap="none" rtlCol="0">
            <a:spAutoFit/>
          </a:bodyPr>
          <a:lstStyle/>
          <a:p>
            <a:r>
              <a:rPr lang="en-US" altLang="zh-CN" sz="1890">
                <a:solidFill>
                  <a:schemeClr val="tx1">
                    <a:lumMod val="75000"/>
                    <a:lumOff val="25000"/>
                  </a:schemeClr>
                </a:solidFill>
                <a:latin typeface="Impact MT Std" pitchFamily="34" charset="0"/>
                <a:ea typeface="微软雅黑" pitchFamily="34" charset="-122"/>
              </a:rPr>
              <a:t>A</a:t>
            </a:r>
            <a:endParaRPr lang="zh-CN" altLang="en-US" sz="1890">
              <a:solidFill>
                <a:schemeClr val="tx1">
                  <a:lumMod val="75000"/>
                  <a:lumOff val="25000"/>
                </a:schemeClr>
              </a:solidFill>
              <a:latin typeface="Impact MT Std" pitchFamily="34" charset="0"/>
              <a:ea typeface="微软雅黑" pitchFamily="34" charset="-122"/>
            </a:endParaRPr>
          </a:p>
        </p:txBody>
      </p:sp>
      <p:sp>
        <p:nvSpPr>
          <p:cNvPr id="151" name="TextBox 181"/>
          <p:cNvSpPr txBox="1"/>
          <p:nvPr/>
        </p:nvSpPr>
        <p:spPr>
          <a:xfrm>
            <a:off x="5980972" y="2286200"/>
            <a:ext cx="33695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B</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2" name="TextBox 182"/>
          <p:cNvSpPr txBox="1"/>
          <p:nvPr/>
        </p:nvSpPr>
        <p:spPr>
          <a:xfrm>
            <a:off x="5980972" y="2771845"/>
            <a:ext cx="346570"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C</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3" name="TextBox 183"/>
          <p:cNvSpPr txBox="1"/>
          <p:nvPr/>
        </p:nvSpPr>
        <p:spPr>
          <a:xfrm>
            <a:off x="5980972" y="3257491"/>
            <a:ext cx="36901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D</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4" name="TextBox 184"/>
          <p:cNvSpPr txBox="1"/>
          <p:nvPr/>
        </p:nvSpPr>
        <p:spPr>
          <a:xfrm>
            <a:off x="5980972" y="3743136"/>
            <a:ext cx="317716"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E</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5" name="TextBox 185"/>
          <p:cNvSpPr txBox="1"/>
          <p:nvPr/>
        </p:nvSpPr>
        <p:spPr>
          <a:xfrm>
            <a:off x="5980972" y="4228782"/>
            <a:ext cx="312906"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F</a:t>
            </a:r>
            <a:endParaRPr lang="zh-CN" altLang="en-US" sz="1890">
              <a:solidFill>
                <a:schemeClr val="tx1">
                  <a:lumMod val="75000"/>
                  <a:lumOff val="25000"/>
                </a:schemeClr>
              </a:solidFill>
              <a:latin typeface="微软雅黑" pitchFamily="34" charset="-122"/>
              <a:ea typeface="微软雅黑" pitchFamily="34" charset="-122"/>
            </a:endParaRPr>
          </a:p>
        </p:txBody>
      </p:sp>
      <p:sp>
        <p:nvSpPr>
          <p:cNvPr id="156" name="TextBox 186"/>
          <p:cNvSpPr txBox="1"/>
          <p:nvPr/>
        </p:nvSpPr>
        <p:spPr>
          <a:xfrm>
            <a:off x="5980972" y="4714429"/>
            <a:ext cx="364202" cy="383182"/>
          </a:xfrm>
          <a:prstGeom prst="rect">
            <a:avLst/>
          </a:prstGeom>
          <a:noFill/>
        </p:spPr>
        <p:txBody>
          <a:bodyPr wrap="none" rtlCol="0">
            <a:spAutoFit/>
          </a:bodyPr>
          <a:lstStyle/>
          <a:p>
            <a:r>
              <a:rPr lang="en-US" altLang="zh-CN" sz="1890">
                <a:solidFill>
                  <a:schemeClr val="tx1">
                    <a:lumMod val="75000"/>
                    <a:lumOff val="25000"/>
                  </a:schemeClr>
                </a:solidFill>
                <a:latin typeface="微软雅黑" pitchFamily="34" charset="-122"/>
                <a:ea typeface="微软雅黑" pitchFamily="34" charset="-122"/>
              </a:rPr>
              <a:t>G</a:t>
            </a:r>
            <a:endParaRPr lang="zh-CN" altLang="en-US" sz="189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5763356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outVertical)">
                                      <p:cBhvr>
                                        <p:cTn id="7" dur="500"/>
                                        <p:tgtEl>
                                          <p:spTgt spid="73"/>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50"/>
                                        </p:tgtEl>
                                        <p:attrNameLst>
                                          <p:attrName>style.visibility</p:attrName>
                                        </p:attrNameLst>
                                      </p:cBhvr>
                                      <p:to>
                                        <p:strVal val="visible"/>
                                      </p:to>
                                    </p:set>
                                    <p:anim calcmode="lin" valueType="num">
                                      <p:cBhvr additive="base">
                                        <p:cTn id="11" dur="500" fill="hold"/>
                                        <p:tgtEl>
                                          <p:spTgt spid="150"/>
                                        </p:tgtEl>
                                        <p:attrNameLst>
                                          <p:attrName>ppt_x</p:attrName>
                                        </p:attrNameLst>
                                      </p:cBhvr>
                                      <p:tavLst>
                                        <p:tav tm="0">
                                          <p:val>
                                            <p:strVal val="#ppt_x"/>
                                          </p:val>
                                        </p:tav>
                                        <p:tav tm="100000">
                                          <p:val>
                                            <p:strVal val="#ppt_x"/>
                                          </p:val>
                                        </p:tav>
                                      </p:tavLst>
                                    </p:anim>
                                    <p:anim calcmode="lin" valueType="num">
                                      <p:cBhvr additive="base">
                                        <p:cTn id="12" dur="500" fill="hold"/>
                                        <p:tgtEl>
                                          <p:spTgt spid="150"/>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additive="base">
                                        <p:cTn id="15" dur="500" fill="hold"/>
                                        <p:tgtEl>
                                          <p:spTgt spid="151"/>
                                        </p:tgtEl>
                                        <p:attrNameLst>
                                          <p:attrName>ppt_x</p:attrName>
                                        </p:attrNameLst>
                                      </p:cBhvr>
                                      <p:tavLst>
                                        <p:tav tm="0">
                                          <p:val>
                                            <p:strVal val="#ppt_x"/>
                                          </p:val>
                                        </p:tav>
                                        <p:tav tm="100000">
                                          <p:val>
                                            <p:strVal val="#ppt_x"/>
                                          </p:val>
                                        </p:tav>
                                      </p:tavLst>
                                    </p:anim>
                                    <p:anim calcmode="lin" valueType="num">
                                      <p:cBhvr additive="base">
                                        <p:cTn id="16" dur="500" fill="hold"/>
                                        <p:tgtEl>
                                          <p:spTgt spid="151"/>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0"/>
                                  </p:stCondLst>
                                  <p:childTnLst>
                                    <p:set>
                                      <p:cBhvr>
                                        <p:cTn id="18" dur="1" fill="hold">
                                          <p:stCondLst>
                                            <p:cond delay="0"/>
                                          </p:stCondLst>
                                        </p:cTn>
                                        <p:tgtEl>
                                          <p:spTgt spid="152"/>
                                        </p:tgtEl>
                                        <p:attrNameLst>
                                          <p:attrName>style.visibility</p:attrName>
                                        </p:attrNameLst>
                                      </p:cBhvr>
                                      <p:to>
                                        <p:strVal val="visible"/>
                                      </p:to>
                                    </p:set>
                                    <p:anim calcmode="lin" valueType="num">
                                      <p:cBhvr additive="base">
                                        <p:cTn id="19" dur="500" fill="hold"/>
                                        <p:tgtEl>
                                          <p:spTgt spid="152"/>
                                        </p:tgtEl>
                                        <p:attrNameLst>
                                          <p:attrName>ppt_x</p:attrName>
                                        </p:attrNameLst>
                                      </p:cBhvr>
                                      <p:tavLst>
                                        <p:tav tm="0">
                                          <p:val>
                                            <p:strVal val="#ppt_x"/>
                                          </p:val>
                                        </p:tav>
                                        <p:tav tm="100000">
                                          <p:val>
                                            <p:strVal val="#ppt_x"/>
                                          </p:val>
                                        </p:tav>
                                      </p:tavLst>
                                    </p:anim>
                                    <p:anim calcmode="lin" valueType="num">
                                      <p:cBhvr additive="base">
                                        <p:cTn id="20" dur="500" fill="hold"/>
                                        <p:tgtEl>
                                          <p:spTgt spid="15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0"/>
                                  </p:stCondLst>
                                  <p:childTnLst>
                                    <p:set>
                                      <p:cBhvr>
                                        <p:cTn id="22" dur="1" fill="hold">
                                          <p:stCondLst>
                                            <p:cond delay="0"/>
                                          </p:stCondLst>
                                        </p:cTn>
                                        <p:tgtEl>
                                          <p:spTgt spid="153"/>
                                        </p:tgtEl>
                                        <p:attrNameLst>
                                          <p:attrName>style.visibility</p:attrName>
                                        </p:attrNameLst>
                                      </p:cBhvr>
                                      <p:to>
                                        <p:strVal val="visible"/>
                                      </p:to>
                                    </p:set>
                                    <p:anim calcmode="lin" valueType="num">
                                      <p:cBhvr additive="base">
                                        <p:cTn id="23" dur="500" fill="hold"/>
                                        <p:tgtEl>
                                          <p:spTgt spid="153"/>
                                        </p:tgtEl>
                                        <p:attrNameLst>
                                          <p:attrName>ppt_x</p:attrName>
                                        </p:attrNameLst>
                                      </p:cBhvr>
                                      <p:tavLst>
                                        <p:tav tm="0">
                                          <p:val>
                                            <p:strVal val="#ppt_x"/>
                                          </p:val>
                                        </p:tav>
                                        <p:tav tm="100000">
                                          <p:val>
                                            <p:strVal val="#ppt_x"/>
                                          </p:val>
                                        </p:tav>
                                      </p:tavLst>
                                    </p:anim>
                                    <p:anim calcmode="lin" valueType="num">
                                      <p:cBhvr additive="base">
                                        <p:cTn id="24" dur="500" fill="hold"/>
                                        <p:tgtEl>
                                          <p:spTgt spid="153"/>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0"/>
                                  </p:stCondLst>
                                  <p:childTnLst>
                                    <p:set>
                                      <p:cBhvr>
                                        <p:cTn id="26" dur="1" fill="hold">
                                          <p:stCondLst>
                                            <p:cond delay="0"/>
                                          </p:stCondLst>
                                        </p:cTn>
                                        <p:tgtEl>
                                          <p:spTgt spid="154"/>
                                        </p:tgtEl>
                                        <p:attrNameLst>
                                          <p:attrName>style.visibility</p:attrName>
                                        </p:attrNameLst>
                                      </p:cBhvr>
                                      <p:to>
                                        <p:strVal val="visible"/>
                                      </p:to>
                                    </p:set>
                                    <p:anim calcmode="lin" valueType="num">
                                      <p:cBhvr additive="base">
                                        <p:cTn id="27" dur="500" fill="hold"/>
                                        <p:tgtEl>
                                          <p:spTgt spid="154"/>
                                        </p:tgtEl>
                                        <p:attrNameLst>
                                          <p:attrName>ppt_x</p:attrName>
                                        </p:attrNameLst>
                                      </p:cBhvr>
                                      <p:tavLst>
                                        <p:tav tm="0">
                                          <p:val>
                                            <p:strVal val="#ppt_x"/>
                                          </p:val>
                                        </p:tav>
                                        <p:tav tm="100000">
                                          <p:val>
                                            <p:strVal val="#ppt_x"/>
                                          </p:val>
                                        </p:tav>
                                      </p:tavLst>
                                    </p:anim>
                                    <p:anim calcmode="lin" valueType="num">
                                      <p:cBhvr additive="base">
                                        <p:cTn id="28" dur="500" fill="hold"/>
                                        <p:tgtEl>
                                          <p:spTgt spid="154"/>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additive="base">
                                        <p:cTn id="31" dur="500" fill="hold"/>
                                        <p:tgtEl>
                                          <p:spTgt spid="155"/>
                                        </p:tgtEl>
                                        <p:attrNameLst>
                                          <p:attrName>ppt_x</p:attrName>
                                        </p:attrNameLst>
                                      </p:cBhvr>
                                      <p:tavLst>
                                        <p:tav tm="0">
                                          <p:val>
                                            <p:strVal val="#ppt_x"/>
                                          </p:val>
                                        </p:tav>
                                        <p:tav tm="100000">
                                          <p:val>
                                            <p:strVal val="#ppt_x"/>
                                          </p:val>
                                        </p:tav>
                                      </p:tavLst>
                                    </p:anim>
                                    <p:anim calcmode="lin" valueType="num">
                                      <p:cBhvr additive="base">
                                        <p:cTn id="32" dur="500" fill="hold"/>
                                        <p:tgtEl>
                                          <p:spTgt spid="15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0"/>
                                  </p:stCondLst>
                                  <p:childTnLst>
                                    <p:set>
                                      <p:cBhvr>
                                        <p:cTn id="34" dur="1" fill="hold">
                                          <p:stCondLst>
                                            <p:cond delay="0"/>
                                          </p:stCondLst>
                                        </p:cTn>
                                        <p:tgtEl>
                                          <p:spTgt spid="156"/>
                                        </p:tgtEl>
                                        <p:attrNameLst>
                                          <p:attrName>style.visibility</p:attrName>
                                        </p:attrNameLst>
                                      </p:cBhvr>
                                      <p:to>
                                        <p:strVal val="visible"/>
                                      </p:to>
                                    </p:set>
                                    <p:anim calcmode="lin" valueType="num">
                                      <p:cBhvr additive="base">
                                        <p:cTn id="35" dur="500" fill="hold"/>
                                        <p:tgtEl>
                                          <p:spTgt spid="156"/>
                                        </p:tgtEl>
                                        <p:attrNameLst>
                                          <p:attrName>ppt_x</p:attrName>
                                        </p:attrNameLst>
                                      </p:cBhvr>
                                      <p:tavLst>
                                        <p:tav tm="0">
                                          <p:val>
                                            <p:strVal val="#ppt_x"/>
                                          </p:val>
                                        </p:tav>
                                        <p:tav tm="100000">
                                          <p:val>
                                            <p:strVal val="#ppt_x"/>
                                          </p:val>
                                        </p:tav>
                                      </p:tavLst>
                                    </p:anim>
                                    <p:anim calcmode="lin" valueType="num">
                                      <p:cBhvr additive="base">
                                        <p:cTn id="36" dur="500" fill="hold"/>
                                        <p:tgtEl>
                                          <p:spTgt spid="156"/>
                                        </p:tgtEl>
                                        <p:attrNameLst>
                                          <p:attrName>ppt_y</p:attrName>
                                        </p:attrNameLst>
                                      </p:cBhvr>
                                      <p:tavLst>
                                        <p:tav tm="0">
                                          <p:val>
                                            <p:strVal val="1+#ppt_h/2"/>
                                          </p:val>
                                        </p:tav>
                                        <p:tav tm="100000">
                                          <p:val>
                                            <p:strVal val="#ppt_y"/>
                                          </p:val>
                                        </p:tav>
                                      </p:tavLst>
                                    </p:anim>
                                  </p:childTnLst>
                                </p:cTn>
                              </p:par>
                            </p:childTnLst>
                          </p:cTn>
                        </p:par>
                        <p:par>
                          <p:cTn id="37" fill="hold">
                            <p:stCondLst>
                              <p:cond delay="1000"/>
                            </p:stCondLst>
                            <p:childTnLst>
                              <p:par>
                                <p:cTn id="38" presetID="22" presetClass="entr" presetSubtype="8" fill="hold" grpId="0" nodeType="afterEffect">
                                  <p:stCondLst>
                                    <p:cond delay="0"/>
                                  </p:stCondLst>
                                  <p:childTnLst>
                                    <p:set>
                                      <p:cBhvr>
                                        <p:cTn id="39" dur="1" fill="hold">
                                          <p:stCondLst>
                                            <p:cond delay="0"/>
                                          </p:stCondLst>
                                        </p:cTn>
                                        <p:tgtEl>
                                          <p:spTgt spid="136"/>
                                        </p:tgtEl>
                                        <p:attrNameLst>
                                          <p:attrName>style.visibility</p:attrName>
                                        </p:attrNameLst>
                                      </p:cBhvr>
                                      <p:to>
                                        <p:strVal val="visible"/>
                                      </p:to>
                                    </p:set>
                                    <p:animEffect transition="in" filter="wipe(left)">
                                      <p:cBhvr>
                                        <p:cTn id="40" dur="500"/>
                                        <p:tgtEl>
                                          <p:spTgt spid="136"/>
                                        </p:tgtEl>
                                      </p:cBhvr>
                                    </p:animEffect>
                                  </p:childTnLst>
                                </p:cTn>
                              </p:par>
                              <p:par>
                                <p:cTn id="41" presetID="22" presetClass="entr" presetSubtype="8" fill="hold" grpId="0" nodeType="withEffect">
                                  <p:stCondLst>
                                    <p:cond delay="100"/>
                                  </p:stCondLst>
                                  <p:childTnLst>
                                    <p:set>
                                      <p:cBhvr>
                                        <p:cTn id="42" dur="1" fill="hold">
                                          <p:stCondLst>
                                            <p:cond delay="0"/>
                                          </p:stCondLst>
                                        </p:cTn>
                                        <p:tgtEl>
                                          <p:spTgt spid="137"/>
                                        </p:tgtEl>
                                        <p:attrNameLst>
                                          <p:attrName>style.visibility</p:attrName>
                                        </p:attrNameLst>
                                      </p:cBhvr>
                                      <p:to>
                                        <p:strVal val="visible"/>
                                      </p:to>
                                    </p:set>
                                    <p:animEffect transition="in" filter="wipe(left)">
                                      <p:cBhvr>
                                        <p:cTn id="43" dur="500"/>
                                        <p:tgtEl>
                                          <p:spTgt spid="137"/>
                                        </p:tgtEl>
                                      </p:cBhvr>
                                    </p:animEffect>
                                  </p:childTnLst>
                                </p:cTn>
                              </p:par>
                              <p:par>
                                <p:cTn id="44" presetID="22" presetClass="entr" presetSubtype="8" fill="hold" grpId="0" nodeType="withEffect">
                                  <p:stCondLst>
                                    <p:cond delay="200"/>
                                  </p:stCondLst>
                                  <p:childTnLst>
                                    <p:set>
                                      <p:cBhvr>
                                        <p:cTn id="45" dur="1" fill="hold">
                                          <p:stCondLst>
                                            <p:cond delay="0"/>
                                          </p:stCondLst>
                                        </p:cTn>
                                        <p:tgtEl>
                                          <p:spTgt spid="138"/>
                                        </p:tgtEl>
                                        <p:attrNameLst>
                                          <p:attrName>style.visibility</p:attrName>
                                        </p:attrNameLst>
                                      </p:cBhvr>
                                      <p:to>
                                        <p:strVal val="visible"/>
                                      </p:to>
                                    </p:set>
                                    <p:animEffect transition="in" filter="wipe(left)">
                                      <p:cBhvr>
                                        <p:cTn id="46" dur="500"/>
                                        <p:tgtEl>
                                          <p:spTgt spid="138"/>
                                        </p:tgtEl>
                                      </p:cBhvr>
                                    </p:animEffect>
                                  </p:childTnLst>
                                </p:cTn>
                              </p:par>
                              <p:par>
                                <p:cTn id="47" presetID="22" presetClass="entr" presetSubtype="8" fill="hold" grpId="0" nodeType="withEffect">
                                  <p:stCondLst>
                                    <p:cond delay="300"/>
                                  </p:stCondLst>
                                  <p:childTnLst>
                                    <p:set>
                                      <p:cBhvr>
                                        <p:cTn id="48" dur="1" fill="hold">
                                          <p:stCondLst>
                                            <p:cond delay="0"/>
                                          </p:stCondLst>
                                        </p:cTn>
                                        <p:tgtEl>
                                          <p:spTgt spid="139"/>
                                        </p:tgtEl>
                                        <p:attrNameLst>
                                          <p:attrName>style.visibility</p:attrName>
                                        </p:attrNameLst>
                                      </p:cBhvr>
                                      <p:to>
                                        <p:strVal val="visible"/>
                                      </p:to>
                                    </p:set>
                                    <p:animEffect transition="in" filter="wipe(left)">
                                      <p:cBhvr>
                                        <p:cTn id="49" dur="500"/>
                                        <p:tgtEl>
                                          <p:spTgt spid="139"/>
                                        </p:tgtEl>
                                      </p:cBhvr>
                                    </p:animEffect>
                                  </p:childTnLst>
                                </p:cTn>
                              </p:par>
                              <p:par>
                                <p:cTn id="50" presetID="22" presetClass="entr" presetSubtype="8" fill="hold" grpId="0" nodeType="withEffect">
                                  <p:stCondLst>
                                    <p:cond delay="400"/>
                                  </p:stCondLst>
                                  <p:childTnLst>
                                    <p:set>
                                      <p:cBhvr>
                                        <p:cTn id="51" dur="1" fill="hold">
                                          <p:stCondLst>
                                            <p:cond delay="0"/>
                                          </p:stCondLst>
                                        </p:cTn>
                                        <p:tgtEl>
                                          <p:spTgt spid="140"/>
                                        </p:tgtEl>
                                        <p:attrNameLst>
                                          <p:attrName>style.visibility</p:attrName>
                                        </p:attrNameLst>
                                      </p:cBhvr>
                                      <p:to>
                                        <p:strVal val="visible"/>
                                      </p:to>
                                    </p:set>
                                    <p:animEffect transition="in" filter="wipe(left)">
                                      <p:cBhvr>
                                        <p:cTn id="52" dur="500"/>
                                        <p:tgtEl>
                                          <p:spTgt spid="140"/>
                                        </p:tgtEl>
                                      </p:cBhvr>
                                    </p:animEffect>
                                  </p:childTnLst>
                                </p:cTn>
                              </p:par>
                              <p:par>
                                <p:cTn id="53" presetID="22" presetClass="entr" presetSubtype="8" fill="hold" grpId="0" nodeType="withEffect">
                                  <p:stCondLst>
                                    <p:cond delay="500"/>
                                  </p:stCondLst>
                                  <p:childTnLst>
                                    <p:set>
                                      <p:cBhvr>
                                        <p:cTn id="54" dur="1" fill="hold">
                                          <p:stCondLst>
                                            <p:cond delay="0"/>
                                          </p:stCondLst>
                                        </p:cTn>
                                        <p:tgtEl>
                                          <p:spTgt spid="141"/>
                                        </p:tgtEl>
                                        <p:attrNameLst>
                                          <p:attrName>style.visibility</p:attrName>
                                        </p:attrNameLst>
                                      </p:cBhvr>
                                      <p:to>
                                        <p:strVal val="visible"/>
                                      </p:to>
                                    </p:set>
                                    <p:animEffect transition="in" filter="wipe(left)">
                                      <p:cBhvr>
                                        <p:cTn id="55" dur="500"/>
                                        <p:tgtEl>
                                          <p:spTgt spid="141"/>
                                        </p:tgtEl>
                                      </p:cBhvr>
                                    </p:animEffect>
                                  </p:childTnLst>
                                </p:cTn>
                              </p:par>
                              <p:par>
                                <p:cTn id="56" presetID="22" presetClass="entr" presetSubtype="8" fill="hold" grpId="0" nodeType="withEffect">
                                  <p:stCondLst>
                                    <p:cond delay="600"/>
                                  </p:stCondLst>
                                  <p:childTnLst>
                                    <p:set>
                                      <p:cBhvr>
                                        <p:cTn id="57" dur="1" fill="hold">
                                          <p:stCondLst>
                                            <p:cond delay="0"/>
                                          </p:stCondLst>
                                        </p:cTn>
                                        <p:tgtEl>
                                          <p:spTgt spid="142"/>
                                        </p:tgtEl>
                                        <p:attrNameLst>
                                          <p:attrName>style.visibility</p:attrName>
                                        </p:attrNameLst>
                                      </p:cBhvr>
                                      <p:to>
                                        <p:strVal val="visible"/>
                                      </p:to>
                                    </p:set>
                                    <p:animEffect transition="in" filter="wipe(left)">
                                      <p:cBhvr>
                                        <p:cTn id="58" dur="500"/>
                                        <p:tgtEl>
                                          <p:spTgt spid="142"/>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122"/>
                                        </p:tgtEl>
                                        <p:attrNameLst>
                                          <p:attrName>style.visibility</p:attrName>
                                        </p:attrNameLst>
                                      </p:cBhvr>
                                      <p:to>
                                        <p:strVal val="visible"/>
                                      </p:to>
                                    </p:set>
                                    <p:animEffect transition="in" filter="wipe(right)">
                                      <p:cBhvr>
                                        <p:cTn id="61" dur="500"/>
                                        <p:tgtEl>
                                          <p:spTgt spid="122"/>
                                        </p:tgtEl>
                                      </p:cBhvr>
                                    </p:animEffect>
                                  </p:childTnLst>
                                </p:cTn>
                              </p:par>
                              <p:par>
                                <p:cTn id="62" presetID="22" presetClass="entr" presetSubtype="2" fill="hold" grpId="0" nodeType="withEffect">
                                  <p:stCondLst>
                                    <p:cond delay="100"/>
                                  </p:stCondLst>
                                  <p:childTnLst>
                                    <p:set>
                                      <p:cBhvr>
                                        <p:cTn id="63" dur="1" fill="hold">
                                          <p:stCondLst>
                                            <p:cond delay="0"/>
                                          </p:stCondLst>
                                        </p:cTn>
                                        <p:tgtEl>
                                          <p:spTgt spid="123"/>
                                        </p:tgtEl>
                                        <p:attrNameLst>
                                          <p:attrName>style.visibility</p:attrName>
                                        </p:attrNameLst>
                                      </p:cBhvr>
                                      <p:to>
                                        <p:strVal val="visible"/>
                                      </p:to>
                                    </p:set>
                                    <p:animEffect transition="in" filter="wipe(right)">
                                      <p:cBhvr>
                                        <p:cTn id="64" dur="500"/>
                                        <p:tgtEl>
                                          <p:spTgt spid="123"/>
                                        </p:tgtEl>
                                      </p:cBhvr>
                                    </p:animEffect>
                                  </p:childTnLst>
                                </p:cTn>
                              </p:par>
                              <p:par>
                                <p:cTn id="65" presetID="22" presetClass="entr" presetSubtype="2" fill="hold" grpId="0" nodeType="withEffect">
                                  <p:stCondLst>
                                    <p:cond delay="200"/>
                                  </p:stCondLst>
                                  <p:childTnLst>
                                    <p:set>
                                      <p:cBhvr>
                                        <p:cTn id="66" dur="1" fill="hold">
                                          <p:stCondLst>
                                            <p:cond delay="0"/>
                                          </p:stCondLst>
                                        </p:cTn>
                                        <p:tgtEl>
                                          <p:spTgt spid="124"/>
                                        </p:tgtEl>
                                        <p:attrNameLst>
                                          <p:attrName>style.visibility</p:attrName>
                                        </p:attrNameLst>
                                      </p:cBhvr>
                                      <p:to>
                                        <p:strVal val="visible"/>
                                      </p:to>
                                    </p:set>
                                    <p:animEffect transition="in" filter="wipe(right)">
                                      <p:cBhvr>
                                        <p:cTn id="67" dur="500"/>
                                        <p:tgtEl>
                                          <p:spTgt spid="124"/>
                                        </p:tgtEl>
                                      </p:cBhvr>
                                    </p:animEffect>
                                  </p:childTnLst>
                                </p:cTn>
                              </p:par>
                              <p:par>
                                <p:cTn id="68" presetID="22" presetClass="entr" presetSubtype="2" fill="hold" grpId="0" nodeType="withEffect">
                                  <p:stCondLst>
                                    <p:cond delay="300"/>
                                  </p:stCondLst>
                                  <p:childTnLst>
                                    <p:set>
                                      <p:cBhvr>
                                        <p:cTn id="69" dur="1" fill="hold">
                                          <p:stCondLst>
                                            <p:cond delay="0"/>
                                          </p:stCondLst>
                                        </p:cTn>
                                        <p:tgtEl>
                                          <p:spTgt spid="125"/>
                                        </p:tgtEl>
                                        <p:attrNameLst>
                                          <p:attrName>style.visibility</p:attrName>
                                        </p:attrNameLst>
                                      </p:cBhvr>
                                      <p:to>
                                        <p:strVal val="visible"/>
                                      </p:to>
                                    </p:set>
                                    <p:animEffect transition="in" filter="wipe(right)">
                                      <p:cBhvr>
                                        <p:cTn id="70" dur="500"/>
                                        <p:tgtEl>
                                          <p:spTgt spid="125"/>
                                        </p:tgtEl>
                                      </p:cBhvr>
                                    </p:animEffect>
                                  </p:childTnLst>
                                </p:cTn>
                              </p:par>
                              <p:par>
                                <p:cTn id="71" presetID="22" presetClass="entr" presetSubtype="2" fill="hold" grpId="0" nodeType="withEffect">
                                  <p:stCondLst>
                                    <p:cond delay="400"/>
                                  </p:stCondLst>
                                  <p:childTnLst>
                                    <p:set>
                                      <p:cBhvr>
                                        <p:cTn id="72" dur="1" fill="hold">
                                          <p:stCondLst>
                                            <p:cond delay="0"/>
                                          </p:stCondLst>
                                        </p:cTn>
                                        <p:tgtEl>
                                          <p:spTgt spid="126"/>
                                        </p:tgtEl>
                                        <p:attrNameLst>
                                          <p:attrName>style.visibility</p:attrName>
                                        </p:attrNameLst>
                                      </p:cBhvr>
                                      <p:to>
                                        <p:strVal val="visible"/>
                                      </p:to>
                                    </p:set>
                                    <p:animEffect transition="in" filter="wipe(right)">
                                      <p:cBhvr>
                                        <p:cTn id="73" dur="500"/>
                                        <p:tgtEl>
                                          <p:spTgt spid="126"/>
                                        </p:tgtEl>
                                      </p:cBhvr>
                                    </p:animEffect>
                                  </p:childTnLst>
                                </p:cTn>
                              </p:par>
                              <p:par>
                                <p:cTn id="74" presetID="22" presetClass="entr" presetSubtype="2" fill="hold" grpId="0" nodeType="withEffect">
                                  <p:stCondLst>
                                    <p:cond delay="500"/>
                                  </p:stCondLst>
                                  <p:childTnLst>
                                    <p:set>
                                      <p:cBhvr>
                                        <p:cTn id="75" dur="1" fill="hold">
                                          <p:stCondLst>
                                            <p:cond delay="0"/>
                                          </p:stCondLst>
                                        </p:cTn>
                                        <p:tgtEl>
                                          <p:spTgt spid="127"/>
                                        </p:tgtEl>
                                        <p:attrNameLst>
                                          <p:attrName>style.visibility</p:attrName>
                                        </p:attrNameLst>
                                      </p:cBhvr>
                                      <p:to>
                                        <p:strVal val="visible"/>
                                      </p:to>
                                    </p:set>
                                    <p:animEffect transition="in" filter="wipe(right)">
                                      <p:cBhvr>
                                        <p:cTn id="76" dur="500"/>
                                        <p:tgtEl>
                                          <p:spTgt spid="127"/>
                                        </p:tgtEl>
                                      </p:cBhvr>
                                    </p:animEffect>
                                  </p:childTnLst>
                                </p:cTn>
                              </p:par>
                              <p:par>
                                <p:cTn id="77" presetID="22" presetClass="entr" presetSubtype="2" fill="hold" grpId="0" nodeType="withEffect">
                                  <p:stCondLst>
                                    <p:cond delay="600"/>
                                  </p:stCondLst>
                                  <p:childTnLst>
                                    <p:set>
                                      <p:cBhvr>
                                        <p:cTn id="78" dur="1" fill="hold">
                                          <p:stCondLst>
                                            <p:cond delay="0"/>
                                          </p:stCondLst>
                                        </p:cTn>
                                        <p:tgtEl>
                                          <p:spTgt spid="128"/>
                                        </p:tgtEl>
                                        <p:attrNameLst>
                                          <p:attrName>style.visibility</p:attrName>
                                        </p:attrNameLst>
                                      </p:cBhvr>
                                      <p:to>
                                        <p:strVal val="visible"/>
                                      </p:to>
                                    </p:set>
                                    <p:animEffect transition="in" filter="wipe(right)">
                                      <p:cBhvr>
                                        <p:cTn id="79" dur="500"/>
                                        <p:tgtEl>
                                          <p:spTgt spid="128"/>
                                        </p:tgtEl>
                                      </p:cBhvr>
                                    </p:animEffect>
                                  </p:childTnLst>
                                </p:cTn>
                              </p:par>
                            </p:childTnLst>
                          </p:cTn>
                        </p:par>
                        <p:par>
                          <p:cTn id="80" fill="hold">
                            <p:stCondLst>
                              <p:cond delay="2100"/>
                            </p:stCondLst>
                            <p:childTnLst>
                              <p:par>
                                <p:cTn id="81" presetID="22" presetClass="entr" presetSubtype="8" fill="hold" grpId="0" nodeType="afterEffect">
                                  <p:stCondLst>
                                    <p:cond delay="0"/>
                                  </p:stCondLst>
                                  <p:childTnLst>
                                    <p:set>
                                      <p:cBhvr>
                                        <p:cTn id="82" dur="1" fill="hold">
                                          <p:stCondLst>
                                            <p:cond delay="0"/>
                                          </p:stCondLst>
                                        </p:cTn>
                                        <p:tgtEl>
                                          <p:spTgt spid="143"/>
                                        </p:tgtEl>
                                        <p:attrNameLst>
                                          <p:attrName>style.visibility</p:attrName>
                                        </p:attrNameLst>
                                      </p:cBhvr>
                                      <p:to>
                                        <p:strVal val="visible"/>
                                      </p:to>
                                    </p:set>
                                    <p:animEffect transition="in" filter="wipe(left)">
                                      <p:cBhvr>
                                        <p:cTn id="83" dur="500"/>
                                        <p:tgtEl>
                                          <p:spTgt spid="143"/>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144"/>
                                        </p:tgtEl>
                                        <p:attrNameLst>
                                          <p:attrName>style.visibility</p:attrName>
                                        </p:attrNameLst>
                                      </p:cBhvr>
                                      <p:to>
                                        <p:strVal val="visible"/>
                                      </p:to>
                                    </p:set>
                                    <p:animEffect transition="in" filter="wipe(left)">
                                      <p:cBhvr>
                                        <p:cTn id="86" dur="500"/>
                                        <p:tgtEl>
                                          <p:spTgt spid="144"/>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145"/>
                                        </p:tgtEl>
                                        <p:attrNameLst>
                                          <p:attrName>style.visibility</p:attrName>
                                        </p:attrNameLst>
                                      </p:cBhvr>
                                      <p:to>
                                        <p:strVal val="visible"/>
                                      </p:to>
                                    </p:set>
                                    <p:animEffect transition="in" filter="wipe(left)">
                                      <p:cBhvr>
                                        <p:cTn id="89" dur="500"/>
                                        <p:tgtEl>
                                          <p:spTgt spid="145"/>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146"/>
                                        </p:tgtEl>
                                        <p:attrNameLst>
                                          <p:attrName>style.visibility</p:attrName>
                                        </p:attrNameLst>
                                      </p:cBhvr>
                                      <p:to>
                                        <p:strVal val="visible"/>
                                      </p:to>
                                    </p:set>
                                    <p:animEffect transition="in" filter="wipe(left)">
                                      <p:cBhvr>
                                        <p:cTn id="92" dur="500"/>
                                        <p:tgtEl>
                                          <p:spTgt spid="146"/>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147"/>
                                        </p:tgtEl>
                                        <p:attrNameLst>
                                          <p:attrName>style.visibility</p:attrName>
                                        </p:attrNameLst>
                                      </p:cBhvr>
                                      <p:to>
                                        <p:strVal val="visible"/>
                                      </p:to>
                                    </p:set>
                                    <p:animEffect transition="in" filter="wipe(left)">
                                      <p:cBhvr>
                                        <p:cTn id="95" dur="500"/>
                                        <p:tgtEl>
                                          <p:spTgt spid="147"/>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148"/>
                                        </p:tgtEl>
                                        <p:attrNameLst>
                                          <p:attrName>style.visibility</p:attrName>
                                        </p:attrNameLst>
                                      </p:cBhvr>
                                      <p:to>
                                        <p:strVal val="visible"/>
                                      </p:to>
                                    </p:set>
                                    <p:animEffect transition="in" filter="wipe(left)">
                                      <p:cBhvr>
                                        <p:cTn id="98" dur="500"/>
                                        <p:tgtEl>
                                          <p:spTgt spid="148"/>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149"/>
                                        </p:tgtEl>
                                        <p:attrNameLst>
                                          <p:attrName>style.visibility</p:attrName>
                                        </p:attrNameLst>
                                      </p:cBhvr>
                                      <p:to>
                                        <p:strVal val="visible"/>
                                      </p:to>
                                    </p:set>
                                    <p:animEffect transition="in" filter="wipe(left)">
                                      <p:cBhvr>
                                        <p:cTn id="101" dur="500"/>
                                        <p:tgtEl>
                                          <p:spTgt spid="149"/>
                                        </p:tgtEl>
                                      </p:cBhvr>
                                    </p:animEffect>
                                  </p:childTnLst>
                                </p:cTn>
                              </p:par>
                              <p:par>
                                <p:cTn id="102" presetID="22" presetClass="entr" presetSubtype="2" fill="hold" grpId="0" nodeType="withEffect">
                                  <p:stCondLst>
                                    <p:cond delay="0"/>
                                  </p:stCondLst>
                                  <p:childTnLst>
                                    <p:set>
                                      <p:cBhvr>
                                        <p:cTn id="103" dur="1" fill="hold">
                                          <p:stCondLst>
                                            <p:cond delay="0"/>
                                          </p:stCondLst>
                                        </p:cTn>
                                        <p:tgtEl>
                                          <p:spTgt spid="129"/>
                                        </p:tgtEl>
                                        <p:attrNameLst>
                                          <p:attrName>style.visibility</p:attrName>
                                        </p:attrNameLst>
                                      </p:cBhvr>
                                      <p:to>
                                        <p:strVal val="visible"/>
                                      </p:to>
                                    </p:set>
                                    <p:animEffect transition="in" filter="wipe(right)">
                                      <p:cBhvr>
                                        <p:cTn id="104" dur="500"/>
                                        <p:tgtEl>
                                          <p:spTgt spid="129"/>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130"/>
                                        </p:tgtEl>
                                        <p:attrNameLst>
                                          <p:attrName>style.visibility</p:attrName>
                                        </p:attrNameLst>
                                      </p:cBhvr>
                                      <p:to>
                                        <p:strVal val="visible"/>
                                      </p:to>
                                    </p:set>
                                    <p:animEffect transition="in" filter="wipe(right)">
                                      <p:cBhvr>
                                        <p:cTn id="107" dur="500"/>
                                        <p:tgtEl>
                                          <p:spTgt spid="130"/>
                                        </p:tgtEl>
                                      </p:cBhvr>
                                    </p:animEffect>
                                  </p:childTnLst>
                                </p:cTn>
                              </p:par>
                              <p:par>
                                <p:cTn id="108" presetID="22" presetClass="entr" presetSubtype="2" fill="hold" grpId="0" nodeType="withEffect">
                                  <p:stCondLst>
                                    <p:cond delay="0"/>
                                  </p:stCondLst>
                                  <p:childTnLst>
                                    <p:set>
                                      <p:cBhvr>
                                        <p:cTn id="109" dur="1" fill="hold">
                                          <p:stCondLst>
                                            <p:cond delay="0"/>
                                          </p:stCondLst>
                                        </p:cTn>
                                        <p:tgtEl>
                                          <p:spTgt spid="131"/>
                                        </p:tgtEl>
                                        <p:attrNameLst>
                                          <p:attrName>style.visibility</p:attrName>
                                        </p:attrNameLst>
                                      </p:cBhvr>
                                      <p:to>
                                        <p:strVal val="visible"/>
                                      </p:to>
                                    </p:set>
                                    <p:animEffect transition="in" filter="wipe(right)">
                                      <p:cBhvr>
                                        <p:cTn id="110" dur="500"/>
                                        <p:tgtEl>
                                          <p:spTgt spid="131"/>
                                        </p:tgtEl>
                                      </p:cBhvr>
                                    </p:animEffect>
                                  </p:childTnLst>
                                </p:cTn>
                              </p:par>
                              <p:par>
                                <p:cTn id="111" presetID="22" presetClass="entr" presetSubtype="2" fill="hold" grpId="0" nodeType="withEffect">
                                  <p:stCondLst>
                                    <p:cond delay="0"/>
                                  </p:stCondLst>
                                  <p:childTnLst>
                                    <p:set>
                                      <p:cBhvr>
                                        <p:cTn id="112" dur="1" fill="hold">
                                          <p:stCondLst>
                                            <p:cond delay="0"/>
                                          </p:stCondLst>
                                        </p:cTn>
                                        <p:tgtEl>
                                          <p:spTgt spid="132"/>
                                        </p:tgtEl>
                                        <p:attrNameLst>
                                          <p:attrName>style.visibility</p:attrName>
                                        </p:attrNameLst>
                                      </p:cBhvr>
                                      <p:to>
                                        <p:strVal val="visible"/>
                                      </p:to>
                                    </p:set>
                                    <p:animEffect transition="in" filter="wipe(right)">
                                      <p:cBhvr>
                                        <p:cTn id="113" dur="500"/>
                                        <p:tgtEl>
                                          <p:spTgt spid="132"/>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33"/>
                                        </p:tgtEl>
                                        <p:attrNameLst>
                                          <p:attrName>style.visibility</p:attrName>
                                        </p:attrNameLst>
                                      </p:cBhvr>
                                      <p:to>
                                        <p:strVal val="visible"/>
                                      </p:to>
                                    </p:set>
                                    <p:animEffect transition="in" filter="wipe(right)">
                                      <p:cBhvr>
                                        <p:cTn id="116" dur="500"/>
                                        <p:tgtEl>
                                          <p:spTgt spid="133"/>
                                        </p:tgtEl>
                                      </p:cBhvr>
                                    </p:animEffect>
                                  </p:childTnLst>
                                </p:cTn>
                              </p:par>
                              <p:par>
                                <p:cTn id="117" presetID="22" presetClass="entr" presetSubtype="2" fill="hold" grpId="0" nodeType="withEffect">
                                  <p:stCondLst>
                                    <p:cond delay="0"/>
                                  </p:stCondLst>
                                  <p:childTnLst>
                                    <p:set>
                                      <p:cBhvr>
                                        <p:cTn id="118" dur="1" fill="hold">
                                          <p:stCondLst>
                                            <p:cond delay="0"/>
                                          </p:stCondLst>
                                        </p:cTn>
                                        <p:tgtEl>
                                          <p:spTgt spid="134"/>
                                        </p:tgtEl>
                                        <p:attrNameLst>
                                          <p:attrName>style.visibility</p:attrName>
                                        </p:attrNameLst>
                                      </p:cBhvr>
                                      <p:to>
                                        <p:strVal val="visible"/>
                                      </p:to>
                                    </p:set>
                                    <p:animEffect transition="in" filter="wipe(right)">
                                      <p:cBhvr>
                                        <p:cTn id="119" dur="500"/>
                                        <p:tgtEl>
                                          <p:spTgt spid="134"/>
                                        </p:tgtEl>
                                      </p:cBhvr>
                                    </p:animEffect>
                                  </p:childTnLst>
                                </p:cTn>
                              </p:par>
                              <p:par>
                                <p:cTn id="120" presetID="22" presetClass="entr" presetSubtype="2" fill="hold" grpId="0" nodeType="withEffect">
                                  <p:stCondLst>
                                    <p:cond delay="0"/>
                                  </p:stCondLst>
                                  <p:childTnLst>
                                    <p:set>
                                      <p:cBhvr>
                                        <p:cTn id="121" dur="1" fill="hold">
                                          <p:stCondLst>
                                            <p:cond delay="0"/>
                                          </p:stCondLst>
                                        </p:cTn>
                                        <p:tgtEl>
                                          <p:spTgt spid="135"/>
                                        </p:tgtEl>
                                        <p:attrNameLst>
                                          <p:attrName>style.visibility</p:attrName>
                                        </p:attrNameLst>
                                      </p:cBhvr>
                                      <p:to>
                                        <p:strVal val="visible"/>
                                      </p:to>
                                    </p:set>
                                    <p:animEffect transition="in" filter="wipe(right)">
                                      <p:cBhvr>
                                        <p:cTn id="122" dur="500"/>
                                        <p:tgtEl>
                                          <p:spTgt spid="135"/>
                                        </p:tgtEl>
                                      </p:cBhvr>
                                    </p:animEffect>
                                  </p:childTnLst>
                                </p:cTn>
                              </p:par>
                            </p:childTnLst>
                          </p:cTn>
                        </p:par>
                        <p:par>
                          <p:cTn id="123" fill="hold">
                            <p:stCondLst>
                              <p:cond delay="2600"/>
                            </p:stCondLst>
                            <p:childTnLst>
                              <p:par>
                                <p:cTn id="124" presetID="10" presetClass="entr" presetSubtype="0" fill="hold" nodeType="afterEffect">
                                  <p:stCondLst>
                                    <p:cond delay="0"/>
                                  </p:stCondLst>
                                  <p:childTnLst>
                                    <p:set>
                                      <p:cBhvr>
                                        <p:cTn id="125" dur="1" fill="hold">
                                          <p:stCondLst>
                                            <p:cond delay="0"/>
                                          </p:stCondLst>
                                        </p:cTn>
                                        <p:tgtEl>
                                          <p:spTgt spid="74"/>
                                        </p:tgtEl>
                                        <p:attrNameLst>
                                          <p:attrName>style.visibility</p:attrName>
                                        </p:attrNameLst>
                                      </p:cBhvr>
                                      <p:to>
                                        <p:strVal val="visible"/>
                                      </p:to>
                                    </p:set>
                                    <p:animEffect transition="in" filter="fade">
                                      <p:cBhvr>
                                        <p:cTn id="126" dur="500"/>
                                        <p:tgtEl>
                                          <p:spTgt spid="74"/>
                                        </p:tgtEl>
                                      </p:cBhvr>
                                    </p:animEffect>
                                  </p:childTnLst>
                                </p:cTn>
                              </p:par>
                              <p:par>
                                <p:cTn id="127" presetID="10" presetClass="entr" presetSubtype="0" fill="hold" nodeType="withEffect">
                                  <p:stCondLst>
                                    <p:cond delay="0"/>
                                  </p:stCondLst>
                                  <p:childTnLst>
                                    <p:set>
                                      <p:cBhvr>
                                        <p:cTn id="128" dur="1" fill="hold">
                                          <p:stCondLst>
                                            <p:cond delay="0"/>
                                          </p:stCondLst>
                                        </p:cTn>
                                        <p:tgtEl>
                                          <p:spTgt spid="90"/>
                                        </p:tgtEl>
                                        <p:attrNameLst>
                                          <p:attrName>style.visibility</p:attrName>
                                        </p:attrNameLst>
                                      </p:cBhvr>
                                      <p:to>
                                        <p:strVal val="visible"/>
                                      </p:to>
                                    </p:set>
                                    <p:animEffect transition="in" filter="fade">
                                      <p:cBhvr>
                                        <p:cTn id="129" dur="500"/>
                                        <p:tgtEl>
                                          <p:spTgt spid="90"/>
                                        </p:tgtEl>
                                      </p:cBhvr>
                                    </p:animEffect>
                                  </p:childTnLst>
                                </p:cTn>
                              </p:par>
                            </p:childTnLst>
                          </p:cTn>
                        </p:par>
                        <p:par>
                          <p:cTn id="130" fill="hold">
                            <p:stCondLst>
                              <p:cond delay="3100"/>
                            </p:stCondLst>
                            <p:childTnLst>
                              <p:par>
                                <p:cTn id="131" presetID="12" presetClass="entr" presetSubtype="4" fill="hold" grpId="0" nodeType="afterEffect">
                                  <p:stCondLst>
                                    <p:cond delay="0"/>
                                  </p:stCondLst>
                                  <p:childTnLst>
                                    <p:set>
                                      <p:cBhvr>
                                        <p:cTn id="132" dur="1" fill="hold">
                                          <p:stCondLst>
                                            <p:cond delay="0"/>
                                          </p:stCondLst>
                                        </p:cTn>
                                        <p:tgtEl>
                                          <p:spTgt spid="102"/>
                                        </p:tgtEl>
                                        <p:attrNameLst>
                                          <p:attrName>style.visibility</p:attrName>
                                        </p:attrNameLst>
                                      </p:cBhvr>
                                      <p:to>
                                        <p:strVal val="visible"/>
                                      </p:to>
                                    </p:set>
                                    <p:anim calcmode="lin" valueType="num">
                                      <p:cBhvr additive="base">
                                        <p:cTn id="133" dur="500"/>
                                        <p:tgtEl>
                                          <p:spTgt spid="102"/>
                                        </p:tgtEl>
                                        <p:attrNameLst>
                                          <p:attrName>ppt_y</p:attrName>
                                        </p:attrNameLst>
                                      </p:cBhvr>
                                      <p:tavLst>
                                        <p:tav tm="0">
                                          <p:val>
                                            <p:strVal val="#ppt_y+#ppt_h*1.125000"/>
                                          </p:val>
                                        </p:tav>
                                        <p:tav tm="100000">
                                          <p:val>
                                            <p:strVal val="#ppt_y"/>
                                          </p:val>
                                        </p:tav>
                                      </p:tavLst>
                                    </p:anim>
                                    <p:animEffect transition="in" filter="wipe(up)">
                                      <p:cBhvr>
                                        <p:cTn id="134" dur="500"/>
                                        <p:tgtEl>
                                          <p:spTgt spid="102"/>
                                        </p:tgtEl>
                                      </p:cBhvr>
                                    </p:animEffect>
                                  </p:childTnLst>
                                </p:cTn>
                              </p:par>
                              <p:par>
                                <p:cTn id="135" presetID="12" presetClass="entr" presetSubtype="4" fill="hold" grpId="0" nodeType="withEffect">
                                  <p:stCondLst>
                                    <p:cond delay="100"/>
                                  </p:stCondLst>
                                  <p:childTnLst>
                                    <p:set>
                                      <p:cBhvr>
                                        <p:cTn id="136" dur="1" fill="hold">
                                          <p:stCondLst>
                                            <p:cond delay="0"/>
                                          </p:stCondLst>
                                        </p:cTn>
                                        <p:tgtEl>
                                          <p:spTgt spid="103"/>
                                        </p:tgtEl>
                                        <p:attrNameLst>
                                          <p:attrName>style.visibility</p:attrName>
                                        </p:attrNameLst>
                                      </p:cBhvr>
                                      <p:to>
                                        <p:strVal val="visible"/>
                                      </p:to>
                                    </p:set>
                                    <p:anim calcmode="lin" valueType="num">
                                      <p:cBhvr additive="base">
                                        <p:cTn id="137" dur="500"/>
                                        <p:tgtEl>
                                          <p:spTgt spid="103"/>
                                        </p:tgtEl>
                                        <p:attrNameLst>
                                          <p:attrName>ppt_y</p:attrName>
                                        </p:attrNameLst>
                                      </p:cBhvr>
                                      <p:tavLst>
                                        <p:tav tm="0">
                                          <p:val>
                                            <p:strVal val="#ppt_y+#ppt_h*1.125000"/>
                                          </p:val>
                                        </p:tav>
                                        <p:tav tm="100000">
                                          <p:val>
                                            <p:strVal val="#ppt_y"/>
                                          </p:val>
                                        </p:tav>
                                      </p:tavLst>
                                    </p:anim>
                                    <p:animEffect transition="in" filter="wipe(up)">
                                      <p:cBhvr>
                                        <p:cTn id="138" dur="500"/>
                                        <p:tgtEl>
                                          <p:spTgt spid="103"/>
                                        </p:tgtEl>
                                      </p:cBhvr>
                                    </p:animEffect>
                                  </p:childTnLst>
                                </p:cTn>
                              </p:par>
                              <p:par>
                                <p:cTn id="139" presetID="12" presetClass="entr" presetSubtype="4" fill="hold" grpId="0" nodeType="withEffect">
                                  <p:stCondLst>
                                    <p:cond delay="200"/>
                                  </p:stCondLst>
                                  <p:childTnLst>
                                    <p:set>
                                      <p:cBhvr>
                                        <p:cTn id="140" dur="1" fill="hold">
                                          <p:stCondLst>
                                            <p:cond delay="0"/>
                                          </p:stCondLst>
                                        </p:cTn>
                                        <p:tgtEl>
                                          <p:spTgt spid="104"/>
                                        </p:tgtEl>
                                        <p:attrNameLst>
                                          <p:attrName>style.visibility</p:attrName>
                                        </p:attrNameLst>
                                      </p:cBhvr>
                                      <p:to>
                                        <p:strVal val="visible"/>
                                      </p:to>
                                    </p:set>
                                    <p:anim calcmode="lin" valueType="num">
                                      <p:cBhvr additive="base">
                                        <p:cTn id="141" dur="500"/>
                                        <p:tgtEl>
                                          <p:spTgt spid="104"/>
                                        </p:tgtEl>
                                        <p:attrNameLst>
                                          <p:attrName>ppt_y</p:attrName>
                                        </p:attrNameLst>
                                      </p:cBhvr>
                                      <p:tavLst>
                                        <p:tav tm="0">
                                          <p:val>
                                            <p:strVal val="#ppt_y+#ppt_h*1.125000"/>
                                          </p:val>
                                        </p:tav>
                                        <p:tav tm="100000">
                                          <p:val>
                                            <p:strVal val="#ppt_y"/>
                                          </p:val>
                                        </p:tav>
                                      </p:tavLst>
                                    </p:anim>
                                    <p:animEffect transition="in" filter="wipe(up)">
                                      <p:cBhvr>
                                        <p:cTn id="142" dur="500"/>
                                        <p:tgtEl>
                                          <p:spTgt spid="104"/>
                                        </p:tgtEl>
                                      </p:cBhvr>
                                    </p:animEffect>
                                  </p:childTnLst>
                                </p:cTn>
                              </p:par>
                              <p:par>
                                <p:cTn id="143" presetID="12" presetClass="entr" presetSubtype="4" fill="hold" grpId="0" nodeType="withEffect">
                                  <p:stCondLst>
                                    <p:cond delay="300"/>
                                  </p:stCondLst>
                                  <p:childTnLst>
                                    <p:set>
                                      <p:cBhvr>
                                        <p:cTn id="144" dur="1" fill="hold">
                                          <p:stCondLst>
                                            <p:cond delay="0"/>
                                          </p:stCondLst>
                                        </p:cTn>
                                        <p:tgtEl>
                                          <p:spTgt spid="105"/>
                                        </p:tgtEl>
                                        <p:attrNameLst>
                                          <p:attrName>style.visibility</p:attrName>
                                        </p:attrNameLst>
                                      </p:cBhvr>
                                      <p:to>
                                        <p:strVal val="visible"/>
                                      </p:to>
                                    </p:set>
                                    <p:anim calcmode="lin" valueType="num">
                                      <p:cBhvr additive="base">
                                        <p:cTn id="145" dur="500"/>
                                        <p:tgtEl>
                                          <p:spTgt spid="105"/>
                                        </p:tgtEl>
                                        <p:attrNameLst>
                                          <p:attrName>ppt_y</p:attrName>
                                        </p:attrNameLst>
                                      </p:cBhvr>
                                      <p:tavLst>
                                        <p:tav tm="0">
                                          <p:val>
                                            <p:strVal val="#ppt_y+#ppt_h*1.125000"/>
                                          </p:val>
                                        </p:tav>
                                        <p:tav tm="100000">
                                          <p:val>
                                            <p:strVal val="#ppt_y"/>
                                          </p:val>
                                        </p:tav>
                                      </p:tavLst>
                                    </p:anim>
                                    <p:animEffect transition="in" filter="wipe(up)">
                                      <p:cBhvr>
                                        <p:cTn id="146" dur="500"/>
                                        <p:tgtEl>
                                          <p:spTgt spid="105"/>
                                        </p:tgtEl>
                                      </p:cBhvr>
                                    </p:animEffect>
                                  </p:childTnLst>
                                </p:cTn>
                              </p:par>
                              <p:par>
                                <p:cTn id="147" presetID="12" presetClass="entr" presetSubtype="4" fill="hold" grpId="0" nodeType="withEffect">
                                  <p:stCondLst>
                                    <p:cond delay="400"/>
                                  </p:stCondLst>
                                  <p:childTnLst>
                                    <p:set>
                                      <p:cBhvr>
                                        <p:cTn id="148" dur="1" fill="hold">
                                          <p:stCondLst>
                                            <p:cond delay="0"/>
                                          </p:stCondLst>
                                        </p:cTn>
                                        <p:tgtEl>
                                          <p:spTgt spid="106"/>
                                        </p:tgtEl>
                                        <p:attrNameLst>
                                          <p:attrName>style.visibility</p:attrName>
                                        </p:attrNameLst>
                                      </p:cBhvr>
                                      <p:to>
                                        <p:strVal val="visible"/>
                                      </p:to>
                                    </p:set>
                                    <p:anim calcmode="lin" valueType="num">
                                      <p:cBhvr additive="base">
                                        <p:cTn id="149" dur="500"/>
                                        <p:tgtEl>
                                          <p:spTgt spid="106"/>
                                        </p:tgtEl>
                                        <p:attrNameLst>
                                          <p:attrName>ppt_y</p:attrName>
                                        </p:attrNameLst>
                                      </p:cBhvr>
                                      <p:tavLst>
                                        <p:tav tm="0">
                                          <p:val>
                                            <p:strVal val="#ppt_y+#ppt_h*1.125000"/>
                                          </p:val>
                                        </p:tav>
                                        <p:tav tm="100000">
                                          <p:val>
                                            <p:strVal val="#ppt_y"/>
                                          </p:val>
                                        </p:tav>
                                      </p:tavLst>
                                    </p:anim>
                                    <p:animEffect transition="in" filter="wipe(up)">
                                      <p:cBhvr>
                                        <p:cTn id="150" dur="500"/>
                                        <p:tgtEl>
                                          <p:spTgt spid="106"/>
                                        </p:tgtEl>
                                      </p:cBhvr>
                                    </p:animEffect>
                                  </p:childTnLst>
                                </p:cTn>
                              </p:par>
                              <p:par>
                                <p:cTn id="151" presetID="12" presetClass="entr" presetSubtype="4" fill="hold" grpId="0" nodeType="withEffect">
                                  <p:stCondLst>
                                    <p:cond delay="500"/>
                                  </p:stCondLst>
                                  <p:childTnLst>
                                    <p:set>
                                      <p:cBhvr>
                                        <p:cTn id="152" dur="1" fill="hold">
                                          <p:stCondLst>
                                            <p:cond delay="0"/>
                                          </p:stCondLst>
                                        </p:cTn>
                                        <p:tgtEl>
                                          <p:spTgt spid="107"/>
                                        </p:tgtEl>
                                        <p:attrNameLst>
                                          <p:attrName>style.visibility</p:attrName>
                                        </p:attrNameLst>
                                      </p:cBhvr>
                                      <p:to>
                                        <p:strVal val="visible"/>
                                      </p:to>
                                    </p:set>
                                    <p:anim calcmode="lin" valueType="num">
                                      <p:cBhvr additive="base">
                                        <p:cTn id="153" dur="500"/>
                                        <p:tgtEl>
                                          <p:spTgt spid="107"/>
                                        </p:tgtEl>
                                        <p:attrNameLst>
                                          <p:attrName>ppt_y</p:attrName>
                                        </p:attrNameLst>
                                      </p:cBhvr>
                                      <p:tavLst>
                                        <p:tav tm="0">
                                          <p:val>
                                            <p:strVal val="#ppt_y+#ppt_h*1.125000"/>
                                          </p:val>
                                        </p:tav>
                                        <p:tav tm="100000">
                                          <p:val>
                                            <p:strVal val="#ppt_y"/>
                                          </p:val>
                                        </p:tav>
                                      </p:tavLst>
                                    </p:anim>
                                    <p:animEffect transition="in" filter="wipe(up)">
                                      <p:cBhvr>
                                        <p:cTn id="154" dur="500"/>
                                        <p:tgtEl>
                                          <p:spTgt spid="107"/>
                                        </p:tgtEl>
                                      </p:cBhvr>
                                    </p:animEffect>
                                  </p:childTnLst>
                                </p:cTn>
                              </p:par>
                              <p:par>
                                <p:cTn id="155" presetID="12" presetClass="entr" presetSubtype="4" fill="hold" grpId="0" nodeType="withEffect">
                                  <p:stCondLst>
                                    <p:cond delay="600"/>
                                  </p:stCondLst>
                                  <p:childTnLst>
                                    <p:set>
                                      <p:cBhvr>
                                        <p:cTn id="156" dur="1" fill="hold">
                                          <p:stCondLst>
                                            <p:cond delay="0"/>
                                          </p:stCondLst>
                                        </p:cTn>
                                        <p:tgtEl>
                                          <p:spTgt spid="108"/>
                                        </p:tgtEl>
                                        <p:attrNameLst>
                                          <p:attrName>style.visibility</p:attrName>
                                        </p:attrNameLst>
                                      </p:cBhvr>
                                      <p:to>
                                        <p:strVal val="visible"/>
                                      </p:to>
                                    </p:set>
                                    <p:anim calcmode="lin" valueType="num">
                                      <p:cBhvr additive="base">
                                        <p:cTn id="157" dur="500"/>
                                        <p:tgtEl>
                                          <p:spTgt spid="108"/>
                                        </p:tgtEl>
                                        <p:attrNameLst>
                                          <p:attrName>ppt_y</p:attrName>
                                        </p:attrNameLst>
                                      </p:cBhvr>
                                      <p:tavLst>
                                        <p:tav tm="0">
                                          <p:val>
                                            <p:strVal val="#ppt_y+#ppt_h*1.125000"/>
                                          </p:val>
                                        </p:tav>
                                        <p:tav tm="100000">
                                          <p:val>
                                            <p:strVal val="#ppt_y"/>
                                          </p:val>
                                        </p:tav>
                                      </p:tavLst>
                                    </p:anim>
                                    <p:animEffect transition="in" filter="wipe(up)">
                                      <p:cBhvr>
                                        <p:cTn id="158" dur="500"/>
                                        <p:tgtEl>
                                          <p:spTgt spid="108"/>
                                        </p:tgtEl>
                                      </p:cBhvr>
                                    </p:animEffect>
                                  </p:childTnLst>
                                </p:cTn>
                              </p:par>
                              <p:par>
                                <p:cTn id="159" presetID="12" presetClass="entr" presetSubtype="4" fill="hold" grpId="0" nodeType="withEffect">
                                  <p:stCondLst>
                                    <p:cond delay="700"/>
                                  </p:stCondLst>
                                  <p:childTnLst>
                                    <p:set>
                                      <p:cBhvr>
                                        <p:cTn id="160" dur="1" fill="hold">
                                          <p:stCondLst>
                                            <p:cond delay="0"/>
                                          </p:stCondLst>
                                        </p:cTn>
                                        <p:tgtEl>
                                          <p:spTgt spid="109"/>
                                        </p:tgtEl>
                                        <p:attrNameLst>
                                          <p:attrName>style.visibility</p:attrName>
                                        </p:attrNameLst>
                                      </p:cBhvr>
                                      <p:to>
                                        <p:strVal val="visible"/>
                                      </p:to>
                                    </p:set>
                                    <p:anim calcmode="lin" valueType="num">
                                      <p:cBhvr additive="base">
                                        <p:cTn id="161" dur="500"/>
                                        <p:tgtEl>
                                          <p:spTgt spid="109"/>
                                        </p:tgtEl>
                                        <p:attrNameLst>
                                          <p:attrName>ppt_y</p:attrName>
                                        </p:attrNameLst>
                                      </p:cBhvr>
                                      <p:tavLst>
                                        <p:tav tm="0">
                                          <p:val>
                                            <p:strVal val="#ppt_y+#ppt_h*1.125000"/>
                                          </p:val>
                                        </p:tav>
                                        <p:tav tm="100000">
                                          <p:val>
                                            <p:strVal val="#ppt_y"/>
                                          </p:val>
                                        </p:tav>
                                      </p:tavLst>
                                    </p:anim>
                                    <p:animEffect transition="in" filter="wipe(up)">
                                      <p:cBhvr>
                                        <p:cTn id="162" dur="500"/>
                                        <p:tgtEl>
                                          <p:spTgt spid="109"/>
                                        </p:tgtEl>
                                      </p:cBhvr>
                                    </p:animEffect>
                                  </p:childTnLst>
                                </p:cTn>
                              </p:par>
                              <p:par>
                                <p:cTn id="163" presetID="12" presetClass="entr" presetSubtype="4" fill="hold" grpId="0" nodeType="withEffect">
                                  <p:stCondLst>
                                    <p:cond delay="800"/>
                                  </p:stCondLst>
                                  <p:childTnLst>
                                    <p:set>
                                      <p:cBhvr>
                                        <p:cTn id="164" dur="1" fill="hold">
                                          <p:stCondLst>
                                            <p:cond delay="0"/>
                                          </p:stCondLst>
                                        </p:cTn>
                                        <p:tgtEl>
                                          <p:spTgt spid="110"/>
                                        </p:tgtEl>
                                        <p:attrNameLst>
                                          <p:attrName>style.visibility</p:attrName>
                                        </p:attrNameLst>
                                      </p:cBhvr>
                                      <p:to>
                                        <p:strVal val="visible"/>
                                      </p:to>
                                    </p:set>
                                    <p:anim calcmode="lin" valueType="num">
                                      <p:cBhvr additive="base">
                                        <p:cTn id="165" dur="500"/>
                                        <p:tgtEl>
                                          <p:spTgt spid="110"/>
                                        </p:tgtEl>
                                        <p:attrNameLst>
                                          <p:attrName>ppt_y</p:attrName>
                                        </p:attrNameLst>
                                      </p:cBhvr>
                                      <p:tavLst>
                                        <p:tav tm="0">
                                          <p:val>
                                            <p:strVal val="#ppt_y+#ppt_h*1.125000"/>
                                          </p:val>
                                        </p:tav>
                                        <p:tav tm="100000">
                                          <p:val>
                                            <p:strVal val="#ppt_y"/>
                                          </p:val>
                                        </p:tav>
                                      </p:tavLst>
                                    </p:anim>
                                    <p:animEffect transition="in" filter="wipe(up)">
                                      <p:cBhvr>
                                        <p:cTn id="166" dur="500"/>
                                        <p:tgtEl>
                                          <p:spTgt spid="110"/>
                                        </p:tgtEl>
                                      </p:cBhvr>
                                    </p:animEffect>
                                  </p:childTnLst>
                                </p:cTn>
                              </p:par>
                              <p:par>
                                <p:cTn id="167" presetID="12" presetClass="entr" presetSubtype="4" fill="hold" grpId="0" nodeType="withEffect">
                                  <p:stCondLst>
                                    <p:cond delay="900"/>
                                  </p:stCondLst>
                                  <p:childTnLst>
                                    <p:set>
                                      <p:cBhvr>
                                        <p:cTn id="168" dur="1" fill="hold">
                                          <p:stCondLst>
                                            <p:cond delay="0"/>
                                          </p:stCondLst>
                                        </p:cTn>
                                        <p:tgtEl>
                                          <p:spTgt spid="111"/>
                                        </p:tgtEl>
                                        <p:attrNameLst>
                                          <p:attrName>style.visibility</p:attrName>
                                        </p:attrNameLst>
                                      </p:cBhvr>
                                      <p:to>
                                        <p:strVal val="visible"/>
                                      </p:to>
                                    </p:set>
                                    <p:anim calcmode="lin" valueType="num">
                                      <p:cBhvr additive="base">
                                        <p:cTn id="169" dur="500"/>
                                        <p:tgtEl>
                                          <p:spTgt spid="111"/>
                                        </p:tgtEl>
                                        <p:attrNameLst>
                                          <p:attrName>ppt_y</p:attrName>
                                        </p:attrNameLst>
                                      </p:cBhvr>
                                      <p:tavLst>
                                        <p:tav tm="0">
                                          <p:val>
                                            <p:strVal val="#ppt_y+#ppt_h*1.125000"/>
                                          </p:val>
                                        </p:tav>
                                        <p:tav tm="100000">
                                          <p:val>
                                            <p:strVal val="#ppt_y"/>
                                          </p:val>
                                        </p:tav>
                                      </p:tavLst>
                                    </p:anim>
                                    <p:animEffect transition="in" filter="wipe(up)">
                                      <p:cBhvr>
                                        <p:cTn id="170" dur="500"/>
                                        <p:tgtEl>
                                          <p:spTgt spid="111"/>
                                        </p:tgtEl>
                                      </p:cBhvr>
                                    </p:animEffect>
                                  </p:childTnLst>
                                </p:cTn>
                              </p:par>
                              <p:par>
                                <p:cTn id="171" presetID="12" presetClass="entr" presetSubtype="4" fill="hold" grpId="0" nodeType="withEffect">
                                  <p:stCondLst>
                                    <p:cond delay="0"/>
                                  </p:stCondLst>
                                  <p:childTnLst>
                                    <p:set>
                                      <p:cBhvr>
                                        <p:cTn id="172" dur="1" fill="hold">
                                          <p:stCondLst>
                                            <p:cond delay="0"/>
                                          </p:stCondLst>
                                        </p:cTn>
                                        <p:tgtEl>
                                          <p:spTgt spid="112"/>
                                        </p:tgtEl>
                                        <p:attrNameLst>
                                          <p:attrName>style.visibility</p:attrName>
                                        </p:attrNameLst>
                                      </p:cBhvr>
                                      <p:to>
                                        <p:strVal val="visible"/>
                                      </p:to>
                                    </p:set>
                                    <p:anim calcmode="lin" valueType="num">
                                      <p:cBhvr additive="base">
                                        <p:cTn id="173" dur="500"/>
                                        <p:tgtEl>
                                          <p:spTgt spid="112"/>
                                        </p:tgtEl>
                                        <p:attrNameLst>
                                          <p:attrName>ppt_y</p:attrName>
                                        </p:attrNameLst>
                                      </p:cBhvr>
                                      <p:tavLst>
                                        <p:tav tm="0">
                                          <p:val>
                                            <p:strVal val="#ppt_y+#ppt_h*1.125000"/>
                                          </p:val>
                                        </p:tav>
                                        <p:tav tm="100000">
                                          <p:val>
                                            <p:strVal val="#ppt_y"/>
                                          </p:val>
                                        </p:tav>
                                      </p:tavLst>
                                    </p:anim>
                                    <p:animEffect transition="in" filter="wipe(up)">
                                      <p:cBhvr>
                                        <p:cTn id="174" dur="500"/>
                                        <p:tgtEl>
                                          <p:spTgt spid="112"/>
                                        </p:tgtEl>
                                      </p:cBhvr>
                                    </p:animEffect>
                                  </p:childTnLst>
                                </p:cTn>
                              </p:par>
                              <p:par>
                                <p:cTn id="175" presetID="12" presetClass="entr" presetSubtype="4" fill="hold" grpId="0" nodeType="withEffect">
                                  <p:stCondLst>
                                    <p:cond delay="100"/>
                                  </p:stCondLst>
                                  <p:childTnLst>
                                    <p:set>
                                      <p:cBhvr>
                                        <p:cTn id="176" dur="1" fill="hold">
                                          <p:stCondLst>
                                            <p:cond delay="0"/>
                                          </p:stCondLst>
                                        </p:cTn>
                                        <p:tgtEl>
                                          <p:spTgt spid="113"/>
                                        </p:tgtEl>
                                        <p:attrNameLst>
                                          <p:attrName>style.visibility</p:attrName>
                                        </p:attrNameLst>
                                      </p:cBhvr>
                                      <p:to>
                                        <p:strVal val="visible"/>
                                      </p:to>
                                    </p:set>
                                    <p:anim calcmode="lin" valueType="num">
                                      <p:cBhvr additive="base">
                                        <p:cTn id="177" dur="500"/>
                                        <p:tgtEl>
                                          <p:spTgt spid="113"/>
                                        </p:tgtEl>
                                        <p:attrNameLst>
                                          <p:attrName>ppt_y</p:attrName>
                                        </p:attrNameLst>
                                      </p:cBhvr>
                                      <p:tavLst>
                                        <p:tav tm="0">
                                          <p:val>
                                            <p:strVal val="#ppt_y+#ppt_h*1.125000"/>
                                          </p:val>
                                        </p:tav>
                                        <p:tav tm="100000">
                                          <p:val>
                                            <p:strVal val="#ppt_y"/>
                                          </p:val>
                                        </p:tav>
                                      </p:tavLst>
                                    </p:anim>
                                    <p:animEffect transition="in" filter="wipe(up)">
                                      <p:cBhvr>
                                        <p:cTn id="178" dur="500"/>
                                        <p:tgtEl>
                                          <p:spTgt spid="113"/>
                                        </p:tgtEl>
                                      </p:cBhvr>
                                    </p:animEffect>
                                  </p:childTnLst>
                                </p:cTn>
                              </p:par>
                              <p:par>
                                <p:cTn id="179" presetID="12" presetClass="entr" presetSubtype="4" fill="hold" grpId="0" nodeType="withEffect">
                                  <p:stCondLst>
                                    <p:cond delay="200"/>
                                  </p:stCondLst>
                                  <p:childTnLst>
                                    <p:set>
                                      <p:cBhvr>
                                        <p:cTn id="180" dur="1" fill="hold">
                                          <p:stCondLst>
                                            <p:cond delay="0"/>
                                          </p:stCondLst>
                                        </p:cTn>
                                        <p:tgtEl>
                                          <p:spTgt spid="114"/>
                                        </p:tgtEl>
                                        <p:attrNameLst>
                                          <p:attrName>style.visibility</p:attrName>
                                        </p:attrNameLst>
                                      </p:cBhvr>
                                      <p:to>
                                        <p:strVal val="visible"/>
                                      </p:to>
                                    </p:set>
                                    <p:anim calcmode="lin" valueType="num">
                                      <p:cBhvr additive="base">
                                        <p:cTn id="181" dur="500"/>
                                        <p:tgtEl>
                                          <p:spTgt spid="114"/>
                                        </p:tgtEl>
                                        <p:attrNameLst>
                                          <p:attrName>ppt_y</p:attrName>
                                        </p:attrNameLst>
                                      </p:cBhvr>
                                      <p:tavLst>
                                        <p:tav tm="0">
                                          <p:val>
                                            <p:strVal val="#ppt_y+#ppt_h*1.125000"/>
                                          </p:val>
                                        </p:tav>
                                        <p:tav tm="100000">
                                          <p:val>
                                            <p:strVal val="#ppt_y"/>
                                          </p:val>
                                        </p:tav>
                                      </p:tavLst>
                                    </p:anim>
                                    <p:animEffect transition="in" filter="wipe(up)">
                                      <p:cBhvr>
                                        <p:cTn id="182" dur="500"/>
                                        <p:tgtEl>
                                          <p:spTgt spid="114"/>
                                        </p:tgtEl>
                                      </p:cBhvr>
                                    </p:animEffect>
                                  </p:childTnLst>
                                </p:cTn>
                              </p:par>
                              <p:par>
                                <p:cTn id="183" presetID="12" presetClass="entr" presetSubtype="4" fill="hold" grpId="0" nodeType="withEffect">
                                  <p:stCondLst>
                                    <p:cond delay="300"/>
                                  </p:stCondLst>
                                  <p:childTnLst>
                                    <p:set>
                                      <p:cBhvr>
                                        <p:cTn id="184" dur="1" fill="hold">
                                          <p:stCondLst>
                                            <p:cond delay="0"/>
                                          </p:stCondLst>
                                        </p:cTn>
                                        <p:tgtEl>
                                          <p:spTgt spid="115"/>
                                        </p:tgtEl>
                                        <p:attrNameLst>
                                          <p:attrName>style.visibility</p:attrName>
                                        </p:attrNameLst>
                                      </p:cBhvr>
                                      <p:to>
                                        <p:strVal val="visible"/>
                                      </p:to>
                                    </p:set>
                                    <p:anim calcmode="lin" valueType="num">
                                      <p:cBhvr additive="base">
                                        <p:cTn id="185" dur="500"/>
                                        <p:tgtEl>
                                          <p:spTgt spid="115"/>
                                        </p:tgtEl>
                                        <p:attrNameLst>
                                          <p:attrName>ppt_y</p:attrName>
                                        </p:attrNameLst>
                                      </p:cBhvr>
                                      <p:tavLst>
                                        <p:tav tm="0">
                                          <p:val>
                                            <p:strVal val="#ppt_y+#ppt_h*1.125000"/>
                                          </p:val>
                                        </p:tav>
                                        <p:tav tm="100000">
                                          <p:val>
                                            <p:strVal val="#ppt_y"/>
                                          </p:val>
                                        </p:tav>
                                      </p:tavLst>
                                    </p:anim>
                                    <p:animEffect transition="in" filter="wipe(up)">
                                      <p:cBhvr>
                                        <p:cTn id="186" dur="500"/>
                                        <p:tgtEl>
                                          <p:spTgt spid="115"/>
                                        </p:tgtEl>
                                      </p:cBhvr>
                                    </p:animEffect>
                                  </p:childTnLst>
                                </p:cTn>
                              </p:par>
                              <p:par>
                                <p:cTn id="187" presetID="12" presetClass="entr" presetSubtype="4" fill="hold" grpId="0" nodeType="withEffect">
                                  <p:stCondLst>
                                    <p:cond delay="400"/>
                                  </p:stCondLst>
                                  <p:childTnLst>
                                    <p:set>
                                      <p:cBhvr>
                                        <p:cTn id="188" dur="1" fill="hold">
                                          <p:stCondLst>
                                            <p:cond delay="0"/>
                                          </p:stCondLst>
                                        </p:cTn>
                                        <p:tgtEl>
                                          <p:spTgt spid="116"/>
                                        </p:tgtEl>
                                        <p:attrNameLst>
                                          <p:attrName>style.visibility</p:attrName>
                                        </p:attrNameLst>
                                      </p:cBhvr>
                                      <p:to>
                                        <p:strVal val="visible"/>
                                      </p:to>
                                    </p:set>
                                    <p:anim calcmode="lin" valueType="num">
                                      <p:cBhvr additive="base">
                                        <p:cTn id="189" dur="500"/>
                                        <p:tgtEl>
                                          <p:spTgt spid="116"/>
                                        </p:tgtEl>
                                        <p:attrNameLst>
                                          <p:attrName>ppt_y</p:attrName>
                                        </p:attrNameLst>
                                      </p:cBhvr>
                                      <p:tavLst>
                                        <p:tav tm="0">
                                          <p:val>
                                            <p:strVal val="#ppt_y+#ppt_h*1.125000"/>
                                          </p:val>
                                        </p:tav>
                                        <p:tav tm="100000">
                                          <p:val>
                                            <p:strVal val="#ppt_y"/>
                                          </p:val>
                                        </p:tav>
                                      </p:tavLst>
                                    </p:anim>
                                    <p:animEffect transition="in" filter="wipe(up)">
                                      <p:cBhvr>
                                        <p:cTn id="190" dur="500"/>
                                        <p:tgtEl>
                                          <p:spTgt spid="116"/>
                                        </p:tgtEl>
                                      </p:cBhvr>
                                    </p:animEffect>
                                  </p:childTnLst>
                                </p:cTn>
                              </p:par>
                              <p:par>
                                <p:cTn id="191" presetID="12" presetClass="entr" presetSubtype="4" fill="hold" grpId="0" nodeType="withEffect">
                                  <p:stCondLst>
                                    <p:cond delay="500"/>
                                  </p:stCondLst>
                                  <p:childTnLst>
                                    <p:set>
                                      <p:cBhvr>
                                        <p:cTn id="192" dur="1" fill="hold">
                                          <p:stCondLst>
                                            <p:cond delay="0"/>
                                          </p:stCondLst>
                                        </p:cTn>
                                        <p:tgtEl>
                                          <p:spTgt spid="117"/>
                                        </p:tgtEl>
                                        <p:attrNameLst>
                                          <p:attrName>style.visibility</p:attrName>
                                        </p:attrNameLst>
                                      </p:cBhvr>
                                      <p:to>
                                        <p:strVal val="visible"/>
                                      </p:to>
                                    </p:set>
                                    <p:anim calcmode="lin" valueType="num">
                                      <p:cBhvr additive="base">
                                        <p:cTn id="193" dur="500"/>
                                        <p:tgtEl>
                                          <p:spTgt spid="117"/>
                                        </p:tgtEl>
                                        <p:attrNameLst>
                                          <p:attrName>ppt_y</p:attrName>
                                        </p:attrNameLst>
                                      </p:cBhvr>
                                      <p:tavLst>
                                        <p:tav tm="0">
                                          <p:val>
                                            <p:strVal val="#ppt_y+#ppt_h*1.125000"/>
                                          </p:val>
                                        </p:tav>
                                        <p:tav tm="100000">
                                          <p:val>
                                            <p:strVal val="#ppt_y"/>
                                          </p:val>
                                        </p:tav>
                                      </p:tavLst>
                                    </p:anim>
                                    <p:animEffect transition="in" filter="wipe(up)">
                                      <p:cBhvr>
                                        <p:cTn id="194" dur="500"/>
                                        <p:tgtEl>
                                          <p:spTgt spid="117"/>
                                        </p:tgtEl>
                                      </p:cBhvr>
                                    </p:animEffect>
                                  </p:childTnLst>
                                </p:cTn>
                              </p:par>
                              <p:par>
                                <p:cTn id="195" presetID="12" presetClass="entr" presetSubtype="4" fill="hold" grpId="0" nodeType="withEffect">
                                  <p:stCondLst>
                                    <p:cond delay="600"/>
                                  </p:stCondLst>
                                  <p:childTnLst>
                                    <p:set>
                                      <p:cBhvr>
                                        <p:cTn id="196" dur="1" fill="hold">
                                          <p:stCondLst>
                                            <p:cond delay="0"/>
                                          </p:stCondLst>
                                        </p:cTn>
                                        <p:tgtEl>
                                          <p:spTgt spid="118"/>
                                        </p:tgtEl>
                                        <p:attrNameLst>
                                          <p:attrName>style.visibility</p:attrName>
                                        </p:attrNameLst>
                                      </p:cBhvr>
                                      <p:to>
                                        <p:strVal val="visible"/>
                                      </p:to>
                                    </p:set>
                                    <p:anim calcmode="lin" valueType="num">
                                      <p:cBhvr additive="base">
                                        <p:cTn id="197" dur="500"/>
                                        <p:tgtEl>
                                          <p:spTgt spid="118"/>
                                        </p:tgtEl>
                                        <p:attrNameLst>
                                          <p:attrName>ppt_y</p:attrName>
                                        </p:attrNameLst>
                                      </p:cBhvr>
                                      <p:tavLst>
                                        <p:tav tm="0">
                                          <p:val>
                                            <p:strVal val="#ppt_y+#ppt_h*1.125000"/>
                                          </p:val>
                                        </p:tav>
                                        <p:tav tm="100000">
                                          <p:val>
                                            <p:strVal val="#ppt_y"/>
                                          </p:val>
                                        </p:tav>
                                      </p:tavLst>
                                    </p:anim>
                                    <p:animEffect transition="in" filter="wipe(up)">
                                      <p:cBhvr>
                                        <p:cTn id="198" dur="500"/>
                                        <p:tgtEl>
                                          <p:spTgt spid="118"/>
                                        </p:tgtEl>
                                      </p:cBhvr>
                                    </p:animEffect>
                                  </p:childTnLst>
                                </p:cTn>
                              </p:par>
                              <p:par>
                                <p:cTn id="199" presetID="12" presetClass="entr" presetSubtype="4" fill="hold" grpId="0" nodeType="withEffect">
                                  <p:stCondLst>
                                    <p:cond delay="700"/>
                                  </p:stCondLst>
                                  <p:childTnLst>
                                    <p:set>
                                      <p:cBhvr>
                                        <p:cTn id="200" dur="1" fill="hold">
                                          <p:stCondLst>
                                            <p:cond delay="0"/>
                                          </p:stCondLst>
                                        </p:cTn>
                                        <p:tgtEl>
                                          <p:spTgt spid="119"/>
                                        </p:tgtEl>
                                        <p:attrNameLst>
                                          <p:attrName>style.visibility</p:attrName>
                                        </p:attrNameLst>
                                      </p:cBhvr>
                                      <p:to>
                                        <p:strVal val="visible"/>
                                      </p:to>
                                    </p:set>
                                    <p:anim calcmode="lin" valueType="num">
                                      <p:cBhvr additive="base">
                                        <p:cTn id="201" dur="500"/>
                                        <p:tgtEl>
                                          <p:spTgt spid="119"/>
                                        </p:tgtEl>
                                        <p:attrNameLst>
                                          <p:attrName>ppt_y</p:attrName>
                                        </p:attrNameLst>
                                      </p:cBhvr>
                                      <p:tavLst>
                                        <p:tav tm="0">
                                          <p:val>
                                            <p:strVal val="#ppt_y+#ppt_h*1.125000"/>
                                          </p:val>
                                        </p:tav>
                                        <p:tav tm="100000">
                                          <p:val>
                                            <p:strVal val="#ppt_y"/>
                                          </p:val>
                                        </p:tav>
                                      </p:tavLst>
                                    </p:anim>
                                    <p:animEffect transition="in" filter="wipe(up)">
                                      <p:cBhvr>
                                        <p:cTn id="202" dur="500"/>
                                        <p:tgtEl>
                                          <p:spTgt spid="119"/>
                                        </p:tgtEl>
                                      </p:cBhvr>
                                    </p:animEffect>
                                  </p:childTnLst>
                                </p:cTn>
                              </p:par>
                              <p:par>
                                <p:cTn id="203" presetID="12" presetClass="entr" presetSubtype="4" fill="hold" grpId="0" nodeType="withEffect">
                                  <p:stCondLst>
                                    <p:cond delay="800"/>
                                  </p:stCondLst>
                                  <p:childTnLst>
                                    <p:set>
                                      <p:cBhvr>
                                        <p:cTn id="204" dur="1" fill="hold">
                                          <p:stCondLst>
                                            <p:cond delay="0"/>
                                          </p:stCondLst>
                                        </p:cTn>
                                        <p:tgtEl>
                                          <p:spTgt spid="120"/>
                                        </p:tgtEl>
                                        <p:attrNameLst>
                                          <p:attrName>style.visibility</p:attrName>
                                        </p:attrNameLst>
                                      </p:cBhvr>
                                      <p:to>
                                        <p:strVal val="visible"/>
                                      </p:to>
                                    </p:set>
                                    <p:anim calcmode="lin" valueType="num">
                                      <p:cBhvr additive="base">
                                        <p:cTn id="205" dur="500"/>
                                        <p:tgtEl>
                                          <p:spTgt spid="120"/>
                                        </p:tgtEl>
                                        <p:attrNameLst>
                                          <p:attrName>ppt_y</p:attrName>
                                        </p:attrNameLst>
                                      </p:cBhvr>
                                      <p:tavLst>
                                        <p:tav tm="0">
                                          <p:val>
                                            <p:strVal val="#ppt_y+#ppt_h*1.125000"/>
                                          </p:val>
                                        </p:tav>
                                        <p:tav tm="100000">
                                          <p:val>
                                            <p:strVal val="#ppt_y"/>
                                          </p:val>
                                        </p:tav>
                                      </p:tavLst>
                                    </p:anim>
                                    <p:animEffect transition="in" filter="wipe(up)">
                                      <p:cBhvr>
                                        <p:cTn id="206" dur="500"/>
                                        <p:tgtEl>
                                          <p:spTgt spid="120"/>
                                        </p:tgtEl>
                                      </p:cBhvr>
                                    </p:animEffect>
                                  </p:childTnLst>
                                </p:cTn>
                              </p:par>
                              <p:par>
                                <p:cTn id="207" presetID="12" presetClass="entr" presetSubtype="4" fill="hold" grpId="0" nodeType="withEffect">
                                  <p:stCondLst>
                                    <p:cond delay="900"/>
                                  </p:stCondLst>
                                  <p:childTnLst>
                                    <p:set>
                                      <p:cBhvr>
                                        <p:cTn id="208" dur="1" fill="hold">
                                          <p:stCondLst>
                                            <p:cond delay="0"/>
                                          </p:stCondLst>
                                        </p:cTn>
                                        <p:tgtEl>
                                          <p:spTgt spid="121"/>
                                        </p:tgtEl>
                                        <p:attrNameLst>
                                          <p:attrName>style.visibility</p:attrName>
                                        </p:attrNameLst>
                                      </p:cBhvr>
                                      <p:to>
                                        <p:strVal val="visible"/>
                                      </p:to>
                                    </p:set>
                                    <p:anim calcmode="lin" valueType="num">
                                      <p:cBhvr additive="base">
                                        <p:cTn id="209" dur="500"/>
                                        <p:tgtEl>
                                          <p:spTgt spid="121"/>
                                        </p:tgtEl>
                                        <p:attrNameLst>
                                          <p:attrName>ppt_y</p:attrName>
                                        </p:attrNameLst>
                                      </p:cBhvr>
                                      <p:tavLst>
                                        <p:tav tm="0">
                                          <p:val>
                                            <p:strVal val="#ppt_y+#ppt_h*1.125000"/>
                                          </p:val>
                                        </p:tav>
                                        <p:tav tm="100000">
                                          <p:val>
                                            <p:strVal val="#ppt_y"/>
                                          </p:val>
                                        </p:tav>
                                      </p:tavLst>
                                    </p:anim>
                                    <p:animEffect transition="in" filter="wipe(up)">
                                      <p:cBhvr>
                                        <p:cTn id="210"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102" grpId="0"/>
      <p:bldP spid="103" grpId="0"/>
      <p:bldP spid="104" grpId="0"/>
      <p:bldP spid="105" grpId="0"/>
      <p:bldP spid="106" grpId="0"/>
      <p:bldP spid="107" grpId="0"/>
      <p:bldP spid="108" grpId="0"/>
      <p:bldP spid="109" grpId="0"/>
      <p:bldP spid="110" grpId="0"/>
      <p:bldP spid="111" grpId="0"/>
      <p:bldP spid="112" grpId="0"/>
      <p:bldP spid="113" grpId="0"/>
      <p:bldP spid="114" grpId="0"/>
      <p:bldP spid="115" grpId="0"/>
      <p:bldP spid="116" grpId="0"/>
      <p:bldP spid="117" grpId="0"/>
      <p:bldP spid="118" grpId="0"/>
      <p:bldP spid="119" grpId="0"/>
      <p:bldP spid="120" grpId="0"/>
      <p:bldP spid="121" grpId="0"/>
      <p:bldP spid="122" grpId="0" animBg="1"/>
      <p:bldP spid="123" grpId="0" animBg="1"/>
      <p:bldP spid="124" grpId="0" animBg="1"/>
      <p:bldP spid="125" grpId="0" animBg="1"/>
      <p:bldP spid="126" grpId="0" animBg="1"/>
      <p:bldP spid="127" grpId="0" animBg="1"/>
      <p:bldP spid="128" grpId="0" animBg="1"/>
      <p:bldP spid="129" grpId="0"/>
      <p:bldP spid="130" grpId="0"/>
      <p:bldP spid="131" grpId="0"/>
      <p:bldP spid="132" grpId="0"/>
      <p:bldP spid="133" grpId="0"/>
      <p:bldP spid="134" grpId="0"/>
      <p:bldP spid="135" grpId="0"/>
      <p:bldP spid="136" grpId="0" animBg="1"/>
      <p:bldP spid="137" grpId="0" animBg="1"/>
      <p:bldP spid="138" grpId="0" animBg="1"/>
      <p:bldP spid="139" grpId="0" animBg="1"/>
      <p:bldP spid="140" grpId="0" animBg="1"/>
      <p:bldP spid="141" grpId="0" animBg="1"/>
      <p:bldP spid="142" grpId="0" animBg="1"/>
      <p:bldP spid="143" grpId="0"/>
      <p:bldP spid="144" grpId="0"/>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4808413" y="4406540"/>
            <a:ext cx="1436675" cy="215444"/>
            <a:chOff x="4369395" y="3284984"/>
            <a:chExt cx="1436675" cy="215444"/>
          </a:xfrm>
        </p:grpSpPr>
        <p:sp>
          <p:nvSpPr>
            <p:cNvPr id="2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公司战略目标</a:t>
              </a:r>
              <a:endParaRPr lang="zh-CN" altLang="en-US" sz="1400" dirty="0">
                <a:solidFill>
                  <a:srgbClr val="2C3637"/>
                </a:solidFill>
                <a:latin typeface="微软雅黑" pitchFamily="34" charset="-122"/>
                <a:ea typeface="微软雅黑" pitchFamily="34" charset="-122"/>
              </a:endParaRPr>
            </a:p>
          </p:txBody>
        </p:sp>
        <p:grpSp>
          <p:nvGrpSpPr>
            <p:cNvPr id="23" name="组合 22"/>
            <p:cNvGrpSpPr/>
            <p:nvPr/>
          </p:nvGrpSpPr>
          <p:grpSpPr>
            <a:xfrm>
              <a:off x="4369395" y="3316401"/>
              <a:ext cx="168551" cy="168551"/>
              <a:chOff x="5005199" y="3717032"/>
              <a:chExt cx="168551" cy="168551"/>
            </a:xfrm>
          </p:grpSpPr>
          <p:sp>
            <p:nvSpPr>
              <p:cNvPr id="24" name="椭圆 2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5" name="等腰三角形 2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26" name="组合 25"/>
          <p:cNvGrpSpPr/>
          <p:nvPr/>
        </p:nvGrpSpPr>
        <p:grpSpPr>
          <a:xfrm>
            <a:off x="6461112" y="4406540"/>
            <a:ext cx="1436675" cy="215444"/>
            <a:chOff x="4369395" y="3284984"/>
            <a:chExt cx="1436675" cy="215444"/>
          </a:xfrm>
        </p:grpSpPr>
        <p:sp>
          <p:nvSpPr>
            <p:cNvPr id="2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短期盈利计划</a:t>
              </a:r>
              <a:endParaRPr lang="zh-CN" altLang="en-US" sz="1400" dirty="0">
                <a:solidFill>
                  <a:srgbClr val="2C3637"/>
                </a:solidFill>
                <a:latin typeface="微软雅黑" pitchFamily="34" charset="-122"/>
                <a:ea typeface="微软雅黑" pitchFamily="34" charset="-122"/>
              </a:endParaRPr>
            </a:p>
          </p:txBody>
        </p:sp>
        <p:grpSp>
          <p:nvGrpSpPr>
            <p:cNvPr id="28" name="组合 27"/>
            <p:cNvGrpSpPr/>
            <p:nvPr/>
          </p:nvGrpSpPr>
          <p:grpSpPr>
            <a:xfrm>
              <a:off x="4369395" y="3316401"/>
              <a:ext cx="168551" cy="168551"/>
              <a:chOff x="5005199" y="3717032"/>
              <a:chExt cx="168551" cy="168551"/>
            </a:xfrm>
          </p:grpSpPr>
          <p:sp>
            <p:nvSpPr>
              <p:cNvPr id="29" name="椭圆 2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五年发展计划</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产品衍生品</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发展计划</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第四章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市场拓展计划</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未来发展预测</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496161" y="1484784"/>
            <a:ext cx="1346868" cy="114483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85100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21"/>
                                        </p:tgtEl>
                                        <p:attrNameLst>
                                          <p:attrName>style.visibility</p:attrName>
                                        </p:attrNameLst>
                                      </p:cBhvr>
                                      <p:to>
                                        <p:strVal val="visible"/>
                                      </p:to>
                                    </p:set>
                                    <p:anim calcmode="lin" valueType="num">
                                      <p:cBhvr>
                                        <p:cTn id="38" dur="500" fill="hold"/>
                                        <p:tgtEl>
                                          <p:spTgt spid="21"/>
                                        </p:tgtEl>
                                        <p:attrNameLst>
                                          <p:attrName>ppt_w</p:attrName>
                                        </p:attrNameLst>
                                      </p:cBhvr>
                                      <p:tavLst>
                                        <p:tav tm="0">
                                          <p:val>
                                            <p:fltVal val="0"/>
                                          </p:val>
                                        </p:tav>
                                        <p:tav tm="100000">
                                          <p:val>
                                            <p:strVal val="#ppt_w"/>
                                          </p:val>
                                        </p:tav>
                                      </p:tavLst>
                                    </p:anim>
                                    <p:anim calcmode="lin" valueType="num">
                                      <p:cBhvr>
                                        <p:cTn id="39" dur="500" fill="hold"/>
                                        <p:tgtEl>
                                          <p:spTgt spid="21"/>
                                        </p:tgtEl>
                                        <p:attrNameLst>
                                          <p:attrName>ppt_h</p:attrName>
                                        </p:attrNameLst>
                                      </p:cBhvr>
                                      <p:tavLst>
                                        <p:tav tm="0">
                                          <p:val>
                                            <p:fltVal val="0"/>
                                          </p:val>
                                        </p:tav>
                                        <p:tav tm="100000">
                                          <p:val>
                                            <p:strVal val="#ppt_h"/>
                                          </p:val>
                                        </p:tav>
                                      </p:tavLst>
                                    </p:anim>
                                    <p:animEffect transition="in" filter="fade">
                                      <p:cBhvr>
                                        <p:cTn id="40" dur="500"/>
                                        <p:tgtEl>
                                          <p:spTgt spid="2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Effect transition="in" filter="fade">
                                      <p:cBhvr>
                                        <p:cTn id="45" dur="500"/>
                                        <p:tgtEl>
                                          <p:spTgt spid="2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21"/>
                                        </p:tgtEl>
                                        <p:attrNameLst>
                                          <p:attrName>r</p:attrName>
                                        </p:attrNameLst>
                                      </p:cBhvr>
                                    </p:animRot>
                                    <p:animRot by="-240000">
                                      <p:cBhvr>
                                        <p:cTn id="68" dur="200" fill="hold">
                                          <p:stCondLst>
                                            <p:cond delay="200"/>
                                          </p:stCondLst>
                                        </p:cTn>
                                        <p:tgtEl>
                                          <p:spTgt spid="21"/>
                                        </p:tgtEl>
                                        <p:attrNameLst>
                                          <p:attrName>r</p:attrName>
                                        </p:attrNameLst>
                                      </p:cBhvr>
                                    </p:animRot>
                                    <p:animRot by="240000">
                                      <p:cBhvr>
                                        <p:cTn id="69" dur="200" fill="hold">
                                          <p:stCondLst>
                                            <p:cond delay="400"/>
                                          </p:stCondLst>
                                        </p:cTn>
                                        <p:tgtEl>
                                          <p:spTgt spid="21"/>
                                        </p:tgtEl>
                                        <p:attrNameLst>
                                          <p:attrName>r</p:attrName>
                                        </p:attrNameLst>
                                      </p:cBhvr>
                                    </p:animRot>
                                    <p:animRot by="-240000">
                                      <p:cBhvr>
                                        <p:cTn id="70" dur="200" fill="hold">
                                          <p:stCondLst>
                                            <p:cond delay="600"/>
                                          </p:stCondLst>
                                        </p:cTn>
                                        <p:tgtEl>
                                          <p:spTgt spid="21"/>
                                        </p:tgtEl>
                                        <p:attrNameLst>
                                          <p:attrName>r</p:attrName>
                                        </p:attrNameLst>
                                      </p:cBhvr>
                                    </p:animRot>
                                    <p:animRot by="120000">
                                      <p:cBhvr>
                                        <p:cTn id="71" dur="200" fill="hold">
                                          <p:stCondLst>
                                            <p:cond delay="800"/>
                                          </p:stCondLst>
                                        </p:cTn>
                                        <p:tgtEl>
                                          <p:spTgt spid="2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26"/>
                                        </p:tgtEl>
                                        <p:attrNameLst>
                                          <p:attrName>r</p:attrName>
                                        </p:attrNameLst>
                                      </p:cBhvr>
                                    </p:animRot>
                                    <p:animRot by="-240000">
                                      <p:cBhvr>
                                        <p:cTn id="74" dur="200" fill="hold">
                                          <p:stCondLst>
                                            <p:cond delay="200"/>
                                          </p:stCondLst>
                                        </p:cTn>
                                        <p:tgtEl>
                                          <p:spTgt spid="26"/>
                                        </p:tgtEl>
                                        <p:attrNameLst>
                                          <p:attrName>r</p:attrName>
                                        </p:attrNameLst>
                                      </p:cBhvr>
                                    </p:animRot>
                                    <p:animRot by="240000">
                                      <p:cBhvr>
                                        <p:cTn id="75" dur="200" fill="hold">
                                          <p:stCondLst>
                                            <p:cond delay="400"/>
                                          </p:stCondLst>
                                        </p:cTn>
                                        <p:tgtEl>
                                          <p:spTgt spid="26"/>
                                        </p:tgtEl>
                                        <p:attrNameLst>
                                          <p:attrName>r</p:attrName>
                                        </p:attrNameLst>
                                      </p:cBhvr>
                                    </p:animRot>
                                    <p:animRot by="-240000">
                                      <p:cBhvr>
                                        <p:cTn id="76" dur="200" fill="hold">
                                          <p:stCondLst>
                                            <p:cond delay="600"/>
                                          </p:stCondLst>
                                        </p:cTn>
                                        <p:tgtEl>
                                          <p:spTgt spid="26"/>
                                        </p:tgtEl>
                                        <p:attrNameLst>
                                          <p:attrName>r</p:attrName>
                                        </p:attrNameLst>
                                      </p:cBhvr>
                                    </p:animRot>
                                    <p:animRot by="120000">
                                      <p:cBhvr>
                                        <p:cTn id="77" dur="200" fill="hold">
                                          <p:stCondLst>
                                            <p:cond delay="800"/>
                                          </p:stCondLst>
                                        </p:cTn>
                                        <p:tgtEl>
                                          <p:spTgt spid="2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799288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公司战略目标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STRATEGIC OBJECTIVES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841003" y="1834699"/>
            <a:ext cx="6120680" cy="3682533"/>
            <a:chOff x="3022028" y="1587732"/>
            <a:chExt cx="6120680" cy="3682533"/>
          </a:xfrm>
        </p:grpSpPr>
        <p:pic>
          <p:nvPicPr>
            <p:cNvPr id="41"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44" name="矩形 43"/>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燕尾形 44"/>
          <p:cNvSpPr/>
          <p:nvPr/>
        </p:nvSpPr>
        <p:spPr>
          <a:xfrm rot="5400000">
            <a:off x="7033691" y="2064036"/>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46" name="直接连接符 45"/>
          <p:cNvCxnSpPr/>
          <p:nvPr/>
        </p:nvCxnSpPr>
        <p:spPr>
          <a:xfrm>
            <a:off x="7213711" y="2640100"/>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7" name="矩形 46"/>
          <p:cNvSpPr/>
          <p:nvPr/>
        </p:nvSpPr>
        <p:spPr>
          <a:xfrm>
            <a:off x="7550709" y="1543964"/>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48" name="矩形 47"/>
          <p:cNvSpPr>
            <a:spLocks noChangeArrowheads="1"/>
          </p:cNvSpPr>
          <p:nvPr/>
        </p:nvSpPr>
        <p:spPr bwMode="auto">
          <a:xfrm>
            <a:off x="7537747"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49" name="燕尾形 48"/>
          <p:cNvSpPr/>
          <p:nvPr/>
        </p:nvSpPr>
        <p:spPr>
          <a:xfrm rot="5400000">
            <a:off x="7033691" y="343218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0" name="直接连接符 49"/>
          <p:cNvCxnSpPr/>
          <p:nvPr/>
        </p:nvCxnSpPr>
        <p:spPr>
          <a:xfrm>
            <a:off x="7213711" y="400825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7550709" y="2912116"/>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2" name="矩形 47"/>
          <p:cNvSpPr>
            <a:spLocks noChangeArrowheads="1"/>
          </p:cNvSpPr>
          <p:nvPr/>
        </p:nvSpPr>
        <p:spPr bwMode="auto">
          <a:xfrm>
            <a:off x="7537747"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53" name="燕尾形 52"/>
          <p:cNvSpPr/>
          <p:nvPr/>
        </p:nvSpPr>
        <p:spPr>
          <a:xfrm rot="5400000">
            <a:off x="7033691" y="4872348"/>
            <a:ext cx="360040" cy="576064"/>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4" name="直接连接符 53"/>
          <p:cNvCxnSpPr/>
          <p:nvPr/>
        </p:nvCxnSpPr>
        <p:spPr>
          <a:xfrm>
            <a:off x="7213711" y="5448412"/>
            <a:ext cx="3636404"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5" name="矩形 54"/>
          <p:cNvSpPr/>
          <p:nvPr/>
        </p:nvSpPr>
        <p:spPr>
          <a:xfrm>
            <a:off x="7550709" y="4352276"/>
            <a:ext cx="1313162" cy="430879"/>
          </a:xfrm>
          <a:prstGeom prst="rect">
            <a:avLst/>
          </a:prstGeom>
        </p:spPr>
        <p:txBody>
          <a:bodyPr wrap="none" lIns="91431" tIns="45716" rIns="91431" bIns="45716">
            <a:spAutoFit/>
          </a:bodyPr>
          <a:lstStyle/>
          <a:p>
            <a:r>
              <a:rPr lang="zh-CN" altLang="en-US" sz="2200" b="1" dirty="0">
                <a:solidFill>
                  <a:schemeClr val="tx1">
                    <a:lumMod val="75000"/>
                    <a:lumOff val="25000"/>
                  </a:schemeClr>
                </a:solidFill>
                <a:latin typeface="微软雅黑" pitchFamily="34" charset="-122"/>
                <a:ea typeface="微软雅黑" pitchFamily="34" charset="-122"/>
              </a:rPr>
              <a:t>添加标题</a:t>
            </a:r>
            <a:endParaRPr lang="en-US" altLang="zh-CN" sz="2200" b="1" dirty="0">
              <a:solidFill>
                <a:schemeClr val="tx1">
                  <a:lumMod val="75000"/>
                  <a:lumOff val="25000"/>
                </a:schemeClr>
              </a:solidFill>
              <a:latin typeface="微软雅黑" pitchFamily="34" charset="-122"/>
              <a:ea typeface="微软雅黑" pitchFamily="34" charset="-122"/>
            </a:endParaRPr>
          </a:p>
        </p:txBody>
      </p:sp>
      <p:sp>
        <p:nvSpPr>
          <p:cNvPr id="56" name="矩形 47"/>
          <p:cNvSpPr>
            <a:spLocks noChangeArrowheads="1"/>
          </p:cNvSpPr>
          <p:nvPr/>
        </p:nvSpPr>
        <p:spPr bwMode="auto">
          <a:xfrm>
            <a:off x="7537747"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333333"/>
                </a:solidFill>
                <a:sym typeface="微软雅黑" pitchFamily="34" charset="-122"/>
              </a:rPr>
              <a:t>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a:t>
            </a:r>
            <a:r>
              <a:rPr lang="zh-CN" altLang="en-US" sz="1400" dirty="0">
                <a:solidFill>
                  <a:srgbClr val="333333"/>
                </a:solidFill>
                <a:sym typeface="微软雅黑" pitchFamily="34" charset="-122"/>
              </a:rPr>
              <a:t>说明，在此录入上述图表</a:t>
            </a:r>
            <a:r>
              <a:rPr lang="zh-CN" altLang="en-US" sz="1400" dirty="0" smtClean="0">
                <a:solidFill>
                  <a:srgbClr val="333333"/>
                </a:solidFill>
                <a:sym typeface="微软雅黑" pitchFamily="34" charset="-122"/>
              </a:rPr>
              <a:t>的</a:t>
            </a:r>
            <a:r>
              <a:rPr lang="zh-CN" altLang="en-US" sz="1400" dirty="0">
                <a:solidFill>
                  <a:srgbClr val="333333"/>
                </a:solidFill>
                <a:sym typeface="微软雅黑" pitchFamily="34" charset="-122"/>
              </a:rPr>
              <a:t>综合</a:t>
            </a:r>
            <a:r>
              <a:rPr lang="zh-CN" altLang="en-US" sz="1400" dirty="0" smtClean="0">
                <a:solidFill>
                  <a:srgbClr val="333333"/>
                </a:solidFill>
                <a:sym typeface="微软雅黑" pitchFamily="34" charset="-122"/>
              </a:rPr>
              <a:t>描述说明。</a:t>
            </a:r>
            <a:endParaRPr lang="zh-CN" altLang="en-US" sz="1400" dirty="0">
              <a:solidFill>
                <a:srgbClr val="333333"/>
              </a:solidFill>
              <a:sym typeface="微软雅黑" pitchFamily="34" charset="-122"/>
            </a:endParaRPr>
          </a:p>
        </p:txBody>
      </p:sp>
      <p:sp>
        <p:nvSpPr>
          <p:cNvPr id="74" name="圆角矩形 73"/>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6" name="圆角矩形 85"/>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8299715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wipe(left)">
                                      <p:cBhvr>
                                        <p:cTn id="19" dur="500"/>
                                        <p:tgtEl>
                                          <p:spTgt spid="46"/>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47"/>
                                        </p:tgtEl>
                                        <p:attrNameLst>
                                          <p:attrName>style.visibility</p:attrName>
                                        </p:attrNameLst>
                                      </p:cBhvr>
                                      <p:to>
                                        <p:strVal val="visible"/>
                                      </p:to>
                                    </p:set>
                                    <p:animEffect transition="in" filter="wipe(left)">
                                      <p:cBhvr>
                                        <p:cTn id="23" dur="500"/>
                                        <p:tgtEl>
                                          <p:spTgt spid="47"/>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left)">
                                      <p:cBhvr>
                                        <p:cTn id="26" dur="500"/>
                                        <p:tgtEl>
                                          <p:spTgt spid="48"/>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50"/>
                                        </p:tgtEl>
                                        <p:attrNameLst>
                                          <p:attrName>style.visibility</p:attrName>
                                        </p:attrNameLst>
                                      </p:cBhvr>
                                      <p:to>
                                        <p:strVal val="visible"/>
                                      </p:to>
                                    </p:set>
                                    <p:animEffect transition="in" filter="wipe(left)">
                                      <p:cBhvr>
                                        <p:cTn id="36" dur="500"/>
                                        <p:tgtEl>
                                          <p:spTgt spid="50"/>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left)">
                                      <p:cBhvr>
                                        <p:cTn id="40" dur="500"/>
                                        <p:tgtEl>
                                          <p:spTgt spid="51"/>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52"/>
                                        </p:tgtEl>
                                        <p:attrNameLst>
                                          <p:attrName>style.visibility</p:attrName>
                                        </p:attrNameLst>
                                      </p:cBhvr>
                                      <p:to>
                                        <p:strVal val="visible"/>
                                      </p:to>
                                    </p:set>
                                    <p:animEffect transition="in" filter="wipe(left)">
                                      <p:cBhvr>
                                        <p:cTn id="43" dur="500"/>
                                        <p:tgtEl>
                                          <p:spTgt spid="52"/>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Effect transition="in" filter="fade">
                                      <p:cBhvr>
                                        <p:cTn id="47" dur="1000"/>
                                        <p:tgtEl>
                                          <p:spTgt spid="53"/>
                                        </p:tgtEl>
                                      </p:cBhvr>
                                    </p:animEffect>
                                    <p:anim calcmode="lin" valueType="num">
                                      <p:cBhvr>
                                        <p:cTn id="48" dur="1000" fill="hold"/>
                                        <p:tgtEl>
                                          <p:spTgt spid="53"/>
                                        </p:tgtEl>
                                        <p:attrNameLst>
                                          <p:attrName>ppt_x</p:attrName>
                                        </p:attrNameLst>
                                      </p:cBhvr>
                                      <p:tavLst>
                                        <p:tav tm="0">
                                          <p:val>
                                            <p:strVal val="#ppt_x"/>
                                          </p:val>
                                        </p:tav>
                                        <p:tav tm="100000">
                                          <p:val>
                                            <p:strVal val="#ppt_x"/>
                                          </p:val>
                                        </p:tav>
                                      </p:tavLst>
                                    </p:anim>
                                    <p:anim calcmode="lin" valueType="num">
                                      <p:cBhvr>
                                        <p:cTn id="49" dur="1000" fill="hold"/>
                                        <p:tgtEl>
                                          <p:spTgt spid="53"/>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wipe(left)">
                                      <p:cBhvr>
                                        <p:cTn id="53" dur="500"/>
                                        <p:tgtEl>
                                          <p:spTgt spid="54"/>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500"/>
                                        <p:tgtEl>
                                          <p:spTgt spid="55"/>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6"/>
                                        </p:tgtEl>
                                        <p:attrNameLst>
                                          <p:attrName>style.visibility</p:attrName>
                                        </p:attrNameLst>
                                      </p:cBhvr>
                                      <p:to>
                                        <p:strVal val="visible"/>
                                      </p:to>
                                    </p:set>
                                    <p:animEffect transition="in" filter="wipe(left)">
                                      <p:cBhvr>
                                        <p:cTn id="6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7" grpId="0"/>
      <p:bldP spid="48" grpId="0"/>
      <p:bldP spid="49" grpId="0" animBg="1"/>
      <p:bldP spid="51" grpId="0"/>
      <p:bldP spid="52" grpId="0"/>
      <p:bldP spid="53" grpId="0" animBg="1"/>
      <p:bldP spid="55" grpId="0"/>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799288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短期盈利计划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SHORT-TERM PROFIT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14"/>
          <p:cNvSpPr>
            <a:spLocks/>
          </p:cNvSpPr>
          <p:nvPr/>
        </p:nvSpPr>
        <p:spPr bwMode="auto">
          <a:xfrm>
            <a:off x="2995091" y="2382501"/>
            <a:ext cx="298450" cy="344488"/>
          </a:xfrm>
          <a:custGeom>
            <a:avLst/>
            <a:gdLst>
              <a:gd name="T0" fmla="*/ 0 w 336"/>
              <a:gd name="T1" fmla="*/ 194 h 388"/>
              <a:gd name="T2" fmla="*/ 168 w 336"/>
              <a:gd name="T3" fmla="*/ 97 h 388"/>
              <a:gd name="T4" fmla="*/ 336 w 336"/>
              <a:gd name="T5" fmla="*/ 0 h 388"/>
              <a:gd name="T6" fmla="*/ 336 w 336"/>
              <a:gd name="T7" fmla="*/ 194 h 388"/>
              <a:gd name="T8" fmla="*/ 336 w 336"/>
              <a:gd name="T9" fmla="*/ 388 h 388"/>
              <a:gd name="T10" fmla="*/ 168 w 336"/>
              <a:gd name="T11" fmla="*/ 291 h 388"/>
              <a:gd name="T12" fmla="*/ 0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194"/>
                </a:moveTo>
                <a:lnTo>
                  <a:pt x="168" y="97"/>
                </a:lnTo>
                <a:lnTo>
                  <a:pt x="336" y="0"/>
                </a:lnTo>
                <a:lnTo>
                  <a:pt x="336" y="194"/>
                </a:lnTo>
                <a:lnTo>
                  <a:pt x="336" y="388"/>
                </a:lnTo>
                <a:lnTo>
                  <a:pt x="168" y="291"/>
                </a:lnTo>
                <a:lnTo>
                  <a:pt x="0"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1" name="Freeform 15"/>
          <p:cNvSpPr>
            <a:spLocks/>
          </p:cNvSpPr>
          <p:nvPr/>
        </p:nvSpPr>
        <p:spPr bwMode="auto">
          <a:xfrm>
            <a:off x="3204641" y="3044489"/>
            <a:ext cx="344488" cy="298450"/>
          </a:xfrm>
          <a:custGeom>
            <a:avLst/>
            <a:gdLst>
              <a:gd name="T0" fmla="*/ 0 w 388"/>
              <a:gd name="T1" fmla="*/ 336 h 336"/>
              <a:gd name="T2" fmla="*/ 97 w 388"/>
              <a:gd name="T3" fmla="*/ 168 h 336"/>
              <a:gd name="T4" fmla="*/ 194 w 388"/>
              <a:gd name="T5" fmla="*/ 0 h 336"/>
              <a:gd name="T6" fmla="*/ 291 w 388"/>
              <a:gd name="T7" fmla="*/ 168 h 336"/>
              <a:gd name="T8" fmla="*/ 388 w 388"/>
              <a:gd name="T9" fmla="*/ 336 h 336"/>
              <a:gd name="T10" fmla="*/ 194 w 388"/>
              <a:gd name="T11" fmla="*/ 336 h 336"/>
              <a:gd name="T12" fmla="*/ 0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0" y="336"/>
                </a:moveTo>
                <a:lnTo>
                  <a:pt x="97" y="168"/>
                </a:lnTo>
                <a:lnTo>
                  <a:pt x="194" y="0"/>
                </a:lnTo>
                <a:lnTo>
                  <a:pt x="291" y="168"/>
                </a:lnTo>
                <a:lnTo>
                  <a:pt x="388" y="336"/>
                </a:lnTo>
                <a:lnTo>
                  <a:pt x="194" y="336"/>
                </a:lnTo>
                <a:lnTo>
                  <a:pt x="0"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Freeform 16"/>
          <p:cNvSpPr>
            <a:spLocks/>
          </p:cNvSpPr>
          <p:nvPr/>
        </p:nvSpPr>
        <p:spPr bwMode="auto">
          <a:xfrm>
            <a:off x="3690416" y="3525501"/>
            <a:ext cx="298450" cy="344488"/>
          </a:xfrm>
          <a:custGeom>
            <a:avLst/>
            <a:gdLst>
              <a:gd name="T0" fmla="*/ 0 w 336"/>
              <a:gd name="T1" fmla="*/ 388 h 388"/>
              <a:gd name="T2" fmla="*/ 0 w 336"/>
              <a:gd name="T3" fmla="*/ 194 h 388"/>
              <a:gd name="T4" fmla="*/ 0 w 336"/>
              <a:gd name="T5" fmla="*/ 0 h 388"/>
              <a:gd name="T6" fmla="*/ 168 w 336"/>
              <a:gd name="T7" fmla="*/ 97 h 388"/>
              <a:gd name="T8" fmla="*/ 336 w 336"/>
              <a:gd name="T9" fmla="*/ 194 h 388"/>
              <a:gd name="T10" fmla="*/ 168 w 336"/>
              <a:gd name="T11" fmla="*/ 291 h 388"/>
              <a:gd name="T12" fmla="*/ 0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0" y="388"/>
                </a:moveTo>
                <a:lnTo>
                  <a:pt x="0" y="194"/>
                </a:lnTo>
                <a:lnTo>
                  <a:pt x="0" y="0"/>
                </a:lnTo>
                <a:lnTo>
                  <a:pt x="168" y="97"/>
                </a:lnTo>
                <a:lnTo>
                  <a:pt x="336" y="194"/>
                </a:lnTo>
                <a:lnTo>
                  <a:pt x="168" y="291"/>
                </a:lnTo>
                <a:lnTo>
                  <a:pt x="0"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Freeform 17"/>
          <p:cNvSpPr>
            <a:spLocks/>
          </p:cNvSpPr>
          <p:nvPr/>
        </p:nvSpPr>
        <p:spPr bwMode="auto">
          <a:xfrm>
            <a:off x="4288904" y="3781089"/>
            <a:ext cx="344488" cy="298450"/>
          </a:xfrm>
          <a:custGeom>
            <a:avLst/>
            <a:gdLst>
              <a:gd name="T0" fmla="*/ 194 w 388"/>
              <a:gd name="T1" fmla="*/ 336 h 336"/>
              <a:gd name="T2" fmla="*/ 97 w 388"/>
              <a:gd name="T3" fmla="*/ 168 h 336"/>
              <a:gd name="T4" fmla="*/ 0 w 388"/>
              <a:gd name="T5" fmla="*/ 0 h 336"/>
              <a:gd name="T6" fmla="*/ 194 w 388"/>
              <a:gd name="T7" fmla="*/ 0 h 336"/>
              <a:gd name="T8" fmla="*/ 388 w 388"/>
              <a:gd name="T9" fmla="*/ 0 h 336"/>
              <a:gd name="T10" fmla="*/ 291 w 388"/>
              <a:gd name="T11" fmla="*/ 168 h 336"/>
              <a:gd name="T12" fmla="*/ 194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194" y="336"/>
                </a:moveTo>
                <a:lnTo>
                  <a:pt x="97" y="168"/>
                </a:lnTo>
                <a:lnTo>
                  <a:pt x="0" y="0"/>
                </a:lnTo>
                <a:lnTo>
                  <a:pt x="194" y="0"/>
                </a:lnTo>
                <a:lnTo>
                  <a:pt x="388" y="0"/>
                </a:lnTo>
                <a:lnTo>
                  <a:pt x="291" y="168"/>
                </a:lnTo>
                <a:lnTo>
                  <a:pt x="194"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Freeform 18"/>
          <p:cNvSpPr>
            <a:spLocks/>
          </p:cNvSpPr>
          <p:nvPr/>
        </p:nvSpPr>
        <p:spPr bwMode="auto">
          <a:xfrm>
            <a:off x="4963591" y="3539789"/>
            <a:ext cx="298450" cy="344488"/>
          </a:xfrm>
          <a:custGeom>
            <a:avLst/>
            <a:gdLst>
              <a:gd name="T0" fmla="*/ 336 w 336"/>
              <a:gd name="T1" fmla="*/ 388 h 388"/>
              <a:gd name="T2" fmla="*/ 168 w 336"/>
              <a:gd name="T3" fmla="*/ 291 h 388"/>
              <a:gd name="T4" fmla="*/ 0 w 336"/>
              <a:gd name="T5" fmla="*/ 194 h 388"/>
              <a:gd name="T6" fmla="*/ 168 w 336"/>
              <a:gd name="T7" fmla="*/ 97 h 388"/>
              <a:gd name="T8" fmla="*/ 336 w 336"/>
              <a:gd name="T9" fmla="*/ 0 h 388"/>
              <a:gd name="T10" fmla="*/ 336 w 336"/>
              <a:gd name="T11" fmla="*/ 194 h 388"/>
              <a:gd name="T12" fmla="*/ 336 w 336"/>
              <a:gd name="T13" fmla="*/ 388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388"/>
                </a:moveTo>
                <a:lnTo>
                  <a:pt x="168" y="291"/>
                </a:lnTo>
                <a:lnTo>
                  <a:pt x="0" y="194"/>
                </a:lnTo>
                <a:lnTo>
                  <a:pt x="168" y="97"/>
                </a:lnTo>
                <a:lnTo>
                  <a:pt x="336" y="0"/>
                </a:lnTo>
                <a:lnTo>
                  <a:pt x="336" y="194"/>
                </a:lnTo>
                <a:lnTo>
                  <a:pt x="336" y="38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Freeform 19"/>
          <p:cNvSpPr>
            <a:spLocks/>
          </p:cNvSpPr>
          <p:nvPr/>
        </p:nvSpPr>
        <p:spPr bwMode="auto">
          <a:xfrm>
            <a:off x="5449366" y="3036551"/>
            <a:ext cx="344488" cy="298450"/>
          </a:xfrm>
          <a:custGeom>
            <a:avLst/>
            <a:gdLst>
              <a:gd name="T0" fmla="*/ 388 w 388"/>
              <a:gd name="T1" fmla="*/ 336 h 336"/>
              <a:gd name="T2" fmla="*/ 194 w 388"/>
              <a:gd name="T3" fmla="*/ 336 h 336"/>
              <a:gd name="T4" fmla="*/ 0 w 388"/>
              <a:gd name="T5" fmla="*/ 336 h 336"/>
              <a:gd name="T6" fmla="*/ 97 w 388"/>
              <a:gd name="T7" fmla="*/ 168 h 336"/>
              <a:gd name="T8" fmla="*/ 194 w 388"/>
              <a:gd name="T9" fmla="*/ 0 h 336"/>
              <a:gd name="T10" fmla="*/ 291 w 388"/>
              <a:gd name="T11" fmla="*/ 168 h 336"/>
              <a:gd name="T12" fmla="*/ 388 w 388"/>
              <a:gd name="T13" fmla="*/ 336 h 336"/>
            </a:gdLst>
            <a:ahLst/>
            <a:cxnLst>
              <a:cxn ang="0">
                <a:pos x="T0" y="T1"/>
              </a:cxn>
              <a:cxn ang="0">
                <a:pos x="T2" y="T3"/>
              </a:cxn>
              <a:cxn ang="0">
                <a:pos x="T4" y="T5"/>
              </a:cxn>
              <a:cxn ang="0">
                <a:pos x="T6" y="T7"/>
              </a:cxn>
              <a:cxn ang="0">
                <a:pos x="T8" y="T9"/>
              </a:cxn>
              <a:cxn ang="0">
                <a:pos x="T10" y="T11"/>
              </a:cxn>
              <a:cxn ang="0">
                <a:pos x="T12" y="T13"/>
              </a:cxn>
            </a:cxnLst>
            <a:rect l="0" t="0" r="r" b="b"/>
            <a:pathLst>
              <a:path w="388" h="336">
                <a:moveTo>
                  <a:pt x="388" y="336"/>
                </a:moveTo>
                <a:lnTo>
                  <a:pt x="194" y="336"/>
                </a:lnTo>
                <a:lnTo>
                  <a:pt x="0" y="336"/>
                </a:lnTo>
                <a:lnTo>
                  <a:pt x="97" y="168"/>
                </a:lnTo>
                <a:lnTo>
                  <a:pt x="194" y="0"/>
                </a:lnTo>
                <a:lnTo>
                  <a:pt x="291" y="168"/>
                </a:lnTo>
                <a:lnTo>
                  <a:pt x="388" y="336"/>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6" name="Freeform 20"/>
          <p:cNvSpPr>
            <a:spLocks/>
          </p:cNvSpPr>
          <p:nvPr/>
        </p:nvSpPr>
        <p:spPr bwMode="auto">
          <a:xfrm>
            <a:off x="5698604" y="2379326"/>
            <a:ext cx="298450" cy="344488"/>
          </a:xfrm>
          <a:custGeom>
            <a:avLst/>
            <a:gdLst>
              <a:gd name="T0" fmla="*/ 336 w 336"/>
              <a:gd name="T1" fmla="*/ 194 h 388"/>
              <a:gd name="T2" fmla="*/ 168 w 336"/>
              <a:gd name="T3" fmla="*/ 291 h 388"/>
              <a:gd name="T4" fmla="*/ 0 w 336"/>
              <a:gd name="T5" fmla="*/ 388 h 388"/>
              <a:gd name="T6" fmla="*/ 0 w 336"/>
              <a:gd name="T7" fmla="*/ 194 h 388"/>
              <a:gd name="T8" fmla="*/ 0 w 336"/>
              <a:gd name="T9" fmla="*/ 0 h 388"/>
              <a:gd name="T10" fmla="*/ 168 w 336"/>
              <a:gd name="T11" fmla="*/ 97 h 388"/>
              <a:gd name="T12" fmla="*/ 336 w 336"/>
              <a:gd name="T13" fmla="*/ 194 h 388"/>
            </a:gdLst>
            <a:ahLst/>
            <a:cxnLst>
              <a:cxn ang="0">
                <a:pos x="T0" y="T1"/>
              </a:cxn>
              <a:cxn ang="0">
                <a:pos x="T2" y="T3"/>
              </a:cxn>
              <a:cxn ang="0">
                <a:pos x="T4" y="T5"/>
              </a:cxn>
              <a:cxn ang="0">
                <a:pos x="T6" y="T7"/>
              </a:cxn>
              <a:cxn ang="0">
                <a:pos x="T8" y="T9"/>
              </a:cxn>
              <a:cxn ang="0">
                <a:pos x="T10" y="T11"/>
              </a:cxn>
              <a:cxn ang="0">
                <a:pos x="T12" y="T13"/>
              </a:cxn>
            </a:cxnLst>
            <a:rect l="0" t="0" r="r" b="b"/>
            <a:pathLst>
              <a:path w="336" h="388">
                <a:moveTo>
                  <a:pt x="336" y="194"/>
                </a:moveTo>
                <a:lnTo>
                  <a:pt x="168" y="291"/>
                </a:lnTo>
                <a:lnTo>
                  <a:pt x="0" y="388"/>
                </a:lnTo>
                <a:lnTo>
                  <a:pt x="0" y="194"/>
                </a:lnTo>
                <a:lnTo>
                  <a:pt x="0" y="0"/>
                </a:lnTo>
                <a:lnTo>
                  <a:pt x="168" y="97"/>
                </a:lnTo>
                <a:lnTo>
                  <a:pt x="336" y="194"/>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3442766" y="1534776"/>
            <a:ext cx="2058988" cy="2060575"/>
            <a:chOff x="1990725" y="836613"/>
            <a:chExt cx="2058988" cy="2060575"/>
          </a:xfrm>
          <a:solidFill>
            <a:srgbClr val="C00000"/>
          </a:solidFill>
        </p:grpSpPr>
        <p:sp>
          <p:nvSpPr>
            <p:cNvPr id="38" name="Oval 6"/>
            <p:cNvSpPr>
              <a:spLocks noChangeArrowheads="1"/>
            </p:cNvSpPr>
            <p:nvPr/>
          </p:nvSpPr>
          <p:spPr bwMode="auto">
            <a:xfrm>
              <a:off x="1990725" y="836613"/>
              <a:ext cx="2058988" cy="2060575"/>
            </a:xfrm>
            <a:prstGeom prst="ellipse">
              <a:avLst/>
            </a:prstGeom>
            <a:grpFill/>
            <a:ln w="10" cap="flat">
              <a:noFill/>
              <a:prstDash val="solid"/>
              <a:miter lim="800000"/>
              <a:headEnd/>
              <a:tailEnd/>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TextBox 38"/>
            <p:cNvSpPr txBox="1"/>
            <p:nvPr/>
          </p:nvSpPr>
          <p:spPr>
            <a:xfrm>
              <a:off x="2262958" y="1625541"/>
              <a:ext cx="1492298" cy="400110"/>
            </a:xfrm>
            <a:prstGeom prst="rect">
              <a:avLst/>
            </a:prstGeom>
            <a:grpFill/>
          </p:spPr>
          <p:txBody>
            <a:bodyPr wrap="square" rtlCol="0">
              <a:spAutoFit/>
            </a:bodyPr>
            <a:lstStyle/>
            <a:p>
              <a:pPr algn="ct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6052616" y="2122151"/>
            <a:ext cx="981075" cy="979488"/>
            <a:chOff x="4600575" y="1423988"/>
            <a:chExt cx="981075" cy="979488"/>
          </a:xfrm>
        </p:grpSpPr>
        <p:sp>
          <p:nvSpPr>
            <p:cNvPr id="41" name="Freeform 7"/>
            <p:cNvSpPr>
              <a:spLocks/>
            </p:cNvSpPr>
            <p:nvPr/>
          </p:nvSpPr>
          <p:spPr bwMode="auto">
            <a:xfrm>
              <a:off x="4600575" y="1423988"/>
              <a:ext cx="981075" cy="979488"/>
            </a:xfrm>
            <a:custGeom>
              <a:avLst/>
              <a:gdLst>
                <a:gd name="T0" fmla="*/ 429 w 1106"/>
                <a:gd name="T1" fmla="*/ 68 h 1105"/>
                <a:gd name="T2" fmla="*/ 1038 w 1106"/>
                <a:gd name="T3" fmla="*/ 429 h 1105"/>
                <a:gd name="T4" fmla="*/ 677 w 1106"/>
                <a:gd name="T5" fmla="*/ 1037 h 1105"/>
                <a:gd name="T6" fmla="*/ 69 w 1106"/>
                <a:gd name="T7" fmla="*/ 677 h 1105"/>
                <a:gd name="T8" fmla="*/ 429 w 1106"/>
                <a:gd name="T9" fmla="*/ 68 h 1105"/>
              </a:gdLst>
              <a:ahLst/>
              <a:cxnLst>
                <a:cxn ang="0">
                  <a:pos x="T0" y="T1"/>
                </a:cxn>
                <a:cxn ang="0">
                  <a:pos x="T2" y="T3"/>
                </a:cxn>
                <a:cxn ang="0">
                  <a:pos x="T4" y="T5"/>
                </a:cxn>
                <a:cxn ang="0">
                  <a:pos x="T6" y="T7"/>
                </a:cxn>
                <a:cxn ang="0">
                  <a:pos x="T8" y="T9"/>
                </a:cxn>
              </a:cxnLst>
              <a:rect l="0" t="0" r="r" b="b"/>
              <a:pathLst>
                <a:path w="1106" h="1105">
                  <a:moveTo>
                    <a:pt x="429" y="68"/>
                  </a:moveTo>
                  <a:cubicBezTo>
                    <a:pt x="697" y="0"/>
                    <a:pt x="969" y="161"/>
                    <a:pt x="1038" y="429"/>
                  </a:cubicBezTo>
                  <a:cubicBezTo>
                    <a:pt x="1106" y="696"/>
                    <a:pt x="945" y="968"/>
                    <a:pt x="677" y="1037"/>
                  </a:cubicBezTo>
                  <a:cubicBezTo>
                    <a:pt x="410" y="1105"/>
                    <a:pt x="137" y="944"/>
                    <a:pt x="69" y="677"/>
                  </a:cubicBezTo>
                  <a:cubicBezTo>
                    <a:pt x="0" y="409"/>
                    <a:pt x="162" y="137"/>
                    <a:pt x="429" y="6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4" name="TextBox 43"/>
            <p:cNvSpPr txBox="1"/>
            <p:nvPr/>
          </p:nvSpPr>
          <p:spPr>
            <a:xfrm>
              <a:off x="4680228" y="1570552"/>
              <a:ext cx="77314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760516" y="3150851"/>
            <a:ext cx="987425" cy="987425"/>
            <a:chOff x="4308475" y="2452688"/>
            <a:chExt cx="987425" cy="987425"/>
          </a:xfrm>
        </p:grpSpPr>
        <p:sp>
          <p:nvSpPr>
            <p:cNvPr id="46" name="Freeform 8"/>
            <p:cNvSpPr>
              <a:spLocks/>
            </p:cNvSpPr>
            <p:nvPr/>
          </p:nvSpPr>
          <p:spPr bwMode="auto">
            <a:xfrm>
              <a:off x="4308475" y="2452688"/>
              <a:ext cx="987425" cy="987425"/>
            </a:xfrm>
            <a:custGeom>
              <a:avLst/>
              <a:gdLst>
                <a:gd name="T0" fmla="*/ 691 w 1112"/>
                <a:gd name="T1" fmla="*/ 75 h 1112"/>
                <a:gd name="T2" fmla="*/ 1037 w 1112"/>
                <a:gd name="T3" fmla="*/ 691 h 1112"/>
                <a:gd name="T4" fmla="*/ 421 w 1112"/>
                <a:gd name="T5" fmla="*/ 1038 h 1112"/>
                <a:gd name="T6" fmla="*/ 74 w 1112"/>
                <a:gd name="T7" fmla="*/ 421 h 1112"/>
                <a:gd name="T8" fmla="*/ 691 w 1112"/>
                <a:gd name="T9" fmla="*/ 75 h 1112"/>
              </a:gdLst>
              <a:ahLst/>
              <a:cxnLst>
                <a:cxn ang="0">
                  <a:pos x="T0" y="T1"/>
                </a:cxn>
                <a:cxn ang="0">
                  <a:pos x="T2" y="T3"/>
                </a:cxn>
                <a:cxn ang="0">
                  <a:pos x="T4" y="T5"/>
                </a:cxn>
                <a:cxn ang="0">
                  <a:pos x="T6" y="T7"/>
                </a:cxn>
                <a:cxn ang="0">
                  <a:pos x="T8" y="T9"/>
                </a:cxn>
              </a:cxnLst>
              <a:rect l="0" t="0" r="r" b="b"/>
              <a:pathLst>
                <a:path w="1112" h="1112">
                  <a:moveTo>
                    <a:pt x="691" y="75"/>
                  </a:moveTo>
                  <a:cubicBezTo>
                    <a:pt x="956" y="149"/>
                    <a:pt x="1112" y="425"/>
                    <a:pt x="1037" y="691"/>
                  </a:cubicBezTo>
                  <a:cubicBezTo>
                    <a:pt x="963" y="957"/>
                    <a:pt x="687" y="1112"/>
                    <a:pt x="421" y="1038"/>
                  </a:cubicBezTo>
                  <a:cubicBezTo>
                    <a:pt x="155" y="963"/>
                    <a:pt x="0" y="687"/>
                    <a:pt x="74" y="421"/>
                  </a:cubicBezTo>
                  <a:cubicBezTo>
                    <a:pt x="149" y="156"/>
                    <a:pt x="425" y="0"/>
                    <a:pt x="691" y="75"/>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4335135" y="2625971"/>
              <a:ext cx="941695"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4998516" y="3904914"/>
            <a:ext cx="976313" cy="977900"/>
            <a:chOff x="3546475" y="3206751"/>
            <a:chExt cx="976313" cy="977900"/>
          </a:xfrm>
        </p:grpSpPr>
        <p:sp>
          <p:nvSpPr>
            <p:cNvPr id="49" name="Freeform 9"/>
            <p:cNvSpPr>
              <a:spLocks/>
            </p:cNvSpPr>
            <p:nvPr/>
          </p:nvSpPr>
          <p:spPr bwMode="auto">
            <a:xfrm>
              <a:off x="3546475" y="3206751"/>
              <a:ext cx="976313" cy="977900"/>
            </a:xfrm>
            <a:custGeom>
              <a:avLst/>
              <a:gdLst>
                <a:gd name="T0" fmla="*/ 908 w 1101"/>
                <a:gd name="T1" fmla="*/ 201 h 1101"/>
                <a:gd name="T2" fmla="*/ 900 w 1101"/>
                <a:gd name="T3" fmla="*/ 908 h 1101"/>
                <a:gd name="T4" fmla="*/ 193 w 1101"/>
                <a:gd name="T5" fmla="*/ 900 h 1101"/>
                <a:gd name="T6" fmla="*/ 201 w 1101"/>
                <a:gd name="T7" fmla="*/ 193 h 1101"/>
                <a:gd name="T8" fmla="*/ 908 w 1101"/>
                <a:gd name="T9" fmla="*/ 201 h 1101"/>
              </a:gdLst>
              <a:ahLst/>
              <a:cxnLst>
                <a:cxn ang="0">
                  <a:pos x="T0" y="T1"/>
                </a:cxn>
                <a:cxn ang="0">
                  <a:pos x="T2" y="T3"/>
                </a:cxn>
                <a:cxn ang="0">
                  <a:pos x="T4" y="T5"/>
                </a:cxn>
                <a:cxn ang="0">
                  <a:pos x="T6" y="T7"/>
                </a:cxn>
                <a:cxn ang="0">
                  <a:pos x="T8" y="T9"/>
                </a:cxn>
              </a:cxnLst>
              <a:rect l="0" t="0" r="r" b="b"/>
              <a:pathLst>
                <a:path w="1101" h="1101">
                  <a:moveTo>
                    <a:pt x="908" y="201"/>
                  </a:moveTo>
                  <a:cubicBezTo>
                    <a:pt x="1101" y="398"/>
                    <a:pt x="1097" y="715"/>
                    <a:pt x="900" y="908"/>
                  </a:cubicBezTo>
                  <a:cubicBezTo>
                    <a:pt x="703" y="1101"/>
                    <a:pt x="386" y="1098"/>
                    <a:pt x="193" y="900"/>
                  </a:cubicBezTo>
                  <a:cubicBezTo>
                    <a:pt x="0" y="703"/>
                    <a:pt x="3" y="386"/>
                    <a:pt x="201" y="193"/>
                  </a:cubicBezTo>
                  <a:cubicBezTo>
                    <a:pt x="398" y="0"/>
                    <a:pt x="715" y="4"/>
                    <a:pt x="908" y="20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0" name="TextBox 49"/>
            <p:cNvSpPr txBox="1"/>
            <p:nvPr/>
          </p:nvSpPr>
          <p:spPr>
            <a:xfrm>
              <a:off x="3594228" y="3396997"/>
              <a:ext cx="910969"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a:t>
              </a:r>
              <a:endParaRPr lang="en-US" altLang="zh-CN" dirty="0" smtClean="0">
                <a:solidFill>
                  <a:schemeClr val="bg1"/>
                </a:solidFill>
                <a:latin typeface="微软雅黑" panose="020B0503020204020204" pitchFamily="34" charset="-122"/>
                <a:ea typeface="微软雅黑" panose="020B0503020204020204" pitchFamily="34" charset="-122"/>
              </a:endParaRPr>
            </a:p>
            <a:p>
              <a:pPr algn="ctr"/>
              <a:r>
                <a:rPr lang="zh-CN" altLang="en-US" dirty="0" smtClean="0">
                  <a:solidFill>
                    <a:schemeClr val="bg1"/>
                  </a:solidFill>
                  <a:latin typeface="微软雅黑" panose="020B0503020204020204" pitchFamily="34" charset="-122"/>
                  <a:ea typeface="微软雅黑" panose="020B0503020204020204" pitchFamily="34" charset="-122"/>
                </a:rPr>
                <a:t>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3957116" y="4168439"/>
            <a:ext cx="981075" cy="981075"/>
            <a:chOff x="2505075" y="3470276"/>
            <a:chExt cx="981075" cy="981075"/>
          </a:xfrm>
        </p:grpSpPr>
        <p:sp>
          <p:nvSpPr>
            <p:cNvPr id="52" name="Freeform 10"/>
            <p:cNvSpPr>
              <a:spLocks/>
            </p:cNvSpPr>
            <p:nvPr/>
          </p:nvSpPr>
          <p:spPr bwMode="auto">
            <a:xfrm>
              <a:off x="2505075" y="3470276"/>
              <a:ext cx="981075" cy="981075"/>
            </a:xfrm>
            <a:custGeom>
              <a:avLst/>
              <a:gdLst>
                <a:gd name="T0" fmla="*/ 1037 w 1105"/>
                <a:gd name="T1" fmla="*/ 429 h 1106"/>
                <a:gd name="T2" fmla="*/ 676 w 1105"/>
                <a:gd name="T3" fmla="*/ 1037 h 1106"/>
                <a:gd name="T4" fmla="*/ 68 w 1105"/>
                <a:gd name="T5" fmla="*/ 677 h 1106"/>
                <a:gd name="T6" fmla="*/ 428 w 1105"/>
                <a:gd name="T7" fmla="*/ 68 h 1106"/>
                <a:gd name="T8" fmla="*/ 1037 w 1105"/>
                <a:gd name="T9" fmla="*/ 429 h 1106"/>
              </a:gdLst>
              <a:ahLst/>
              <a:cxnLst>
                <a:cxn ang="0">
                  <a:pos x="T0" y="T1"/>
                </a:cxn>
                <a:cxn ang="0">
                  <a:pos x="T2" y="T3"/>
                </a:cxn>
                <a:cxn ang="0">
                  <a:pos x="T4" y="T5"/>
                </a:cxn>
                <a:cxn ang="0">
                  <a:pos x="T6" y="T7"/>
                </a:cxn>
                <a:cxn ang="0">
                  <a:pos x="T8" y="T9"/>
                </a:cxn>
              </a:cxnLst>
              <a:rect l="0" t="0" r="r" b="b"/>
              <a:pathLst>
                <a:path w="1105" h="1106">
                  <a:moveTo>
                    <a:pt x="1037" y="429"/>
                  </a:moveTo>
                  <a:cubicBezTo>
                    <a:pt x="1105" y="696"/>
                    <a:pt x="944" y="969"/>
                    <a:pt x="676" y="1037"/>
                  </a:cubicBezTo>
                  <a:cubicBezTo>
                    <a:pt x="409" y="1106"/>
                    <a:pt x="137" y="944"/>
                    <a:pt x="68" y="677"/>
                  </a:cubicBezTo>
                  <a:cubicBezTo>
                    <a:pt x="0" y="409"/>
                    <a:pt x="161" y="137"/>
                    <a:pt x="428" y="68"/>
                  </a:cubicBezTo>
                  <a:cubicBezTo>
                    <a:pt x="696" y="0"/>
                    <a:pt x="968" y="161"/>
                    <a:pt x="1037" y="429"/>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2539069" y="3635581"/>
              <a:ext cx="886843"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2922066" y="3876339"/>
            <a:ext cx="987425" cy="985838"/>
            <a:chOff x="1470025" y="3178176"/>
            <a:chExt cx="987425" cy="985838"/>
          </a:xfrm>
        </p:grpSpPr>
        <p:sp>
          <p:nvSpPr>
            <p:cNvPr id="55" name="Freeform 11"/>
            <p:cNvSpPr>
              <a:spLocks/>
            </p:cNvSpPr>
            <p:nvPr/>
          </p:nvSpPr>
          <p:spPr bwMode="auto">
            <a:xfrm>
              <a:off x="1470025" y="3178176"/>
              <a:ext cx="987425" cy="985838"/>
            </a:xfrm>
            <a:custGeom>
              <a:avLst/>
              <a:gdLst>
                <a:gd name="T0" fmla="*/ 1037 w 1112"/>
                <a:gd name="T1" fmla="*/ 691 h 1112"/>
                <a:gd name="T2" fmla="*/ 421 w 1112"/>
                <a:gd name="T3" fmla="*/ 1038 h 1112"/>
                <a:gd name="T4" fmla="*/ 74 w 1112"/>
                <a:gd name="T5" fmla="*/ 422 h 1112"/>
                <a:gd name="T6" fmla="*/ 691 w 1112"/>
                <a:gd name="T7" fmla="*/ 75 h 1112"/>
                <a:gd name="T8" fmla="*/ 1037 w 1112"/>
                <a:gd name="T9" fmla="*/ 691 h 1112"/>
              </a:gdLst>
              <a:ahLst/>
              <a:cxnLst>
                <a:cxn ang="0">
                  <a:pos x="T0" y="T1"/>
                </a:cxn>
                <a:cxn ang="0">
                  <a:pos x="T2" y="T3"/>
                </a:cxn>
                <a:cxn ang="0">
                  <a:pos x="T4" y="T5"/>
                </a:cxn>
                <a:cxn ang="0">
                  <a:pos x="T6" y="T7"/>
                </a:cxn>
                <a:cxn ang="0">
                  <a:pos x="T8" y="T9"/>
                </a:cxn>
              </a:cxnLst>
              <a:rect l="0" t="0" r="r" b="b"/>
              <a:pathLst>
                <a:path w="1112" h="1112">
                  <a:moveTo>
                    <a:pt x="1037" y="691"/>
                  </a:moveTo>
                  <a:cubicBezTo>
                    <a:pt x="963" y="957"/>
                    <a:pt x="687" y="1112"/>
                    <a:pt x="421" y="1038"/>
                  </a:cubicBezTo>
                  <a:cubicBezTo>
                    <a:pt x="155" y="964"/>
                    <a:pt x="0" y="688"/>
                    <a:pt x="74" y="422"/>
                  </a:cubicBezTo>
                  <a:cubicBezTo>
                    <a:pt x="149" y="156"/>
                    <a:pt x="425" y="0"/>
                    <a:pt x="691" y="75"/>
                  </a:cubicBezTo>
                  <a:cubicBezTo>
                    <a:pt x="956" y="149"/>
                    <a:pt x="1112" y="425"/>
                    <a:pt x="1037" y="69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TextBox 55"/>
            <p:cNvSpPr txBox="1"/>
            <p:nvPr/>
          </p:nvSpPr>
          <p:spPr>
            <a:xfrm>
              <a:off x="1593182" y="3365466"/>
              <a:ext cx="741110"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2177529" y="3114339"/>
            <a:ext cx="977900" cy="977900"/>
            <a:chOff x="725488" y="2416176"/>
            <a:chExt cx="977900" cy="977900"/>
          </a:xfrm>
        </p:grpSpPr>
        <p:sp>
          <p:nvSpPr>
            <p:cNvPr id="58" name="Freeform 12"/>
            <p:cNvSpPr>
              <a:spLocks/>
            </p:cNvSpPr>
            <p:nvPr/>
          </p:nvSpPr>
          <p:spPr bwMode="auto">
            <a:xfrm>
              <a:off x="725488" y="2416176"/>
              <a:ext cx="977900" cy="977900"/>
            </a:xfrm>
            <a:custGeom>
              <a:avLst/>
              <a:gdLst>
                <a:gd name="T0" fmla="*/ 900 w 1101"/>
                <a:gd name="T1" fmla="*/ 908 h 1102"/>
                <a:gd name="T2" fmla="*/ 193 w 1101"/>
                <a:gd name="T3" fmla="*/ 901 h 1102"/>
                <a:gd name="T4" fmla="*/ 201 w 1101"/>
                <a:gd name="T5" fmla="*/ 193 h 1102"/>
                <a:gd name="T6" fmla="*/ 908 w 1101"/>
                <a:gd name="T7" fmla="*/ 201 h 1102"/>
                <a:gd name="T8" fmla="*/ 900 w 1101"/>
                <a:gd name="T9" fmla="*/ 908 h 1102"/>
              </a:gdLst>
              <a:ahLst/>
              <a:cxnLst>
                <a:cxn ang="0">
                  <a:pos x="T0" y="T1"/>
                </a:cxn>
                <a:cxn ang="0">
                  <a:pos x="T2" y="T3"/>
                </a:cxn>
                <a:cxn ang="0">
                  <a:pos x="T4" y="T5"/>
                </a:cxn>
                <a:cxn ang="0">
                  <a:pos x="T6" y="T7"/>
                </a:cxn>
                <a:cxn ang="0">
                  <a:pos x="T8" y="T9"/>
                </a:cxn>
              </a:cxnLst>
              <a:rect l="0" t="0" r="r" b="b"/>
              <a:pathLst>
                <a:path w="1101" h="1102">
                  <a:moveTo>
                    <a:pt x="900" y="908"/>
                  </a:moveTo>
                  <a:cubicBezTo>
                    <a:pt x="702" y="1102"/>
                    <a:pt x="386" y="1098"/>
                    <a:pt x="193" y="901"/>
                  </a:cubicBezTo>
                  <a:cubicBezTo>
                    <a:pt x="0" y="703"/>
                    <a:pt x="3" y="387"/>
                    <a:pt x="201" y="193"/>
                  </a:cubicBezTo>
                  <a:cubicBezTo>
                    <a:pt x="398" y="0"/>
                    <a:pt x="715" y="4"/>
                    <a:pt x="908" y="201"/>
                  </a:cubicBezTo>
                  <a:cubicBezTo>
                    <a:pt x="1101" y="399"/>
                    <a:pt x="1097" y="715"/>
                    <a:pt x="900" y="908"/>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828182" y="2623234"/>
              <a:ext cx="77251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1909241" y="2072939"/>
            <a:ext cx="982663" cy="981075"/>
            <a:chOff x="457200" y="1374776"/>
            <a:chExt cx="982663" cy="981075"/>
          </a:xfrm>
        </p:grpSpPr>
        <p:sp>
          <p:nvSpPr>
            <p:cNvPr id="61" name="Freeform 13"/>
            <p:cNvSpPr>
              <a:spLocks/>
            </p:cNvSpPr>
            <p:nvPr/>
          </p:nvSpPr>
          <p:spPr bwMode="auto">
            <a:xfrm>
              <a:off x="457200" y="1374776"/>
              <a:ext cx="982663" cy="981075"/>
            </a:xfrm>
            <a:custGeom>
              <a:avLst/>
              <a:gdLst>
                <a:gd name="T0" fmla="*/ 677 w 1106"/>
                <a:gd name="T1" fmla="*/ 1037 h 1106"/>
                <a:gd name="T2" fmla="*/ 69 w 1106"/>
                <a:gd name="T3" fmla="*/ 677 h 1106"/>
                <a:gd name="T4" fmla="*/ 429 w 1106"/>
                <a:gd name="T5" fmla="*/ 69 h 1106"/>
                <a:gd name="T6" fmla="*/ 1037 w 1106"/>
                <a:gd name="T7" fmla="*/ 429 h 1106"/>
                <a:gd name="T8" fmla="*/ 677 w 1106"/>
                <a:gd name="T9" fmla="*/ 1037 h 1106"/>
              </a:gdLst>
              <a:ahLst/>
              <a:cxnLst>
                <a:cxn ang="0">
                  <a:pos x="T0" y="T1"/>
                </a:cxn>
                <a:cxn ang="0">
                  <a:pos x="T2" y="T3"/>
                </a:cxn>
                <a:cxn ang="0">
                  <a:pos x="T4" y="T5"/>
                </a:cxn>
                <a:cxn ang="0">
                  <a:pos x="T6" y="T7"/>
                </a:cxn>
                <a:cxn ang="0">
                  <a:pos x="T8" y="T9"/>
                </a:cxn>
              </a:cxnLst>
              <a:rect l="0" t="0" r="r" b="b"/>
              <a:pathLst>
                <a:path w="1106" h="1106">
                  <a:moveTo>
                    <a:pt x="677" y="1037"/>
                  </a:moveTo>
                  <a:cubicBezTo>
                    <a:pt x="410" y="1106"/>
                    <a:pt x="137" y="945"/>
                    <a:pt x="69" y="677"/>
                  </a:cubicBezTo>
                  <a:cubicBezTo>
                    <a:pt x="0" y="410"/>
                    <a:pt x="162" y="137"/>
                    <a:pt x="429" y="69"/>
                  </a:cubicBezTo>
                  <a:cubicBezTo>
                    <a:pt x="697" y="0"/>
                    <a:pt x="969" y="162"/>
                    <a:pt x="1037" y="429"/>
                  </a:cubicBezTo>
                  <a:cubicBezTo>
                    <a:pt x="1106" y="696"/>
                    <a:pt x="945" y="969"/>
                    <a:pt x="677" y="1037"/>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574090" y="1552431"/>
              <a:ext cx="748881" cy="646331"/>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63" name="矩形 83"/>
          <p:cNvSpPr>
            <a:spLocks noChangeArrowheads="1"/>
          </p:cNvSpPr>
          <p:nvPr/>
        </p:nvSpPr>
        <p:spPr bwMode="auto">
          <a:xfrm>
            <a:off x="7393730" y="1510621"/>
            <a:ext cx="3932483" cy="4073899"/>
          </a:xfrm>
          <a:prstGeom prst="rect">
            <a:avLst/>
          </a:prstGeom>
          <a:solidFill>
            <a:srgbClr val="F2F2F2"/>
          </a:solidFill>
          <a:ln w="9525" cmpd="sng">
            <a:solidFill>
              <a:srgbClr val="55735B"/>
            </a:solidFill>
            <a:miter lim="800000"/>
            <a:headEnd/>
            <a:tailEnd/>
          </a:ln>
        </p:spPr>
        <p:txBody>
          <a:bodyPr/>
          <a:lstStyle/>
          <a:p>
            <a:endParaRPr lang="zh-CN" altLang="en-US"/>
          </a:p>
        </p:txBody>
      </p:sp>
      <p:sp>
        <p:nvSpPr>
          <p:cNvPr id="64" name="TextBox 84"/>
          <p:cNvSpPr txBox="1">
            <a:spLocks noChangeArrowheads="1"/>
          </p:cNvSpPr>
          <p:nvPr/>
        </p:nvSpPr>
        <p:spPr bwMode="auto">
          <a:xfrm>
            <a:off x="7731296" y="1916832"/>
            <a:ext cx="326283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just"/>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，里</a:t>
            </a:r>
            <a:r>
              <a:rPr lang="zh-CN" altLang="en-US" dirty="0">
                <a:solidFill>
                  <a:srgbClr val="595959"/>
                </a:solidFill>
                <a:latin typeface="微软雅黑" pitchFamily="34" charset="-122"/>
                <a:ea typeface="微软雅黑" pitchFamily="34" charset="-122"/>
                <a:sym typeface="微软雅黑" pitchFamily="34" charset="-122"/>
              </a:rPr>
              <a:t>输入产品形式的简介</a:t>
            </a:r>
            <a:r>
              <a:rPr lang="zh-CN" altLang="en-US" dirty="0" smtClean="0">
                <a:solidFill>
                  <a:srgbClr val="595959"/>
                </a:solidFill>
                <a:latin typeface="微软雅黑" pitchFamily="34" charset="-122"/>
                <a:ea typeface="微软雅黑" pitchFamily="34" charset="-122"/>
                <a:sym typeface="微软雅黑" pitchFamily="34" charset="-122"/>
              </a:rPr>
              <a:t>，</a:t>
            </a:r>
            <a:r>
              <a:rPr lang="zh-CN" altLang="en-US" dirty="0">
                <a:solidFill>
                  <a:srgbClr val="595959"/>
                </a:solidFill>
                <a:latin typeface="微软雅黑" pitchFamily="34" charset="-122"/>
                <a:ea typeface="微软雅黑" pitchFamily="34" charset="-122"/>
                <a:sym typeface="微软雅黑" pitchFamily="34" charset="-122"/>
              </a:rPr>
              <a:t>这里输入产品形式的简介，这里输入产品形式的简介，这里输入产品形式的简介，这里输入产品形式的简介，这里输入产品形式的简介，里输入产品形式的</a:t>
            </a:r>
            <a:r>
              <a:rPr lang="zh-CN" altLang="en-US" dirty="0" smtClean="0">
                <a:solidFill>
                  <a:srgbClr val="595959"/>
                </a:solidFill>
                <a:latin typeface="微软雅黑" pitchFamily="34" charset="-122"/>
                <a:ea typeface="微软雅黑" pitchFamily="34" charset="-122"/>
                <a:sym typeface="微软雅黑" pitchFamily="34" charset="-122"/>
              </a:rPr>
              <a:t>简介。</a:t>
            </a:r>
            <a:endParaRPr lang="zh-CN" altLang="en-US" dirty="0">
              <a:solidFill>
                <a:srgbClr val="595959"/>
              </a:solidFill>
              <a:latin typeface="微软雅黑" pitchFamily="34" charset="-122"/>
              <a:ea typeface="微软雅黑" pitchFamily="34" charset="-122"/>
              <a:sym typeface="微软雅黑" pitchFamily="34" charset="-122"/>
            </a:endParaRPr>
          </a:p>
        </p:txBody>
      </p:sp>
      <p:sp>
        <p:nvSpPr>
          <p:cNvPr id="65" name="Freeform 12"/>
          <p:cNvSpPr>
            <a:spLocks/>
          </p:cNvSpPr>
          <p:nvPr/>
        </p:nvSpPr>
        <p:spPr bwMode="auto">
          <a:xfrm>
            <a:off x="7297141" y="1340768"/>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66" name="Freeform 12"/>
          <p:cNvSpPr>
            <a:spLocks/>
          </p:cNvSpPr>
          <p:nvPr/>
        </p:nvSpPr>
        <p:spPr bwMode="auto">
          <a:xfrm flipH="1" flipV="1">
            <a:off x="10895621" y="5157192"/>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C3637"/>
          </a:solidFill>
          <a:ln>
            <a:noFill/>
          </a:ln>
          <a:extLst/>
        </p:spPr>
        <p:txBody>
          <a:bodyPr/>
          <a:lstStyle/>
          <a:p>
            <a:endParaRPr lang="zh-CN" altLang="en-US"/>
          </a:p>
        </p:txBody>
      </p:sp>
      <p:sp>
        <p:nvSpPr>
          <p:cNvPr id="77" name="圆角矩形 76"/>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4"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7" name="圆角矩形 86"/>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1041631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heel(1)">
                                      <p:cBhvr>
                                        <p:cTn id="7" dur="2000"/>
                                        <p:tgtEl>
                                          <p:spTgt spid="37"/>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63" presetClass="path" presetSubtype="0" accel="50000" decel="50000" fill="hold" grpId="1" nodeType="withEffect">
                                  <p:stCondLst>
                                    <p:cond delay="0"/>
                                  </p:stCondLst>
                                  <p:childTnLst>
                                    <p:animMotion origin="layout" path="M 4.31378E-6 -1.85185E-6 L 0.10732 -1.85185E-6 " pathEditMode="relative" rAng="0" ptsTypes="AA">
                                      <p:cBhvr>
                                        <p:cTn id="12" dur="300" spd="-100000" fill="hold"/>
                                        <p:tgtEl>
                                          <p:spTgt spid="30"/>
                                        </p:tgtEl>
                                        <p:attrNameLst>
                                          <p:attrName>ppt_x</p:attrName>
                                          <p:attrName>ppt_y</p:attrName>
                                        </p:attrNameLst>
                                      </p:cBhvr>
                                      <p:rCtr x="5360" y="0"/>
                                    </p:animMotion>
                                  </p:childTnLst>
                                </p:cTn>
                              </p:par>
                              <p:par>
                                <p:cTn id="13" presetID="1" presetClass="entr" presetSubtype="0" fill="hold" grpId="0" nodeType="withEffect">
                                  <p:stCondLst>
                                    <p:cond delay="100"/>
                                  </p:stCondLst>
                                  <p:childTnLst>
                                    <p:set>
                                      <p:cBhvr>
                                        <p:cTn id="14" dur="1" fill="hold">
                                          <p:stCondLst>
                                            <p:cond delay="0"/>
                                          </p:stCondLst>
                                        </p:cTn>
                                        <p:tgtEl>
                                          <p:spTgt spid="31"/>
                                        </p:tgtEl>
                                        <p:attrNameLst>
                                          <p:attrName>style.visibility</p:attrName>
                                        </p:attrNameLst>
                                      </p:cBhvr>
                                      <p:to>
                                        <p:strVal val="visible"/>
                                      </p:to>
                                    </p:set>
                                  </p:childTnLst>
                                </p:cTn>
                              </p:par>
                              <p:par>
                                <p:cTn id="15" presetID="63" presetClass="path" presetSubtype="0" accel="50000" decel="50000" fill="hold" grpId="1" nodeType="withEffect">
                                  <p:stCondLst>
                                    <p:cond delay="100"/>
                                  </p:stCondLst>
                                  <p:childTnLst>
                                    <p:animMotion origin="layout" path="M 1.20853E-6 1.11111E-6 L 0.08833 -0.09329 " pathEditMode="relative" rAng="0" ptsTypes="AA">
                                      <p:cBhvr>
                                        <p:cTn id="16" dur="300" spd="-100000" fill="hold"/>
                                        <p:tgtEl>
                                          <p:spTgt spid="31"/>
                                        </p:tgtEl>
                                        <p:attrNameLst>
                                          <p:attrName>ppt_x</p:attrName>
                                          <p:attrName>ppt_y</p:attrName>
                                        </p:attrNameLst>
                                      </p:cBhvr>
                                      <p:rCtr x="4410" y="-4676"/>
                                    </p:animMotion>
                                  </p:childTnLst>
                                </p:cTn>
                              </p:par>
                              <p:par>
                                <p:cTn id="17" presetID="1" presetClass="entr" presetSubtype="0" fill="hold" grpId="0" nodeType="withEffect">
                                  <p:stCondLst>
                                    <p:cond delay="200"/>
                                  </p:stCondLst>
                                  <p:childTnLst>
                                    <p:set>
                                      <p:cBhvr>
                                        <p:cTn id="18" dur="1" fill="hold">
                                          <p:stCondLst>
                                            <p:cond delay="0"/>
                                          </p:stCondLst>
                                        </p:cTn>
                                        <p:tgtEl>
                                          <p:spTgt spid="32"/>
                                        </p:tgtEl>
                                        <p:attrNameLst>
                                          <p:attrName>style.visibility</p:attrName>
                                        </p:attrNameLst>
                                      </p:cBhvr>
                                      <p:to>
                                        <p:strVal val="visible"/>
                                      </p:to>
                                    </p:set>
                                  </p:childTnLst>
                                </p:cTn>
                              </p:par>
                              <p:par>
                                <p:cTn id="19" presetID="63" presetClass="path" presetSubtype="0" accel="50000" decel="50000" fill="hold" grpId="1" nodeType="withEffect">
                                  <p:stCondLst>
                                    <p:cond delay="200"/>
                                  </p:stCondLst>
                                  <p:childTnLst>
                                    <p:animMotion origin="layout" path="M 4.99805E-6 1.48148E-6 L 0.05034 -0.16667 " pathEditMode="relative" rAng="0" ptsTypes="AA">
                                      <p:cBhvr>
                                        <p:cTn id="20" dur="300" spd="-100000" fill="hold"/>
                                        <p:tgtEl>
                                          <p:spTgt spid="32"/>
                                        </p:tgtEl>
                                        <p:attrNameLst>
                                          <p:attrName>ppt_x</p:attrName>
                                          <p:attrName>ppt_y</p:attrName>
                                        </p:attrNameLst>
                                      </p:cBhvr>
                                      <p:rCtr x="2511" y="-8333"/>
                                    </p:animMotion>
                                  </p:childTnLst>
                                </p:cTn>
                              </p:par>
                              <p:par>
                                <p:cTn id="21" presetID="1" presetClass="entr" presetSubtype="0" fill="hold" grpId="0" nodeType="withEffect">
                                  <p:stCondLst>
                                    <p:cond delay="300"/>
                                  </p:stCondLst>
                                  <p:childTnLst>
                                    <p:set>
                                      <p:cBhvr>
                                        <p:cTn id="22" dur="1" fill="hold">
                                          <p:stCondLst>
                                            <p:cond delay="0"/>
                                          </p:stCondLst>
                                        </p:cTn>
                                        <p:tgtEl>
                                          <p:spTgt spid="33"/>
                                        </p:tgtEl>
                                        <p:attrNameLst>
                                          <p:attrName>style.visibility</p:attrName>
                                        </p:attrNameLst>
                                      </p:cBhvr>
                                      <p:to>
                                        <p:strVal val="visible"/>
                                      </p:to>
                                    </p:set>
                                  </p:childTnLst>
                                </p:cTn>
                              </p:par>
                              <p:par>
                                <p:cTn id="23" presetID="63" presetClass="path" presetSubtype="0" accel="50000" decel="50000" fill="hold" grpId="1" nodeType="withEffect">
                                  <p:stCondLst>
                                    <p:cond delay="300"/>
                                  </p:stCondLst>
                                  <p:childTnLst>
                                    <p:animMotion origin="layout" path="M -9.88682E-8 3.7037E-6 L -9.88682E-8 -0.2007 " pathEditMode="relative" rAng="0" ptsTypes="AA">
                                      <p:cBhvr>
                                        <p:cTn id="24" dur="300" spd="-100000" fill="hold"/>
                                        <p:tgtEl>
                                          <p:spTgt spid="33"/>
                                        </p:tgtEl>
                                        <p:attrNameLst>
                                          <p:attrName>ppt_x</p:attrName>
                                          <p:attrName>ppt_y</p:attrName>
                                        </p:attrNameLst>
                                      </p:cBhvr>
                                      <p:rCtr x="0" y="-10046"/>
                                    </p:animMotion>
                                  </p:childTnLst>
                                </p:cTn>
                              </p:par>
                              <p:par>
                                <p:cTn id="25" presetID="1" presetClass="entr" presetSubtype="0" fill="hold" grpId="0" nodeType="withEffect">
                                  <p:stCondLst>
                                    <p:cond delay="400"/>
                                  </p:stCondLst>
                                  <p:childTnLst>
                                    <p:set>
                                      <p:cBhvr>
                                        <p:cTn id="26" dur="1" fill="hold">
                                          <p:stCondLst>
                                            <p:cond delay="0"/>
                                          </p:stCondLst>
                                        </p:cTn>
                                        <p:tgtEl>
                                          <p:spTgt spid="34"/>
                                        </p:tgtEl>
                                        <p:attrNameLst>
                                          <p:attrName>style.visibility</p:attrName>
                                        </p:attrNameLst>
                                      </p:cBhvr>
                                      <p:to>
                                        <p:strVal val="visible"/>
                                      </p:to>
                                    </p:set>
                                  </p:childTnLst>
                                </p:cTn>
                              </p:par>
                              <p:par>
                                <p:cTn id="27" presetID="63" presetClass="path" presetSubtype="0" accel="50000" decel="50000" fill="hold" grpId="1" nodeType="withEffect">
                                  <p:stCondLst>
                                    <p:cond delay="400"/>
                                  </p:stCondLst>
                                  <p:childTnLst>
                                    <p:animMotion origin="layout" path="M 3.00898E-6 -1.85185E-6 L -0.05347 -0.16875 " pathEditMode="relative" rAng="0" ptsTypes="AA">
                                      <p:cBhvr>
                                        <p:cTn id="28" dur="300" spd="-100000" fill="hold"/>
                                        <p:tgtEl>
                                          <p:spTgt spid="34"/>
                                        </p:tgtEl>
                                        <p:attrNameLst>
                                          <p:attrName>ppt_x</p:attrName>
                                          <p:attrName>ppt_y</p:attrName>
                                        </p:attrNameLst>
                                      </p:cBhvr>
                                      <p:rCtr x="-2680" y="-8449"/>
                                    </p:animMotion>
                                  </p:childTnLst>
                                </p:cTn>
                              </p:par>
                              <p:par>
                                <p:cTn id="29" presetID="1" presetClass="entr" presetSubtype="0"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childTnLst>
                                </p:cTn>
                              </p:par>
                              <p:par>
                                <p:cTn id="31" presetID="63" presetClass="path" presetSubtype="0" accel="50000" decel="50000" fill="hold" grpId="1" nodeType="withEffect">
                                  <p:stCondLst>
                                    <p:cond delay="500"/>
                                  </p:stCondLst>
                                  <p:childTnLst>
                                    <p:animMotion origin="layout" path="M 4.28516E-6 -1.48148E-6 L -0.09562 -0.09213 " pathEditMode="relative" rAng="0" ptsTypes="AA">
                                      <p:cBhvr>
                                        <p:cTn id="32" dur="300" spd="-100000" fill="hold"/>
                                        <p:tgtEl>
                                          <p:spTgt spid="35"/>
                                        </p:tgtEl>
                                        <p:attrNameLst>
                                          <p:attrName>ppt_x</p:attrName>
                                          <p:attrName>ppt_y</p:attrName>
                                        </p:attrNameLst>
                                      </p:cBhvr>
                                      <p:rCtr x="-4787" y="-4606"/>
                                    </p:animMotion>
                                  </p:childTnLst>
                                </p:cTn>
                              </p:par>
                              <p:par>
                                <p:cTn id="33" presetID="1" presetClass="entr" presetSubtype="0" fill="hold" grpId="0" nodeType="withEffect">
                                  <p:stCondLst>
                                    <p:cond delay="600"/>
                                  </p:stCondLst>
                                  <p:childTnLst>
                                    <p:set>
                                      <p:cBhvr>
                                        <p:cTn id="34" dur="1" fill="hold">
                                          <p:stCondLst>
                                            <p:cond delay="0"/>
                                          </p:stCondLst>
                                        </p:cTn>
                                        <p:tgtEl>
                                          <p:spTgt spid="36"/>
                                        </p:tgtEl>
                                        <p:attrNameLst>
                                          <p:attrName>style.visibility</p:attrName>
                                        </p:attrNameLst>
                                      </p:cBhvr>
                                      <p:to>
                                        <p:strVal val="visible"/>
                                      </p:to>
                                    </p:set>
                                  </p:childTnLst>
                                </p:cTn>
                              </p:par>
                              <p:par>
                                <p:cTn id="35" presetID="63" presetClass="path" presetSubtype="0" accel="50000" decel="50000" fill="hold" grpId="1" nodeType="withEffect">
                                  <p:stCondLst>
                                    <p:cond delay="600"/>
                                  </p:stCondLst>
                                  <p:childTnLst>
                                    <p:animMotion origin="layout" path="M 1.4492E-6 1.11111E-6 L -0.1137 1.11111E-6 " pathEditMode="relative" rAng="0" ptsTypes="AA">
                                      <p:cBhvr>
                                        <p:cTn id="36" dur="300" spd="-100000" fill="hold"/>
                                        <p:tgtEl>
                                          <p:spTgt spid="36"/>
                                        </p:tgtEl>
                                        <p:attrNameLst>
                                          <p:attrName>ppt_x</p:attrName>
                                          <p:attrName>ppt_y</p:attrName>
                                        </p:attrNameLst>
                                      </p:cBhvr>
                                      <p:rCtr x="-5685" y="0"/>
                                    </p:animMotion>
                                  </p:childTnLst>
                                </p:cTn>
                              </p:par>
                            </p:childTnLst>
                          </p:cTn>
                        </p:par>
                        <p:par>
                          <p:cTn id="37" fill="hold">
                            <p:stCondLst>
                              <p:cond delay="2900"/>
                            </p:stCondLst>
                            <p:childTnLst>
                              <p:par>
                                <p:cTn id="38" presetID="53" presetClass="entr" presetSubtype="16"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500" fill="hold"/>
                                        <p:tgtEl>
                                          <p:spTgt spid="60"/>
                                        </p:tgtEl>
                                        <p:attrNameLst>
                                          <p:attrName>ppt_w</p:attrName>
                                        </p:attrNameLst>
                                      </p:cBhvr>
                                      <p:tavLst>
                                        <p:tav tm="0">
                                          <p:val>
                                            <p:fltVal val="0"/>
                                          </p:val>
                                        </p:tav>
                                        <p:tav tm="100000">
                                          <p:val>
                                            <p:strVal val="#ppt_w"/>
                                          </p:val>
                                        </p:tav>
                                      </p:tavLst>
                                    </p:anim>
                                    <p:anim calcmode="lin" valueType="num">
                                      <p:cBhvr>
                                        <p:cTn id="41" dur="500" fill="hold"/>
                                        <p:tgtEl>
                                          <p:spTgt spid="60"/>
                                        </p:tgtEl>
                                        <p:attrNameLst>
                                          <p:attrName>ppt_h</p:attrName>
                                        </p:attrNameLst>
                                      </p:cBhvr>
                                      <p:tavLst>
                                        <p:tav tm="0">
                                          <p:val>
                                            <p:fltVal val="0"/>
                                          </p:val>
                                        </p:tav>
                                        <p:tav tm="100000">
                                          <p:val>
                                            <p:strVal val="#ppt_h"/>
                                          </p:val>
                                        </p:tav>
                                      </p:tavLst>
                                    </p:anim>
                                    <p:animEffect transition="in" filter="fade">
                                      <p:cBhvr>
                                        <p:cTn id="42" dur="500"/>
                                        <p:tgtEl>
                                          <p:spTgt spid="60"/>
                                        </p:tgtEl>
                                      </p:cBhvr>
                                    </p:animEffect>
                                  </p:childTnLst>
                                </p:cTn>
                              </p:par>
                              <p:par>
                                <p:cTn id="43" presetID="53" presetClass="entr" presetSubtype="16" fill="hold" nodeType="withEffect">
                                  <p:stCondLst>
                                    <p:cond delay="100"/>
                                  </p:stCondLst>
                                  <p:childTnLst>
                                    <p:set>
                                      <p:cBhvr>
                                        <p:cTn id="44" dur="1" fill="hold">
                                          <p:stCondLst>
                                            <p:cond delay="0"/>
                                          </p:stCondLst>
                                        </p:cTn>
                                        <p:tgtEl>
                                          <p:spTgt spid="57"/>
                                        </p:tgtEl>
                                        <p:attrNameLst>
                                          <p:attrName>style.visibility</p:attrName>
                                        </p:attrNameLst>
                                      </p:cBhvr>
                                      <p:to>
                                        <p:strVal val="visible"/>
                                      </p:to>
                                    </p:set>
                                    <p:anim calcmode="lin" valueType="num">
                                      <p:cBhvr>
                                        <p:cTn id="45" dur="500" fill="hold"/>
                                        <p:tgtEl>
                                          <p:spTgt spid="57"/>
                                        </p:tgtEl>
                                        <p:attrNameLst>
                                          <p:attrName>ppt_w</p:attrName>
                                        </p:attrNameLst>
                                      </p:cBhvr>
                                      <p:tavLst>
                                        <p:tav tm="0">
                                          <p:val>
                                            <p:fltVal val="0"/>
                                          </p:val>
                                        </p:tav>
                                        <p:tav tm="100000">
                                          <p:val>
                                            <p:strVal val="#ppt_w"/>
                                          </p:val>
                                        </p:tav>
                                      </p:tavLst>
                                    </p:anim>
                                    <p:anim calcmode="lin" valueType="num">
                                      <p:cBhvr>
                                        <p:cTn id="46" dur="500" fill="hold"/>
                                        <p:tgtEl>
                                          <p:spTgt spid="57"/>
                                        </p:tgtEl>
                                        <p:attrNameLst>
                                          <p:attrName>ppt_h</p:attrName>
                                        </p:attrNameLst>
                                      </p:cBhvr>
                                      <p:tavLst>
                                        <p:tav tm="0">
                                          <p:val>
                                            <p:fltVal val="0"/>
                                          </p:val>
                                        </p:tav>
                                        <p:tav tm="100000">
                                          <p:val>
                                            <p:strVal val="#ppt_h"/>
                                          </p:val>
                                        </p:tav>
                                      </p:tavLst>
                                    </p:anim>
                                    <p:animEffect transition="in" filter="fade">
                                      <p:cBhvr>
                                        <p:cTn id="47" dur="500"/>
                                        <p:tgtEl>
                                          <p:spTgt spid="57"/>
                                        </p:tgtEl>
                                      </p:cBhvr>
                                    </p:animEffect>
                                  </p:childTnLst>
                                </p:cTn>
                              </p:par>
                              <p:par>
                                <p:cTn id="48" presetID="53" presetClass="entr" presetSubtype="16" fill="hold" nodeType="withEffect">
                                  <p:stCondLst>
                                    <p:cond delay="200"/>
                                  </p:stCondLst>
                                  <p:childTnLst>
                                    <p:set>
                                      <p:cBhvr>
                                        <p:cTn id="49" dur="1" fill="hold">
                                          <p:stCondLst>
                                            <p:cond delay="0"/>
                                          </p:stCondLst>
                                        </p:cTn>
                                        <p:tgtEl>
                                          <p:spTgt spid="54"/>
                                        </p:tgtEl>
                                        <p:attrNameLst>
                                          <p:attrName>style.visibility</p:attrName>
                                        </p:attrNameLst>
                                      </p:cBhvr>
                                      <p:to>
                                        <p:strVal val="visible"/>
                                      </p:to>
                                    </p:set>
                                    <p:anim calcmode="lin" valueType="num">
                                      <p:cBhvr>
                                        <p:cTn id="50" dur="500" fill="hold"/>
                                        <p:tgtEl>
                                          <p:spTgt spid="54"/>
                                        </p:tgtEl>
                                        <p:attrNameLst>
                                          <p:attrName>ppt_w</p:attrName>
                                        </p:attrNameLst>
                                      </p:cBhvr>
                                      <p:tavLst>
                                        <p:tav tm="0">
                                          <p:val>
                                            <p:fltVal val="0"/>
                                          </p:val>
                                        </p:tav>
                                        <p:tav tm="100000">
                                          <p:val>
                                            <p:strVal val="#ppt_w"/>
                                          </p:val>
                                        </p:tav>
                                      </p:tavLst>
                                    </p:anim>
                                    <p:anim calcmode="lin" valueType="num">
                                      <p:cBhvr>
                                        <p:cTn id="51" dur="500" fill="hold"/>
                                        <p:tgtEl>
                                          <p:spTgt spid="54"/>
                                        </p:tgtEl>
                                        <p:attrNameLst>
                                          <p:attrName>ppt_h</p:attrName>
                                        </p:attrNameLst>
                                      </p:cBhvr>
                                      <p:tavLst>
                                        <p:tav tm="0">
                                          <p:val>
                                            <p:fltVal val="0"/>
                                          </p:val>
                                        </p:tav>
                                        <p:tav tm="100000">
                                          <p:val>
                                            <p:strVal val="#ppt_h"/>
                                          </p:val>
                                        </p:tav>
                                      </p:tavLst>
                                    </p:anim>
                                    <p:animEffect transition="in" filter="fade">
                                      <p:cBhvr>
                                        <p:cTn id="52" dur="500"/>
                                        <p:tgtEl>
                                          <p:spTgt spid="54"/>
                                        </p:tgtEl>
                                      </p:cBhvr>
                                    </p:animEffect>
                                  </p:childTnLst>
                                </p:cTn>
                              </p:par>
                              <p:par>
                                <p:cTn id="53" presetID="53" presetClass="entr" presetSubtype="16" fill="hold" nodeType="withEffect">
                                  <p:stCondLst>
                                    <p:cond delay="300"/>
                                  </p:stCondLst>
                                  <p:childTnLst>
                                    <p:set>
                                      <p:cBhvr>
                                        <p:cTn id="54" dur="1" fill="hold">
                                          <p:stCondLst>
                                            <p:cond delay="0"/>
                                          </p:stCondLst>
                                        </p:cTn>
                                        <p:tgtEl>
                                          <p:spTgt spid="51"/>
                                        </p:tgtEl>
                                        <p:attrNameLst>
                                          <p:attrName>style.visibility</p:attrName>
                                        </p:attrNameLst>
                                      </p:cBhvr>
                                      <p:to>
                                        <p:strVal val="visible"/>
                                      </p:to>
                                    </p:set>
                                    <p:anim calcmode="lin" valueType="num">
                                      <p:cBhvr>
                                        <p:cTn id="55" dur="500" fill="hold"/>
                                        <p:tgtEl>
                                          <p:spTgt spid="51"/>
                                        </p:tgtEl>
                                        <p:attrNameLst>
                                          <p:attrName>ppt_w</p:attrName>
                                        </p:attrNameLst>
                                      </p:cBhvr>
                                      <p:tavLst>
                                        <p:tav tm="0">
                                          <p:val>
                                            <p:fltVal val="0"/>
                                          </p:val>
                                        </p:tav>
                                        <p:tav tm="100000">
                                          <p:val>
                                            <p:strVal val="#ppt_w"/>
                                          </p:val>
                                        </p:tav>
                                      </p:tavLst>
                                    </p:anim>
                                    <p:anim calcmode="lin" valueType="num">
                                      <p:cBhvr>
                                        <p:cTn id="56" dur="500" fill="hold"/>
                                        <p:tgtEl>
                                          <p:spTgt spid="51"/>
                                        </p:tgtEl>
                                        <p:attrNameLst>
                                          <p:attrName>ppt_h</p:attrName>
                                        </p:attrNameLst>
                                      </p:cBhvr>
                                      <p:tavLst>
                                        <p:tav tm="0">
                                          <p:val>
                                            <p:fltVal val="0"/>
                                          </p:val>
                                        </p:tav>
                                        <p:tav tm="100000">
                                          <p:val>
                                            <p:strVal val="#ppt_h"/>
                                          </p:val>
                                        </p:tav>
                                      </p:tavLst>
                                    </p:anim>
                                    <p:animEffect transition="in" filter="fade">
                                      <p:cBhvr>
                                        <p:cTn id="57" dur="500"/>
                                        <p:tgtEl>
                                          <p:spTgt spid="51"/>
                                        </p:tgtEl>
                                      </p:cBhvr>
                                    </p:animEffect>
                                  </p:childTnLst>
                                </p:cTn>
                              </p:par>
                              <p:par>
                                <p:cTn id="58" presetID="53" presetClass="entr" presetSubtype="16" fill="hold" nodeType="withEffect">
                                  <p:stCondLst>
                                    <p:cond delay="40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par>
                                <p:cTn id="63" presetID="53" presetClass="entr" presetSubtype="16" fill="hold" nodeType="withEffect">
                                  <p:stCondLst>
                                    <p:cond delay="500"/>
                                  </p:stCondLst>
                                  <p:childTnLst>
                                    <p:set>
                                      <p:cBhvr>
                                        <p:cTn id="64" dur="1" fill="hold">
                                          <p:stCondLst>
                                            <p:cond delay="0"/>
                                          </p:stCondLst>
                                        </p:cTn>
                                        <p:tgtEl>
                                          <p:spTgt spid="45"/>
                                        </p:tgtEl>
                                        <p:attrNameLst>
                                          <p:attrName>style.visibility</p:attrName>
                                        </p:attrNameLst>
                                      </p:cBhvr>
                                      <p:to>
                                        <p:strVal val="visible"/>
                                      </p:to>
                                    </p:set>
                                    <p:anim calcmode="lin" valueType="num">
                                      <p:cBhvr>
                                        <p:cTn id="65" dur="500" fill="hold"/>
                                        <p:tgtEl>
                                          <p:spTgt spid="45"/>
                                        </p:tgtEl>
                                        <p:attrNameLst>
                                          <p:attrName>ppt_w</p:attrName>
                                        </p:attrNameLst>
                                      </p:cBhvr>
                                      <p:tavLst>
                                        <p:tav tm="0">
                                          <p:val>
                                            <p:fltVal val="0"/>
                                          </p:val>
                                        </p:tav>
                                        <p:tav tm="100000">
                                          <p:val>
                                            <p:strVal val="#ppt_w"/>
                                          </p:val>
                                        </p:tav>
                                      </p:tavLst>
                                    </p:anim>
                                    <p:anim calcmode="lin" valueType="num">
                                      <p:cBhvr>
                                        <p:cTn id="66" dur="500" fill="hold"/>
                                        <p:tgtEl>
                                          <p:spTgt spid="45"/>
                                        </p:tgtEl>
                                        <p:attrNameLst>
                                          <p:attrName>ppt_h</p:attrName>
                                        </p:attrNameLst>
                                      </p:cBhvr>
                                      <p:tavLst>
                                        <p:tav tm="0">
                                          <p:val>
                                            <p:fltVal val="0"/>
                                          </p:val>
                                        </p:tav>
                                        <p:tav tm="100000">
                                          <p:val>
                                            <p:strVal val="#ppt_h"/>
                                          </p:val>
                                        </p:tav>
                                      </p:tavLst>
                                    </p:anim>
                                    <p:animEffect transition="in" filter="fade">
                                      <p:cBhvr>
                                        <p:cTn id="67" dur="500"/>
                                        <p:tgtEl>
                                          <p:spTgt spid="45"/>
                                        </p:tgtEl>
                                      </p:cBhvr>
                                    </p:animEffect>
                                  </p:childTnLst>
                                </p:cTn>
                              </p:par>
                              <p:par>
                                <p:cTn id="68" presetID="53" presetClass="entr" presetSubtype="16" fill="hold" nodeType="withEffect">
                                  <p:stCondLst>
                                    <p:cond delay="600"/>
                                  </p:stCondLst>
                                  <p:childTnLst>
                                    <p:set>
                                      <p:cBhvr>
                                        <p:cTn id="69" dur="1" fill="hold">
                                          <p:stCondLst>
                                            <p:cond delay="0"/>
                                          </p:stCondLst>
                                        </p:cTn>
                                        <p:tgtEl>
                                          <p:spTgt spid="40"/>
                                        </p:tgtEl>
                                        <p:attrNameLst>
                                          <p:attrName>style.visibility</p:attrName>
                                        </p:attrNameLst>
                                      </p:cBhvr>
                                      <p:to>
                                        <p:strVal val="visible"/>
                                      </p:to>
                                    </p:set>
                                    <p:anim calcmode="lin" valueType="num">
                                      <p:cBhvr>
                                        <p:cTn id="70" dur="500" fill="hold"/>
                                        <p:tgtEl>
                                          <p:spTgt spid="40"/>
                                        </p:tgtEl>
                                        <p:attrNameLst>
                                          <p:attrName>ppt_w</p:attrName>
                                        </p:attrNameLst>
                                      </p:cBhvr>
                                      <p:tavLst>
                                        <p:tav tm="0">
                                          <p:val>
                                            <p:fltVal val="0"/>
                                          </p:val>
                                        </p:tav>
                                        <p:tav tm="100000">
                                          <p:val>
                                            <p:strVal val="#ppt_w"/>
                                          </p:val>
                                        </p:tav>
                                      </p:tavLst>
                                    </p:anim>
                                    <p:anim calcmode="lin" valueType="num">
                                      <p:cBhvr>
                                        <p:cTn id="71" dur="500" fill="hold"/>
                                        <p:tgtEl>
                                          <p:spTgt spid="40"/>
                                        </p:tgtEl>
                                        <p:attrNameLst>
                                          <p:attrName>ppt_h</p:attrName>
                                        </p:attrNameLst>
                                      </p:cBhvr>
                                      <p:tavLst>
                                        <p:tav tm="0">
                                          <p:val>
                                            <p:fltVal val="0"/>
                                          </p:val>
                                        </p:tav>
                                        <p:tav tm="100000">
                                          <p:val>
                                            <p:strVal val="#ppt_h"/>
                                          </p:val>
                                        </p:tav>
                                      </p:tavLst>
                                    </p:anim>
                                    <p:animEffect transition="in" filter="fade">
                                      <p:cBhvr>
                                        <p:cTn id="72" dur="500"/>
                                        <p:tgtEl>
                                          <p:spTgt spid="40"/>
                                        </p:tgtEl>
                                      </p:cBhvr>
                                    </p:animEffect>
                                  </p:childTnLst>
                                </p:cTn>
                              </p:par>
                            </p:childTnLst>
                          </p:cTn>
                        </p:par>
                        <p:par>
                          <p:cTn id="73" fill="hold">
                            <p:stCondLst>
                              <p:cond delay="4000"/>
                            </p:stCondLst>
                            <p:childTnLst>
                              <p:par>
                                <p:cTn id="74" presetID="1" presetClass="entr" presetSubtype="0" fill="hold" grpId="0" nodeType="afterEffect">
                                  <p:stCondLst>
                                    <p:cond delay="0"/>
                                  </p:stCondLst>
                                  <p:childTnLst>
                                    <p:set>
                                      <p:cBhvr>
                                        <p:cTn id="75" dur="1" fill="hold">
                                          <p:stCondLst>
                                            <p:cond delay="0"/>
                                          </p:stCondLst>
                                        </p:cTn>
                                        <p:tgtEl>
                                          <p:spTgt spid="65"/>
                                        </p:tgtEl>
                                        <p:attrNameLst>
                                          <p:attrName>style.visibility</p:attrName>
                                        </p:attrNameLst>
                                      </p:cBhvr>
                                      <p:to>
                                        <p:strVal val="visible"/>
                                      </p:to>
                                    </p:set>
                                  </p:childTnLst>
                                </p:cTn>
                              </p:par>
                              <p:par>
                                <p:cTn id="76" presetID="35" presetClass="path" presetSubtype="0" accel="50000" decel="50000" fill="hold" grpId="1" nodeType="withEffect">
                                  <p:stCondLst>
                                    <p:cond delay="0"/>
                                  </p:stCondLst>
                                  <p:childTnLst>
                                    <p:animMotion origin="layout" path="M 2.17538E-6 -2.95097E-6 L 0.16536 0.28539 " pathEditMode="relative" rAng="0" ptsTypes="AA">
                                      <p:cBhvr>
                                        <p:cTn id="77" dur="500" spd="-99900" fill="hold"/>
                                        <p:tgtEl>
                                          <p:spTgt spid="65"/>
                                        </p:tgtEl>
                                        <p:attrNameLst>
                                          <p:attrName>ppt_x,ppt_y</p:attrName>
                                        </p:attrNameLst>
                                      </p:cBhvr>
                                      <p:rCtr x="8262" y="14269"/>
                                    </p:animMotion>
                                  </p:childTnLst>
                                </p:cTn>
                              </p:par>
                              <p:par>
                                <p:cTn id="78" presetID="1" presetClass="entr" presetSubtype="0" fill="hold" grpId="0" nodeType="withEffect">
                                  <p:stCondLst>
                                    <p:cond delay="0"/>
                                  </p:stCondLst>
                                  <p:childTnLst>
                                    <p:set>
                                      <p:cBhvr>
                                        <p:cTn id="79" dur="1" fill="hold">
                                          <p:stCondLst>
                                            <p:cond delay="0"/>
                                          </p:stCondLst>
                                        </p:cTn>
                                        <p:tgtEl>
                                          <p:spTgt spid="66"/>
                                        </p:tgtEl>
                                        <p:attrNameLst>
                                          <p:attrName>style.visibility</p:attrName>
                                        </p:attrNameLst>
                                      </p:cBhvr>
                                      <p:to>
                                        <p:strVal val="visible"/>
                                      </p:to>
                                    </p:set>
                                  </p:childTnLst>
                                </p:cTn>
                              </p:par>
                              <p:par>
                                <p:cTn id="80" presetID="35" presetClass="path" presetSubtype="0" accel="50000" decel="50000" fill="hold" grpId="1" nodeType="withEffect">
                                  <p:stCondLst>
                                    <p:cond delay="0"/>
                                  </p:stCondLst>
                                  <p:childTnLst>
                                    <p:animMotion origin="layout" path="M 3.64299E-7 3.02498E-6 L -0.15392 -0.26827 " pathEditMode="relative" rAng="0" ptsTypes="AA">
                                      <p:cBhvr>
                                        <p:cTn id="81" dur="500" spd="-99900" fill="hold"/>
                                        <p:tgtEl>
                                          <p:spTgt spid="66"/>
                                        </p:tgtEl>
                                        <p:attrNameLst>
                                          <p:attrName>ppt_x,ppt_y</p:attrName>
                                        </p:attrNameLst>
                                      </p:cBhvr>
                                      <p:rCtr x="-7702" y="-13414"/>
                                    </p:animMotion>
                                  </p:childTnLst>
                                </p:cTn>
                              </p:par>
                              <p:par>
                                <p:cTn id="82" presetID="10" presetClass="entr" presetSubtype="0" fill="hold" grpId="0" nodeType="withEffect">
                                  <p:stCondLst>
                                    <p:cond delay="0"/>
                                  </p:stCondLst>
                                  <p:childTnLst>
                                    <p:set>
                                      <p:cBhvr>
                                        <p:cTn id="83" dur="1" fill="hold">
                                          <p:stCondLst>
                                            <p:cond delay="0"/>
                                          </p:stCondLst>
                                        </p:cTn>
                                        <p:tgtEl>
                                          <p:spTgt spid="63"/>
                                        </p:tgtEl>
                                        <p:attrNameLst>
                                          <p:attrName>style.visibility</p:attrName>
                                        </p:attrNameLst>
                                      </p:cBhvr>
                                      <p:to>
                                        <p:strVal val="visible"/>
                                      </p:to>
                                    </p:set>
                                    <p:anim calcmode="lin" valueType="num">
                                      <p:cBhvr>
                                        <p:cTn id="84" dur="500" fill="hold"/>
                                        <p:tgtEl>
                                          <p:spTgt spid="63"/>
                                        </p:tgtEl>
                                        <p:attrNameLst>
                                          <p:attrName>ppt_w</p:attrName>
                                        </p:attrNameLst>
                                      </p:cBhvr>
                                      <p:tavLst>
                                        <p:tav tm="0">
                                          <p:val>
                                            <p:fltVal val="0"/>
                                          </p:val>
                                        </p:tav>
                                        <p:tav tm="100000">
                                          <p:val>
                                            <p:strVal val="#ppt_w"/>
                                          </p:val>
                                        </p:tav>
                                      </p:tavLst>
                                    </p:anim>
                                    <p:anim calcmode="lin" valueType="num">
                                      <p:cBhvr>
                                        <p:cTn id="85" dur="500" fill="hold"/>
                                        <p:tgtEl>
                                          <p:spTgt spid="63"/>
                                        </p:tgtEl>
                                        <p:attrNameLst>
                                          <p:attrName>ppt_h</p:attrName>
                                        </p:attrNameLst>
                                      </p:cBhvr>
                                      <p:tavLst>
                                        <p:tav tm="0">
                                          <p:val>
                                            <p:fltVal val="0"/>
                                          </p:val>
                                        </p:tav>
                                        <p:tav tm="100000">
                                          <p:val>
                                            <p:strVal val="#ppt_h"/>
                                          </p:val>
                                        </p:tav>
                                      </p:tavLst>
                                    </p:anim>
                                    <p:animEffect transition="in" filter="fade">
                                      <p:cBhvr>
                                        <p:cTn id="86" dur="500"/>
                                        <p:tgtEl>
                                          <p:spTgt spid="63"/>
                                        </p:tgtEl>
                                      </p:cBhvr>
                                    </p:animEffect>
                                  </p:childTnLst>
                                </p:cTn>
                              </p:par>
                            </p:childTnLst>
                          </p:cTn>
                        </p:par>
                        <p:par>
                          <p:cTn id="87" fill="hold">
                            <p:stCondLst>
                              <p:cond delay="4500"/>
                            </p:stCondLst>
                            <p:childTnLst>
                              <p:par>
                                <p:cTn id="88" presetID="22" presetClass="entr" presetSubtype="1" fill="hold" nodeType="afterEffect">
                                  <p:stCondLst>
                                    <p:cond delay="0"/>
                                  </p:stCondLst>
                                  <p:childTnLst>
                                    <p:set>
                                      <p:cBhvr>
                                        <p:cTn id="89" dur="1" fill="hold">
                                          <p:stCondLst>
                                            <p:cond delay="0"/>
                                          </p:stCondLst>
                                        </p:cTn>
                                        <p:tgtEl>
                                          <p:spTgt spid="64">
                                            <p:txEl>
                                              <p:pRg st="0" end="0"/>
                                            </p:txEl>
                                          </p:spTgt>
                                        </p:tgtEl>
                                        <p:attrNameLst>
                                          <p:attrName>style.visibility</p:attrName>
                                        </p:attrNameLst>
                                      </p:cBhvr>
                                      <p:to>
                                        <p:strVal val="visible"/>
                                      </p:to>
                                    </p:set>
                                    <p:animEffect transition="in" filter="wipe(up)">
                                      <p:cBhvr>
                                        <p:cTn id="90" dur="5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0" grpId="1" animBg="1"/>
      <p:bldP spid="31" grpId="0" animBg="1"/>
      <p:bldP spid="31"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63" grpId="0" animBg="1" autoUpdateAnimBg="0"/>
      <p:bldP spid="65" grpId="0" animBg="1"/>
      <p:bldP spid="65" grpId="1" animBg="1"/>
      <p:bldP spid="66" grpId="0" animBg="1"/>
      <p:bldP spid="66"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五年发展计划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FIVE YEARS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任意多边形 29"/>
          <p:cNvSpPr/>
          <p:nvPr/>
        </p:nvSpPr>
        <p:spPr>
          <a:xfrm>
            <a:off x="-32084" y="3471329"/>
            <a:ext cx="12240125" cy="1271902"/>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28575">
            <a:solidFill>
              <a:srgbClr val="3F404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63965" y="3827547"/>
            <a:ext cx="2159566" cy="1371658"/>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2015</a:t>
            </a:r>
            <a:endParaRPr lang="en-US" altLang="zh-CN" sz="16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endParaRPr lang="en-US" altLang="zh-CN"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2" name="矩形 31"/>
          <p:cNvSpPr/>
          <p:nvPr/>
        </p:nvSpPr>
        <p:spPr>
          <a:xfrm>
            <a:off x="2830958" y="3923524"/>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2016</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3" name="矩形 32"/>
          <p:cNvSpPr/>
          <p:nvPr/>
        </p:nvSpPr>
        <p:spPr>
          <a:xfrm>
            <a:off x="5107122" y="4433606"/>
            <a:ext cx="2159566" cy="1371658"/>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2017</a:t>
            </a:r>
          </a:p>
          <a:p>
            <a:pPr algn="ctr">
              <a:lnSpc>
                <a:spcPct val="130000"/>
              </a:lnSpc>
              <a:spcAft>
                <a:spcPts val="0"/>
              </a:spcAft>
              <a:defRPr/>
            </a:pPr>
            <a:r>
              <a:rPr lang="zh-CN" altLang="en-US" sz="2000" b="1"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a:t>
            </a: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矩形 33"/>
          <p:cNvSpPr/>
          <p:nvPr/>
        </p:nvSpPr>
        <p:spPr>
          <a:xfrm>
            <a:off x="7237244" y="2985095"/>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2018</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9467771" y="2841079"/>
            <a:ext cx="2159566" cy="1343445"/>
          </a:xfrm>
          <a:prstGeom prst="rect">
            <a:avLst/>
          </a:prstGeom>
        </p:spPr>
        <p:txBody>
          <a:bodyPr wrap="none">
            <a:spAutoFit/>
          </a:bodyPr>
          <a:lstStyle/>
          <a:p>
            <a:pPr algn="ctr">
              <a:lnSpc>
                <a:spcPct val="130000"/>
              </a:lnSpc>
              <a:spcAft>
                <a:spcPts val="0"/>
              </a:spcAft>
              <a:defRPr/>
            </a:pPr>
            <a:r>
              <a:rPr lang="en-US" altLang="zh-CN" sz="1600" kern="100" dirty="0" smtClean="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2019</a:t>
            </a:r>
          </a:p>
          <a:p>
            <a:pPr algn="ctr">
              <a:spcBef>
                <a:spcPts val="500"/>
              </a:spcBef>
              <a:spcAft>
                <a:spcPts val="0"/>
              </a:spcAft>
              <a:defRPr/>
            </a:pPr>
            <a:r>
              <a:rPr lang="zh-CN" altLang="en-US" sz="2000" b="1"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输入名称</a:t>
            </a: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75000"/>
                    <a:lumOff val="25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6" name="组合 35"/>
          <p:cNvGrpSpPr/>
          <p:nvPr/>
        </p:nvGrpSpPr>
        <p:grpSpPr>
          <a:xfrm>
            <a:off x="1312185" y="3139766"/>
            <a:ext cx="663125" cy="663125"/>
            <a:chOff x="8077071" y="845254"/>
            <a:chExt cx="2036801" cy="2036802"/>
          </a:xfrm>
        </p:grpSpPr>
        <p:sp>
          <p:nvSpPr>
            <p:cNvPr id="37" name="椭圆 36"/>
            <p:cNvSpPr/>
            <p:nvPr/>
          </p:nvSpPr>
          <p:spPr>
            <a:xfrm>
              <a:off x="8077071" y="845254"/>
              <a:ext cx="2036801"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grpSp>
        <p:nvGrpSpPr>
          <p:cNvPr id="39" name="组合 38"/>
          <p:cNvGrpSpPr/>
          <p:nvPr/>
        </p:nvGrpSpPr>
        <p:grpSpPr>
          <a:xfrm>
            <a:off x="3579178" y="3235743"/>
            <a:ext cx="663125" cy="663125"/>
            <a:chOff x="8125599" y="1434035"/>
            <a:chExt cx="2036802" cy="2036802"/>
          </a:xfrm>
        </p:grpSpPr>
        <p:sp>
          <p:nvSpPr>
            <p:cNvPr id="40" name="椭圆 39"/>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5855345" y="3745825"/>
            <a:ext cx="663125" cy="663125"/>
            <a:chOff x="8125599" y="1434035"/>
            <a:chExt cx="2036802" cy="2036802"/>
          </a:xfrm>
        </p:grpSpPr>
        <p:sp>
          <p:nvSpPr>
            <p:cNvPr id="45" name="椭圆 44"/>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47"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8"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9"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50" name="组合 49"/>
          <p:cNvGrpSpPr/>
          <p:nvPr/>
        </p:nvGrpSpPr>
        <p:grpSpPr>
          <a:xfrm>
            <a:off x="7985466" y="4341712"/>
            <a:ext cx="663125" cy="663125"/>
            <a:chOff x="8125599" y="1434035"/>
            <a:chExt cx="2036802" cy="2036802"/>
          </a:xfrm>
        </p:grpSpPr>
        <p:sp>
          <p:nvSpPr>
            <p:cNvPr id="51" name="椭圆 50"/>
            <p:cNvSpPr/>
            <p:nvPr/>
          </p:nvSpPr>
          <p:spPr>
            <a:xfrm>
              <a:off x="8125599" y="1434035"/>
              <a:ext cx="2036802" cy="2036802"/>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10215992" y="4263606"/>
            <a:ext cx="663125" cy="663125"/>
            <a:chOff x="8125599" y="1434035"/>
            <a:chExt cx="2036802" cy="2036802"/>
          </a:xfrm>
        </p:grpSpPr>
        <p:sp>
          <p:nvSpPr>
            <p:cNvPr id="54" name="椭圆 53"/>
            <p:cNvSpPr/>
            <p:nvPr/>
          </p:nvSpPr>
          <p:spPr>
            <a:xfrm>
              <a:off x="8125599" y="1434035"/>
              <a:ext cx="2036802" cy="203680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sp>
        <p:nvSpPr>
          <p:cNvPr id="56" name="圆角矩形 55"/>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48428937"/>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14:presetBounceEnd="53333">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14:bounceEnd="53333">
                                          <p:cBhvr additive="base">
                                            <p:cTn id="11" dur="750" fill="hold"/>
                                            <p:tgtEl>
                                              <p:spTgt spid="36"/>
                                            </p:tgtEl>
                                            <p:attrNameLst>
                                              <p:attrName>ppt_x</p:attrName>
                                            </p:attrNameLst>
                                          </p:cBhvr>
                                          <p:tavLst>
                                            <p:tav tm="0">
                                              <p:val>
                                                <p:strVal val="#ppt_x"/>
                                              </p:val>
                                            </p:tav>
                                            <p:tav tm="100000">
                                              <p:val>
                                                <p:strVal val="#ppt_x"/>
                                              </p:val>
                                            </p:tav>
                                          </p:tavLst>
                                        </p:anim>
                                        <p:anim calcmode="lin" valueType="num" p14:bounceEnd="53333">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750"/>
                                </p:stCondLst>
                                <p:childTnLst>
                                  <p:par>
                                    <p:cTn id="17" presetID="2" presetClass="entr" presetSubtype="1" fill="hold" nodeType="afterEffect" p14:presetBounceEnd="53333">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14:bounceEnd="53333">
                                          <p:cBhvr additive="base">
                                            <p:cTn id="19" dur="750" fill="hold"/>
                                            <p:tgtEl>
                                              <p:spTgt spid="39"/>
                                            </p:tgtEl>
                                            <p:attrNameLst>
                                              <p:attrName>ppt_x</p:attrName>
                                            </p:attrNameLst>
                                          </p:cBhvr>
                                          <p:tavLst>
                                            <p:tav tm="0">
                                              <p:val>
                                                <p:strVal val="#ppt_x"/>
                                              </p:val>
                                            </p:tav>
                                            <p:tav tm="100000">
                                              <p:val>
                                                <p:strVal val="#ppt_x"/>
                                              </p:val>
                                            </p:tav>
                                          </p:tavLst>
                                        </p:anim>
                                        <p:anim calcmode="lin" valueType="num" p14:bounceEnd="53333">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2" presetClass="entr" presetSubtype="1" fill="hold" nodeType="afterEffect" p14:presetBounceEnd="53333">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14:bounceEnd="53333">
                                          <p:cBhvr additive="base">
                                            <p:cTn id="27" dur="750" fill="hold"/>
                                            <p:tgtEl>
                                              <p:spTgt spid="44"/>
                                            </p:tgtEl>
                                            <p:attrNameLst>
                                              <p:attrName>ppt_x</p:attrName>
                                            </p:attrNameLst>
                                          </p:cBhvr>
                                          <p:tavLst>
                                            <p:tav tm="0">
                                              <p:val>
                                                <p:strVal val="#ppt_x"/>
                                              </p:val>
                                            </p:tav>
                                            <p:tav tm="100000">
                                              <p:val>
                                                <p:strVal val="#ppt_x"/>
                                              </p:val>
                                            </p:tav>
                                          </p:tavLst>
                                        </p:anim>
                                        <p:anim calcmode="lin" valueType="num" p14:bounceEnd="53333">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250"/>
                                </p:stCondLst>
                                <p:childTnLst>
                                  <p:par>
                                    <p:cTn id="33" presetID="2" presetClass="entr" presetSubtype="1" fill="hold" nodeType="afterEffect" p14:presetBounceEnd="53333">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14:bounceEnd="53333">
                                          <p:cBhvr additive="base">
                                            <p:cTn id="35" dur="750" fill="hold"/>
                                            <p:tgtEl>
                                              <p:spTgt spid="50"/>
                                            </p:tgtEl>
                                            <p:attrNameLst>
                                              <p:attrName>ppt_x</p:attrName>
                                            </p:attrNameLst>
                                          </p:cBhvr>
                                          <p:tavLst>
                                            <p:tav tm="0">
                                              <p:val>
                                                <p:strVal val="#ppt_x"/>
                                              </p:val>
                                            </p:tav>
                                            <p:tav tm="100000">
                                              <p:val>
                                                <p:strVal val="#ppt_x"/>
                                              </p:val>
                                            </p:tav>
                                          </p:tavLst>
                                        </p:anim>
                                        <p:anim calcmode="lin" valueType="num" p14:bounceEnd="53333">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000"/>
                                </p:stCondLst>
                                <p:childTnLst>
                                  <p:par>
                                    <p:cTn id="41" presetID="2" presetClass="entr" presetSubtype="1" fill="hold" nodeType="afterEffect" p14:presetBounceEnd="53333">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14:bounceEnd="53333">
                                          <p:cBhvr additive="base">
                                            <p:cTn id="43" dur="750" fill="hold"/>
                                            <p:tgtEl>
                                              <p:spTgt spid="53"/>
                                            </p:tgtEl>
                                            <p:attrNameLst>
                                              <p:attrName>ppt_x</p:attrName>
                                            </p:attrNameLst>
                                          </p:cBhvr>
                                          <p:tavLst>
                                            <p:tav tm="0">
                                              <p:val>
                                                <p:strVal val="#ppt_x"/>
                                              </p:val>
                                            </p:tav>
                                            <p:tav tm="100000">
                                              <p:val>
                                                <p:strVal val="#ppt_x"/>
                                              </p:val>
                                            </p:tav>
                                          </p:tavLst>
                                        </p:anim>
                                        <p:anim calcmode="lin" valueType="num" p14:bounceEnd="53333">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1000"/>
                                            <p:tgtEl>
                                              <p:spTgt spid="30"/>
                                            </p:tgtEl>
                                          </p:cBhvr>
                                        </p:animEffect>
                                      </p:childTnLst>
                                    </p:cTn>
                                  </p:par>
                                </p:childTnLst>
                              </p:cTn>
                            </p:par>
                            <p:par>
                              <p:cTn id="8" fill="hold">
                                <p:stCondLst>
                                  <p:cond delay="1000"/>
                                </p:stCondLst>
                                <p:childTnLst>
                                  <p:par>
                                    <p:cTn id="9" presetID="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750" fill="hold"/>
                                            <p:tgtEl>
                                              <p:spTgt spid="36"/>
                                            </p:tgtEl>
                                            <p:attrNameLst>
                                              <p:attrName>ppt_x</p:attrName>
                                            </p:attrNameLst>
                                          </p:cBhvr>
                                          <p:tavLst>
                                            <p:tav tm="0">
                                              <p:val>
                                                <p:strVal val="#ppt_x"/>
                                              </p:val>
                                            </p:tav>
                                            <p:tav tm="100000">
                                              <p:val>
                                                <p:strVal val="#ppt_x"/>
                                              </p:val>
                                            </p:tav>
                                          </p:tavLst>
                                        </p:anim>
                                        <p:anim calcmode="lin" valueType="num">
                                          <p:cBhvr additive="base">
                                            <p:cTn id="12" dur="750" fill="hold"/>
                                            <p:tgtEl>
                                              <p:spTgt spid="36"/>
                                            </p:tgtEl>
                                            <p:attrNameLst>
                                              <p:attrName>ppt_y</p:attrName>
                                            </p:attrNameLst>
                                          </p:cBhvr>
                                          <p:tavLst>
                                            <p:tav tm="0">
                                              <p:val>
                                                <p:strVal val="0-#ppt_h/2"/>
                                              </p:val>
                                            </p:tav>
                                            <p:tav tm="100000">
                                              <p:val>
                                                <p:strVal val="#ppt_y"/>
                                              </p:val>
                                            </p:tav>
                                          </p:tavLst>
                                        </p:anim>
                                      </p:childTnLst>
                                    </p:cTn>
                                  </p:par>
                                  <p:par>
                                    <p:cTn id="13" presetID="22" presetClass="entr" presetSubtype="1" fill="hold" grpId="0" nodeType="withEffect">
                                      <p:stCondLst>
                                        <p:cond delay="250"/>
                                      </p:stCondLst>
                                      <p:childTnLst>
                                        <p:set>
                                          <p:cBhvr>
                                            <p:cTn id="14" dur="1" fill="hold">
                                              <p:stCondLst>
                                                <p:cond delay="0"/>
                                              </p:stCondLst>
                                            </p:cTn>
                                            <p:tgtEl>
                                              <p:spTgt spid="31"/>
                                            </p:tgtEl>
                                            <p:attrNameLst>
                                              <p:attrName>style.visibility</p:attrName>
                                            </p:attrNameLst>
                                          </p:cBhvr>
                                          <p:to>
                                            <p:strVal val="visible"/>
                                          </p:to>
                                        </p:set>
                                        <p:animEffect transition="in" filter="wipe(up)">
                                          <p:cBhvr>
                                            <p:cTn id="15" dur="500"/>
                                            <p:tgtEl>
                                              <p:spTgt spid="31"/>
                                            </p:tgtEl>
                                          </p:cBhvr>
                                        </p:animEffect>
                                      </p:childTnLst>
                                    </p:cTn>
                                  </p:par>
                                </p:childTnLst>
                              </p:cTn>
                            </p:par>
                            <p:par>
                              <p:cTn id="16" fill="hold">
                                <p:stCondLst>
                                  <p:cond delay="1750"/>
                                </p:stCondLst>
                                <p:childTnLst>
                                  <p:par>
                                    <p:cTn id="17" presetID="2" presetClass="entr" presetSubtype="1"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750" fill="hold"/>
                                            <p:tgtEl>
                                              <p:spTgt spid="39"/>
                                            </p:tgtEl>
                                            <p:attrNameLst>
                                              <p:attrName>ppt_x</p:attrName>
                                            </p:attrNameLst>
                                          </p:cBhvr>
                                          <p:tavLst>
                                            <p:tav tm="0">
                                              <p:val>
                                                <p:strVal val="#ppt_x"/>
                                              </p:val>
                                            </p:tav>
                                            <p:tav tm="100000">
                                              <p:val>
                                                <p:strVal val="#ppt_x"/>
                                              </p:val>
                                            </p:tav>
                                          </p:tavLst>
                                        </p:anim>
                                        <p:anim calcmode="lin" valueType="num">
                                          <p:cBhvr additive="base">
                                            <p:cTn id="20" dur="750" fill="hold"/>
                                            <p:tgtEl>
                                              <p:spTgt spid="39"/>
                                            </p:tgtEl>
                                            <p:attrNameLst>
                                              <p:attrName>ppt_y</p:attrName>
                                            </p:attrNameLst>
                                          </p:cBhvr>
                                          <p:tavLst>
                                            <p:tav tm="0">
                                              <p:val>
                                                <p:strVal val="0-#ppt_h/2"/>
                                              </p:val>
                                            </p:tav>
                                            <p:tav tm="100000">
                                              <p:val>
                                                <p:strVal val="#ppt_y"/>
                                              </p:val>
                                            </p:tav>
                                          </p:tavLst>
                                        </p:anim>
                                      </p:childTnLst>
                                    </p:cTn>
                                  </p:par>
                                  <p:par>
                                    <p:cTn id="21" presetID="22" presetClass="entr" presetSubtype="1" fill="hold" grpId="0" nodeType="withEffect">
                                      <p:stCondLst>
                                        <p:cond delay="250"/>
                                      </p:stCondLst>
                                      <p:childTnLst>
                                        <p:set>
                                          <p:cBhvr>
                                            <p:cTn id="22" dur="1" fill="hold">
                                              <p:stCondLst>
                                                <p:cond delay="0"/>
                                              </p:stCondLst>
                                            </p:cTn>
                                            <p:tgtEl>
                                              <p:spTgt spid="32"/>
                                            </p:tgtEl>
                                            <p:attrNameLst>
                                              <p:attrName>style.visibility</p:attrName>
                                            </p:attrNameLst>
                                          </p:cBhvr>
                                          <p:to>
                                            <p:strVal val="visible"/>
                                          </p:to>
                                        </p:set>
                                        <p:animEffect transition="in" filter="wipe(up)">
                                          <p:cBhvr>
                                            <p:cTn id="23" dur="500"/>
                                            <p:tgtEl>
                                              <p:spTgt spid="32"/>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750" fill="hold"/>
                                            <p:tgtEl>
                                              <p:spTgt spid="44"/>
                                            </p:tgtEl>
                                            <p:attrNameLst>
                                              <p:attrName>ppt_x</p:attrName>
                                            </p:attrNameLst>
                                          </p:cBhvr>
                                          <p:tavLst>
                                            <p:tav tm="0">
                                              <p:val>
                                                <p:strVal val="#ppt_x"/>
                                              </p:val>
                                            </p:tav>
                                            <p:tav tm="100000">
                                              <p:val>
                                                <p:strVal val="#ppt_x"/>
                                              </p:val>
                                            </p:tav>
                                          </p:tavLst>
                                        </p:anim>
                                        <p:anim calcmode="lin" valueType="num">
                                          <p:cBhvr additive="base">
                                            <p:cTn id="28" dur="750" fill="hold"/>
                                            <p:tgtEl>
                                              <p:spTgt spid="44"/>
                                            </p:tgtEl>
                                            <p:attrNameLst>
                                              <p:attrName>ppt_y</p:attrName>
                                            </p:attrNameLst>
                                          </p:cBhvr>
                                          <p:tavLst>
                                            <p:tav tm="0">
                                              <p:val>
                                                <p:strVal val="0-#ppt_h/2"/>
                                              </p:val>
                                            </p:tav>
                                            <p:tav tm="100000">
                                              <p:val>
                                                <p:strVal val="#ppt_y"/>
                                              </p:val>
                                            </p:tav>
                                          </p:tavLst>
                                        </p:anim>
                                      </p:childTnLst>
                                    </p:cTn>
                                  </p:par>
                                  <p:par>
                                    <p:cTn id="29" presetID="22" presetClass="entr" presetSubtype="1" fill="hold" grpId="0" nodeType="withEffect">
                                      <p:stCondLst>
                                        <p:cond delay="250"/>
                                      </p:stCondLst>
                                      <p:childTnLst>
                                        <p:set>
                                          <p:cBhvr>
                                            <p:cTn id="30" dur="1" fill="hold">
                                              <p:stCondLst>
                                                <p:cond delay="0"/>
                                              </p:stCondLst>
                                            </p:cTn>
                                            <p:tgtEl>
                                              <p:spTgt spid="33"/>
                                            </p:tgtEl>
                                            <p:attrNameLst>
                                              <p:attrName>style.visibility</p:attrName>
                                            </p:attrNameLst>
                                          </p:cBhvr>
                                          <p:to>
                                            <p:strVal val="visible"/>
                                          </p:to>
                                        </p:set>
                                        <p:animEffect transition="in" filter="wipe(up)">
                                          <p:cBhvr>
                                            <p:cTn id="31" dur="500"/>
                                            <p:tgtEl>
                                              <p:spTgt spid="33"/>
                                            </p:tgtEl>
                                          </p:cBhvr>
                                        </p:animEffect>
                                      </p:childTnLst>
                                    </p:cTn>
                                  </p:par>
                                </p:childTnLst>
                              </p:cTn>
                            </p:par>
                            <p:par>
                              <p:cTn id="32" fill="hold">
                                <p:stCondLst>
                                  <p:cond delay="3250"/>
                                </p:stCondLst>
                                <p:childTnLst>
                                  <p:par>
                                    <p:cTn id="33" presetID="2" presetClass="entr" presetSubtype="1"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additive="base">
                                            <p:cTn id="35" dur="750" fill="hold"/>
                                            <p:tgtEl>
                                              <p:spTgt spid="50"/>
                                            </p:tgtEl>
                                            <p:attrNameLst>
                                              <p:attrName>ppt_x</p:attrName>
                                            </p:attrNameLst>
                                          </p:cBhvr>
                                          <p:tavLst>
                                            <p:tav tm="0">
                                              <p:val>
                                                <p:strVal val="#ppt_x"/>
                                              </p:val>
                                            </p:tav>
                                            <p:tav tm="100000">
                                              <p:val>
                                                <p:strVal val="#ppt_x"/>
                                              </p:val>
                                            </p:tav>
                                          </p:tavLst>
                                        </p:anim>
                                        <p:anim calcmode="lin" valueType="num">
                                          <p:cBhvr additive="base">
                                            <p:cTn id="36" dur="750" fill="hold"/>
                                            <p:tgtEl>
                                              <p:spTgt spid="50"/>
                                            </p:tgtEl>
                                            <p:attrNameLst>
                                              <p:attrName>ppt_y</p:attrName>
                                            </p:attrNameLst>
                                          </p:cBhvr>
                                          <p:tavLst>
                                            <p:tav tm="0">
                                              <p:val>
                                                <p:strVal val="0-#ppt_h/2"/>
                                              </p:val>
                                            </p:tav>
                                            <p:tav tm="100000">
                                              <p:val>
                                                <p:strVal val="#ppt_y"/>
                                              </p:val>
                                            </p:tav>
                                          </p:tavLst>
                                        </p:anim>
                                      </p:childTnLst>
                                    </p:cTn>
                                  </p:par>
                                  <p:par>
                                    <p:cTn id="37" presetID="22" presetClass="entr" presetSubtype="1" fill="hold" grpId="0"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up)">
                                          <p:cBhvr>
                                            <p:cTn id="39" dur="500"/>
                                            <p:tgtEl>
                                              <p:spTgt spid="34"/>
                                            </p:tgtEl>
                                          </p:cBhvr>
                                        </p:animEffect>
                                      </p:childTnLst>
                                    </p:cTn>
                                  </p:par>
                                </p:childTnLst>
                              </p:cTn>
                            </p:par>
                            <p:par>
                              <p:cTn id="40" fill="hold">
                                <p:stCondLst>
                                  <p:cond delay="4000"/>
                                </p:stCondLst>
                                <p:childTnLst>
                                  <p:par>
                                    <p:cTn id="41" presetID="2" presetClass="entr" presetSubtype="1" fill="hold" nodeType="afterEffect">
                                      <p:stCondLst>
                                        <p:cond delay="0"/>
                                      </p:stCondLst>
                                      <p:childTnLst>
                                        <p:set>
                                          <p:cBhvr>
                                            <p:cTn id="42" dur="1" fill="hold">
                                              <p:stCondLst>
                                                <p:cond delay="0"/>
                                              </p:stCondLst>
                                            </p:cTn>
                                            <p:tgtEl>
                                              <p:spTgt spid="53"/>
                                            </p:tgtEl>
                                            <p:attrNameLst>
                                              <p:attrName>style.visibility</p:attrName>
                                            </p:attrNameLst>
                                          </p:cBhvr>
                                          <p:to>
                                            <p:strVal val="visible"/>
                                          </p:to>
                                        </p:set>
                                        <p:anim calcmode="lin" valueType="num">
                                          <p:cBhvr additive="base">
                                            <p:cTn id="43" dur="750" fill="hold"/>
                                            <p:tgtEl>
                                              <p:spTgt spid="53"/>
                                            </p:tgtEl>
                                            <p:attrNameLst>
                                              <p:attrName>ppt_x</p:attrName>
                                            </p:attrNameLst>
                                          </p:cBhvr>
                                          <p:tavLst>
                                            <p:tav tm="0">
                                              <p:val>
                                                <p:strVal val="#ppt_x"/>
                                              </p:val>
                                            </p:tav>
                                            <p:tav tm="100000">
                                              <p:val>
                                                <p:strVal val="#ppt_x"/>
                                              </p:val>
                                            </p:tav>
                                          </p:tavLst>
                                        </p:anim>
                                        <p:anim calcmode="lin" valueType="num">
                                          <p:cBhvr additive="base">
                                            <p:cTn id="44" dur="750" fill="hold"/>
                                            <p:tgtEl>
                                              <p:spTgt spid="53"/>
                                            </p:tgtEl>
                                            <p:attrNameLst>
                                              <p:attrName>ppt_y</p:attrName>
                                            </p:attrNameLst>
                                          </p:cBhvr>
                                          <p:tavLst>
                                            <p:tav tm="0">
                                              <p:val>
                                                <p:strVal val="0-#ppt_h/2"/>
                                              </p:val>
                                            </p:tav>
                                            <p:tav tm="100000">
                                              <p:val>
                                                <p:strVal val="#ppt_y"/>
                                              </p:val>
                                            </p:tav>
                                          </p:tavLst>
                                        </p:anim>
                                      </p:childTnLst>
                                    </p:cTn>
                                  </p:par>
                                  <p:par>
                                    <p:cTn id="45" presetID="22" presetClass="entr" presetSubtype="1" fill="hold" grpId="0" nodeType="withEffect">
                                      <p:stCondLst>
                                        <p:cond delay="250"/>
                                      </p:stCondLst>
                                      <p:childTnLst>
                                        <p:set>
                                          <p:cBhvr>
                                            <p:cTn id="46" dur="1" fill="hold">
                                              <p:stCondLst>
                                                <p:cond delay="0"/>
                                              </p:stCondLst>
                                            </p:cTn>
                                            <p:tgtEl>
                                              <p:spTgt spid="35"/>
                                            </p:tgtEl>
                                            <p:attrNameLst>
                                              <p:attrName>style.visibility</p:attrName>
                                            </p:attrNameLst>
                                          </p:cBhvr>
                                          <p:to>
                                            <p:strVal val="visible"/>
                                          </p:to>
                                        </p:set>
                                        <p:animEffect transition="in" filter="wipe(up)">
                                          <p:cBhvr>
                                            <p:cTn id="47"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产品衍生品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DERIVATIVES PRODUCTS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6385619" y="1532872"/>
            <a:ext cx="1796700" cy="1976578"/>
            <a:chOff x="5987173" y="3044094"/>
            <a:chExt cx="1796700" cy="1976578"/>
          </a:xfrm>
        </p:grpSpPr>
        <p:sp>
          <p:nvSpPr>
            <p:cNvPr id="31" name="任意多边形 30"/>
            <p:cNvSpPr/>
            <p:nvPr/>
          </p:nvSpPr>
          <p:spPr>
            <a:xfrm>
              <a:off x="5987173" y="3044094"/>
              <a:ext cx="1796700" cy="1976578"/>
            </a:xfrm>
            <a:custGeom>
              <a:avLst/>
              <a:gdLst>
                <a:gd name="connsiteX0" fmla="*/ 898350 w 1796700"/>
                <a:gd name="connsiteY0" fmla="*/ 0 h 1976578"/>
                <a:gd name="connsiteX1" fmla="*/ 1796700 w 1796700"/>
                <a:gd name="connsiteY1" fmla="*/ 898350 h 1976578"/>
                <a:gd name="connsiteX2" fmla="*/ 1079399 w 1796700"/>
                <a:gd name="connsiteY2" fmla="*/ 1778449 h 1976578"/>
                <a:gd name="connsiteX3" fmla="*/ 1005825 w 1796700"/>
                <a:gd name="connsiteY3" fmla="*/ 1789678 h 1976578"/>
                <a:gd name="connsiteX4" fmla="*/ 910290 w 1796700"/>
                <a:gd name="connsiteY4" fmla="*/ 1976578 h 1976578"/>
                <a:gd name="connsiteX5" fmla="*/ 821270 w 1796700"/>
                <a:gd name="connsiteY5" fmla="*/ 1792808 h 1976578"/>
                <a:gd name="connsiteX6" fmla="*/ 806499 w 1796700"/>
                <a:gd name="connsiteY6" fmla="*/ 1792062 h 1976578"/>
                <a:gd name="connsiteX7" fmla="*/ 0 w 1796700"/>
                <a:gd name="connsiteY7" fmla="*/ 898350 h 1976578"/>
                <a:gd name="connsiteX8" fmla="*/ 898350 w 1796700"/>
                <a:gd name="connsiteY8" fmla="*/ 0 h 197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700" h="1976578">
                  <a:moveTo>
                    <a:pt x="898350" y="0"/>
                  </a:moveTo>
                  <a:cubicBezTo>
                    <a:pt x="1394495" y="0"/>
                    <a:pt x="1796700" y="402205"/>
                    <a:pt x="1796700" y="898350"/>
                  </a:cubicBezTo>
                  <a:cubicBezTo>
                    <a:pt x="1796700" y="1332477"/>
                    <a:pt x="1488762" y="1694681"/>
                    <a:pt x="1079399" y="1778449"/>
                  </a:cubicBezTo>
                  <a:lnTo>
                    <a:pt x="1005825" y="1789678"/>
                  </a:lnTo>
                  <a:lnTo>
                    <a:pt x="910290" y="1976578"/>
                  </a:lnTo>
                  <a:lnTo>
                    <a:pt x="821270" y="1792808"/>
                  </a:lnTo>
                  <a:lnTo>
                    <a:pt x="806499" y="1792062"/>
                  </a:lnTo>
                  <a:cubicBezTo>
                    <a:pt x="353501" y="1746058"/>
                    <a:pt x="0" y="1363486"/>
                    <a:pt x="0" y="898350"/>
                  </a:cubicBezTo>
                  <a:cubicBezTo>
                    <a:pt x="0" y="402205"/>
                    <a:pt x="402205" y="0"/>
                    <a:pt x="89835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6664272" y="3431336"/>
              <a:ext cx="453627" cy="453627"/>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alpha val="7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3" name="文本框 62"/>
            <p:cNvSpPr txBox="1"/>
            <p:nvPr/>
          </p:nvSpPr>
          <p:spPr>
            <a:xfrm>
              <a:off x="6329723" y="3989043"/>
              <a:ext cx="1237550"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cxnSp>
        <p:nvCxnSpPr>
          <p:cNvPr id="34" name="直接连接符 33"/>
          <p:cNvCxnSpPr/>
          <p:nvPr/>
        </p:nvCxnSpPr>
        <p:spPr>
          <a:xfrm>
            <a:off x="1805209" y="3639767"/>
            <a:ext cx="884020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1705099"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6" name="椭圆 35"/>
          <p:cNvSpPr/>
          <p:nvPr/>
        </p:nvSpPr>
        <p:spPr>
          <a:xfrm>
            <a:off x="10572211"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7" name="椭圆 36"/>
          <p:cNvSpPr/>
          <p:nvPr/>
        </p:nvSpPr>
        <p:spPr>
          <a:xfrm>
            <a:off x="3051716"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8" name="椭圆 37"/>
          <p:cNvSpPr/>
          <p:nvPr/>
        </p:nvSpPr>
        <p:spPr>
          <a:xfrm>
            <a:off x="5121036"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39" name="椭圆 38"/>
          <p:cNvSpPr/>
          <p:nvPr/>
        </p:nvSpPr>
        <p:spPr>
          <a:xfrm>
            <a:off x="7225667"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sp>
        <p:nvSpPr>
          <p:cNvPr id="40" name="椭圆 39"/>
          <p:cNvSpPr/>
          <p:nvPr/>
        </p:nvSpPr>
        <p:spPr>
          <a:xfrm>
            <a:off x="9077150" y="3566567"/>
            <a:ext cx="146400" cy="146400"/>
          </a:xfrm>
          <a:prstGeom prst="ellipse">
            <a:avLst/>
          </a:prstGeom>
          <a:solidFill>
            <a:srgbClr val="2C3637"/>
          </a:solid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93CDDD"/>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2353171" y="1761063"/>
            <a:ext cx="1575740" cy="1759852"/>
            <a:chOff x="2940476" y="3272285"/>
            <a:chExt cx="1575740" cy="1759852"/>
          </a:xfrm>
        </p:grpSpPr>
        <p:sp>
          <p:nvSpPr>
            <p:cNvPr id="44" name="任意多边形 43"/>
            <p:cNvSpPr/>
            <p:nvPr/>
          </p:nvSpPr>
          <p:spPr>
            <a:xfrm>
              <a:off x="2940476" y="3272285"/>
              <a:ext cx="1575740" cy="1759852"/>
            </a:xfrm>
            <a:custGeom>
              <a:avLst/>
              <a:gdLst>
                <a:gd name="connsiteX0" fmla="*/ 787870 w 1575740"/>
                <a:gd name="connsiteY0" fmla="*/ 0 h 1759852"/>
                <a:gd name="connsiteX1" fmla="*/ 1575740 w 1575740"/>
                <a:gd name="connsiteY1" fmla="*/ 787870 h 1759852"/>
                <a:gd name="connsiteX2" fmla="*/ 946654 w 1575740"/>
                <a:gd name="connsiteY2" fmla="*/ 1559734 h 1759852"/>
                <a:gd name="connsiteX3" fmla="*/ 870324 w 1575740"/>
                <a:gd name="connsiteY3" fmla="*/ 1567428 h 1759852"/>
                <a:gd name="connsiteX4" fmla="*/ 771966 w 1575740"/>
                <a:gd name="connsiteY4" fmla="*/ 1759852 h 1759852"/>
                <a:gd name="connsiteX5" fmla="*/ 677385 w 1575740"/>
                <a:gd name="connsiteY5" fmla="*/ 1564602 h 1759852"/>
                <a:gd name="connsiteX6" fmla="*/ 629087 w 1575740"/>
                <a:gd name="connsiteY6" fmla="*/ 1559734 h 1759852"/>
                <a:gd name="connsiteX7" fmla="*/ 0 w 1575740"/>
                <a:gd name="connsiteY7" fmla="*/ 787870 h 1759852"/>
                <a:gd name="connsiteX8" fmla="*/ 787870 w 1575740"/>
                <a:gd name="connsiteY8" fmla="*/ 0 h 17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75740" h="1759852">
                  <a:moveTo>
                    <a:pt x="787870" y="0"/>
                  </a:moveTo>
                  <a:cubicBezTo>
                    <a:pt x="1222999" y="0"/>
                    <a:pt x="1575740" y="352741"/>
                    <a:pt x="1575740" y="787870"/>
                  </a:cubicBezTo>
                  <a:cubicBezTo>
                    <a:pt x="1575740" y="1168608"/>
                    <a:pt x="1305673" y="1486268"/>
                    <a:pt x="946654" y="1559734"/>
                  </a:cubicBezTo>
                  <a:lnTo>
                    <a:pt x="870324" y="1567428"/>
                  </a:lnTo>
                  <a:lnTo>
                    <a:pt x="771966" y="1759852"/>
                  </a:lnTo>
                  <a:lnTo>
                    <a:pt x="677385" y="1564602"/>
                  </a:lnTo>
                  <a:lnTo>
                    <a:pt x="629087" y="1559734"/>
                  </a:lnTo>
                  <a:cubicBezTo>
                    <a:pt x="270067" y="1486268"/>
                    <a:pt x="0" y="1168608"/>
                    <a:pt x="0" y="787870"/>
                  </a:cubicBezTo>
                  <a:cubicBezTo>
                    <a:pt x="0" y="352741"/>
                    <a:pt x="352741" y="0"/>
                    <a:pt x="787870" y="0"/>
                  </a:cubicBezTo>
                  <a:close/>
                </a:path>
              </a:pathLst>
            </a:cu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5" name="KSO_Shape"/>
            <p:cNvSpPr>
              <a:spLocks/>
            </p:cNvSpPr>
            <p:nvPr/>
          </p:nvSpPr>
          <p:spPr bwMode="auto">
            <a:xfrm>
              <a:off x="3513033" y="3586933"/>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46" name="文本框 59"/>
            <p:cNvSpPr txBox="1"/>
            <p:nvPr/>
          </p:nvSpPr>
          <p:spPr>
            <a:xfrm>
              <a:off x="3102008" y="4128107"/>
              <a:ext cx="1357226"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3966519" y="967433"/>
            <a:ext cx="2369358" cy="2553482"/>
            <a:chOff x="4078604" y="2478655"/>
            <a:chExt cx="2369358" cy="2553482"/>
          </a:xfrm>
        </p:grpSpPr>
        <p:sp>
          <p:nvSpPr>
            <p:cNvPr id="48" name="任意多边形 47"/>
            <p:cNvSpPr/>
            <p:nvPr/>
          </p:nvSpPr>
          <p:spPr>
            <a:xfrm>
              <a:off x="4078604" y="2478655"/>
              <a:ext cx="2369358" cy="2553482"/>
            </a:xfrm>
            <a:custGeom>
              <a:avLst/>
              <a:gdLst>
                <a:gd name="connsiteX0" fmla="*/ 1184679 w 2369358"/>
                <a:gd name="connsiteY0" fmla="*/ 0 h 2553482"/>
                <a:gd name="connsiteX1" fmla="*/ 2369358 w 2369358"/>
                <a:gd name="connsiteY1" fmla="*/ 1184679 h 2553482"/>
                <a:gd name="connsiteX2" fmla="*/ 1423433 w 2369358"/>
                <a:gd name="connsiteY2" fmla="*/ 2345290 h 2553482"/>
                <a:gd name="connsiteX3" fmla="*/ 1321945 w 2369358"/>
                <a:gd name="connsiteY3" fmla="*/ 2360779 h 2553482"/>
                <a:gd name="connsiteX4" fmla="*/ 1223444 w 2369358"/>
                <a:gd name="connsiteY4" fmla="*/ 2553482 h 2553482"/>
                <a:gd name="connsiteX5" fmla="*/ 1132988 w 2369358"/>
                <a:gd name="connsiteY5" fmla="*/ 2366748 h 2553482"/>
                <a:gd name="connsiteX6" fmla="*/ 1063553 w 2369358"/>
                <a:gd name="connsiteY6" fmla="*/ 2363242 h 2553482"/>
                <a:gd name="connsiteX7" fmla="*/ 0 w 2369358"/>
                <a:gd name="connsiteY7" fmla="*/ 1184679 h 2553482"/>
                <a:gd name="connsiteX8" fmla="*/ 1184679 w 2369358"/>
                <a:gd name="connsiteY8" fmla="*/ 0 h 255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69358" h="2553482">
                  <a:moveTo>
                    <a:pt x="1184679" y="0"/>
                  </a:moveTo>
                  <a:cubicBezTo>
                    <a:pt x="1838959" y="0"/>
                    <a:pt x="2369358" y="530399"/>
                    <a:pt x="2369358" y="1184679"/>
                  </a:cubicBezTo>
                  <a:cubicBezTo>
                    <a:pt x="2369358" y="1757174"/>
                    <a:pt x="1963272" y="2234823"/>
                    <a:pt x="1423433" y="2345290"/>
                  </a:cubicBezTo>
                  <a:lnTo>
                    <a:pt x="1321945" y="2360779"/>
                  </a:lnTo>
                  <a:lnTo>
                    <a:pt x="1223444" y="2553482"/>
                  </a:lnTo>
                  <a:lnTo>
                    <a:pt x="1132988" y="2366748"/>
                  </a:lnTo>
                  <a:lnTo>
                    <a:pt x="1063553" y="2363242"/>
                  </a:lnTo>
                  <a:cubicBezTo>
                    <a:pt x="466171" y="2302574"/>
                    <a:pt x="0" y="1798067"/>
                    <a:pt x="0" y="1184679"/>
                  </a:cubicBezTo>
                  <a:cubicBezTo>
                    <a:pt x="0" y="530399"/>
                    <a:pt x="530399" y="0"/>
                    <a:pt x="1184679"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grpSp>
          <p:nvGrpSpPr>
            <p:cNvPr id="49" name="组合 48"/>
            <p:cNvGrpSpPr/>
            <p:nvPr/>
          </p:nvGrpSpPr>
          <p:grpSpPr>
            <a:xfrm>
              <a:off x="4614176" y="3268683"/>
              <a:ext cx="1562853" cy="1004204"/>
              <a:chOff x="4716874" y="2621791"/>
              <a:chExt cx="1562853" cy="1004204"/>
            </a:xfrm>
          </p:grpSpPr>
          <p:sp>
            <p:nvSpPr>
              <p:cNvPr id="50" name="KSO_Shape"/>
              <p:cNvSpPr>
                <a:spLocks/>
              </p:cNvSpPr>
              <p:nvPr/>
            </p:nvSpPr>
            <p:spPr bwMode="auto">
              <a:xfrm>
                <a:off x="5143687" y="2621791"/>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1" name="文本框 60"/>
              <p:cNvSpPr txBox="1"/>
              <p:nvPr/>
            </p:nvSpPr>
            <p:spPr>
              <a:xfrm>
                <a:off x="4716874" y="3225885"/>
                <a:ext cx="1562853"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grpSp>
        <p:nvGrpSpPr>
          <p:cNvPr id="52" name="组合 51"/>
          <p:cNvGrpSpPr/>
          <p:nvPr/>
        </p:nvGrpSpPr>
        <p:grpSpPr>
          <a:xfrm>
            <a:off x="8223101" y="1516287"/>
            <a:ext cx="1834926" cy="1997677"/>
            <a:chOff x="7567273" y="3027509"/>
            <a:chExt cx="1834926" cy="1997677"/>
          </a:xfrm>
        </p:grpSpPr>
        <p:sp>
          <p:nvSpPr>
            <p:cNvPr id="53" name="任意多边形 52"/>
            <p:cNvSpPr/>
            <p:nvPr/>
          </p:nvSpPr>
          <p:spPr>
            <a:xfrm>
              <a:off x="7567273" y="3027509"/>
              <a:ext cx="1834926" cy="1997677"/>
            </a:xfrm>
            <a:custGeom>
              <a:avLst/>
              <a:gdLst>
                <a:gd name="connsiteX0" fmla="*/ 917463 w 1834926"/>
                <a:gd name="connsiteY0" fmla="*/ 0 h 1997677"/>
                <a:gd name="connsiteX1" fmla="*/ 1834926 w 1834926"/>
                <a:gd name="connsiteY1" fmla="*/ 917463 h 1997677"/>
                <a:gd name="connsiteX2" fmla="*/ 1102364 w 1834926"/>
                <a:gd name="connsiteY2" fmla="*/ 1816287 h 1997677"/>
                <a:gd name="connsiteX3" fmla="*/ 1016983 w 1834926"/>
                <a:gd name="connsiteY3" fmla="*/ 1829317 h 1997677"/>
                <a:gd name="connsiteX4" fmla="*/ 930925 w 1834926"/>
                <a:gd name="connsiteY4" fmla="*/ 1997677 h 1997677"/>
                <a:gd name="connsiteX5" fmla="*/ 850447 w 1834926"/>
                <a:gd name="connsiteY5" fmla="*/ 1831542 h 1997677"/>
                <a:gd name="connsiteX6" fmla="*/ 823658 w 1834926"/>
                <a:gd name="connsiteY6" fmla="*/ 1830189 h 1997677"/>
                <a:gd name="connsiteX7" fmla="*/ 0 w 1834926"/>
                <a:gd name="connsiteY7" fmla="*/ 917463 h 1997677"/>
                <a:gd name="connsiteX8" fmla="*/ 917463 w 1834926"/>
                <a:gd name="connsiteY8" fmla="*/ 0 h 199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4926" h="1997677">
                  <a:moveTo>
                    <a:pt x="917463" y="0"/>
                  </a:moveTo>
                  <a:cubicBezTo>
                    <a:pt x="1424164" y="0"/>
                    <a:pt x="1834926" y="410762"/>
                    <a:pt x="1834926" y="917463"/>
                  </a:cubicBezTo>
                  <a:cubicBezTo>
                    <a:pt x="1834926" y="1360827"/>
                    <a:pt x="1520436" y="1730737"/>
                    <a:pt x="1102364" y="1816287"/>
                  </a:cubicBezTo>
                  <a:lnTo>
                    <a:pt x="1016983" y="1829317"/>
                  </a:lnTo>
                  <a:lnTo>
                    <a:pt x="930925" y="1997677"/>
                  </a:lnTo>
                  <a:lnTo>
                    <a:pt x="850447" y="1831542"/>
                  </a:lnTo>
                  <a:lnTo>
                    <a:pt x="823658" y="1830189"/>
                  </a:lnTo>
                  <a:cubicBezTo>
                    <a:pt x="361022" y="1783206"/>
                    <a:pt x="0" y="1392495"/>
                    <a:pt x="0" y="917463"/>
                  </a:cubicBezTo>
                  <a:cubicBezTo>
                    <a:pt x="0" y="410762"/>
                    <a:pt x="410762" y="0"/>
                    <a:pt x="917463" y="0"/>
                  </a:cubicBez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4" name="KSO_Shape"/>
            <p:cNvSpPr>
              <a:spLocks/>
            </p:cNvSpPr>
            <p:nvPr/>
          </p:nvSpPr>
          <p:spPr bwMode="auto">
            <a:xfrm>
              <a:off x="8272488" y="3431336"/>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chemeClr val="bg1"/>
            </a:solidFill>
            <a:ln>
              <a:noFill/>
            </a:ln>
          </p:spPr>
          <p:txBody>
            <a:bodyPr anchor="ctr"/>
            <a:lstStyle/>
            <a:p>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55" name="文本框 63"/>
            <p:cNvSpPr txBox="1"/>
            <p:nvPr/>
          </p:nvSpPr>
          <p:spPr>
            <a:xfrm>
              <a:off x="7925165" y="3989043"/>
              <a:ext cx="1477034"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56" name="矩形 55"/>
          <p:cNvSpPr/>
          <p:nvPr/>
        </p:nvSpPr>
        <p:spPr>
          <a:xfrm>
            <a:off x="2281163" y="3808550"/>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7" name="矩形 56"/>
          <p:cNvSpPr/>
          <p:nvPr/>
        </p:nvSpPr>
        <p:spPr>
          <a:xfrm>
            <a:off x="4319633"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8" name="矩形 57"/>
          <p:cNvSpPr/>
          <p:nvPr/>
        </p:nvSpPr>
        <p:spPr>
          <a:xfrm>
            <a:off x="6385619"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9" name="矩形 58"/>
          <p:cNvSpPr/>
          <p:nvPr/>
        </p:nvSpPr>
        <p:spPr>
          <a:xfrm>
            <a:off x="8280073" y="3767554"/>
            <a:ext cx="1849962" cy="1212640"/>
          </a:xfrm>
          <a:prstGeom prst="rect">
            <a:avLst/>
          </a:prstGeom>
        </p:spPr>
        <p:txBody>
          <a:bodyPr wrap="square">
            <a:spAutoFit/>
          </a:bodyPr>
          <a:lstStyle/>
          <a:p>
            <a:pPr>
              <a:lnSpc>
                <a:spcPct val="130000"/>
              </a:lnSpc>
              <a:spcBef>
                <a:spcPct val="0"/>
              </a:spcBef>
              <a:buNone/>
            </a:pPr>
            <a:r>
              <a:rPr lang="zh-CN" altLang="en-US" sz="1400" dirty="0">
                <a:solidFill>
                  <a:srgbClr val="2C3637"/>
                </a:solidFill>
                <a:latin typeface="微软雅黑" panose="020B0503020204020204" pitchFamily="34" charset="-122"/>
                <a:ea typeface="微软雅黑" panose="020B0503020204020204" pitchFamily="34" charset="-122"/>
              </a:rPr>
              <a:t>您的内容打在这里，或者通过复制您的文本后，在此框中选择</a:t>
            </a:r>
            <a:r>
              <a:rPr lang="zh-CN" altLang="en-US" sz="1400" dirty="0" smtClean="0">
                <a:solidFill>
                  <a:srgbClr val="2C3637"/>
                </a:solidFill>
                <a:latin typeface="微软雅黑" panose="020B0503020204020204" pitchFamily="34" charset="-122"/>
                <a:ea typeface="微软雅黑" panose="020B0503020204020204" pitchFamily="34" charset="-122"/>
              </a:rPr>
              <a:t>粘贴。</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60" name="文本框 61"/>
          <p:cNvSpPr txBox="1"/>
          <p:nvPr/>
        </p:nvSpPr>
        <p:spPr>
          <a:xfrm>
            <a:off x="1803759" y="5263295"/>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1" name="矩形 60"/>
          <p:cNvSpPr/>
          <p:nvPr/>
        </p:nvSpPr>
        <p:spPr>
          <a:xfrm>
            <a:off x="1345059" y="5592840"/>
            <a:ext cx="23007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2" name="文本框 64"/>
          <p:cNvSpPr txBox="1"/>
          <p:nvPr/>
        </p:nvSpPr>
        <p:spPr>
          <a:xfrm>
            <a:off x="1490738" y="5275155"/>
            <a:ext cx="263214"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1</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3" name="文本框 61"/>
          <p:cNvSpPr txBox="1"/>
          <p:nvPr/>
        </p:nvSpPr>
        <p:spPr>
          <a:xfrm>
            <a:off x="4248524"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4" name="矩形 63"/>
          <p:cNvSpPr/>
          <p:nvPr/>
        </p:nvSpPr>
        <p:spPr>
          <a:xfrm>
            <a:off x="3789824"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5" name="文本框 64"/>
          <p:cNvSpPr txBox="1"/>
          <p:nvPr/>
        </p:nvSpPr>
        <p:spPr>
          <a:xfrm>
            <a:off x="3935503" y="5249074"/>
            <a:ext cx="287258"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2</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6" name="文本框 61"/>
          <p:cNvSpPr txBox="1"/>
          <p:nvPr/>
        </p:nvSpPr>
        <p:spPr>
          <a:xfrm>
            <a:off x="6749060"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67" name="矩形 66"/>
          <p:cNvSpPr/>
          <p:nvPr/>
        </p:nvSpPr>
        <p:spPr>
          <a:xfrm>
            <a:off x="6290360"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68" name="文本框 64"/>
          <p:cNvSpPr txBox="1"/>
          <p:nvPr/>
        </p:nvSpPr>
        <p:spPr>
          <a:xfrm>
            <a:off x="6436039" y="5249074"/>
            <a:ext cx="293670"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3</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69" name="文本框 61"/>
          <p:cNvSpPr txBox="1"/>
          <p:nvPr/>
        </p:nvSpPr>
        <p:spPr>
          <a:xfrm>
            <a:off x="9177588" y="5237214"/>
            <a:ext cx="1723549" cy="400110"/>
          </a:xfrm>
          <a:prstGeom prst="rect">
            <a:avLst/>
          </a:prstGeom>
          <a:noFill/>
        </p:spPr>
        <p:txBody>
          <a:bodyPr wrap="none" rtlCol="0">
            <a:spAutoFit/>
          </a:bodyPr>
          <a:lstStyle/>
          <a:p>
            <a:r>
              <a:rPr lang="zh-CN" altLang="en-US" sz="2000" b="1" dirty="0" smtClean="0">
                <a:solidFill>
                  <a:srgbClr val="2C3637"/>
                </a:solidFill>
                <a:latin typeface="微软雅黑" panose="020B0503020204020204" pitchFamily="34" charset="-122"/>
                <a:ea typeface="微软雅黑" panose="020B0503020204020204" pitchFamily="34" charset="-122"/>
              </a:rPr>
              <a:t>此处添加标题</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矩形 69"/>
          <p:cNvSpPr/>
          <p:nvPr/>
        </p:nvSpPr>
        <p:spPr>
          <a:xfrm>
            <a:off x="8718888" y="5566759"/>
            <a:ext cx="2182249" cy="572464"/>
          </a:xfrm>
          <a:prstGeom prst="rect">
            <a:avLst/>
          </a:prstGeom>
        </p:spPr>
        <p:txBody>
          <a:bodyPr wrap="square">
            <a:spAutoFit/>
          </a:bodyPr>
          <a:lstStyle/>
          <a:p>
            <a:pPr algn="just">
              <a:lnSpc>
                <a:spcPct val="130000"/>
              </a:lnSpc>
            </a:pPr>
            <a:r>
              <a:rPr lang="zh-CN" altLang="en-US" sz="1200" dirty="0" smtClean="0">
                <a:solidFill>
                  <a:srgbClr val="2C3637"/>
                </a:solidFill>
                <a:latin typeface="微软雅黑" panose="020B0503020204020204" pitchFamily="34" charset="-122"/>
                <a:ea typeface="微软雅黑" panose="020B0503020204020204" pitchFamily="34" charset="-122"/>
              </a:rPr>
              <a:t>请在此输入您的详细文本信息和文字介绍信息。</a:t>
            </a:r>
            <a:endParaRPr lang="zh-CN" altLang="en-US" sz="1200" dirty="0">
              <a:solidFill>
                <a:srgbClr val="2C3637"/>
              </a:solidFill>
              <a:latin typeface="微软雅黑" panose="020B0503020204020204" pitchFamily="34" charset="-122"/>
              <a:ea typeface="微软雅黑" panose="020B0503020204020204" pitchFamily="34" charset="-122"/>
            </a:endParaRPr>
          </a:p>
        </p:txBody>
      </p:sp>
      <p:sp>
        <p:nvSpPr>
          <p:cNvPr id="71" name="文本框 64"/>
          <p:cNvSpPr txBox="1"/>
          <p:nvPr/>
        </p:nvSpPr>
        <p:spPr>
          <a:xfrm>
            <a:off x="8864567" y="5249074"/>
            <a:ext cx="287258" cy="338554"/>
          </a:xfrm>
          <a:prstGeom prst="rect">
            <a:avLst/>
          </a:prstGeom>
          <a:solidFill>
            <a:srgbClr val="2C3637"/>
          </a:solidFill>
        </p:spPr>
        <p:txBody>
          <a:bodyPr wrap="none" rtlCol="0">
            <a:spAutoFit/>
          </a:bodyPr>
          <a:lstStyle/>
          <a:p>
            <a:r>
              <a:rPr lang="en-US" altLang="zh-CN" sz="1600" dirty="0">
                <a:solidFill>
                  <a:schemeClr val="bg1"/>
                </a:solidFill>
                <a:latin typeface="Impact MT Std" pitchFamily="34" charset="0"/>
                <a:ea typeface="方正超粗黑简体" panose="03000509000000000000" pitchFamily="65" charset="-122"/>
                <a:cs typeface="Segoe UI Black" panose="020B0A02040204020203" pitchFamily="34" charset="0"/>
              </a:rPr>
              <a:t>4</a:t>
            </a:r>
            <a:endParaRPr lang="zh-CN" altLang="en-US" sz="1600" dirty="0">
              <a:solidFill>
                <a:schemeClr val="bg1"/>
              </a:solidFill>
              <a:latin typeface="Impact MT Std" pitchFamily="34" charset="0"/>
              <a:ea typeface="方正超粗黑简体" panose="03000509000000000000" pitchFamily="65" charset="-122"/>
              <a:cs typeface="Segoe UI Black" panose="020B0A02040204020203" pitchFamily="34" charset="0"/>
            </a:endParaRPr>
          </a:p>
        </p:txBody>
      </p:sp>
      <p:sp>
        <p:nvSpPr>
          <p:cNvPr id="86" name="圆角矩形 85"/>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圆角矩形 86"/>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9"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2" name="圆角矩形 91"/>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29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315473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left)">
                                      <p:cBhvr>
                                        <p:cTn id="14" dur="3000"/>
                                        <p:tgtEl>
                                          <p:spTgt spid="34"/>
                                        </p:tgtEl>
                                      </p:cBhvr>
                                    </p:animEffect>
                                  </p:childTnLst>
                                </p:cTn>
                              </p:par>
                              <p:par>
                                <p:cTn id="15" presetID="49" presetClass="entr" presetSubtype="0" decel="100000" fill="hold" grpId="0" nodeType="withEffect">
                                  <p:stCondLst>
                                    <p:cond delay="25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 calcmode="lin" valueType="num">
                                      <p:cBhvr>
                                        <p:cTn id="19" dur="500" fill="hold"/>
                                        <p:tgtEl>
                                          <p:spTgt spid="37"/>
                                        </p:tgtEl>
                                        <p:attrNameLst>
                                          <p:attrName>style.rotation</p:attrName>
                                        </p:attrNameLst>
                                      </p:cBhvr>
                                      <p:tavLst>
                                        <p:tav tm="0">
                                          <p:val>
                                            <p:fltVal val="360"/>
                                          </p:val>
                                        </p:tav>
                                        <p:tav tm="100000">
                                          <p:val>
                                            <p:fltVal val="0"/>
                                          </p:val>
                                        </p:tav>
                                      </p:tavLst>
                                    </p:anim>
                                    <p:animEffect transition="in" filter="fade">
                                      <p:cBhvr>
                                        <p:cTn id="20" dur="500"/>
                                        <p:tgtEl>
                                          <p:spTgt spid="37"/>
                                        </p:tgtEl>
                                      </p:cBhvr>
                                    </p:animEffect>
                                  </p:childTnLst>
                                </p:cTn>
                              </p:par>
                              <p:par>
                                <p:cTn id="21" presetID="49" presetClass="entr" presetSubtype="0" decel="100000" fill="hold" grpId="0" nodeType="withEffect">
                                  <p:stCondLst>
                                    <p:cond delay="750"/>
                                  </p:stCondLst>
                                  <p:childTnLst>
                                    <p:set>
                                      <p:cBhvr>
                                        <p:cTn id="22" dur="1" fill="hold">
                                          <p:stCondLst>
                                            <p:cond delay="0"/>
                                          </p:stCondLst>
                                        </p:cTn>
                                        <p:tgtEl>
                                          <p:spTgt spid="38"/>
                                        </p:tgtEl>
                                        <p:attrNameLst>
                                          <p:attrName>style.visibility</p:attrName>
                                        </p:attrNameLst>
                                      </p:cBhvr>
                                      <p:to>
                                        <p:strVal val="visible"/>
                                      </p:to>
                                    </p:set>
                                    <p:anim calcmode="lin" valueType="num">
                                      <p:cBhvr>
                                        <p:cTn id="23" dur="500" fill="hold"/>
                                        <p:tgtEl>
                                          <p:spTgt spid="38"/>
                                        </p:tgtEl>
                                        <p:attrNameLst>
                                          <p:attrName>ppt_w</p:attrName>
                                        </p:attrNameLst>
                                      </p:cBhvr>
                                      <p:tavLst>
                                        <p:tav tm="0">
                                          <p:val>
                                            <p:fltVal val="0"/>
                                          </p:val>
                                        </p:tav>
                                        <p:tav tm="100000">
                                          <p:val>
                                            <p:strVal val="#ppt_w"/>
                                          </p:val>
                                        </p:tav>
                                      </p:tavLst>
                                    </p:anim>
                                    <p:anim calcmode="lin" valueType="num">
                                      <p:cBhvr>
                                        <p:cTn id="24" dur="500" fill="hold"/>
                                        <p:tgtEl>
                                          <p:spTgt spid="38"/>
                                        </p:tgtEl>
                                        <p:attrNameLst>
                                          <p:attrName>ppt_h</p:attrName>
                                        </p:attrNameLst>
                                      </p:cBhvr>
                                      <p:tavLst>
                                        <p:tav tm="0">
                                          <p:val>
                                            <p:fltVal val="0"/>
                                          </p:val>
                                        </p:tav>
                                        <p:tav tm="100000">
                                          <p:val>
                                            <p:strVal val="#ppt_h"/>
                                          </p:val>
                                        </p:tav>
                                      </p:tavLst>
                                    </p:anim>
                                    <p:anim calcmode="lin" valueType="num">
                                      <p:cBhvr>
                                        <p:cTn id="25" dur="500" fill="hold"/>
                                        <p:tgtEl>
                                          <p:spTgt spid="38"/>
                                        </p:tgtEl>
                                        <p:attrNameLst>
                                          <p:attrName>style.rotation</p:attrName>
                                        </p:attrNameLst>
                                      </p:cBhvr>
                                      <p:tavLst>
                                        <p:tav tm="0">
                                          <p:val>
                                            <p:fltVal val="360"/>
                                          </p:val>
                                        </p:tav>
                                        <p:tav tm="100000">
                                          <p:val>
                                            <p:fltVal val="0"/>
                                          </p:val>
                                        </p:tav>
                                      </p:tavLst>
                                    </p:anim>
                                    <p:animEffect transition="in" filter="fade">
                                      <p:cBhvr>
                                        <p:cTn id="26" dur="500"/>
                                        <p:tgtEl>
                                          <p:spTgt spid="38"/>
                                        </p:tgtEl>
                                      </p:cBhvr>
                                    </p:animEffect>
                                  </p:childTnLst>
                                </p:cTn>
                              </p:par>
                              <p:par>
                                <p:cTn id="27" presetID="49" presetClass="entr" presetSubtype="0" decel="100000" fill="hold" grpId="0" nodeType="withEffect">
                                  <p:stCondLst>
                                    <p:cond delay="125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 calcmode="lin" valueType="num">
                                      <p:cBhvr>
                                        <p:cTn id="31" dur="500" fill="hold"/>
                                        <p:tgtEl>
                                          <p:spTgt spid="39"/>
                                        </p:tgtEl>
                                        <p:attrNameLst>
                                          <p:attrName>style.rotation</p:attrName>
                                        </p:attrNameLst>
                                      </p:cBhvr>
                                      <p:tavLst>
                                        <p:tav tm="0">
                                          <p:val>
                                            <p:fltVal val="360"/>
                                          </p:val>
                                        </p:tav>
                                        <p:tav tm="100000">
                                          <p:val>
                                            <p:fltVal val="0"/>
                                          </p:val>
                                        </p:tav>
                                      </p:tavLst>
                                    </p:anim>
                                    <p:animEffect transition="in" filter="fade">
                                      <p:cBhvr>
                                        <p:cTn id="32" dur="500"/>
                                        <p:tgtEl>
                                          <p:spTgt spid="39"/>
                                        </p:tgtEl>
                                      </p:cBhvr>
                                    </p:animEffect>
                                  </p:childTnLst>
                                </p:cTn>
                              </p:par>
                              <p:par>
                                <p:cTn id="33" presetID="49" presetClass="entr" presetSubtype="0" decel="100000" fill="hold" grpId="0" nodeType="withEffect">
                                  <p:stCondLst>
                                    <p:cond delay="1750"/>
                                  </p:stCondLst>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ppt_w</p:attrName>
                                        </p:attrNameLst>
                                      </p:cBhvr>
                                      <p:tavLst>
                                        <p:tav tm="0">
                                          <p:val>
                                            <p:fltVal val="0"/>
                                          </p:val>
                                        </p:tav>
                                        <p:tav tm="100000">
                                          <p:val>
                                            <p:strVal val="#ppt_w"/>
                                          </p:val>
                                        </p:tav>
                                      </p:tavLst>
                                    </p:anim>
                                    <p:anim calcmode="lin" valueType="num">
                                      <p:cBhvr>
                                        <p:cTn id="36" dur="500" fill="hold"/>
                                        <p:tgtEl>
                                          <p:spTgt spid="40"/>
                                        </p:tgtEl>
                                        <p:attrNameLst>
                                          <p:attrName>ppt_h</p:attrName>
                                        </p:attrNameLst>
                                      </p:cBhvr>
                                      <p:tavLst>
                                        <p:tav tm="0">
                                          <p:val>
                                            <p:fltVal val="0"/>
                                          </p:val>
                                        </p:tav>
                                        <p:tav tm="100000">
                                          <p:val>
                                            <p:strVal val="#ppt_h"/>
                                          </p:val>
                                        </p:tav>
                                      </p:tavLst>
                                    </p:anim>
                                    <p:anim calcmode="lin" valueType="num">
                                      <p:cBhvr>
                                        <p:cTn id="37" dur="500" fill="hold"/>
                                        <p:tgtEl>
                                          <p:spTgt spid="40"/>
                                        </p:tgtEl>
                                        <p:attrNameLst>
                                          <p:attrName>style.rotation</p:attrName>
                                        </p:attrNameLst>
                                      </p:cBhvr>
                                      <p:tavLst>
                                        <p:tav tm="0">
                                          <p:val>
                                            <p:fltVal val="360"/>
                                          </p:val>
                                        </p:tav>
                                        <p:tav tm="100000">
                                          <p:val>
                                            <p:fltVal val="0"/>
                                          </p:val>
                                        </p:tav>
                                      </p:tavLst>
                                    </p:anim>
                                    <p:animEffect transition="in" filter="fade">
                                      <p:cBhvr>
                                        <p:cTn id="38" dur="500"/>
                                        <p:tgtEl>
                                          <p:spTgt spid="40"/>
                                        </p:tgtEl>
                                      </p:cBhvr>
                                    </p:animEffect>
                                  </p:childTnLst>
                                </p:cTn>
                              </p:par>
                              <p:par>
                                <p:cTn id="39" presetID="49" presetClass="entr" presetSubtype="0" decel="100000" fill="hold" grpId="0" nodeType="withEffect">
                                  <p:stCondLst>
                                    <p:cond delay="225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 calcmode="lin" valueType="num">
                                      <p:cBhvr>
                                        <p:cTn id="43" dur="500" fill="hold"/>
                                        <p:tgtEl>
                                          <p:spTgt spid="36"/>
                                        </p:tgtEl>
                                        <p:attrNameLst>
                                          <p:attrName>style.rotation</p:attrName>
                                        </p:attrNameLst>
                                      </p:cBhvr>
                                      <p:tavLst>
                                        <p:tav tm="0">
                                          <p:val>
                                            <p:fltVal val="360"/>
                                          </p:val>
                                        </p:tav>
                                        <p:tav tm="100000">
                                          <p:val>
                                            <p:fltVal val="0"/>
                                          </p:val>
                                        </p:tav>
                                      </p:tavLst>
                                    </p:anim>
                                    <p:animEffect transition="in" filter="fade">
                                      <p:cBhvr>
                                        <p:cTn id="44" dur="500"/>
                                        <p:tgtEl>
                                          <p:spTgt spid="36"/>
                                        </p:tgtEl>
                                      </p:cBhvr>
                                    </p:animEffect>
                                  </p:childTnLst>
                                </p:cTn>
                              </p:par>
                            </p:childTnLst>
                          </p:cTn>
                        </p:par>
                        <p:par>
                          <p:cTn id="45" fill="hold">
                            <p:stCondLst>
                              <p:cond delay="3500"/>
                            </p:stCondLst>
                            <p:childTnLst>
                              <p:par>
                                <p:cTn id="46" presetID="42"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1000"/>
                                        <p:tgtEl>
                                          <p:spTgt spid="41"/>
                                        </p:tgtEl>
                                      </p:cBhvr>
                                    </p:animEffect>
                                    <p:anim calcmode="lin" valueType="num">
                                      <p:cBhvr>
                                        <p:cTn id="49" dur="1000" fill="hold"/>
                                        <p:tgtEl>
                                          <p:spTgt spid="41"/>
                                        </p:tgtEl>
                                        <p:attrNameLst>
                                          <p:attrName>ppt_x</p:attrName>
                                        </p:attrNameLst>
                                      </p:cBhvr>
                                      <p:tavLst>
                                        <p:tav tm="0">
                                          <p:val>
                                            <p:strVal val="#ppt_x"/>
                                          </p:val>
                                        </p:tav>
                                        <p:tav tm="100000">
                                          <p:val>
                                            <p:strVal val="#ppt_x"/>
                                          </p:val>
                                        </p:tav>
                                      </p:tavLst>
                                    </p:anim>
                                    <p:anim calcmode="lin" valueType="num">
                                      <p:cBhvr>
                                        <p:cTn id="50" dur="1000" fill="hold"/>
                                        <p:tgtEl>
                                          <p:spTgt spid="41"/>
                                        </p:tgtEl>
                                        <p:attrNameLst>
                                          <p:attrName>ppt_y</p:attrName>
                                        </p:attrNameLst>
                                      </p:cBhvr>
                                      <p:tavLst>
                                        <p:tav tm="0">
                                          <p:val>
                                            <p:strVal val="#ppt_y+.1"/>
                                          </p:val>
                                        </p:tav>
                                        <p:tav tm="100000">
                                          <p:val>
                                            <p:strVal val="#ppt_y"/>
                                          </p:val>
                                        </p:tav>
                                      </p:tavLst>
                                    </p:anim>
                                  </p:childTnLst>
                                </p:cTn>
                              </p:par>
                            </p:childTnLst>
                          </p:cTn>
                        </p:par>
                        <p:par>
                          <p:cTn id="51" fill="hold">
                            <p:stCondLst>
                              <p:cond delay="4500"/>
                            </p:stCondLst>
                            <p:childTnLst>
                              <p:par>
                                <p:cTn id="52" presetID="42" presetClass="entr" presetSubtype="0" fill="hold" nodeType="after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1000"/>
                                        <p:tgtEl>
                                          <p:spTgt spid="47"/>
                                        </p:tgtEl>
                                      </p:cBhvr>
                                    </p:animEffect>
                                    <p:anim calcmode="lin" valueType="num">
                                      <p:cBhvr>
                                        <p:cTn id="55" dur="1000" fill="hold"/>
                                        <p:tgtEl>
                                          <p:spTgt spid="47"/>
                                        </p:tgtEl>
                                        <p:attrNameLst>
                                          <p:attrName>ppt_x</p:attrName>
                                        </p:attrNameLst>
                                      </p:cBhvr>
                                      <p:tavLst>
                                        <p:tav tm="0">
                                          <p:val>
                                            <p:strVal val="#ppt_x"/>
                                          </p:val>
                                        </p:tav>
                                        <p:tav tm="100000">
                                          <p:val>
                                            <p:strVal val="#ppt_x"/>
                                          </p:val>
                                        </p:tav>
                                      </p:tavLst>
                                    </p:anim>
                                    <p:anim calcmode="lin" valueType="num">
                                      <p:cBhvr>
                                        <p:cTn id="56" dur="1000" fill="hold"/>
                                        <p:tgtEl>
                                          <p:spTgt spid="47"/>
                                        </p:tgtEl>
                                        <p:attrNameLst>
                                          <p:attrName>ppt_y</p:attrName>
                                        </p:attrNameLst>
                                      </p:cBhvr>
                                      <p:tavLst>
                                        <p:tav tm="0">
                                          <p:val>
                                            <p:strVal val="#ppt_y+.1"/>
                                          </p:val>
                                        </p:tav>
                                        <p:tav tm="100000">
                                          <p:val>
                                            <p:strVal val="#ppt_y"/>
                                          </p:val>
                                        </p:tav>
                                      </p:tavLst>
                                    </p:anim>
                                  </p:childTnLst>
                                </p:cTn>
                              </p:par>
                            </p:childTnLst>
                          </p:cTn>
                        </p:par>
                        <p:par>
                          <p:cTn id="57" fill="hold">
                            <p:stCondLst>
                              <p:cond delay="5500"/>
                            </p:stCondLst>
                            <p:childTnLst>
                              <p:par>
                                <p:cTn id="58" presetID="42" presetClass="entr" presetSubtype="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fade">
                                      <p:cBhvr>
                                        <p:cTn id="60" dur="1000"/>
                                        <p:tgtEl>
                                          <p:spTgt spid="30"/>
                                        </p:tgtEl>
                                      </p:cBhvr>
                                    </p:animEffect>
                                    <p:anim calcmode="lin" valueType="num">
                                      <p:cBhvr>
                                        <p:cTn id="61" dur="1000" fill="hold"/>
                                        <p:tgtEl>
                                          <p:spTgt spid="30"/>
                                        </p:tgtEl>
                                        <p:attrNameLst>
                                          <p:attrName>ppt_x</p:attrName>
                                        </p:attrNameLst>
                                      </p:cBhvr>
                                      <p:tavLst>
                                        <p:tav tm="0">
                                          <p:val>
                                            <p:strVal val="#ppt_x"/>
                                          </p:val>
                                        </p:tav>
                                        <p:tav tm="100000">
                                          <p:val>
                                            <p:strVal val="#ppt_x"/>
                                          </p:val>
                                        </p:tav>
                                      </p:tavLst>
                                    </p:anim>
                                    <p:anim calcmode="lin" valueType="num">
                                      <p:cBhvr>
                                        <p:cTn id="62" dur="1000" fill="hold"/>
                                        <p:tgtEl>
                                          <p:spTgt spid="30"/>
                                        </p:tgtEl>
                                        <p:attrNameLst>
                                          <p:attrName>ppt_y</p:attrName>
                                        </p:attrNameLst>
                                      </p:cBhvr>
                                      <p:tavLst>
                                        <p:tav tm="0">
                                          <p:val>
                                            <p:strVal val="#ppt_y+.1"/>
                                          </p:val>
                                        </p:tav>
                                        <p:tav tm="100000">
                                          <p:val>
                                            <p:strVal val="#ppt_y"/>
                                          </p:val>
                                        </p:tav>
                                      </p:tavLst>
                                    </p:anim>
                                  </p:childTnLst>
                                </p:cTn>
                              </p:par>
                            </p:childTnLst>
                          </p:cTn>
                        </p:par>
                        <p:par>
                          <p:cTn id="63" fill="hold">
                            <p:stCondLst>
                              <p:cond delay="6500"/>
                            </p:stCondLst>
                            <p:childTnLst>
                              <p:par>
                                <p:cTn id="64" presetID="42" presetClass="entr" presetSubtype="0" fill="hold" nodeType="afterEffect">
                                  <p:stCondLst>
                                    <p:cond delay="0"/>
                                  </p:stCondLst>
                                  <p:childTnLst>
                                    <p:set>
                                      <p:cBhvr>
                                        <p:cTn id="65" dur="1" fill="hold">
                                          <p:stCondLst>
                                            <p:cond delay="0"/>
                                          </p:stCondLst>
                                        </p:cTn>
                                        <p:tgtEl>
                                          <p:spTgt spid="52"/>
                                        </p:tgtEl>
                                        <p:attrNameLst>
                                          <p:attrName>style.visibility</p:attrName>
                                        </p:attrNameLst>
                                      </p:cBhvr>
                                      <p:to>
                                        <p:strVal val="visible"/>
                                      </p:to>
                                    </p:set>
                                    <p:animEffect transition="in" filter="fade">
                                      <p:cBhvr>
                                        <p:cTn id="66" dur="1000"/>
                                        <p:tgtEl>
                                          <p:spTgt spid="52"/>
                                        </p:tgtEl>
                                      </p:cBhvr>
                                    </p:animEffect>
                                    <p:anim calcmode="lin" valueType="num">
                                      <p:cBhvr>
                                        <p:cTn id="67" dur="1000" fill="hold"/>
                                        <p:tgtEl>
                                          <p:spTgt spid="52"/>
                                        </p:tgtEl>
                                        <p:attrNameLst>
                                          <p:attrName>ppt_x</p:attrName>
                                        </p:attrNameLst>
                                      </p:cBhvr>
                                      <p:tavLst>
                                        <p:tav tm="0">
                                          <p:val>
                                            <p:strVal val="#ppt_x"/>
                                          </p:val>
                                        </p:tav>
                                        <p:tav tm="100000">
                                          <p:val>
                                            <p:strVal val="#ppt_x"/>
                                          </p:val>
                                        </p:tav>
                                      </p:tavLst>
                                    </p:anim>
                                    <p:anim calcmode="lin" valueType="num">
                                      <p:cBhvr>
                                        <p:cTn id="68" dur="1000" fill="hold"/>
                                        <p:tgtEl>
                                          <p:spTgt spid="52"/>
                                        </p:tgtEl>
                                        <p:attrNameLst>
                                          <p:attrName>ppt_y</p:attrName>
                                        </p:attrNameLst>
                                      </p:cBhvr>
                                      <p:tavLst>
                                        <p:tav tm="0">
                                          <p:val>
                                            <p:strVal val="#ppt_y+.1"/>
                                          </p:val>
                                        </p:tav>
                                        <p:tav tm="100000">
                                          <p:val>
                                            <p:strVal val="#ppt_y"/>
                                          </p:val>
                                        </p:tav>
                                      </p:tavLst>
                                    </p:anim>
                                  </p:childTnLst>
                                </p:cTn>
                              </p:par>
                              <p:par>
                                <p:cTn id="69" presetID="53" presetClass="entr" presetSubtype="16" fill="hold" grpId="0" nodeType="withEffect">
                                  <p:stCondLst>
                                    <p:cond delay="500"/>
                                  </p:stCondLst>
                                  <p:childTnLst>
                                    <p:set>
                                      <p:cBhvr>
                                        <p:cTn id="70" dur="1" fill="hold">
                                          <p:stCondLst>
                                            <p:cond delay="0"/>
                                          </p:stCondLst>
                                        </p:cTn>
                                        <p:tgtEl>
                                          <p:spTgt spid="56"/>
                                        </p:tgtEl>
                                        <p:attrNameLst>
                                          <p:attrName>style.visibility</p:attrName>
                                        </p:attrNameLst>
                                      </p:cBhvr>
                                      <p:to>
                                        <p:strVal val="visible"/>
                                      </p:to>
                                    </p:set>
                                    <p:anim calcmode="lin" valueType="num">
                                      <p:cBhvr>
                                        <p:cTn id="71" dur="500" fill="hold"/>
                                        <p:tgtEl>
                                          <p:spTgt spid="56"/>
                                        </p:tgtEl>
                                        <p:attrNameLst>
                                          <p:attrName>ppt_w</p:attrName>
                                        </p:attrNameLst>
                                      </p:cBhvr>
                                      <p:tavLst>
                                        <p:tav tm="0">
                                          <p:val>
                                            <p:fltVal val="0"/>
                                          </p:val>
                                        </p:tav>
                                        <p:tav tm="100000">
                                          <p:val>
                                            <p:strVal val="#ppt_w"/>
                                          </p:val>
                                        </p:tav>
                                      </p:tavLst>
                                    </p:anim>
                                    <p:anim calcmode="lin" valueType="num">
                                      <p:cBhvr>
                                        <p:cTn id="72" dur="500" fill="hold"/>
                                        <p:tgtEl>
                                          <p:spTgt spid="56"/>
                                        </p:tgtEl>
                                        <p:attrNameLst>
                                          <p:attrName>ppt_h</p:attrName>
                                        </p:attrNameLst>
                                      </p:cBhvr>
                                      <p:tavLst>
                                        <p:tav tm="0">
                                          <p:val>
                                            <p:fltVal val="0"/>
                                          </p:val>
                                        </p:tav>
                                        <p:tav tm="100000">
                                          <p:val>
                                            <p:strVal val="#ppt_h"/>
                                          </p:val>
                                        </p:tav>
                                      </p:tavLst>
                                    </p:anim>
                                    <p:animEffect transition="in" filter="fade">
                                      <p:cBhvr>
                                        <p:cTn id="73" dur="500"/>
                                        <p:tgtEl>
                                          <p:spTgt spid="56"/>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57"/>
                                        </p:tgtEl>
                                        <p:attrNameLst>
                                          <p:attrName>style.visibility</p:attrName>
                                        </p:attrNameLst>
                                      </p:cBhvr>
                                      <p:to>
                                        <p:strVal val="visible"/>
                                      </p:to>
                                    </p:set>
                                    <p:anim calcmode="lin" valueType="num">
                                      <p:cBhvr>
                                        <p:cTn id="76" dur="500" fill="hold"/>
                                        <p:tgtEl>
                                          <p:spTgt spid="57"/>
                                        </p:tgtEl>
                                        <p:attrNameLst>
                                          <p:attrName>ppt_w</p:attrName>
                                        </p:attrNameLst>
                                      </p:cBhvr>
                                      <p:tavLst>
                                        <p:tav tm="0">
                                          <p:val>
                                            <p:fltVal val="0"/>
                                          </p:val>
                                        </p:tav>
                                        <p:tav tm="100000">
                                          <p:val>
                                            <p:strVal val="#ppt_w"/>
                                          </p:val>
                                        </p:tav>
                                      </p:tavLst>
                                    </p:anim>
                                    <p:anim calcmode="lin" valueType="num">
                                      <p:cBhvr>
                                        <p:cTn id="77" dur="500" fill="hold"/>
                                        <p:tgtEl>
                                          <p:spTgt spid="57"/>
                                        </p:tgtEl>
                                        <p:attrNameLst>
                                          <p:attrName>ppt_h</p:attrName>
                                        </p:attrNameLst>
                                      </p:cBhvr>
                                      <p:tavLst>
                                        <p:tav tm="0">
                                          <p:val>
                                            <p:fltVal val="0"/>
                                          </p:val>
                                        </p:tav>
                                        <p:tav tm="100000">
                                          <p:val>
                                            <p:strVal val="#ppt_h"/>
                                          </p:val>
                                        </p:tav>
                                      </p:tavLst>
                                    </p:anim>
                                    <p:animEffect transition="in" filter="fade">
                                      <p:cBhvr>
                                        <p:cTn id="78" dur="500"/>
                                        <p:tgtEl>
                                          <p:spTgt spid="57"/>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58"/>
                                        </p:tgtEl>
                                        <p:attrNameLst>
                                          <p:attrName>style.visibility</p:attrName>
                                        </p:attrNameLst>
                                      </p:cBhvr>
                                      <p:to>
                                        <p:strVal val="visible"/>
                                      </p:to>
                                    </p:set>
                                    <p:anim calcmode="lin" valueType="num">
                                      <p:cBhvr>
                                        <p:cTn id="81" dur="500" fill="hold"/>
                                        <p:tgtEl>
                                          <p:spTgt spid="58"/>
                                        </p:tgtEl>
                                        <p:attrNameLst>
                                          <p:attrName>ppt_w</p:attrName>
                                        </p:attrNameLst>
                                      </p:cBhvr>
                                      <p:tavLst>
                                        <p:tav tm="0">
                                          <p:val>
                                            <p:fltVal val="0"/>
                                          </p:val>
                                        </p:tav>
                                        <p:tav tm="100000">
                                          <p:val>
                                            <p:strVal val="#ppt_w"/>
                                          </p:val>
                                        </p:tav>
                                      </p:tavLst>
                                    </p:anim>
                                    <p:anim calcmode="lin" valueType="num">
                                      <p:cBhvr>
                                        <p:cTn id="82" dur="500" fill="hold"/>
                                        <p:tgtEl>
                                          <p:spTgt spid="58"/>
                                        </p:tgtEl>
                                        <p:attrNameLst>
                                          <p:attrName>ppt_h</p:attrName>
                                        </p:attrNameLst>
                                      </p:cBhvr>
                                      <p:tavLst>
                                        <p:tav tm="0">
                                          <p:val>
                                            <p:fltVal val="0"/>
                                          </p:val>
                                        </p:tav>
                                        <p:tav tm="100000">
                                          <p:val>
                                            <p:strVal val="#ppt_h"/>
                                          </p:val>
                                        </p:tav>
                                      </p:tavLst>
                                    </p:anim>
                                    <p:animEffect transition="in" filter="fade">
                                      <p:cBhvr>
                                        <p:cTn id="83" dur="500"/>
                                        <p:tgtEl>
                                          <p:spTgt spid="58"/>
                                        </p:tgtEl>
                                      </p:cBhvr>
                                    </p:animEffect>
                                  </p:childTnLst>
                                </p:cTn>
                              </p:par>
                              <p:par>
                                <p:cTn id="84" presetID="53" presetClass="entr" presetSubtype="16" fill="hold" grpId="0" nodeType="withEffect">
                                  <p:stCondLst>
                                    <p:cond delay="500"/>
                                  </p:stCondLst>
                                  <p:childTnLst>
                                    <p:set>
                                      <p:cBhvr>
                                        <p:cTn id="85" dur="1" fill="hold">
                                          <p:stCondLst>
                                            <p:cond delay="0"/>
                                          </p:stCondLst>
                                        </p:cTn>
                                        <p:tgtEl>
                                          <p:spTgt spid="59"/>
                                        </p:tgtEl>
                                        <p:attrNameLst>
                                          <p:attrName>style.visibility</p:attrName>
                                        </p:attrNameLst>
                                      </p:cBhvr>
                                      <p:to>
                                        <p:strVal val="visible"/>
                                      </p:to>
                                    </p:set>
                                    <p:anim calcmode="lin" valueType="num">
                                      <p:cBhvr>
                                        <p:cTn id="86" dur="500" fill="hold"/>
                                        <p:tgtEl>
                                          <p:spTgt spid="59"/>
                                        </p:tgtEl>
                                        <p:attrNameLst>
                                          <p:attrName>ppt_w</p:attrName>
                                        </p:attrNameLst>
                                      </p:cBhvr>
                                      <p:tavLst>
                                        <p:tav tm="0">
                                          <p:val>
                                            <p:fltVal val="0"/>
                                          </p:val>
                                        </p:tav>
                                        <p:tav tm="100000">
                                          <p:val>
                                            <p:strVal val="#ppt_w"/>
                                          </p:val>
                                        </p:tav>
                                      </p:tavLst>
                                    </p:anim>
                                    <p:anim calcmode="lin" valueType="num">
                                      <p:cBhvr>
                                        <p:cTn id="87" dur="500" fill="hold"/>
                                        <p:tgtEl>
                                          <p:spTgt spid="59"/>
                                        </p:tgtEl>
                                        <p:attrNameLst>
                                          <p:attrName>ppt_h</p:attrName>
                                        </p:attrNameLst>
                                      </p:cBhvr>
                                      <p:tavLst>
                                        <p:tav tm="0">
                                          <p:val>
                                            <p:fltVal val="0"/>
                                          </p:val>
                                        </p:tav>
                                        <p:tav tm="100000">
                                          <p:val>
                                            <p:strVal val="#ppt_h"/>
                                          </p:val>
                                        </p:tav>
                                      </p:tavLst>
                                    </p:anim>
                                    <p:animEffect transition="in" filter="fade">
                                      <p:cBhvr>
                                        <p:cTn id="88" dur="500"/>
                                        <p:tgtEl>
                                          <p:spTgt spid="59"/>
                                        </p:tgtEl>
                                      </p:cBhvr>
                                    </p:animEffect>
                                  </p:childTnLst>
                                </p:cTn>
                              </p:par>
                              <p:par>
                                <p:cTn id="89" presetID="53" presetClass="entr" presetSubtype="16" fill="hold" grpId="0" nodeType="withEffect">
                                  <p:stCondLst>
                                    <p:cond delay="1000"/>
                                  </p:stCondLst>
                                  <p:childTnLst>
                                    <p:set>
                                      <p:cBhvr>
                                        <p:cTn id="90" dur="1" fill="hold">
                                          <p:stCondLst>
                                            <p:cond delay="0"/>
                                          </p:stCondLst>
                                        </p:cTn>
                                        <p:tgtEl>
                                          <p:spTgt spid="60"/>
                                        </p:tgtEl>
                                        <p:attrNameLst>
                                          <p:attrName>style.visibility</p:attrName>
                                        </p:attrNameLst>
                                      </p:cBhvr>
                                      <p:to>
                                        <p:strVal val="visible"/>
                                      </p:to>
                                    </p:set>
                                    <p:anim calcmode="lin" valueType="num">
                                      <p:cBhvr>
                                        <p:cTn id="91" dur="500" fill="hold"/>
                                        <p:tgtEl>
                                          <p:spTgt spid="60"/>
                                        </p:tgtEl>
                                        <p:attrNameLst>
                                          <p:attrName>ppt_w</p:attrName>
                                        </p:attrNameLst>
                                      </p:cBhvr>
                                      <p:tavLst>
                                        <p:tav tm="0">
                                          <p:val>
                                            <p:fltVal val="0"/>
                                          </p:val>
                                        </p:tav>
                                        <p:tav tm="100000">
                                          <p:val>
                                            <p:strVal val="#ppt_w"/>
                                          </p:val>
                                        </p:tav>
                                      </p:tavLst>
                                    </p:anim>
                                    <p:anim calcmode="lin" valueType="num">
                                      <p:cBhvr>
                                        <p:cTn id="92" dur="500" fill="hold"/>
                                        <p:tgtEl>
                                          <p:spTgt spid="60"/>
                                        </p:tgtEl>
                                        <p:attrNameLst>
                                          <p:attrName>ppt_h</p:attrName>
                                        </p:attrNameLst>
                                      </p:cBhvr>
                                      <p:tavLst>
                                        <p:tav tm="0">
                                          <p:val>
                                            <p:fltVal val="0"/>
                                          </p:val>
                                        </p:tav>
                                        <p:tav tm="100000">
                                          <p:val>
                                            <p:strVal val="#ppt_h"/>
                                          </p:val>
                                        </p:tav>
                                      </p:tavLst>
                                    </p:anim>
                                    <p:animEffect transition="in" filter="fade">
                                      <p:cBhvr>
                                        <p:cTn id="93" dur="500"/>
                                        <p:tgtEl>
                                          <p:spTgt spid="60"/>
                                        </p:tgtEl>
                                      </p:cBhvr>
                                    </p:animEffect>
                                  </p:childTnLst>
                                </p:cTn>
                              </p:par>
                              <p:par>
                                <p:cTn id="94" presetID="53" presetClass="entr" presetSubtype="16" fill="hold" grpId="0" nodeType="withEffect">
                                  <p:stCondLst>
                                    <p:cond delay="1000"/>
                                  </p:stCondLst>
                                  <p:childTnLst>
                                    <p:set>
                                      <p:cBhvr>
                                        <p:cTn id="95" dur="1" fill="hold">
                                          <p:stCondLst>
                                            <p:cond delay="0"/>
                                          </p:stCondLst>
                                        </p:cTn>
                                        <p:tgtEl>
                                          <p:spTgt spid="61"/>
                                        </p:tgtEl>
                                        <p:attrNameLst>
                                          <p:attrName>style.visibility</p:attrName>
                                        </p:attrNameLst>
                                      </p:cBhvr>
                                      <p:to>
                                        <p:strVal val="visible"/>
                                      </p:to>
                                    </p:set>
                                    <p:anim calcmode="lin" valueType="num">
                                      <p:cBhvr>
                                        <p:cTn id="96" dur="500" fill="hold"/>
                                        <p:tgtEl>
                                          <p:spTgt spid="61"/>
                                        </p:tgtEl>
                                        <p:attrNameLst>
                                          <p:attrName>ppt_w</p:attrName>
                                        </p:attrNameLst>
                                      </p:cBhvr>
                                      <p:tavLst>
                                        <p:tav tm="0">
                                          <p:val>
                                            <p:fltVal val="0"/>
                                          </p:val>
                                        </p:tav>
                                        <p:tav tm="100000">
                                          <p:val>
                                            <p:strVal val="#ppt_w"/>
                                          </p:val>
                                        </p:tav>
                                      </p:tavLst>
                                    </p:anim>
                                    <p:anim calcmode="lin" valueType="num">
                                      <p:cBhvr>
                                        <p:cTn id="97" dur="500" fill="hold"/>
                                        <p:tgtEl>
                                          <p:spTgt spid="61"/>
                                        </p:tgtEl>
                                        <p:attrNameLst>
                                          <p:attrName>ppt_h</p:attrName>
                                        </p:attrNameLst>
                                      </p:cBhvr>
                                      <p:tavLst>
                                        <p:tav tm="0">
                                          <p:val>
                                            <p:fltVal val="0"/>
                                          </p:val>
                                        </p:tav>
                                        <p:tav tm="100000">
                                          <p:val>
                                            <p:strVal val="#ppt_h"/>
                                          </p:val>
                                        </p:tav>
                                      </p:tavLst>
                                    </p:anim>
                                    <p:animEffect transition="in" filter="fade">
                                      <p:cBhvr>
                                        <p:cTn id="98" dur="500"/>
                                        <p:tgtEl>
                                          <p:spTgt spid="61"/>
                                        </p:tgtEl>
                                      </p:cBhvr>
                                    </p:animEffect>
                                  </p:childTnLst>
                                </p:cTn>
                              </p:par>
                              <p:par>
                                <p:cTn id="99" presetID="53" presetClass="entr" presetSubtype="16" fill="hold" grpId="0" nodeType="withEffect">
                                  <p:stCondLst>
                                    <p:cond delay="100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500" fill="hold"/>
                                        <p:tgtEl>
                                          <p:spTgt spid="62"/>
                                        </p:tgtEl>
                                        <p:attrNameLst>
                                          <p:attrName>ppt_w</p:attrName>
                                        </p:attrNameLst>
                                      </p:cBhvr>
                                      <p:tavLst>
                                        <p:tav tm="0">
                                          <p:val>
                                            <p:fltVal val="0"/>
                                          </p:val>
                                        </p:tav>
                                        <p:tav tm="100000">
                                          <p:val>
                                            <p:strVal val="#ppt_w"/>
                                          </p:val>
                                        </p:tav>
                                      </p:tavLst>
                                    </p:anim>
                                    <p:anim calcmode="lin" valueType="num">
                                      <p:cBhvr>
                                        <p:cTn id="102" dur="500" fill="hold"/>
                                        <p:tgtEl>
                                          <p:spTgt spid="62"/>
                                        </p:tgtEl>
                                        <p:attrNameLst>
                                          <p:attrName>ppt_h</p:attrName>
                                        </p:attrNameLst>
                                      </p:cBhvr>
                                      <p:tavLst>
                                        <p:tav tm="0">
                                          <p:val>
                                            <p:fltVal val="0"/>
                                          </p:val>
                                        </p:tav>
                                        <p:tav tm="100000">
                                          <p:val>
                                            <p:strVal val="#ppt_h"/>
                                          </p:val>
                                        </p:tav>
                                      </p:tavLst>
                                    </p:anim>
                                    <p:animEffect transition="in" filter="fade">
                                      <p:cBhvr>
                                        <p:cTn id="103" dur="500"/>
                                        <p:tgtEl>
                                          <p:spTgt spid="62"/>
                                        </p:tgtEl>
                                      </p:cBhvr>
                                    </p:animEffect>
                                  </p:childTnLst>
                                </p:cTn>
                              </p:par>
                              <p:par>
                                <p:cTn id="104" presetID="53" presetClass="entr" presetSubtype="16" fill="hold" grpId="0" nodeType="withEffect">
                                  <p:stCondLst>
                                    <p:cond delay="1000"/>
                                  </p:stCondLst>
                                  <p:childTnLst>
                                    <p:set>
                                      <p:cBhvr>
                                        <p:cTn id="105" dur="1" fill="hold">
                                          <p:stCondLst>
                                            <p:cond delay="0"/>
                                          </p:stCondLst>
                                        </p:cTn>
                                        <p:tgtEl>
                                          <p:spTgt spid="63"/>
                                        </p:tgtEl>
                                        <p:attrNameLst>
                                          <p:attrName>style.visibility</p:attrName>
                                        </p:attrNameLst>
                                      </p:cBhvr>
                                      <p:to>
                                        <p:strVal val="visible"/>
                                      </p:to>
                                    </p:set>
                                    <p:anim calcmode="lin" valueType="num">
                                      <p:cBhvr>
                                        <p:cTn id="106" dur="500" fill="hold"/>
                                        <p:tgtEl>
                                          <p:spTgt spid="63"/>
                                        </p:tgtEl>
                                        <p:attrNameLst>
                                          <p:attrName>ppt_w</p:attrName>
                                        </p:attrNameLst>
                                      </p:cBhvr>
                                      <p:tavLst>
                                        <p:tav tm="0">
                                          <p:val>
                                            <p:fltVal val="0"/>
                                          </p:val>
                                        </p:tav>
                                        <p:tav tm="100000">
                                          <p:val>
                                            <p:strVal val="#ppt_w"/>
                                          </p:val>
                                        </p:tav>
                                      </p:tavLst>
                                    </p:anim>
                                    <p:anim calcmode="lin" valueType="num">
                                      <p:cBhvr>
                                        <p:cTn id="107" dur="500" fill="hold"/>
                                        <p:tgtEl>
                                          <p:spTgt spid="63"/>
                                        </p:tgtEl>
                                        <p:attrNameLst>
                                          <p:attrName>ppt_h</p:attrName>
                                        </p:attrNameLst>
                                      </p:cBhvr>
                                      <p:tavLst>
                                        <p:tav tm="0">
                                          <p:val>
                                            <p:fltVal val="0"/>
                                          </p:val>
                                        </p:tav>
                                        <p:tav tm="100000">
                                          <p:val>
                                            <p:strVal val="#ppt_h"/>
                                          </p:val>
                                        </p:tav>
                                      </p:tavLst>
                                    </p:anim>
                                    <p:animEffect transition="in" filter="fade">
                                      <p:cBhvr>
                                        <p:cTn id="108" dur="500"/>
                                        <p:tgtEl>
                                          <p:spTgt spid="63"/>
                                        </p:tgtEl>
                                      </p:cBhvr>
                                    </p:animEffect>
                                  </p:childTnLst>
                                </p:cTn>
                              </p:par>
                              <p:par>
                                <p:cTn id="109" presetID="53" presetClass="entr" presetSubtype="16" fill="hold" grpId="0" nodeType="withEffect">
                                  <p:stCondLst>
                                    <p:cond delay="1000"/>
                                  </p:stCondLst>
                                  <p:childTnLst>
                                    <p:set>
                                      <p:cBhvr>
                                        <p:cTn id="110" dur="1" fill="hold">
                                          <p:stCondLst>
                                            <p:cond delay="0"/>
                                          </p:stCondLst>
                                        </p:cTn>
                                        <p:tgtEl>
                                          <p:spTgt spid="64"/>
                                        </p:tgtEl>
                                        <p:attrNameLst>
                                          <p:attrName>style.visibility</p:attrName>
                                        </p:attrNameLst>
                                      </p:cBhvr>
                                      <p:to>
                                        <p:strVal val="visible"/>
                                      </p:to>
                                    </p:set>
                                    <p:anim calcmode="lin" valueType="num">
                                      <p:cBhvr>
                                        <p:cTn id="111" dur="500" fill="hold"/>
                                        <p:tgtEl>
                                          <p:spTgt spid="64"/>
                                        </p:tgtEl>
                                        <p:attrNameLst>
                                          <p:attrName>ppt_w</p:attrName>
                                        </p:attrNameLst>
                                      </p:cBhvr>
                                      <p:tavLst>
                                        <p:tav tm="0">
                                          <p:val>
                                            <p:fltVal val="0"/>
                                          </p:val>
                                        </p:tav>
                                        <p:tav tm="100000">
                                          <p:val>
                                            <p:strVal val="#ppt_w"/>
                                          </p:val>
                                        </p:tav>
                                      </p:tavLst>
                                    </p:anim>
                                    <p:anim calcmode="lin" valueType="num">
                                      <p:cBhvr>
                                        <p:cTn id="112" dur="500" fill="hold"/>
                                        <p:tgtEl>
                                          <p:spTgt spid="64"/>
                                        </p:tgtEl>
                                        <p:attrNameLst>
                                          <p:attrName>ppt_h</p:attrName>
                                        </p:attrNameLst>
                                      </p:cBhvr>
                                      <p:tavLst>
                                        <p:tav tm="0">
                                          <p:val>
                                            <p:fltVal val="0"/>
                                          </p:val>
                                        </p:tav>
                                        <p:tav tm="100000">
                                          <p:val>
                                            <p:strVal val="#ppt_h"/>
                                          </p:val>
                                        </p:tav>
                                      </p:tavLst>
                                    </p:anim>
                                    <p:animEffect transition="in" filter="fade">
                                      <p:cBhvr>
                                        <p:cTn id="113" dur="500"/>
                                        <p:tgtEl>
                                          <p:spTgt spid="64"/>
                                        </p:tgtEl>
                                      </p:cBhvr>
                                    </p:animEffect>
                                  </p:childTnLst>
                                </p:cTn>
                              </p:par>
                              <p:par>
                                <p:cTn id="114" presetID="53" presetClass="entr" presetSubtype="16" fill="hold" grpId="0" nodeType="withEffect">
                                  <p:stCondLst>
                                    <p:cond delay="1000"/>
                                  </p:stCondLst>
                                  <p:childTnLst>
                                    <p:set>
                                      <p:cBhvr>
                                        <p:cTn id="115" dur="1" fill="hold">
                                          <p:stCondLst>
                                            <p:cond delay="0"/>
                                          </p:stCondLst>
                                        </p:cTn>
                                        <p:tgtEl>
                                          <p:spTgt spid="65"/>
                                        </p:tgtEl>
                                        <p:attrNameLst>
                                          <p:attrName>style.visibility</p:attrName>
                                        </p:attrNameLst>
                                      </p:cBhvr>
                                      <p:to>
                                        <p:strVal val="visible"/>
                                      </p:to>
                                    </p:set>
                                    <p:anim calcmode="lin" valueType="num">
                                      <p:cBhvr>
                                        <p:cTn id="116" dur="500" fill="hold"/>
                                        <p:tgtEl>
                                          <p:spTgt spid="65"/>
                                        </p:tgtEl>
                                        <p:attrNameLst>
                                          <p:attrName>ppt_w</p:attrName>
                                        </p:attrNameLst>
                                      </p:cBhvr>
                                      <p:tavLst>
                                        <p:tav tm="0">
                                          <p:val>
                                            <p:fltVal val="0"/>
                                          </p:val>
                                        </p:tav>
                                        <p:tav tm="100000">
                                          <p:val>
                                            <p:strVal val="#ppt_w"/>
                                          </p:val>
                                        </p:tav>
                                      </p:tavLst>
                                    </p:anim>
                                    <p:anim calcmode="lin" valueType="num">
                                      <p:cBhvr>
                                        <p:cTn id="117" dur="500" fill="hold"/>
                                        <p:tgtEl>
                                          <p:spTgt spid="65"/>
                                        </p:tgtEl>
                                        <p:attrNameLst>
                                          <p:attrName>ppt_h</p:attrName>
                                        </p:attrNameLst>
                                      </p:cBhvr>
                                      <p:tavLst>
                                        <p:tav tm="0">
                                          <p:val>
                                            <p:fltVal val="0"/>
                                          </p:val>
                                        </p:tav>
                                        <p:tav tm="100000">
                                          <p:val>
                                            <p:strVal val="#ppt_h"/>
                                          </p:val>
                                        </p:tav>
                                      </p:tavLst>
                                    </p:anim>
                                    <p:animEffect transition="in" filter="fade">
                                      <p:cBhvr>
                                        <p:cTn id="118" dur="500"/>
                                        <p:tgtEl>
                                          <p:spTgt spid="65"/>
                                        </p:tgtEl>
                                      </p:cBhvr>
                                    </p:animEffect>
                                  </p:childTnLst>
                                </p:cTn>
                              </p:par>
                              <p:par>
                                <p:cTn id="119" presetID="53" presetClass="entr" presetSubtype="16" fill="hold" grpId="0" nodeType="withEffect">
                                  <p:stCondLst>
                                    <p:cond delay="1000"/>
                                  </p:stCondLst>
                                  <p:childTnLst>
                                    <p:set>
                                      <p:cBhvr>
                                        <p:cTn id="120" dur="1" fill="hold">
                                          <p:stCondLst>
                                            <p:cond delay="0"/>
                                          </p:stCondLst>
                                        </p:cTn>
                                        <p:tgtEl>
                                          <p:spTgt spid="66"/>
                                        </p:tgtEl>
                                        <p:attrNameLst>
                                          <p:attrName>style.visibility</p:attrName>
                                        </p:attrNameLst>
                                      </p:cBhvr>
                                      <p:to>
                                        <p:strVal val="visible"/>
                                      </p:to>
                                    </p:set>
                                    <p:anim calcmode="lin" valueType="num">
                                      <p:cBhvr>
                                        <p:cTn id="121" dur="500" fill="hold"/>
                                        <p:tgtEl>
                                          <p:spTgt spid="66"/>
                                        </p:tgtEl>
                                        <p:attrNameLst>
                                          <p:attrName>ppt_w</p:attrName>
                                        </p:attrNameLst>
                                      </p:cBhvr>
                                      <p:tavLst>
                                        <p:tav tm="0">
                                          <p:val>
                                            <p:fltVal val="0"/>
                                          </p:val>
                                        </p:tav>
                                        <p:tav tm="100000">
                                          <p:val>
                                            <p:strVal val="#ppt_w"/>
                                          </p:val>
                                        </p:tav>
                                      </p:tavLst>
                                    </p:anim>
                                    <p:anim calcmode="lin" valueType="num">
                                      <p:cBhvr>
                                        <p:cTn id="122" dur="500" fill="hold"/>
                                        <p:tgtEl>
                                          <p:spTgt spid="66"/>
                                        </p:tgtEl>
                                        <p:attrNameLst>
                                          <p:attrName>ppt_h</p:attrName>
                                        </p:attrNameLst>
                                      </p:cBhvr>
                                      <p:tavLst>
                                        <p:tav tm="0">
                                          <p:val>
                                            <p:fltVal val="0"/>
                                          </p:val>
                                        </p:tav>
                                        <p:tav tm="100000">
                                          <p:val>
                                            <p:strVal val="#ppt_h"/>
                                          </p:val>
                                        </p:tav>
                                      </p:tavLst>
                                    </p:anim>
                                    <p:animEffect transition="in" filter="fade">
                                      <p:cBhvr>
                                        <p:cTn id="123" dur="500"/>
                                        <p:tgtEl>
                                          <p:spTgt spid="66"/>
                                        </p:tgtEl>
                                      </p:cBhvr>
                                    </p:animEffect>
                                  </p:childTnLst>
                                </p:cTn>
                              </p:par>
                              <p:par>
                                <p:cTn id="124" presetID="53" presetClass="entr" presetSubtype="16" fill="hold" grpId="0" nodeType="withEffect">
                                  <p:stCondLst>
                                    <p:cond delay="1000"/>
                                  </p:stCondLst>
                                  <p:childTnLst>
                                    <p:set>
                                      <p:cBhvr>
                                        <p:cTn id="125" dur="1" fill="hold">
                                          <p:stCondLst>
                                            <p:cond delay="0"/>
                                          </p:stCondLst>
                                        </p:cTn>
                                        <p:tgtEl>
                                          <p:spTgt spid="67"/>
                                        </p:tgtEl>
                                        <p:attrNameLst>
                                          <p:attrName>style.visibility</p:attrName>
                                        </p:attrNameLst>
                                      </p:cBhvr>
                                      <p:to>
                                        <p:strVal val="visible"/>
                                      </p:to>
                                    </p:set>
                                    <p:anim calcmode="lin" valueType="num">
                                      <p:cBhvr>
                                        <p:cTn id="126" dur="500" fill="hold"/>
                                        <p:tgtEl>
                                          <p:spTgt spid="67"/>
                                        </p:tgtEl>
                                        <p:attrNameLst>
                                          <p:attrName>ppt_w</p:attrName>
                                        </p:attrNameLst>
                                      </p:cBhvr>
                                      <p:tavLst>
                                        <p:tav tm="0">
                                          <p:val>
                                            <p:fltVal val="0"/>
                                          </p:val>
                                        </p:tav>
                                        <p:tav tm="100000">
                                          <p:val>
                                            <p:strVal val="#ppt_w"/>
                                          </p:val>
                                        </p:tav>
                                      </p:tavLst>
                                    </p:anim>
                                    <p:anim calcmode="lin" valueType="num">
                                      <p:cBhvr>
                                        <p:cTn id="127" dur="500" fill="hold"/>
                                        <p:tgtEl>
                                          <p:spTgt spid="67"/>
                                        </p:tgtEl>
                                        <p:attrNameLst>
                                          <p:attrName>ppt_h</p:attrName>
                                        </p:attrNameLst>
                                      </p:cBhvr>
                                      <p:tavLst>
                                        <p:tav tm="0">
                                          <p:val>
                                            <p:fltVal val="0"/>
                                          </p:val>
                                        </p:tav>
                                        <p:tav tm="100000">
                                          <p:val>
                                            <p:strVal val="#ppt_h"/>
                                          </p:val>
                                        </p:tav>
                                      </p:tavLst>
                                    </p:anim>
                                    <p:animEffect transition="in" filter="fade">
                                      <p:cBhvr>
                                        <p:cTn id="128" dur="500"/>
                                        <p:tgtEl>
                                          <p:spTgt spid="67"/>
                                        </p:tgtEl>
                                      </p:cBhvr>
                                    </p:animEffect>
                                  </p:childTnLst>
                                </p:cTn>
                              </p:par>
                              <p:par>
                                <p:cTn id="129" presetID="53" presetClass="entr" presetSubtype="16" fill="hold" grpId="0" nodeType="withEffect">
                                  <p:stCondLst>
                                    <p:cond delay="1000"/>
                                  </p:stCondLst>
                                  <p:childTnLst>
                                    <p:set>
                                      <p:cBhvr>
                                        <p:cTn id="130" dur="1" fill="hold">
                                          <p:stCondLst>
                                            <p:cond delay="0"/>
                                          </p:stCondLst>
                                        </p:cTn>
                                        <p:tgtEl>
                                          <p:spTgt spid="68"/>
                                        </p:tgtEl>
                                        <p:attrNameLst>
                                          <p:attrName>style.visibility</p:attrName>
                                        </p:attrNameLst>
                                      </p:cBhvr>
                                      <p:to>
                                        <p:strVal val="visible"/>
                                      </p:to>
                                    </p:set>
                                    <p:anim calcmode="lin" valueType="num">
                                      <p:cBhvr>
                                        <p:cTn id="131" dur="500" fill="hold"/>
                                        <p:tgtEl>
                                          <p:spTgt spid="68"/>
                                        </p:tgtEl>
                                        <p:attrNameLst>
                                          <p:attrName>ppt_w</p:attrName>
                                        </p:attrNameLst>
                                      </p:cBhvr>
                                      <p:tavLst>
                                        <p:tav tm="0">
                                          <p:val>
                                            <p:fltVal val="0"/>
                                          </p:val>
                                        </p:tav>
                                        <p:tav tm="100000">
                                          <p:val>
                                            <p:strVal val="#ppt_w"/>
                                          </p:val>
                                        </p:tav>
                                      </p:tavLst>
                                    </p:anim>
                                    <p:anim calcmode="lin" valueType="num">
                                      <p:cBhvr>
                                        <p:cTn id="132" dur="500" fill="hold"/>
                                        <p:tgtEl>
                                          <p:spTgt spid="68"/>
                                        </p:tgtEl>
                                        <p:attrNameLst>
                                          <p:attrName>ppt_h</p:attrName>
                                        </p:attrNameLst>
                                      </p:cBhvr>
                                      <p:tavLst>
                                        <p:tav tm="0">
                                          <p:val>
                                            <p:fltVal val="0"/>
                                          </p:val>
                                        </p:tav>
                                        <p:tav tm="100000">
                                          <p:val>
                                            <p:strVal val="#ppt_h"/>
                                          </p:val>
                                        </p:tav>
                                      </p:tavLst>
                                    </p:anim>
                                    <p:animEffect transition="in" filter="fade">
                                      <p:cBhvr>
                                        <p:cTn id="133" dur="500"/>
                                        <p:tgtEl>
                                          <p:spTgt spid="68"/>
                                        </p:tgtEl>
                                      </p:cBhvr>
                                    </p:animEffect>
                                  </p:childTnLst>
                                </p:cTn>
                              </p:par>
                              <p:par>
                                <p:cTn id="134" presetID="53" presetClass="entr" presetSubtype="16" fill="hold" grpId="0" nodeType="withEffect">
                                  <p:stCondLst>
                                    <p:cond delay="1000"/>
                                  </p:stCondLst>
                                  <p:childTnLst>
                                    <p:set>
                                      <p:cBhvr>
                                        <p:cTn id="135" dur="1" fill="hold">
                                          <p:stCondLst>
                                            <p:cond delay="0"/>
                                          </p:stCondLst>
                                        </p:cTn>
                                        <p:tgtEl>
                                          <p:spTgt spid="69"/>
                                        </p:tgtEl>
                                        <p:attrNameLst>
                                          <p:attrName>style.visibility</p:attrName>
                                        </p:attrNameLst>
                                      </p:cBhvr>
                                      <p:to>
                                        <p:strVal val="visible"/>
                                      </p:to>
                                    </p:set>
                                    <p:anim calcmode="lin" valueType="num">
                                      <p:cBhvr>
                                        <p:cTn id="136" dur="500" fill="hold"/>
                                        <p:tgtEl>
                                          <p:spTgt spid="69"/>
                                        </p:tgtEl>
                                        <p:attrNameLst>
                                          <p:attrName>ppt_w</p:attrName>
                                        </p:attrNameLst>
                                      </p:cBhvr>
                                      <p:tavLst>
                                        <p:tav tm="0">
                                          <p:val>
                                            <p:fltVal val="0"/>
                                          </p:val>
                                        </p:tav>
                                        <p:tav tm="100000">
                                          <p:val>
                                            <p:strVal val="#ppt_w"/>
                                          </p:val>
                                        </p:tav>
                                      </p:tavLst>
                                    </p:anim>
                                    <p:anim calcmode="lin" valueType="num">
                                      <p:cBhvr>
                                        <p:cTn id="137" dur="500" fill="hold"/>
                                        <p:tgtEl>
                                          <p:spTgt spid="69"/>
                                        </p:tgtEl>
                                        <p:attrNameLst>
                                          <p:attrName>ppt_h</p:attrName>
                                        </p:attrNameLst>
                                      </p:cBhvr>
                                      <p:tavLst>
                                        <p:tav tm="0">
                                          <p:val>
                                            <p:fltVal val="0"/>
                                          </p:val>
                                        </p:tav>
                                        <p:tav tm="100000">
                                          <p:val>
                                            <p:strVal val="#ppt_h"/>
                                          </p:val>
                                        </p:tav>
                                      </p:tavLst>
                                    </p:anim>
                                    <p:animEffect transition="in" filter="fade">
                                      <p:cBhvr>
                                        <p:cTn id="138" dur="500"/>
                                        <p:tgtEl>
                                          <p:spTgt spid="69"/>
                                        </p:tgtEl>
                                      </p:cBhvr>
                                    </p:animEffect>
                                  </p:childTnLst>
                                </p:cTn>
                              </p:par>
                              <p:par>
                                <p:cTn id="139" presetID="53" presetClass="entr" presetSubtype="16" fill="hold" grpId="0" nodeType="withEffect">
                                  <p:stCondLst>
                                    <p:cond delay="1000"/>
                                  </p:stCondLst>
                                  <p:childTnLst>
                                    <p:set>
                                      <p:cBhvr>
                                        <p:cTn id="140" dur="1" fill="hold">
                                          <p:stCondLst>
                                            <p:cond delay="0"/>
                                          </p:stCondLst>
                                        </p:cTn>
                                        <p:tgtEl>
                                          <p:spTgt spid="70"/>
                                        </p:tgtEl>
                                        <p:attrNameLst>
                                          <p:attrName>style.visibility</p:attrName>
                                        </p:attrNameLst>
                                      </p:cBhvr>
                                      <p:to>
                                        <p:strVal val="visible"/>
                                      </p:to>
                                    </p:set>
                                    <p:anim calcmode="lin" valueType="num">
                                      <p:cBhvr>
                                        <p:cTn id="141" dur="500" fill="hold"/>
                                        <p:tgtEl>
                                          <p:spTgt spid="70"/>
                                        </p:tgtEl>
                                        <p:attrNameLst>
                                          <p:attrName>ppt_w</p:attrName>
                                        </p:attrNameLst>
                                      </p:cBhvr>
                                      <p:tavLst>
                                        <p:tav tm="0">
                                          <p:val>
                                            <p:fltVal val="0"/>
                                          </p:val>
                                        </p:tav>
                                        <p:tav tm="100000">
                                          <p:val>
                                            <p:strVal val="#ppt_w"/>
                                          </p:val>
                                        </p:tav>
                                      </p:tavLst>
                                    </p:anim>
                                    <p:anim calcmode="lin" valueType="num">
                                      <p:cBhvr>
                                        <p:cTn id="142" dur="500" fill="hold"/>
                                        <p:tgtEl>
                                          <p:spTgt spid="70"/>
                                        </p:tgtEl>
                                        <p:attrNameLst>
                                          <p:attrName>ppt_h</p:attrName>
                                        </p:attrNameLst>
                                      </p:cBhvr>
                                      <p:tavLst>
                                        <p:tav tm="0">
                                          <p:val>
                                            <p:fltVal val="0"/>
                                          </p:val>
                                        </p:tav>
                                        <p:tav tm="100000">
                                          <p:val>
                                            <p:strVal val="#ppt_h"/>
                                          </p:val>
                                        </p:tav>
                                      </p:tavLst>
                                    </p:anim>
                                    <p:animEffect transition="in" filter="fade">
                                      <p:cBhvr>
                                        <p:cTn id="143" dur="500"/>
                                        <p:tgtEl>
                                          <p:spTgt spid="70"/>
                                        </p:tgtEl>
                                      </p:cBhvr>
                                    </p:animEffect>
                                  </p:childTnLst>
                                </p:cTn>
                              </p:par>
                              <p:par>
                                <p:cTn id="144" presetID="53" presetClass="entr" presetSubtype="16" fill="hold" grpId="0" nodeType="withEffect">
                                  <p:stCondLst>
                                    <p:cond delay="1000"/>
                                  </p:stCondLst>
                                  <p:childTnLst>
                                    <p:set>
                                      <p:cBhvr>
                                        <p:cTn id="145" dur="1" fill="hold">
                                          <p:stCondLst>
                                            <p:cond delay="0"/>
                                          </p:stCondLst>
                                        </p:cTn>
                                        <p:tgtEl>
                                          <p:spTgt spid="71"/>
                                        </p:tgtEl>
                                        <p:attrNameLst>
                                          <p:attrName>style.visibility</p:attrName>
                                        </p:attrNameLst>
                                      </p:cBhvr>
                                      <p:to>
                                        <p:strVal val="visible"/>
                                      </p:to>
                                    </p:set>
                                    <p:anim calcmode="lin" valueType="num">
                                      <p:cBhvr>
                                        <p:cTn id="146" dur="500" fill="hold"/>
                                        <p:tgtEl>
                                          <p:spTgt spid="71"/>
                                        </p:tgtEl>
                                        <p:attrNameLst>
                                          <p:attrName>ppt_w</p:attrName>
                                        </p:attrNameLst>
                                      </p:cBhvr>
                                      <p:tavLst>
                                        <p:tav tm="0">
                                          <p:val>
                                            <p:fltVal val="0"/>
                                          </p:val>
                                        </p:tav>
                                        <p:tav tm="100000">
                                          <p:val>
                                            <p:strVal val="#ppt_w"/>
                                          </p:val>
                                        </p:tav>
                                      </p:tavLst>
                                    </p:anim>
                                    <p:anim calcmode="lin" valueType="num">
                                      <p:cBhvr>
                                        <p:cTn id="147" dur="500" fill="hold"/>
                                        <p:tgtEl>
                                          <p:spTgt spid="71"/>
                                        </p:tgtEl>
                                        <p:attrNameLst>
                                          <p:attrName>ppt_h</p:attrName>
                                        </p:attrNameLst>
                                      </p:cBhvr>
                                      <p:tavLst>
                                        <p:tav tm="0">
                                          <p:val>
                                            <p:fltVal val="0"/>
                                          </p:val>
                                        </p:tav>
                                        <p:tav tm="100000">
                                          <p:val>
                                            <p:strVal val="#ppt_h"/>
                                          </p:val>
                                        </p:tav>
                                      </p:tavLst>
                                    </p:anim>
                                    <p:animEffect transition="in" filter="fade">
                                      <p:cBhvr>
                                        <p:cTn id="14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8" grpId="0" animBg="1"/>
      <p:bldP spid="39" grpId="0" animBg="1"/>
      <p:bldP spid="40" grpId="0" animBg="1"/>
      <p:bldP spid="56" grpId="0"/>
      <p:bldP spid="57" grpId="0"/>
      <p:bldP spid="58" grpId="0"/>
      <p:bldP spid="59" grpId="0"/>
      <p:bldP spid="60" grpId="0"/>
      <p:bldP spid="61" grpId="0"/>
      <p:bldP spid="62" grpId="0" animBg="1"/>
      <p:bldP spid="63" grpId="0"/>
      <p:bldP spid="64" grpId="0"/>
      <p:bldP spid="65" grpId="0" animBg="1"/>
      <p:bldP spid="66" grpId="0"/>
      <p:bldP spid="67" grpId="0"/>
      <p:bldP spid="68" grpId="0" animBg="1"/>
      <p:bldP spid="69" grpId="0"/>
      <p:bldP spid="70" grpId="0"/>
      <p:bldP spid="7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矩形 1"/>
          <p:cNvSpPr/>
          <p:nvPr/>
        </p:nvSpPr>
        <p:spPr>
          <a:xfrm>
            <a:off x="-1" y="2204864"/>
            <a:ext cx="1717289" cy="2098281"/>
          </a:xfrm>
          <a:custGeom>
            <a:avLst/>
            <a:gdLst>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922602 w 1705100"/>
              <a:gd name="connsiteY2" fmla="*/ 1013988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090721 w 1705100"/>
              <a:gd name="connsiteY2" fmla="*/ 1075495 h 2088232"/>
              <a:gd name="connsiteX3" fmla="*/ 1705100 w 1705100"/>
              <a:gd name="connsiteY3" fmla="*/ 2088232 h 2088232"/>
              <a:gd name="connsiteX4" fmla="*/ 0 w 1705100"/>
              <a:gd name="connsiteY4" fmla="*/ 2088232 h 2088232"/>
              <a:gd name="connsiteX5" fmla="*/ 0 w 1705100"/>
              <a:gd name="connsiteY5"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39059"/>
              <a:gd name="connsiteY0" fmla="*/ 0 h 2088232"/>
              <a:gd name="connsiteX1" fmla="*/ 1705100 w 1739059"/>
              <a:gd name="connsiteY1" fmla="*/ 0 h 2088232"/>
              <a:gd name="connsiteX2" fmla="*/ 1705100 w 1739059"/>
              <a:gd name="connsiteY2" fmla="*/ 2088232 h 2088232"/>
              <a:gd name="connsiteX3" fmla="*/ 0 w 1739059"/>
              <a:gd name="connsiteY3" fmla="*/ 2088232 h 2088232"/>
              <a:gd name="connsiteX4" fmla="*/ 0 w 1739059"/>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05100"/>
              <a:gd name="connsiteY0" fmla="*/ 0 h 2088232"/>
              <a:gd name="connsiteX1" fmla="*/ 1705100 w 1705100"/>
              <a:gd name="connsiteY1" fmla="*/ 0 h 2088232"/>
              <a:gd name="connsiteX2" fmla="*/ 1705100 w 1705100"/>
              <a:gd name="connsiteY2" fmla="*/ 2088232 h 2088232"/>
              <a:gd name="connsiteX3" fmla="*/ 0 w 1705100"/>
              <a:gd name="connsiteY3" fmla="*/ 2088232 h 2088232"/>
              <a:gd name="connsiteX4" fmla="*/ 0 w 1705100"/>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46105"/>
              <a:gd name="connsiteY0" fmla="*/ 0 h 2088232"/>
              <a:gd name="connsiteX1" fmla="*/ 1746105 w 1746105"/>
              <a:gd name="connsiteY1" fmla="*/ 0 h 2088232"/>
              <a:gd name="connsiteX2" fmla="*/ 1705100 w 1746105"/>
              <a:gd name="connsiteY2" fmla="*/ 2088232 h 2088232"/>
              <a:gd name="connsiteX3" fmla="*/ 0 w 1746105"/>
              <a:gd name="connsiteY3" fmla="*/ 2088232 h 2088232"/>
              <a:gd name="connsiteX4" fmla="*/ 0 w 1746105"/>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2"/>
              <a:gd name="connsiteX1" fmla="*/ 1746105 w 1762506"/>
              <a:gd name="connsiteY1" fmla="*/ 0 h 2088232"/>
              <a:gd name="connsiteX2" fmla="*/ 1762506 w 1762506"/>
              <a:gd name="connsiteY2" fmla="*/ 2088232 h 2088232"/>
              <a:gd name="connsiteX3" fmla="*/ 0 w 1762506"/>
              <a:gd name="connsiteY3" fmla="*/ 2088232 h 2088232"/>
              <a:gd name="connsiteX4" fmla="*/ 0 w 1762506"/>
              <a:gd name="connsiteY4" fmla="*/ 0 h 2088232"/>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236"/>
              <a:gd name="connsiteX1" fmla="*/ 1746105 w 1762506"/>
              <a:gd name="connsiteY1" fmla="*/ 0 h 2088236"/>
              <a:gd name="connsiteX2" fmla="*/ 1762506 w 1762506"/>
              <a:gd name="connsiteY2" fmla="*/ 2088232 h 2088236"/>
              <a:gd name="connsiteX3" fmla="*/ 0 w 1762506"/>
              <a:gd name="connsiteY3" fmla="*/ 2088232 h 2088236"/>
              <a:gd name="connsiteX4" fmla="*/ 0 w 1762506"/>
              <a:gd name="connsiteY4" fmla="*/ 0 h 2088236"/>
              <a:gd name="connsiteX0" fmla="*/ 0 w 1762506"/>
              <a:gd name="connsiteY0" fmla="*/ 0 h 2088237"/>
              <a:gd name="connsiteX1" fmla="*/ 1746105 w 1762506"/>
              <a:gd name="connsiteY1" fmla="*/ 0 h 2088237"/>
              <a:gd name="connsiteX2" fmla="*/ 1762506 w 1762506"/>
              <a:gd name="connsiteY2" fmla="*/ 2088232 h 2088237"/>
              <a:gd name="connsiteX3" fmla="*/ 0 w 1762506"/>
              <a:gd name="connsiteY3" fmla="*/ 2088232 h 2088237"/>
              <a:gd name="connsiteX4" fmla="*/ 0 w 1762506"/>
              <a:gd name="connsiteY4" fmla="*/ 0 h 2088237"/>
              <a:gd name="connsiteX0" fmla="*/ 0 w 1762506"/>
              <a:gd name="connsiteY0" fmla="*/ 0 h 2088685"/>
              <a:gd name="connsiteX1" fmla="*/ 1746105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85"/>
              <a:gd name="connsiteX1" fmla="*/ 1690839 w 1762506"/>
              <a:gd name="connsiteY1" fmla="*/ 0 h 2088685"/>
              <a:gd name="connsiteX2" fmla="*/ 1762506 w 1762506"/>
              <a:gd name="connsiteY2" fmla="*/ 2088232 h 2088685"/>
              <a:gd name="connsiteX3" fmla="*/ 0 w 1762506"/>
              <a:gd name="connsiteY3" fmla="*/ 2088232 h 2088685"/>
              <a:gd name="connsiteX4" fmla="*/ 0 w 1762506"/>
              <a:gd name="connsiteY4" fmla="*/ 0 h 2088685"/>
              <a:gd name="connsiteX0" fmla="*/ 0 w 1762506"/>
              <a:gd name="connsiteY0" fmla="*/ 0 h 2088676"/>
              <a:gd name="connsiteX1" fmla="*/ 1690839 w 1762506"/>
              <a:gd name="connsiteY1" fmla="*/ 0 h 2088676"/>
              <a:gd name="connsiteX2" fmla="*/ 1762506 w 1762506"/>
              <a:gd name="connsiteY2" fmla="*/ 2088232 h 2088676"/>
              <a:gd name="connsiteX3" fmla="*/ 0 w 1762506"/>
              <a:gd name="connsiteY3" fmla="*/ 2088232 h 2088676"/>
              <a:gd name="connsiteX4" fmla="*/ 0 w 1762506"/>
              <a:gd name="connsiteY4" fmla="*/ 0 h 2088676"/>
              <a:gd name="connsiteX0" fmla="*/ 0 w 1762506"/>
              <a:gd name="connsiteY0" fmla="*/ 0 h 2088845"/>
              <a:gd name="connsiteX1" fmla="*/ 1690839 w 1762506"/>
              <a:gd name="connsiteY1" fmla="*/ 0 h 2088845"/>
              <a:gd name="connsiteX2" fmla="*/ 1762506 w 1762506"/>
              <a:gd name="connsiteY2" fmla="*/ 2088232 h 2088845"/>
              <a:gd name="connsiteX3" fmla="*/ 0 w 1762506"/>
              <a:gd name="connsiteY3" fmla="*/ 2088232 h 2088845"/>
              <a:gd name="connsiteX4" fmla="*/ 0 w 1762506"/>
              <a:gd name="connsiteY4" fmla="*/ 0 h 2088845"/>
              <a:gd name="connsiteX0" fmla="*/ 0 w 1717289"/>
              <a:gd name="connsiteY0" fmla="*/ 0 h 2098890"/>
              <a:gd name="connsiteX1" fmla="*/ 1690839 w 1717289"/>
              <a:gd name="connsiteY1" fmla="*/ 0 h 2098890"/>
              <a:gd name="connsiteX2" fmla="*/ 1717289 w 1717289"/>
              <a:gd name="connsiteY2" fmla="*/ 2098281 h 2098890"/>
              <a:gd name="connsiteX3" fmla="*/ 0 w 1717289"/>
              <a:gd name="connsiteY3" fmla="*/ 2088232 h 2098890"/>
              <a:gd name="connsiteX4" fmla="*/ 0 w 1717289"/>
              <a:gd name="connsiteY4" fmla="*/ 0 h 2098890"/>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90839 w 1717289"/>
              <a:gd name="connsiteY1" fmla="*/ 0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 name="connsiteX0" fmla="*/ 0 w 1717289"/>
              <a:gd name="connsiteY0" fmla="*/ 0 h 2098281"/>
              <a:gd name="connsiteX1" fmla="*/ 1674437 w 1717289"/>
              <a:gd name="connsiteY1" fmla="*/ 4101 h 2098281"/>
              <a:gd name="connsiteX2" fmla="*/ 1717289 w 1717289"/>
              <a:gd name="connsiteY2" fmla="*/ 2098281 h 2098281"/>
              <a:gd name="connsiteX3" fmla="*/ 0 w 1717289"/>
              <a:gd name="connsiteY3" fmla="*/ 2088232 h 2098281"/>
              <a:gd name="connsiteX4" fmla="*/ 0 w 1717289"/>
              <a:gd name="connsiteY4" fmla="*/ 0 h 20982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17289" h="2098281">
                <a:moveTo>
                  <a:pt x="0" y="0"/>
                </a:moveTo>
                <a:lnTo>
                  <a:pt x="1674437" y="4101"/>
                </a:lnTo>
                <a:cubicBezTo>
                  <a:pt x="536394" y="826531"/>
                  <a:pt x="1385887" y="2096234"/>
                  <a:pt x="1717289" y="2098281"/>
                </a:cubicBezTo>
                <a:lnTo>
                  <a:pt x="0" y="2088232"/>
                </a:lnTo>
                <a:lnTo>
                  <a:pt x="0" y="0"/>
                </a:lnTo>
                <a:close/>
              </a:path>
            </a:pathLst>
          </a:cu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201043" y="2060848"/>
            <a:ext cx="2376264" cy="2376264"/>
          </a:xfrm>
          <a:prstGeom prst="ellipse">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832263" y="2348880"/>
            <a:ext cx="1062068" cy="1025712"/>
            <a:chOff x="5512720" y="2152017"/>
            <a:chExt cx="583915" cy="496874"/>
          </a:xfrm>
        </p:grpSpPr>
        <p:sp>
          <p:nvSpPr>
            <p:cNvPr id="33"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34"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sp>
        <p:nvSpPr>
          <p:cNvPr id="35" name="标题 4"/>
          <p:cNvSpPr txBox="1">
            <a:spLocks/>
          </p:cNvSpPr>
          <p:nvPr/>
        </p:nvSpPr>
        <p:spPr>
          <a:xfrm>
            <a:off x="1777107" y="3484012"/>
            <a:ext cx="1296144"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800" b="1" dirty="0" smtClean="0">
                <a:solidFill>
                  <a:schemeClr val="bg1"/>
                </a:solidFill>
                <a:latin typeface="微软雅黑" panose="020B0503020204020204" pitchFamily="34" charset="-122"/>
                <a:ea typeface="微软雅黑" panose="020B0503020204020204" pitchFamily="34" charset="-122"/>
              </a:rPr>
              <a:t>目   录</a:t>
            </a:r>
            <a:endParaRPr lang="en-US" altLang="zh-CN" sz="2800" b="1" dirty="0" smtClean="0">
              <a:solidFill>
                <a:schemeClr val="bg1"/>
              </a:solidFill>
              <a:latin typeface="微软雅黑" panose="020B0503020204020204" pitchFamily="34" charset="-122"/>
              <a:ea typeface="微软雅黑" panose="020B0503020204020204" pitchFamily="34" charset="-122"/>
            </a:endParaRPr>
          </a:p>
          <a:p>
            <a:pPr algn="l"/>
            <a:r>
              <a:rPr lang="en-US" altLang="zh-CN" sz="1400" b="1" dirty="0">
                <a:solidFill>
                  <a:schemeClr val="bg1"/>
                </a:solidFill>
                <a:latin typeface="微软雅黑" panose="020B0503020204020204" pitchFamily="34" charset="-122"/>
                <a:ea typeface="微软雅黑" panose="020B0503020204020204" pitchFamily="34" charset="-122"/>
              </a:rPr>
              <a:t>CONTENTS</a:t>
            </a:r>
            <a:endParaRPr lang="zh-CN" altLang="en-US" sz="1100" b="1" dirty="0">
              <a:solidFill>
                <a:schemeClr val="bg1"/>
              </a:solidFill>
              <a:latin typeface="微软雅黑" pitchFamily="34" charset="-122"/>
              <a:ea typeface="微软雅黑" pitchFamily="34" charset="-122"/>
            </a:endParaRPr>
          </a:p>
          <a:p>
            <a:pPr algn="l"/>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1345059" y="2192675"/>
            <a:ext cx="2100421" cy="2100421"/>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4153371" y="1532472"/>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865339" y="1484784"/>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4"/>
          <p:cNvSpPr txBox="1">
            <a:spLocks/>
          </p:cNvSpPr>
          <p:nvPr/>
        </p:nvSpPr>
        <p:spPr>
          <a:xfrm>
            <a:off x="3865339" y="1665621"/>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a:solidFill>
                  <a:schemeClr val="bg1"/>
                </a:solidFill>
                <a:latin typeface="微软雅黑" pitchFamily="34" charset="-122"/>
                <a:ea typeface="微软雅黑" pitchFamily="34" charset="-122"/>
              </a:rPr>
              <a:t>1</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0" name="标题 4"/>
          <p:cNvSpPr txBox="1">
            <a:spLocks/>
          </p:cNvSpPr>
          <p:nvPr/>
        </p:nvSpPr>
        <p:spPr>
          <a:xfrm>
            <a:off x="4513411" y="1617935"/>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我们是谁</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1" name="右箭头 40"/>
          <p:cNvSpPr/>
          <p:nvPr/>
        </p:nvSpPr>
        <p:spPr>
          <a:xfrm>
            <a:off x="7537747" y="1665621"/>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圆角矩形 42"/>
          <p:cNvSpPr/>
          <p:nvPr/>
        </p:nvSpPr>
        <p:spPr>
          <a:xfrm>
            <a:off x="4369395" y="2241686"/>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4081363" y="2193998"/>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081363" y="2374835"/>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2</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46" name="标题 4"/>
          <p:cNvSpPr txBox="1">
            <a:spLocks/>
          </p:cNvSpPr>
          <p:nvPr/>
        </p:nvSpPr>
        <p:spPr>
          <a:xfrm>
            <a:off x="4729435" y="2327149"/>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我们要做什么</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7" name="右箭头 46"/>
          <p:cNvSpPr/>
          <p:nvPr/>
        </p:nvSpPr>
        <p:spPr>
          <a:xfrm>
            <a:off x="7753771" y="2374835"/>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4513411" y="2950900"/>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4225379" y="2903212"/>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标题 4"/>
          <p:cNvSpPr txBox="1">
            <a:spLocks/>
          </p:cNvSpPr>
          <p:nvPr/>
        </p:nvSpPr>
        <p:spPr>
          <a:xfrm>
            <a:off x="4225379" y="3084049"/>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3</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73451" y="3036363"/>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我们怎么做</a:t>
            </a: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4" name="右箭头 73"/>
          <p:cNvSpPr/>
          <p:nvPr/>
        </p:nvSpPr>
        <p:spPr>
          <a:xfrm>
            <a:off x="7897787" y="3084049"/>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4369395" y="3660114"/>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4081363" y="3612426"/>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081363" y="3793263"/>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4</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78" name="标题 4"/>
          <p:cNvSpPr txBox="1">
            <a:spLocks/>
          </p:cNvSpPr>
          <p:nvPr/>
        </p:nvSpPr>
        <p:spPr>
          <a:xfrm>
            <a:off x="4729435" y="3745577"/>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未来发展</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79" name="右箭头 78"/>
          <p:cNvSpPr/>
          <p:nvPr/>
        </p:nvSpPr>
        <p:spPr>
          <a:xfrm>
            <a:off x="7753771" y="3793263"/>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圆角矩形 79"/>
          <p:cNvSpPr/>
          <p:nvPr/>
        </p:nvSpPr>
        <p:spPr>
          <a:xfrm>
            <a:off x="4153371" y="4371355"/>
            <a:ext cx="3888432" cy="480689"/>
          </a:xfrm>
          <a:prstGeom prst="roundRect">
            <a:avLst>
              <a:gd name="adj" fmla="val 50000"/>
            </a:avLst>
          </a:prstGeom>
          <a:solidFill>
            <a:srgbClr val="C1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3865339" y="4323667"/>
            <a:ext cx="576064" cy="576064"/>
          </a:xfrm>
          <a:prstGeom prst="ellipse">
            <a:avLst/>
          </a:prstGeom>
          <a:solidFill>
            <a:srgbClr val="C10001"/>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标题 4"/>
          <p:cNvSpPr txBox="1">
            <a:spLocks/>
          </p:cNvSpPr>
          <p:nvPr/>
        </p:nvSpPr>
        <p:spPr>
          <a:xfrm>
            <a:off x="3865339" y="4504504"/>
            <a:ext cx="576064" cy="4978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800" b="1" dirty="0" smtClean="0">
                <a:solidFill>
                  <a:schemeClr val="bg1"/>
                </a:solidFill>
                <a:latin typeface="微软雅黑" pitchFamily="34" charset="-122"/>
                <a:ea typeface="微软雅黑" pitchFamily="34" charset="-122"/>
              </a:rPr>
              <a:t>5</a:t>
            </a:r>
            <a:endParaRPr lang="zh-CN" altLang="en-US" sz="1100" b="1" dirty="0">
              <a:solidFill>
                <a:schemeClr val="bg1"/>
              </a:solidFill>
              <a:latin typeface="微软雅黑" pitchFamily="34" charset="-122"/>
              <a:ea typeface="微软雅黑" pitchFamily="34" charset="-122"/>
            </a:endParaRPr>
          </a:p>
          <a:p>
            <a:endParaRPr lang="en-US" altLang="zh-CN" sz="1400" b="1" dirty="0">
              <a:solidFill>
                <a:schemeClr val="bg1"/>
              </a:solidFill>
              <a:latin typeface="微软雅黑" panose="020B0503020204020204" pitchFamily="34" charset="-122"/>
              <a:ea typeface="微软雅黑" panose="020B0503020204020204" pitchFamily="34" charset="-122"/>
            </a:endParaRPr>
          </a:p>
        </p:txBody>
      </p:sp>
      <p:sp>
        <p:nvSpPr>
          <p:cNvPr id="83" name="标题 4"/>
          <p:cNvSpPr txBox="1">
            <a:spLocks/>
          </p:cNvSpPr>
          <p:nvPr/>
        </p:nvSpPr>
        <p:spPr>
          <a:xfrm>
            <a:off x="4513411" y="4456818"/>
            <a:ext cx="3600400"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400" b="1" dirty="0" smtClean="0">
                <a:solidFill>
                  <a:schemeClr val="bg1"/>
                </a:solidFill>
                <a:latin typeface="微软雅黑" panose="020B0503020204020204" pitchFamily="34" charset="-122"/>
                <a:ea typeface="微软雅黑" panose="020B0503020204020204" pitchFamily="34" charset="-122"/>
              </a:rPr>
              <a:t>   财务与融资</a:t>
            </a:r>
            <a:endParaRPr lang="zh-CN" altLang="en-US" sz="1050" b="1" dirty="0">
              <a:solidFill>
                <a:schemeClr val="bg1"/>
              </a:solidFill>
              <a:latin typeface="微软雅黑" pitchFamily="34" charset="-122"/>
              <a:ea typeface="微软雅黑" pitchFamily="34" charset="-122"/>
            </a:endParaRPr>
          </a:p>
          <a:p>
            <a:pPr algn="l"/>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84" name="右箭头 83"/>
          <p:cNvSpPr/>
          <p:nvPr/>
        </p:nvSpPr>
        <p:spPr>
          <a:xfrm>
            <a:off x="7537747" y="4504504"/>
            <a:ext cx="288032" cy="189056"/>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9121923" y="2204864"/>
            <a:ext cx="3073252" cy="2082290"/>
          </a:xfrm>
          <a:prstGeom prst="rect">
            <a:avLst/>
          </a:prstGeom>
          <a:solidFill>
            <a:srgbClr val="5C6D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631793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additive="base">
                                        <p:cTn id="12" dur="500" fill="hold"/>
                                        <p:tgtEl>
                                          <p:spTgt spid="31"/>
                                        </p:tgtEl>
                                        <p:attrNameLst>
                                          <p:attrName>ppt_x</p:attrName>
                                        </p:attrNameLst>
                                      </p:cBhvr>
                                      <p:tavLst>
                                        <p:tav tm="0">
                                          <p:val>
                                            <p:strVal val="0-#ppt_w/2"/>
                                          </p:val>
                                        </p:tav>
                                        <p:tav tm="100000">
                                          <p:val>
                                            <p:strVal val="#ppt_x"/>
                                          </p:val>
                                        </p:tav>
                                      </p:tavLst>
                                    </p:anim>
                                    <p:anim calcmode="lin" valueType="num">
                                      <p:cBhvr additive="base">
                                        <p:cTn id="13" dur="500" fill="hold"/>
                                        <p:tgtEl>
                                          <p:spTgt spid="3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heel(1)">
                                      <p:cBhvr>
                                        <p:cTn id="17" dur="2000"/>
                                        <p:tgtEl>
                                          <p:spTgt spid="36"/>
                                        </p:tgtEl>
                                      </p:cBhvr>
                                    </p:animEffect>
                                  </p:childTnLst>
                                </p:cTn>
                              </p:par>
                            </p:childTnLst>
                          </p:cTn>
                        </p:par>
                        <p:par>
                          <p:cTn id="18" fill="hold">
                            <p:stCondLst>
                              <p:cond delay="3000"/>
                            </p:stCondLst>
                            <p:childTnLst>
                              <p:par>
                                <p:cTn id="19" presetID="53" presetClass="entr" presetSubtype="16"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p:cTn id="21" dur="500" fill="hold"/>
                                        <p:tgtEl>
                                          <p:spTgt spid="32"/>
                                        </p:tgtEl>
                                        <p:attrNameLst>
                                          <p:attrName>ppt_w</p:attrName>
                                        </p:attrNameLst>
                                      </p:cBhvr>
                                      <p:tavLst>
                                        <p:tav tm="0">
                                          <p:val>
                                            <p:fltVal val="0"/>
                                          </p:val>
                                        </p:tav>
                                        <p:tav tm="100000">
                                          <p:val>
                                            <p:strVal val="#ppt_w"/>
                                          </p:val>
                                        </p:tav>
                                      </p:tavLst>
                                    </p:anim>
                                    <p:anim calcmode="lin" valueType="num">
                                      <p:cBhvr>
                                        <p:cTn id="22" dur="500" fill="hold"/>
                                        <p:tgtEl>
                                          <p:spTgt spid="32"/>
                                        </p:tgtEl>
                                        <p:attrNameLst>
                                          <p:attrName>ppt_h</p:attrName>
                                        </p:attrNameLst>
                                      </p:cBhvr>
                                      <p:tavLst>
                                        <p:tav tm="0">
                                          <p:val>
                                            <p:fltVal val="0"/>
                                          </p:val>
                                        </p:tav>
                                        <p:tav tm="100000">
                                          <p:val>
                                            <p:strVal val="#ppt_h"/>
                                          </p:val>
                                        </p:tav>
                                      </p:tavLst>
                                    </p:anim>
                                    <p:animEffect transition="in" filter="fade">
                                      <p:cBhvr>
                                        <p:cTn id="23" dur="500"/>
                                        <p:tgtEl>
                                          <p:spTgt spid="32"/>
                                        </p:tgtEl>
                                      </p:cBhvr>
                                    </p:animEffect>
                                  </p:childTnLst>
                                </p:cTn>
                              </p:par>
                            </p:childTnLst>
                          </p:cTn>
                        </p:par>
                        <p:par>
                          <p:cTn id="24" fill="hold">
                            <p:stCondLst>
                              <p:cond delay="3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5"/>
                                        </p:tgtEl>
                                        <p:attrNameLst>
                                          <p:attrName>ppt_y</p:attrName>
                                        </p:attrNameLst>
                                      </p:cBhvr>
                                      <p:tavLst>
                                        <p:tav tm="0">
                                          <p:val>
                                            <p:strVal val="#ppt_y"/>
                                          </p:val>
                                        </p:tav>
                                        <p:tav tm="100000">
                                          <p:val>
                                            <p:strVal val="#ppt_y"/>
                                          </p:val>
                                        </p:tav>
                                      </p:tavLst>
                                    </p:anim>
                                    <p:anim calcmode="lin" valueType="num">
                                      <p:cBhvr>
                                        <p:cTn id="2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5"/>
                                        </p:tgtEl>
                                      </p:cBhvr>
                                    </p:animEffect>
                                  </p:childTnLst>
                                </p:cTn>
                              </p:par>
                            </p:childTnLst>
                          </p:cTn>
                        </p:par>
                        <p:par>
                          <p:cTn id="32" fill="hold">
                            <p:stCondLst>
                              <p:cond delay="4450"/>
                            </p:stCondLst>
                            <p:childTnLst>
                              <p:par>
                                <p:cTn id="33" presetID="2" presetClass="entr" presetSubtype="2"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additive="base">
                                        <p:cTn id="35" dur="500" fill="hold"/>
                                        <p:tgtEl>
                                          <p:spTgt spid="85"/>
                                        </p:tgtEl>
                                        <p:attrNameLst>
                                          <p:attrName>ppt_x</p:attrName>
                                        </p:attrNameLst>
                                      </p:cBhvr>
                                      <p:tavLst>
                                        <p:tav tm="0">
                                          <p:val>
                                            <p:strVal val="1+#ppt_w/2"/>
                                          </p:val>
                                        </p:tav>
                                        <p:tav tm="100000">
                                          <p:val>
                                            <p:strVal val="#ppt_x"/>
                                          </p:val>
                                        </p:tav>
                                      </p:tavLst>
                                    </p:anim>
                                    <p:anim calcmode="lin" valueType="num">
                                      <p:cBhvr additive="base">
                                        <p:cTn id="36" dur="500" fill="hold"/>
                                        <p:tgtEl>
                                          <p:spTgt spid="85"/>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50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0-#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5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50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50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1+#ppt_w/2"/>
                                          </p:val>
                                        </p:tav>
                                        <p:tav tm="100000">
                                          <p:val>
                                            <p:strVal val="#ppt_x"/>
                                          </p:val>
                                        </p:tav>
                                      </p:tavLst>
                                    </p:anim>
                                    <p:anim calcmode="lin" valueType="num">
                                      <p:cBhvr additive="base">
                                        <p:cTn id="60" dur="500" fill="hold"/>
                                        <p:tgtEl>
                                          <p:spTgt spid="4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44"/>
                                        </p:tgtEl>
                                        <p:attrNameLst>
                                          <p:attrName>style.visibility</p:attrName>
                                        </p:attrNameLst>
                                      </p:cBhvr>
                                      <p:to>
                                        <p:strVal val="visible"/>
                                      </p:to>
                                    </p:set>
                                    <p:anim calcmode="lin" valueType="num">
                                      <p:cBhvr additive="base">
                                        <p:cTn id="63" dur="500" fill="hold"/>
                                        <p:tgtEl>
                                          <p:spTgt spid="44"/>
                                        </p:tgtEl>
                                        <p:attrNameLst>
                                          <p:attrName>ppt_x</p:attrName>
                                        </p:attrNameLst>
                                      </p:cBhvr>
                                      <p:tavLst>
                                        <p:tav tm="0">
                                          <p:val>
                                            <p:strVal val="1+#ppt_w/2"/>
                                          </p:val>
                                        </p:tav>
                                        <p:tav tm="100000">
                                          <p:val>
                                            <p:strVal val="#ppt_x"/>
                                          </p:val>
                                        </p:tav>
                                      </p:tavLst>
                                    </p:anim>
                                    <p:anim calcmode="lin" valueType="num">
                                      <p:cBhvr additive="base">
                                        <p:cTn id="64" dur="500" fill="hold"/>
                                        <p:tgtEl>
                                          <p:spTgt spid="44"/>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100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1+#ppt_w/2"/>
                                          </p:val>
                                        </p:tav>
                                        <p:tav tm="100000">
                                          <p:val>
                                            <p:strVal val="#ppt_x"/>
                                          </p:val>
                                        </p:tav>
                                      </p:tavLst>
                                    </p:anim>
                                    <p:anim calcmode="lin" valueType="num">
                                      <p:cBhvr additive="base">
                                        <p:cTn id="68" dur="500" fill="hold"/>
                                        <p:tgtEl>
                                          <p:spTgt spid="45"/>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p:stCondLst>
                                    <p:cond delay="1000"/>
                                  </p:stCondLst>
                                  <p:childTnLst>
                                    <p:set>
                                      <p:cBhvr>
                                        <p:cTn id="70" dur="1" fill="hold">
                                          <p:stCondLst>
                                            <p:cond delay="0"/>
                                          </p:stCondLst>
                                        </p:cTn>
                                        <p:tgtEl>
                                          <p:spTgt spid="46"/>
                                        </p:tgtEl>
                                        <p:attrNameLst>
                                          <p:attrName>style.visibility</p:attrName>
                                        </p:attrNameLst>
                                      </p:cBhvr>
                                      <p:to>
                                        <p:strVal val="visible"/>
                                      </p:to>
                                    </p:set>
                                    <p:anim calcmode="lin" valueType="num">
                                      <p:cBhvr additive="base">
                                        <p:cTn id="71" dur="500" fill="hold"/>
                                        <p:tgtEl>
                                          <p:spTgt spid="46"/>
                                        </p:tgtEl>
                                        <p:attrNameLst>
                                          <p:attrName>ppt_x</p:attrName>
                                        </p:attrNameLst>
                                      </p:cBhvr>
                                      <p:tavLst>
                                        <p:tav tm="0">
                                          <p:val>
                                            <p:strVal val="1+#ppt_w/2"/>
                                          </p:val>
                                        </p:tav>
                                        <p:tav tm="100000">
                                          <p:val>
                                            <p:strVal val="#ppt_x"/>
                                          </p:val>
                                        </p:tav>
                                      </p:tavLst>
                                    </p:anim>
                                    <p:anim calcmode="lin" valueType="num">
                                      <p:cBhvr additive="base">
                                        <p:cTn id="72" dur="500" fill="hold"/>
                                        <p:tgtEl>
                                          <p:spTgt spid="46"/>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00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1+#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150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500" fill="hold"/>
                                        <p:tgtEl>
                                          <p:spTgt spid="48"/>
                                        </p:tgtEl>
                                        <p:attrNameLst>
                                          <p:attrName>ppt_x</p:attrName>
                                        </p:attrNameLst>
                                      </p:cBhvr>
                                      <p:tavLst>
                                        <p:tav tm="0">
                                          <p:val>
                                            <p:strVal val="0-#ppt_w/2"/>
                                          </p:val>
                                        </p:tav>
                                        <p:tav tm="100000">
                                          <p:val>
                                            <p:strVal val="#ppt_x"/>
                                          </p:val>
                                        </p:tav>
                                      </p:tavLst>
                                    </p:anim>
                                    <p:anim calcmode="lin" valueType="num">
                                      <p:cBhvr additive="base">
                                        <p:cTn id="80" dur="500" fill="hold"/>
                                        <p:tgtEl>
                                          <p:spTgt spid="48"/>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1500"/>
                                  </p:stCondLst>
                                  <p:childTnLst>
                                    <p:set>
                                      <p:cBhvr>
                                        <p:cTn id="82" dur="1" fill="hold">
                                          <p:stCondLst>
                                            <p:cond delay="0"/>
                                          </p:stCondLst>
                                        </p:cTn>
                                        <p:tgtEl>
                                          <p:spTgt spid="49"/>
                                        </p:tgtEl>
                                        <p:attrNameLst>
                                          <p:attrName>style.visibility</p:attrName>
                                        </p:attrNameLst>
                                      </p:cBhvr>
                                      <p:to>
                                        <p:strVal val="visible"/>
                                      </p:to>
                                    </p:set>
                                    <p:anim calcmode="lin" valueType="num">
                                      <p:cBhvr additive="base">
                                        <p:cTn id="83" dur="500" fill="hold"/>
                                        <p:tgtEl>
                                          <p:spTgt spid="49"/>
                                        </p:tgtEl>
                                        <p:attrNameLst>
                                          <p:attrName>ppt_x</p:attrName>
                                        </p:attrNameLst>
                                      </p:cBhvr>
                                      <p:tavLst>
                                        <p:tav tm="0">
                                          <p:val>
                                            <p:strVal val="0-#ppt_w/2"/>
                                          </p:val>
                                        </p:tav>
                                        <p:tav tm="100000">
                                          <p:val>
                                            <p:strVal val="#ppt_x"/>
                                          </p:val>
                                        </p:tav>
                                      </p:tavLst>
                                    </p:anim>
                                    <p:anim calcmode="lin" valueType="num">
                                      <p:cBhvr additive="base">
                                        <p:cTn id="84" dur="500" fill="hold"/>
                                        <p:tgtEl>
                                          <p:spTgt spid="49"/>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150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0-#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1500"/>
                                  </p:stCondLst>
                                  <p:childTnLst>
                                    <p:set>
                                      <p:cBhvr>
                                        <p:cTn id="90" dur="1" fill="hold">
                                          <p:stCondLst>
                                            <p:cond delay="0"/>
                                          </p:stCondLst>
                                        </p:cTn>
                                        <p:tgtEl>
                                          <p:spTgt spid="73"/>
                                        </p:tgtEl>
                                        <p:attrNameLst>
                                          <p:attrName>style.visibility</p:attrName>
                                        </p:attrNameLst>
                                      </p:cBhvr>
                                      <p:to>
                                        <p:strVal val="visible"/>
                                      </p:to>
                                    </p:set>
                                    <p:anim calcmode="lin" valueType="num">
                                      <p:cBhvr additive="base">
                                        <p:cTn id="91" dur="500" fill="hold"/>
                                        <p:tgtEl>
                                          <p:spTgt spid="73"/>
                                        </p:tgtEl>
                                        <p:attrNameLst>
                                          <p:attrName>ppt_x</p:attrName>
                                        </p:attrNameLst>
                                      </p:cBhvr>
                                      <p:tavLst>
                                        <p:tav tm="0">
                                          <p:val>
                                            <p:strVal val="0-#ppt_w/2"/>
                                          </p:val>
                                        </p:tav>
                                        <p:tav tm="100000">
                                          <p:val>
                                            <p:strVal val="#ppt_x"/>
                                          </p:val>
                                        </p:tav>
                                      </p:tavLst>
                                    </p:anim>
                                    <p:anim calcmode="lin" valueType="num">
                                      <p:cBhvr additive="base">
                                        <p:cTn id="92" dur="500" fill="hold"/>
                                        <p:tgtEl>
                                          <p:spTgt spid="7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1500"/>
                                  </p:stCondLst>
                                  <p:childTnLst>
                                    <p:set>
                                      <p:cBhvr>
                                        <p:cTn id="94" dur="1" fill="hold">
                                          <p:stCondLst>
                                            <p:cond delay="0"/>
                                          </p:stCondLst>
                                        </p:cTn>
                                        <p:tgtEl>
                                          <p:spTgt spid="74"/>
                                        </p:tgtEl>
                                        <p:attrNameLst>
                                          <p:attrName>style.visibility</p:attrName>
                                        </p:attrNameLst>
                                      </p:cBhvr>
                                      <p:to>
                                        <p:strVal val="visible"/>
                                      </p:to>
                                    </p:set>
                                    <p:anim calcmode="lin" valueType="num">
                                      <p:cBhvr additive="base">
                                        <p:cTn id="95" dur="500" fill="hold"/>
                                        <p:tgtEl>
                                          <p:spTgt spid="74"/>
                                        </p:tgtEl>
                                        <p:attrNameLst>
                                          <p:attrName>ppt_x</p:attrName>
                                        </p:attrNameLst>
                                      </p:cBhvr>
                                      <p:tavLst>
                                        <p:tav tm="0">
                                          <p:val>
                                            <p:strVal val="0-#ppt_w/2"/>
                                          </p:val>
                                        </p:tav>
                                        <p:tav tm="100000">
                                          <p:val>
                                            <p:strVal val="#ppt_x"/>
                                          </p:val>
                                        </p:tav>
                                      </p:tavLst>
                                    </p:anim>
                                    <p:anim calcmode="lin" valueType="num">
                                      <p:cBhvr additive="base">
                                        <p:cTn id="96" dur="500" fill="hold"/>
                                        <p:tgtEl>
                                          <p:spTgt spid="7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2000"/>
                                  </p:stCondLst>
                                  <p:childTnLst>
                                    <p:set>
                                      <p:cBhvr>
                                        <p:cTn id="98" dur="1" fill="hold">
                                          <p:stCondLst>
                                            <p:cond delay="0"/>
                                          </p:stCondLst>
                                        </p:cTn>
                                        <p:tgtEl>
                                          <p:spTgt spid="75"/>
                                        </p:tgtEl>
                                        <p:attrNameLst>
                                          <p:attrName>style.visibility</p:attrName>
                                        </p:attrNameLst>
                                      </p:cBhvr>
                                      <p:to>
                                        <p:strVal val="visible"/>
                                      </p:to>
                                    </p:set>
                                    <p:anim calcmode="lin" valueType="num">
                                      <p:cBhvr additive="base">
                                        <p:cTn id="99" dur="500" fill="hold"/>
                                        <p:tgtEl>
                                          <p:spTgt spid="75"/>
                                        </p:tgtEl>
                                        <p:attrNameLst>
                                          <p:attrName>ppt_x</p:attrName>
                                        </p:attrNameLst>
                                      </p:cBhvr>
                                      <p:tavLst>
                                        <p:tav tm="0">
                                          <p:val>
                                            <p:strVal val="1+#ppt_w/2"/>
                                          </p:val>
                                        </p:tav>
                                        <p:tav tm="100000">
                                          <p:val>
                                            <p:strVal val="#ppt_x"/>
                                          </p:val>
                                        </p:tav>
                                      </p:tavLst>
                                    </p:anim>
                                    <p:anim calcmode="lin" valueType="num">
                                      <p:cBhvr additive="base">
                                        <p:cTn id="100" dur="500" fill="hold"/>
                                        <p:tgtEl>
                                          <p:spTgt spid="7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2000"/>
                                  </p:stCondLst>
                                  <p:childTnLst>
                                    <p:set>
                                      <p:cBhvr>
                                        <p:cTn id="102" dur="1" fill="hold">
                                          <p:stCondLst>
                                            <p:cond delay="0"/>
                                          </p:stCondLst>
                                        </p:cTn>
                                        <p:tgtEl>
                                          <p:spTgt spid="76"/>
                                        </p:tgtEl>
                                        <p:attrNameLst>
                                          <p:attrName>style.visibility</p:attrName>
                                        </p:attrNameLst>
                                      </p:cBhvr>
                                      <p:to>
                                        <p:strVal val="visible"/>
                                      </p:to>
                                    </p:set>
                                    <p:anim calcmode="lin" valueType="num">
                                      <p:cBhvr additive="base">
                                        <p:cTn id="103" dur="500" fill="hold"/>
                                        <p:tgtEl>
                                          <p:spTgt spid="76"/>
                                        </p:tgtEl>
                                        <p:attrNameLst>
                                          <p:attrName>ppt_x</p:attrName>
                                        </p:attrNameLst>
                                      </p:cBhvr>
                                      <p:tavLst>
                                        <p:tav tm="0">
                                          <p:val>
                                            <p:strVal val="1+#ppt_w/2"/>
                                          </p:val>
                                        </p:tav>
                                        <p:tav tm="100000">
                                          <p:val>
                                            <p:strVal val="#ppt_x"/>
                                          </p:val>
                                        </p:tav>
                                      </p:tavLst>
                                    </p:anim>
                                    <p:anim calcmode="lin" valueType="num">
                                      <p:cBhvr additive="base">
                                        <p:cTn id="104" dur="500" fill="hold"/>
                                        <p:tgtEl>
                                          <p:spTgt spid="76"/>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2000"/>
                                  </p:stCondLst>
                                  <p:childTnLst>
                                    <p:set>
                                      <p:cBhvr>
                                        <p:cTn id="106" dur="1" fill="hold">
                                          <p:stCondLst>
                                            <p:cond delay="0"/>
                                          </p:stCondLst>
                                        </p:cTn>
                                        <p:tgtEl>
                                          <p:spTgt spid="77"/>
                                        </p:tgtEl>
                                        <p:attrNameLst>
                                          <p:attrName>style.visibility</p:attrName>
                                        </p:attrNameLst>
                                      </p:cBhvr>
                                      <p:to>
                                        <p:strVal val="visible"/>
                                      </p:to>
                                    </p:set>
                                    <p:anim calcmode="lin" valueType="num">
                                      <p:cBhvr additive="base">
                                        <p:cTn id="107" dur="500" fill="hold"/>
                                        <p:tgtEl>
                                          <p:spTgt spid="77"/>
                                        </p:tgtEl>
                                        <p:attrNameLst>
                                          <p:attrName>ppt_x</p:attrName>
                                        </p:attrNameLst>
                                      </p:cBhvr>
                                      <p:tavLst>
                                        <p:tav tm="0">
                                          <p:val>
                                            <p:strVal val="1+#ppt_w/2"/>
                                          </p:val>
                                        </p:tav>
                                        <p:tav tm="100000">
                                          <p:val>
                                            <p:strVal val="#ppt_x"/>
                                          </p:val>
                                        </p:tav>
                                      </p:tavLst>
                                    </p:anim>
                                    <p:anim calcmode="lin" valueType="num">
                                      <p:cBhvr additive="base">
                                        <p:cTn id="108" dur="500" fill="hold"/>
                                        <p:tgtEl>
                                          <p:spTgt spid="7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2000"/>
                                  </p:stCondLst>
                                  <p:childTnLst>
                                    <p:set>
                                      <p:cBhvr>
                                        <p:cTn id="110" dur="1" fill="hold">
                                          <p:stCondLst>
                                            <p:cond delay="0"/>
                                          </p:stCondLst>
                                        </p:cTn>
                                        <p:tgtEl>
                                          <p:spTgt spid="78"/>
                                        </p:tgtEl>
                                        <p:attrNameLst>
                                          <p:attrName>style.visibility</p:attrName>
                                        </p:attrNameLst>
                                      </p:cBhvr>
                                      <p:to>
                                        <p:strVal val="visible"/>
                                      </p:to>
                                    </p:set>
                                    <p:anim calcmode="lin" valueType="num">
                                      <p:cBhvr additive="base">
                                        <p:cTn id="111" dur="500" fill="hold"/>
                                        <p:tgtEl>
                                          <p:spTgt spid="78"/>
                                        </p:tgtEl>
                                        <p:attrNameLst>
                                          <p:attrName>ppt_x</p:attrName>
                                        </p:attrNameLst>
                                      </p:cBhvr>
                                      <p:tavLst>
                                        <p:tav tm="0">
                                          <p:val>
                                            <p:strVal val="1+#ppt_w/2"/>
                                          </p:val>
                                        </p:tav>
                                        <p:tav tm="100000">
                                          <p:val>
                                            <p:strVal val="#ppt_x"/>
                                          </p:val>
                                        </p:tav>
                                      </p:tavLst>
                                    </p:anim>
                                    <p:anim calcmode="lin" valueType="num">
                                      <p:cBhvr additive="base">
                                        <p:cTn id="112" dur="500" fill="hold"/>
                                        <p:tgtEl>
                                          <p:spTgt spid="78"/>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2000"/>
                                  </p:stCondLst>
                                  <p:childTnLst>
                                    <p:set>
                                      <p:cBhvr>
                                        <p:cTn id="114" dur="1" fill="hold">
                                          <p:stCondLst>
                                            <p:cond delay="0"/>
                                          </p:stCondLst>
                                        </p:cTn>
                                        <p:tgtEl>
                                          <p:spTgt spid="79"/>
                                        </p:tgtEl>
                                        <p:attrNameLst>
                                          <p:attrName>style.visibility</p:attrName>
                                        </p:attrNameLst>
                                      </p:cBhvr>
                                      <p:to>
                                        <p:strVal val="visible"/>
                                      </p:to>
                                    </p:set>
                                    <p:anim calcmode="lin" valueType="num">
                                      <p:cBhvr additive="base">
                                        <p:cTn id="115" dur="500" fill="hold"/>
                                        <p:tgtEl>
                                          <p:spTgt spid="79"/>
                                        </p:tgtEl>
                                        <p:attrNameLst>
                                          <p:attrName>ppt_x</p:attrName>
                                        </p:attrNameLst>
                                      </p:cBhvr>
                                      <p:tavLst>
                                        <p:tav tm="0">
                                          <p:val>
                                            <p:strVal val="1+#ppt_w/2"/>
                                          </p:val>
                                        </p:tav>
                                        <p:tav tm="100000">
                                          <p:val>
                                            <p:strVal val="#ppt_x"/>
                                          </p:val>
                                        </p:tav>
                                      </p:tavLst>
                                    </p:anim>
                                    <p:anim calcmode="lin" valueType="num">
                                      <p:cBhvr additive="base">
                                        <p:cTn id="116" dur="500" fill="hold"/>
                                        <p:tgtEl>
                                          <p:spTgt spid="7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0"/>
                                  </p:stCondLst>
                                  <p:childTnLst>
                                    <p:set>
                                      <p:cBhvr>
                                        <p:cTn id="118" dur="1" fill="hold">
                                          <p:stCondLst>
                                            <p:cond delay="0"/>
                                          </p:stCondLst>
                                        </p:cTn>
                                        <p:tgtEl>
                                          <p:spTgt spid="80"/>
                                        </p:tgtEl>
                                        <p:attrNameLst>
                                          <p:attrName>style.visibility</p:attrName>
                                        </p:attrNameLst>
                                      </p:cBhvr>
                                      <p:to>
                                        <p:strVal val="visible"/>
                                      </p:to>
                                    </p:set>
                                    <p:anim calcmode="lin" valueType="num">
                                      <p:cBhvr additive="base">
                                        <p:cTn id="119" dur="500" fill="hold"/>
                                        <p:tgtEl>
                                          <p:spTgt spid="80"/>
                                        </p:tgtEl>
                                        <p:attrNameLst>
                                          <p:attrName>ppt_x</p:attrName>
                                        </p:attrNameLst>
                                      </p:cBhvr>
                                      <p:tavLst>
                                        <p:tav tm="0">
                                          <p:val>
                                            <p:strVal val="0-#ppt_w/2"/>
                                          </p:val>
                                        </p:tav>
                                        <p:tav tm="100000">
                                          <p:val>
                                            <p:strVal val="#ppt_x"/>
                                          </p:val>
                                        </p:tav>
                                      </p:tavLst>
                                    </p:anim>
                                    <p:anim calcmode="lin" valueType="num">
                                      <p:cBhvr additive="base">
                                        <p:cTn id="120" dur="500" fill="hold"/>
                                        <p:tgtEl>
                                          <p:spTgt spid="8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0"/>
                                  </p:stCondLst>
                                  <p:childTnLst>
                                    <p:set>
                                      <p:cBhvr>
                                        <p:cTn id="122" dur="1" fill="hold">
                                          <p:stCondLst>
                                            <p:cond delay="0"/>
                                          </p:stCondLst>
                                        </p:cTn>
                                        <p:tgtEl>
                                          <p:spTgt spid="81"/>
                                        </p:tgtEl>
                                        <p:attrNameLst>
                                          <p:attrName>style.visibility</p:attrName>
                                        </p:attrNameLst>
                                      </p:cBhvr>
                                      <p:to>
                                        <p:strVal val="visible"/>
                                      </p:to>
                                    </p:set>
                                    <p:anim calcmode="lin" valueType="num">
                                      <p:cBhvr additive="base">
                                        <p:cTn id="123" dur="500" fill="hold"/>
                                        <p:tgtEl>
                                          <p:spTgt spid="81"/>
                                        </p:tgtEl>
                                        <p:attrNameLst>
                                          <p:attrName>ppt_x</p:attrName>
                                        </p:attrNameLst>
                                      </p:cBhvr>
                                      <p:tavLst>
                                        <p:tav tm="0">
                                          <p:val>
                                            <p:strVal val="0-#ppt_w/2"/>
                                          </p:val>
                                        </p:tav>
                                        <p:tav tm="100000">
                                          <p:val>
                                            <p:strVal val="#ppt_x"/>
                                          </p:val>
                                        </p:tav>
                                      </p:tavLst>
                                    </p:anim>
                                    <p:anim calcmode="lin" valueType="num">
                                      <p:cBhvr additive="base">
                                        <p:cTn id="124" dur="500" fill="hold"/>
                                        <p:tgtEl>
                                          <p:spTgt spid="81"/>
                                        </p:tgtEl>
                                        <p:attrNameLst>
                                          <p:attrName>ppt_y</p:attrName>
                                        </p:attrNameLst>
                                      </p:cBhvr>
                                      <p:tavLst>
                                        <p:tav tm="0">
                                          <p:val>
                                            <p:strVal val="#ppt_y"/>
                                          </p:val>
                                        </p:tav>
                                        <p:tav tm="100000">
                                          <p:val>
                                            <p:strVal val="#ppt_y"/>
                                          </p:val>
                                        </p:tav>
                                      </p:tavLst>
                                    </p:anim>
                                  </p:childTnLst>
                                </p:cTn>
                              </p:par>
                              <p:par>
                                <p:cTn id="125" presetID="2" presetClass="entr" presetSubtype="8" fill="hold" grpId="0" nodeType="withEffect">
                                  <p:stCondLst>
                                    <p:cond delay="2500"/>
                                  </p:stCondLst>
                                  <p:childTnLst>
                                    <p:set>
                                      <p:cBhvr>
                                        <p:cTn id="126" dur="1" fill="hold">
                                          <p:stCondLst>
                                            <p:cond delay="0"/>
                                          </p:stCondLst>
                                        </p:cTn>
                                        <p:tgtEl>
                                          <p:spTgt spid="82"/>
                                        </p:tgtEl>
                                        <p:attrNameLst>
                                          <p:attrName>style.visibility</p:attrName>
                                        </p:attrNameLst>
                                      </p:cBhvr>
                                      <p:to>
                                        <p:strVal val="visible"/>
                                      </p:to>
                                    </p:set>
                                    <p:anim calcmode="lin" valueType="num">
                                      <p:cBhvr additive="base">
                                        <p:cTn id="127" dur="500" fill="hold"/>
                                        <p:tgtEl>
                                          <p:spTgt spid="82"/>
                                        </p:tgtEl>
                                        <p:attrNameLst>
                                          <p:attrName>ppt_x</p:attrName>
                                        </p:attrNameLst>
                                      </p:cBhvr>
                                      <p:tavLst>
                                        <p:tav tm="0">
                                          <p:val>
                                            <p:strVal val="0-#ppt_w/2"/>
                                          </p:val>
                                        </p:tav>
                                        <p:tav tm="100000">
                                          <p:val>
                                            <p:strVal val="#ppt_x"/>
                                          </p:val>
                                        </p:tav>
                                      </p:tavLst>
                                    </p:anim>
                                    <p:anim calcmode="lin" valueType="num">
                                      <p:cBhvr additive="base">
                                        <p:cTn id="128" dur="500" fill="hold"/>
                                        <p:tgtEl>
                                          <p:spTgt spid="82"/>
                                        </p:tgtEl>
                                        <p:attrNameLst>
                                          <p:attrName>ppt_y</p:attrName>
                                        </p:attrNameLst>
                                      </p:cBhvr>
                                      <p:tavLst>
                                        <p:tav tm="0">
                                          <p:val>
                                            <p:strVal val="#ppt_y"/>
                                          </p:val>
                                        </p:tav>
                                        <p:tav tm="100000">
                                          <p:val>
                                            <p:strVal val="#ppt_y"/>
                                          </p:val>
                                        </p:tav>
                                      </p:tavLst>
                                    </p:anim>
                                  </p:childTnLst>
                                </p:cTn>
                              </p:par>
                              <p:par>
                                <p:cTn id="129" presetID="2" presetClass="entr" presetSubtype="8" fill="hold" grpId="0" nodeType="withEffect">
                                  <p:stCondLst>
                                    <p:cond delay="2500"/>
                                  </p:stCondLst>
                                  <p:childTnLst>
                                    <p:set>
                                      <p:cBhvr>
                                        <p:cTn id="130" dur="1" fill="hold">
                                          <p:stCondLst>
                                            <p:cond delay="0"/>
                                          </p:stCondLst>
                                        </p:cTn>
                                        <p:tgtEl>
                                          <p:spTgt spid="83"/>
                                        </p:tgtEl>
                                        <p:attrNameLst>
                                          <p:attrName>style.visibility</p:attrName>
                                        </p:attrNameLst>
                                      </p:cBhvr>
                                      <p:to>
                                        <p:strVal val="visible"/>
                                      </p:to>
                                    </p:set>
                                    <p:anim calcmode="lin" valueType="num">
                                      <p:cBhvr additive="base">
                                        <p:cTn id="131" dur="500" fill="hold"/>
                                        <p:tgtEl>
                                          <p:spTgt spid="83"/>
                                        </p:tgtEl>
                                        <p:attrNameLst>
                                          <p:attrName>ppt_x</p:attrName>
                                        </p:attrNameLst>
                                      </p:cBhvr>
                                      <p:tavLst>
                                        <p:tav tm="0">
                                          <p:val>
                                            <p:strVal val="0-#ppt_w/2"/>
                                          </p:val>
                                        </p:tav>
                                        <p:tav tm="100000">
                                          <p:val>
                                            <p:strVal val="#ppt_x"/>
                                          </p:val>
                                        </p:tav>
                                      </p:tavLst>
                                    </p:anim>
                                    <p:anim calcmode="lin" valueType="num">
                                      <p:cBhvr additive="base">
                                        <p:cTn id="132" dur="500" fill="hold"/>
                                        <p:tgtEl>
                                          <p:spTgt spid="83"/>
                                        </p:tgtEl>
                                        <p:attrNameLst>
                                          <p:attrName>ppt_y</p:attrName>
                                        </p:attrNameLst>
                                      </p:cBhvr>
                                      <p:tavLst>
                                        <p:tav tm="0">
                                          <p:val>
                                            <p:strVal val="#ppt_y"/>
                                          </p:val>
                                        </p:tav>
                                        <p:tav tm="100000">
                                          <p:val>
                                            <p:strVal val="#ppt_y"/>
                                          </p:val>
                                        </p:tav>
                                      </p:tavLst>
                                    </p:anim>
                                  </p:childTnLst>
                                </p:cTn>
                              </p:par>
                              <p:par>
                                <p:cTn id="133" presetID="2" presetClass="entr" presetSubtype="8" fill="hold" grpId="0" nodeType="withEffect">
                                  <p:stCondLst>
                                    <p:cond delay="2500"/>
                                  </p:stCondLst>
                                  <p:childTnLst>
                                    <p:set>
                                      <p:cBhvr>
                                        <p:cTn id="134" dur="1" fill="hold">
                                          <p:stCondLst>
                                            <p:cond delay="0"/>
                                          </p:stCondLst>
                                        </p:cTn>
                                        <p:tgtEl>
                                          <p:spTgt spid="84"/>
                                        </p:tgtEl>
                                        <p:attrNameLst>
                                          <p:attrName>style.visibility</p:attrName>
                                        </p:attrNameLst>
                                      </p:cBhvr>
                                      <p:to>
                                        <p:strVal val="visible"/>
                                      </p:to>
                                    </p:set>
                                    <p:anim calcmode="lin" valueType="num">
                                      <p:cBhvr additive="base">
                                        <p:cTn id="135" dur="500" fill="hold"/>
                                        <p:tgtEl>
                                          <p:spTgt spid="84"/>
                                        </p:tgtEl>
                                        <p:attrNameLst>
                                          <p:attrName>ppt_x</p:attrName>
                                        </p:attrNameLst>
                                      </p:cBhvr>
                                      <p:tavLst>
                                        <p:tav tm="0">
                                          <p:val>
                                            <p:strVal val="0-#ppt_w/2"/>
                                          </p:val>
                                        </p:tav>
                                        <p:tav tm="100000">
                                          <p:val>
                                            <p:strVal val="#ppt_x"/>
                                          </p:val>
                                        </p:tav>
                                      </p:tavLst>
                                    </p:anim>
                                    <p:anim calcmode="lin" valueType="num">
                                      <p:cBhvr additive="base">
                                        <p:cTn id="136" dur="500" fill="hold"/>
                                        <p:tgtEl>
                                          <p:spTgt spid="8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5" grpId="0"/>
      <p:bldP spid="36" grpId="0" animBg="1"/>
      <p:bldP spid="37" grpId="0" animBg="1"/>
      <p:bldP spid="38" grpId="0" animBg="1"/>
      <p:bldP spid="39" grpId="0"/>
      <p:bldP spid="40" grpId="0"/>
      <p:bldP spid="41" grpId="0" animBg="1"/>
      <p:bldP spid="43" grpId="0" animBg="1"/>
      <p:bldP spid="44" grpId="0" animBg="1"/>
      <p:bldP spid="45" grpId="0"/>
      <p:bldP spid="46" grpId="0"/>
      <p:bldP spid="47" grpId="0" animBg="1"/>
      <p:bldP spid="48" grpId="0" animBg="1"/>
      <p:bldP spid="49" grpId="0" animBg="1"/>
      <p:bldP spid="50" grpId="0"/>
      <p:bldP spid="73" grpId="0"/>
      <p:bldP spid="74" grpId="0" animBg="1"/>
      <p:bldP spid="75" grpId="0" animBg="1"/>
      <p:bldP spid="76" grpId="0" animBg="1"/>
      <p:bldP spid="77" grpId="0"/>
      <p:bldP spid="78" grpId="0"/>
      <p:bldP spid="79" grpId="0" animBg="1"/>
      <p:bldP spid="80" grpId="0" animBg="1"/>
      <p:bldP spid="81" grpId="0" animBg="1"/>
      <p:bldP spid="82" grpId="0"/>
      <p:bldP spid="83" grpId="0"/>
      <p:bldP spid="84" grpId="0" animBg="1"/>
      <p:bldP spid="8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市场拓展计划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MARKET DEVELOPMENT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30" name="Freeform 9"/>
          <p:cNvSpPr>
            <a:spLocks/>
          </p:cNvSpPr>
          <p:nvPr/>
        </p:nvSpPr>
        <p:spPr bwMode="auto">
          <a:xfrm rot="13500000">
            <a:off x="1761436" y="243540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1" name="Freeform 9"/>
          <p:cNvSpPr>
            <a:spLocks/>
          </p:cNvSpPr>
          <p:nvPr/>
        </p:nvSpPr>
        <p:spPr bwMode="auto">
          <a:xfrm rot="13500000">
            <a:off x="4097971" y="2430039"/>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sp>
        <p:nvSpPr>
          <p:cNvPr id="32" name="Freeform 9"/>
          <p:cNvSpPr>
            <a:spLocks/>
          </p:cNvSpPr>
          <p:nvPr/>
        </p:nvSpPr>
        <p:spPr bwMode="auto">
          <a:xfrm rot="2700000">
            <a:off x="2926431" y="1279909"/>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33" name="Group 10"/>
          <p:cNvGrpSpPr/>
          <p:nvPr/>
        </p:nvGrpSpPr>
        <p:grpSpPr>
          <a:xfrm>
            <a:off x="1982986" y="2617126"/>
            <a:ext cx="599208" cy="492388"/>
            <a:chOff x="7836195" y="3464708"/>
            <a:chExt cx="599208" cy="492388"/>
          </a:xfrm>
        </p:grpSpPr>
        <p:sp>
          <p:nvSpPr>
            <p:cNvPr id="34" name="Oval 11"/>
            <p:cNvSpPr/>
            <p:nvPr/>
          </p:nvSpPr>
          <p:spPr>
            <a:xfrm rot="2700000">
              <a:off x="7882236" y="3464708"/>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7836195" y="3536805"/>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01</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6" name="Group 13"/>
          <p:cNvGrpSpPr/>
          <p:nvPr/>
        </p:nvGrpSpPr>
        <p:grpSpPr>
          <a:xfrm>
            <a:off x="3692401" y="1108017"/>
            <a:ext cx="599208" cy="492388"/>
            <a:chOff x="9545610" y="1955599"/>
            <a:chExt cx="599208" cy="492388"/>
          </a:xfrm>
        </p:grpSpPr>
        <p:sp>
          <p:nvSpPr>
            <p:cNvPr id="37" name="Oval 14"/>
            <p:cNvSpPr/>
            <p:nvPr/>
          </p:nvSpPr>
          <p:spPr>
            <a:xfrm rot="2700000">
              <a:off x="9603416" y="1955599"/>
              <a:ext cx="492388" cy="492388"/>
            </a:xfrm>
            <a:prstGeom prst="ellipse">
              <a:avLst/>
            </a:prstGeom>
            <a:solidFill>
              <a:schemeClr val="bg1"/>
            </a:solidFill>
            <a:ln w="133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accent5">
                    <a:lumMod val="75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9545610" y="2019602"/>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02</a:t>
              </a:r>
              <a:endParaRPr lang="id-ID" b="1" dirty="0">
                <a:solidFill>
                  <a:srgbClr val="C00000"/>
                </a:solidFill>
                <a:latin typeface="微软雅黑" panose="020B0503020204020204" pitchFamily="34" charset="-122"/>
                <a:ea typeface="微软雅黑" panose="020B0503020204020204" pitchFamily="34" charset="-122"/>
              </a:endParaRPr>
            </a:p>
          </p:txBody>
        </p:sp>
      </p:grpSp>
      <p:grpSp>
        <p:nvGrpSpPr>
          <p:cNvPr id="39" name="Group 16"/>
          <p:cNvGrpSpPr/>
          <p:nvPr/>
        </p:nvGrpSpPr>
        <p:grpSpPr>
          <a:xfrm>
            <a:off x="5445201" y="2627695"/>
            <a:ext cx="599208" cy="492388"/>
            <a:chOff x="10716797" y="5108091"/>
            <a:chExt cx="599208" cy="492388"/>
          </a:xfrm>
        </p:grpSpPr>
        <p:sp>
          <p:nvSpPr>
            <p:cNvPr id="40" name="Oval 17"/>
            <p:cNvSpPr/>
            <p:nvPr/>
          </p:nvSpPr>
          <p:spPr>
            <a:xfrm rot="2700000">
              <a:off x="10774955" y="5108091"/>
              <a:ext cx="492388" cy="492388"/>
            </a:xfrm>
            <a:prstGeom prst="ellipse">
              <a:avLst/>
            </a:prstGeom>
            <a:solidFill>
              <a:srgbClr val="F9F9F9"/>
            </a:solidFill>
            <a:ln w="133350">
              <a:solidFill>
                <a:srgbClr val="E62A2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C00000"/>
                </a:solidFill>
                <a:latin typeface="微软雅黑" panose="020B0503020204020204" pitchFamily="34" charset="-122"/>
                <a:ea typeface="微软雅黑" panose="020B0503020204020204" pitchFamily="34" charset="-122"/>
              </a:endParaRPr>
            </a:p>
          </p:txBody>
        </p:sp>
        <p:sp>
          <p:nvSpPr>
            <p:cNvPr id="41" name="TextBox 40"/>
            <p:cNvSpPr txBox="1"/>
            <p:nvPr/>
          </p:nvSpPr>
          <p:spPr>
            <a:xfrm>
              <a:off x="10716797" y="5178591"/>
              <a:ext cx="599208" cy="369332"/>
            </a:xfrm>
            <a:prstGeom prst="rect">
              <a:avLst/>
            </a:prstGeom>
            <a:noFill/>
          </p:spPr>
          <p:txBody>
            <a:bodyPr wrap="square" rtlCol="0">
              <a:spAutoFit/>
            </a:bodyPr>
            <a:lstStyle/>
            <a:p>
              <a:pPr algn="ctr"/>
              <a:r>
                <a:rPr lang="id-ID" b="1" dirty="0" smtClean="0">
                  <a:solidFill>
                    <a:srgbClr val="C00000"/>
                  </a:solidFill>
                  <a:latin typeface="微软雅黑" panose="020B0503020204020204" pitchFamily="34" charset="-122"/>
                  <a:ea typeface="微软雅黑" panose="020B0503020204020204" pitchFamily="34" charset="-122"/>
                </a:rPr>
                <a:t>03</a:t>
              </a:r>
              <a:endParaRPr lang="id-ID" b="1" dirty="0">
                <a:solidFill>
                  <a:srgbClr val="C00000"/>
                </a:solidFill>
                <a:latin typeface="微软雅黑" panose="020B0503020204020204" pitchFamily="34" charset="-122"/>
                <a:ea typeface="微软雅黑" panose="020B0503020204020204" pitchFamily="34" charset="-122"/>
              </a:endParaRPr>
            </a:p>
          </p:txBody>
        </p:sp>
      </p:grpSp>
      <p:sp>
        <p:nvSpPr>
          <p:cNvPr id="44" name="Freeform 19"/>
          <p:cNvSpPr>
            <a:spLocks noEditPoints="1"/>
          </p:cNvSpPr>
          <p:nvPr/>
        </p:nvSpPr>
        <p:spPr bwMode="auto">
          <a:xfrm>
            <a:off x="3762685" y="2095237"/>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id-ID">
              <a:solidFill>
                <a:srgbClr val="55735B"/>
              </a:solidFill>
              <a:latin typeface="微软雅黑" panose="020B0503020204020204" pitchFamily="34" charset="-122"/>
              <a:ea typeface="微软雅黑" panose="020B0503020204020204" pitchFamily="34" charset="-122"/>
            </a:endParaRPr>
          </a:p>
        </p:txBody>
      </p:sp>
      <p:sp>
        <p:nvSpPr>
          <p:cNvPr id="45" name="Freeform 23"/>
          <p:cNvSpPr>
            <a:spLocks noEditPoints="1"/>
          </p:cNvSpPr>
          <p:nvPr/>
        </p:nvSpPr>
        <p:spPr bwMode="auto">
          <a:xfrm>
            <a:off x="2604115" y="3404418"/>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id-ID"/>
          </a:p>
        </p:txBody>
      </p:sp>
      <p:grpSp>
        <p:nvGrpSpPr>
          <p:cNvPr id="46" name="Group 24"/>
          <p:cNvGrpSpPr/>
          <p:nvPr/>
        </p:nvGrpSpPr>
        <p:grpSpPr>
          <a:xfrm>
            <a:off x="4937455" y="3349155"/>
            <a:ext cx="451474" cy="442875"/>
            <a:chOff x="6786562" y="796925"/>
            <a:chExt cx="500063" cy="490538"/>
          </a:xfrm>
          <a:solidFill>
            <a:srgbClr val="E62A2A"/>
          </a:solidFill>
        </p:grpSpPr>
        <p:sp>
          <p:nvSpPr>
            <p:cNvPr id="47"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9"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0"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51" name="椭圆 50"/>
          <p:cNvSpPr/>
          <p:nvPr/>
        </p:nvSpPr>
        <p:spPr>
          <a:xfrm>
            <a:off x="6767600" y="191033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1</a:t>
            </a:r>
            <a:endParaRPr lang="zh-CN" altLang="en-US" dirty="0">
              <a:latin typeface="Impact MT Std" pitchFamily="34" charset="0"/>
              <a:ea typeface="微软雅黑" pitchFamily="34" charset="-122"/>
            </a:endParaRPr>
          </a:p>
        </p:txBody>
      </p:sp>
      <p:sp>
        <p:nvSpPr>
          <p:cNvPr id="52" name="椭圆 51"/>
          <p:cNvSpPr/>
          <p:nvPr/>
        </p:nvSpPr>
        <p:spPr>
          <a:xfrm>
            <a:off x="6767601" y="2630416"/>
            <a:ext cx="576622" cy="576785"/>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Impact MT Std" pitchFamily="34" charset="0"/>
                <a:ea typeface="微软雅黑" pitchFamily="34" charset="-122"/>
              </a:rPr>
              <a:t>2</a:t>
            </a:r>
            <a:endParaRPr lang="zh-CN" altLang="en-US" dirty="0">
              <a:latin typeface="Impact MT Std" pitchFamily="34" charset="0"/>
              <a:ea typeface="微软雅黑" pitchFamily="34" charset="-122"/>
            </a:endParaRPr>
          </a:p>
        </p:txBody>
      </p:sp>
      <p:sp>
        <p:nvSpPr>
          <p:cNvPr id="53" name="椭圆 52"/>
          <p:cNvSpPr/>
          <p:nvPr/>
        </p:nvSpPr>
        <p:spPr>
          <a:xfrm>
            <a:off x="6767601" y="3367296"/>
            <a:ext cx="576622" cy="576785"/>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MT Std" pitchFamily="34" charset="0"/>
                <a:ea typeface="微软雅黑" pitchFamily="34" charset="-122"/>
              </a:rPr>
              <a:t>3</a:t>
            </a:r>
            <a:endParaRPr lang="zh-CN" altLang="en-US" dirty="0">
              <a:latin typeface="Impact MT Std" pitchFamily="34" charset="0"/>
              <a:ea typeface="微软雅黑" pitchFamily="34" charset="-122"/>
            </a:endParaRPr>
          </a:p>
        </p:txBody>
      </p:sp>
      <p:sp>
        <p:nvSpPr>
          <p:cNvPr id="54" name="标题 11"/>
          <p:cNvSpPr txBox="1">
            <a:spLocks/>
          </p:cNvSpPr>
          <p:nvPr/>
        </p:nvSpPr>
        <p:spPr>
          <a:xfrm>
            <a:off x="7344223" y="197850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标题 11"/>
          <p:cNvSpPr txBox="1">
            <a:spLocks/>
          </p:cNvSpPr>
          <p:nvPr/>
        </p:nvSpPr>
        <p:spPr>
          <a:xfrm>
            <a:off x="7344224" y="269858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标题 11"/>
          <p:cNvSpPr txBox="1">
            <a:spLocks/>
          </p:cNvSpPr>
          <p:nvPr/>
        </p:nvSpPr>
        <p:spPr>
          <a:xfrm>
            <a:off x="7344224" y="3435461"/>
            <a:ext cx="3145851"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表达图表的</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含义</a:t>
            </a:r>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4" name="TextBox 73"/>
          <p:cNvSpPr txBox="1"/>
          <p:nvPr/>
        </p:nvSpPr>
        <p:spPr>
          <a:xfrm>
            <a:off x="2101143" y="5374957"/>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5" name="TextBox 74"/>
          <p:cNvSpPr txBox="1"/>
          <p:nvPr/>
        </p:nvSpPr>
        <p:spPr>
          <a:xfrm>
            <a:off x="5190372" y="4940007"/>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57" name="圆角矩形 56"/>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60"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30</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6221999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100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par>
                                <p:cTn id="8" presetID="22" presetClass="entr" presetSubtype="2" fill="hold" grpId="0" nodeType="withEffect">
                                  <p:stCondLst>
                                    <p:cond delay="150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par>
                                <p:cTn id="11" presetID="22" presetClass="entr" presetSubtype="2" fill="hold" grpId="0" nodeType="withEffect">
                                  <p:stCondLst>
                                    <p:cond delay="2000"/>
                                  </p:stCondLst>
                                  <p:childTnLst>
                                    <p:set>
                                      <p:cBhvr>
                                        <p:cTn id="12" dur="1" fill="hold">
                                          <p:stCondLst>
                                            <p:cond delay="0"/>
                                          </p:stCondLst>
                                        </p:cTn>
                                        <p:tgtEl>
                                          <p:spTgt spid="30"/>
                                        </p:tgtEl>
                                        <p:attrNameLst>
                                          <p:attrName>style.visibility</p:attrName>
                                        </p:attrNameLst>
                                      </p:cBhvr>
                                      <p:to>
                                        <p:strVal val="visible"/>
                                      </p:to>
                                    </p:set>
                                    <p:animEffect transition="in" filter="wipe(right)">
                                      <p:cBhvr>
                                        <p:cTn id="13" dur="500"/>
                                        <p:tgtEl>
                                          <p:spTgt spid="30"/>
                                        </p:tgtEl>
                                      </p:cBhvr>
                                    </p:animEffect>
                                  </p:childTnLst>
                                </p:cTn>
                              </p:par>
                              <p:par>
                                <p:cTn id="14" presetID="42" presetClass="entr" presetSubtype="0" fill="hold" nodeType="withEffect">
                                  <p:stCondLst>
                                    <p:cond delay="250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1000"/>
                                        <p:tgtEl>
                                          <p:spTgt spid="33"/>
                                        </p:tgtEl>
                                      </p:cBhvr>
                                    </p:animEffect>
                                    <p:anim calcmode="lin" valueType="num">
                                      <p:cBhvr>
                                        <p:cTn id="17" dur="1000" fill="hold"/>
                                        <p:tgtEl>
                                          <p:spTgt spid="33"/>
                                        </p:tgtEl>
                                        <p:attrNameLst>
                                          <p:attrName>ppt_x</p:attrName>
                                        </p:attrNameLst>
                                      </p:cBhvr>
                                      <p:tavLst>
                                        <p:tav tm="0">
                                          <p:val>
                                            <p:strVal val="#ppt_x"/>
                                          </p:val>
                                        </p:tav>
                                        <p:tav tm="100000">
                                          <p:val>
                                            <p:strVal val="#ppt_x"/>
                                          </p:val>
                                        </p:tav>
                                      </p:tavLst>
                                    </p:anim>
                                    <p:anim calcmode="lin" valueType="num">
                                      <p:cBhvr>
                                        <p:cTn id="18" dur="1000" fill="hold"/>
                                        <p:tgtEl>
                                          <p:spTgt spid="3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0"/>
                                  </p:stCondLst>
                                  <p:childTnLst>
                                    <p:set>
                                      <p:cBhvr>
                                        <p:cTn id="20" dur="1" fill="hold">
                                          <p:stCondLst>
                                            <p:cond delay="0"/>
                                          </p:stCondLst>
                                        </p:cTn>
                                        <p:tgtEl>
                                          <p:spTgt spid="36"/>
                                        </p:tgtEl>
                                        <p:attrNameLst>
                                          <p:attrName>style.visibility</p:attrName>
                                        </p:attrNameLst>
                                      </p:cBhvr>
                                      <p:to>
                                        <p:strVal val="visible"/>
                                      </p:to>
                                    </p:set>
                                    <p:animEffect transition="in" filter="fade">
                                      <p:cBhvr>
                                        <p:cTn id="21" dur="1000"/>
                                        <p:tgtEl>
                                          <p:spTgt spid="36"/>
                                        </p:tgtEl>
                                      </p:cBhvr>
                                    </p:animEffect>
                                    <p:anim calcmode="lin" valueType="num">
                                      <p:cBhvr>
                                        <p:cTn id="22" dur="1000" fill="hold"/>
                                        <p:tgtEl>
                                          <p:spTgt spid="36"/>
                                        </p:tgtEl>
                                        <p:attrNameLst>
                                          <p:attrName>ppt_x</p:attrName>
                                        </p:attrNameLst>
                                      </p:cBhvr>
                                      <p:tavLst>
                                        <p:tav tm="0">
                                          <p:val>
                                            <p:strVal val="#ppt_x"/>
                                          </p:val>
                                        </p:tav>
                                        <p:tav tm="100000">
                                          <p:val>
                                            <p:strVal val="#ppt_x"/>
                                          </p:val>
                                        </p:tav>
                                      </p:tavLst>
                                    </p:anim>
                                    <p:anim calcmode="lin" valueType="num">
                                      <p:cBhvr>
                                        <p:cTn id="23" dur="1000" fill="hold"/>
                                        <p:tgtEl>
                                          <p:spTgt spid="36"/>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25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nodeType="with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fade">
                                      <p:cBhvr>
                                        <p:cTn id="35" dur="500"/>
                                        <p:tgtEl>
                                          <p:spTgt spid="46"/>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44"/>
                                        </p:tgtEl>
                                        <p:attrNameLst>
                                          <p:attrName>style.visibility</p:attrName>
                                        </p:attrNameLst>
                                      </p:cBhvr>
                                      <p:to>
                                        <p:strVal val="visible"/>
                                      </p:to>
                                    </p:set>
                                    <p:animEffect transition="in" filter="fade">
                                      <p:cBhvr>
                                        <p:cTn id="39" dur="500"/>
                                        <p:tgtEl>
                                          <p:spTgt spid="4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500"/>
                                        <p:tgtEl>
                                          <p:spTgt spid="52"/>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54"/>
                                        </p:tgtEl>
                                        <p:attrNameLst>
                                          <p:attrName>style.visibility</p:attrName>
                                        </p:attrNameLst>
                                      </p:cBhvr>
                                      <p:to>
                                        <p:strVal val="visible"/>
                                      </p:to>
                                    </p:set>
                                    <p:anim calcmode="lin" valueType="num">
                                      <p:cBhvr>
                                        <p:cTn id="55" dur="500" fill="hold"/>
                                        <p:tgtEl>
                                          <p:spTgt spid="54"/>
                                        </p:tgtEl>
                                        <p:attrNameLst>
                                          <p:attrName>ppt_w</p:attrName>
                                        </p:attrNameLst>
                                      </p:cBhvr>
                                      <p:tavLst>
                                        <p:tav tm="0">
                                          <p:val>
                                            <p:fltVal val="0"/>
                                          </p:val>
                                        </p:tav>
                                        <p:tav tm="100000">
                                          <p:val>
                                            <p:strVal val="#ppt_w"/>
                                          </p:val>
                                        </p:tav>
                                      </p:tavLst>
                                    </p:anim>
                                    <p:anim calcmode="lin" valueType="num">
                                      <p:cBhvr>
                                        <p:cTn id="56" dur="500" fill="hold"/>
                                        <p:tgtEl>
                                          <p:spTgt spid="54"/>
                                        </p:tgtEl>
                                        <p:attrNameLst>
                                          <p:attrName>ppt_h</p:attrName>
                                        </p:attrNameLst>
                                      </p:cBhvr>
                                      <p:tavLst>
                                        <p:tav tm="0">
                                          <p:val>
                                            <p:fltVal val="0"/>
                                          </p:val>
                                        </p:tav>
                                        <p:tav tm="100000">
                                          <p:val>
                                            <p:strVal val="#ppt_h"/>
                                          </p:val>
                                        </p:tav>
                                      </p:tavLst>
                                    </p:anim>
                                    <p:animEffect transition="in" filter="fade">
                                      <p:cBhvr>
                                        <p:cTn id="57" dur="500"/>
                                        <p:tgtEl>
                                          <p:spTgt spid="54"/>
                                        </p:tgtEl>
                                      </p:cBhvr>
                                    </p:animEffect>
                                  </p:childTnLst>
                                </p:cTn>
                              </p:par>
                            </p:childTnLst>
                          </p:cTn>
                        </p:par>
                        <p:par>
                          <p:cTn id="58" fill="hold">
                            <p:stCondLst>
                              <p:cond delay="6500"/>
                            </p:stCondLst>
                            <p:childTnLst>
                              <p:par>
                                <p:cTn id="59" presetID="53" presetClass="entr" presetSubtype="16" fill="hold" grpId="0" nodeType="afterEffect">
                                  <p:stCondLst>
                                    <p:cond delay="0"/>
                                  </p:stCondLst>
                                  <p:childTnLst>
                                    <p:set>
                                      <p:cBhvr>
                                        <p:cTn id="60" dur="1" fill="hold">
                                          <p:stCondLst>
                                            <p:cond delay="0"/>
                                          </p:stCondLst>
                                        </p:cTn>
                                        <p:tgtEl>
                                          <p:spTgt spid="55"/>
                                        </p:tgtEl>
                                        <p:attrNameLst>
                                          <p:attrName>style.visibility</p:attrName>
                                        </p:attrNameLst>
                                      </p:cBhvr>
                                      <p:to>
                                        <p:strVal val="visible"/>
                                      </p:to>
                                    </p:set>
                                    <p:anim calcmode="lin" valueType="num">
                                      <p:cBhvr>
                                        <p:cTn id="61" dur="500" fill="hold"/>
                                        <p:tgtEl>
                                          <p:spTgt spid="55"/>
                                        </p:tgtEl>
                                        <p:attrNameLst>
                                          <p:attrName>ppt_w</p:attrName>
                                        </p:attrNameLst>
                                      </p:cBhvr>
                                      <p:tavLst>
                                        <p:tav tm="0">
                                          <p:val>
                                            <p:fltVal val="0"/>
                                          </p:val>
                                        </p:tav>
                                        <p:tav tm="100000">
                                          <p:val>
                                            <p:strVal val="#ppt_w"/>
                                          </p:val>
                                        </p:tav>
                                      </p:tavLst>
                                    </p:anim>
                                    <p:anim calcmode="lin" valueType="num">
                                      <p:cBhvr>
                                        <p:cTn id="62" dur="500" fill="hold"/>
                                        <p:tgtEl>
                                          <p:spTgt spid="55"/>
                                        </p:tgtEl>
                                        <p:attrNameLst>
                                          <p:attrName>ppt_h</p:attrName>
                                        </p:attrNameLst>
                                      </p:cBhvr>
                                      <p:tavLst>
                                        <p:tav tm="0">
                                          <p:val>
                                            <p:fltVal val="0"/>
                                          </p:val>
                                        </p:tav>
                                        <p:tav tm="100000">
                                          <p:val>
                                            <p:strVal val="#ppt_h"/>
                                          </p:val>
                                        </p:tav>
                                      </p:tavLst>
                                    </p:anim>
                                    <p:animEffect transition="in" filter="fade">
                                      <p:cBhvr>
                                        <p:cTn id="63" dur="500"/>
                                        <p:tgtEl>
                                          <p:spTgt spid="55"/>
                                        </p:tgtEl>
                                      </p:cBhvr>
                                    </p:animEffect>
                                  </p:childTnLst>
                                </p:cTn>
                              </p:par>
                            </p:childTnLst>
                          </p:cTn>
                        </p:par>
                        <p:par>
                          <p:cTn id="64" fill="hold">
                            <p:stCondLst>
                              <p:cond delay="7000"/>
                            </p:stCondLst>
                            <p:childTnLst>
                              <p:par>
                                <p:cTn id="65" presetID="53" presetClass="entr" presetSubtype="16" fill="hold" grpId="0" nodeType="afterEffect">
                                  <p:stCondLst>
                                    <p:cond delay="0"/>
                                  </p:stCondLst>
                                  <p:childTnLst>
                                    <p:set>
                                      <p:cBhvr>
                                        <p:cTn id="66" dur="1" fill="hold">
                                          <p:stCondLst>
                                            <p:cond delay="0"/>
                                          </p:stCondLst>
                                        </p:cTn>
                                        <p:tgtEl>
                                          <p:spTgt spid="56"/>
                                        </p:tgtEl>
                                        <p:attrNameLst>
                                          <p:attrName>style.visibility</p:attrName>
                                        </p:attrNameLst>
                                      </p:cBhvr>
                                      <p:to>
                                        <p:strVal val="visible"/>
                                      </p:to>
                                    </p:set>
                                    <p:anim calcmode="lin" valueType="num">
                                      <p:cBhvr>
                                        <p:cTn id="67" dur="500" fill="hold"/>
                                        <p:tgtEl>
                                          <p:spTgt spid="56"/>
                                        </p:tgtEl>
                                        <p:attrNameLst>
                                          <p:attrName>ppt_w</p:attrName>
                                        </p:attrNameLst>
                                      </p:cBhvr>
                                      <p:tavLst>
                                        <p:tav tm="0">
                                          <p:val>
                                            <p:fltVal val="0"/>
                                          </p:val>
                                        </p:tav>
                                        <p:tav tm="100000">
                                          <p:val>
                                            <p:strVal val="#ppt_w"/>
                                          </p:val>
                                        </p:tav>
                                      </p:tavLst>
                                    </p:anim>
                                    <p:anim calcmode="lin" valueType="num">
                                      <p:cBhvr>
                                        <p:cTn id="68" dur="500" fill="hold"/>
                                        <p:tgtEl>
                                          <p:spTgt spid="56"/>
                                        </p:tgtEl>
                                        <p:attrNameLst>
                                          <p:attrName>ppt_h</p:attrName>
                                        </p:attrNameLst>
                                      </p:cBhvr>
                                      <p:tavLst>
                                        <p:tav tm="0">
                                          <p:val>
                                            <p:fltVal val="0"/>
                                          </p:val>
                                        </p:tav>
                                        <p:tav tm="100000">
                                          <p:val>
                                            <p:strVal val="#ppt_h"/>
                                          </p:val>
                                        </p:tav>
                                      </p:tavLst>
                                    </p:anim>
                                    <p:animEffect transition="in" filter="fade">
                                      <p:cBhvr>
                                        <p:cTn id="69" dur="500"/>
                                        <p:tgtEl>
                                          <p:spTgt spid="56"/>
                                        </p:tgtEl>
                                      </p:cBhvr>
                                    </p:animEffect>
                                  </p:childTnLst>
                                </p:cTn>
                              </p:par>
                            </p:childTnLst>
                          </p:cTn>
                        </p:par>
                        <p:par>
                          <p:cTn id="70" fill="hold">
                            <p:stCondLst>
                              <p:cond delay="7500"/>
                            </p:stCondLst>
                            <p:childTnLst>
                              <p:par>
                                <p:cTn id="71" presetID="2" presetClass="entr" presetSubtype="2" fill="hold" grpId="0" nodeType="afterEffect">
                                  <p:stCondLst>
                                    <p:cond delay="0"/>
                                  </p:stCondLst>
                                  <p:childTnLst>
                                    <p:set>
                                      <p:cBhvr>
                                        <p:cTn id="72" dur="1" fill="hold">
                                          <p:stCondLst>
                                            <p:cond delay="0"/>
                                          </p:stCondLst>
                                        </p:cTn>
                                        <p:tgtEl>
                                          <p:spTgt spid="75"/>
                                        </p:tgtEl>
                                        <p:attrNameLst>
                                          <p:attrName>style.visibility</p:attrName>
                                        </p:attrNameLst>
                                      </p:cBhvr>
                                      <p:to>
                                        <p:strVal val="visible"/>
                                      </p:to>
                                    </p:set>
                                    <p:anim calcmode="lin" valueType="num">
                                      <p:cBhvr additive="base">
                                        <p:cTn id="73" dur="300" fill="hold"/>
                                        <p:tgtEl>
                                          <p:spTgt spid="75"/>
                                        </p:tgtEl>
                                        <p:attrNameLst>
                                          <p:attrName>ppt_x</p:attrName>
                                        </p:attrNameLst>
                                      </p:cBhvr>
                                      <p:tavLst>
                                        <p:tav tm="0">
                                          <p:val>
                                            <p:strVal val="1+#ppt_w/2"/>
                                          </p:val>
                                        </p:tav>
                                        <p:tav tm="100000">
                                          <p:val>
                                            <p:strVal val="#ppt_x"/>
                                          </p:val>
                                        </p:tav>
                                      </p:tavLst>
                                    </p:anim>
                                    <p:anim calcmode="lin" valueType="num">
                                      <p:cBhvr additive="base">
                                        <p:cTn id="74" dur="300" fill="hold"/>
                                        <p:tgtEl>
                                          <p:spTgt spid="75"/>
                                        </p:tgtEl>
                                        <p:attrNameLst>
                                          <p:attrName>ppt_y</p:attrName>
                                        </p:attrNameLst>
                                      </p:cBhvr>
                                      <p:tavLst>
                                        <p:tav tm="0">
                                          <p:val>
                                            <p:strVal val="#ppt_y"/>
                                          </p:val>
                                        </p:tav>
                                        <p:tav tm="100000">
                                          <p:val>
                                            <p:strVal val="#ppt_y"/>
                                          </p:val>
                                        </p:tav>
                                      </p:tavLst>
                                    </p:anim>
                                  </p:childTnLst>
                                </p:cTn>
                              </p:par>
                            </p:childTnLst>
                          </p:cTn>
                        </p:par>
                        <p:par>
                          <p:cTn id="75" fill="hold">
                            <p:stCondLst>
                              <p:cond delay="7800"/>
                            </p:stCondLst>
                            <p:childTnLst>
                              <p:par>
                                <p:cTn id="76" presetID="2" presetClass="entr" presetSubtype="2" fill="hold" grpId="0" nodeType="afterEffect">
                                  <p:stCondLst>
                                    <p:cond delay="0"/>
                                  </p:stCondLst>
                                  <p:childTnLst>
                                    <p:set>
                                      <p:cBhvr>
                                        <p:cTn id="77" dur="1" fill="hold">
                                          <p:stCondLst>
                                            <p:cond delay="0"/>
                                          </p:stCondLst>
                                        </p:cTn>
                                        <p:tgtEl>
                                          <p:spTgt spid="74"/>
                                        </p:tgtEl>
                                        <p:attrNameLst>
                                          <p:attrName>style.visibility</p:attrName>
                                        </p:attrNameLst>
                                      </p:cBhvr>
                                      <p:to>
                                        <p:strVal val="visible"/>
                                      </p:to>
                                    </p:set>
                                    <p:anim calcmode="lin" valueType="num">
                                      <p:cBhvr additive="base">
                                        <p:cTn id="78" dur="300" fill="hold"/>
                                        <p:tgtEl>
                                          <p:spTgt spid="74"/>
                                        </p:tgtEl>
                                        <p:attrNameLst>
                                          <p:attrName>ppt_x</p:attrName>
                                        </p:attrNameLst>
                                      </p:cBhvr>
                                      <p:tavLst>
                                        <p:tav tm="0">
                                          <p:val>
                                            <p:strVal val="1+#ppt_w/2"/>
                                          </p:val>
                                        </p:tav>
                                        <p:tav tm="100000">
                                          <p:val>
                                            <p:strVal val="#ppt_x"/>
                                          </p:val>
                                        </p:tav>
                                      </p:tavLst>
                                    </p:anim>
                                    <p:anim calcmode="lin" valueType="num">
                                      <p:cBhvr additive="base">
                                        <p:cTn id="79" dur="3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44" grpId="0" animBg="1"/>
      <p:bldP spid="45" grpId="0" animBg="1"/>
      <p:bldP spid="51" grpId="0" animBg="1"/>
      <p:bldP spid="52" grpId="0" animBg="1"/>
      <p:bldP spid="53" grpId="0" animBg="1"/>
      <p:bldP spid="54" grpId="0"/>
      <p:bldP spid="55" grpId="0"/>
      <p:bldP spid="56" grpId="0"/>
      <p:bldP spid="74" grpId="0"/>
      <p:bldP spid="7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未来风险预测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FUTURE RISK PREDICTION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7128790" y="1630410"/>
            <a:ext cx="4297389" cy="52260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4"/>
          <p:cNvSpPr>
            <a:spLocks noChangeArrowheads="1"/>
          </p:cNvSpPr>
          <p:nvPr/>
        </p:nvSpPr>
        <p:spPr bwMode="auto">
          <a:xfrm>
            <a:off x="7609755" y="2742600"/>
            <a:ext cx="324036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3200" b="1" dirty="0">
                <a:solidFill>
                  <a:schemeClr val="bg1"/>
                </a:solidFill>
                <a:latin typeface="Impact MT Std" pitchFamily="34" charset="0"/>
              </a:rPr>
              <a:t>Risk mechanism</a:t>
            </a:r>
            <a:endParaRPr lang="zh-CN" altLang="en-US" sz="3200" b="1" dirty="0">
              <a:solidFill>
                <a:schemeClr val="bg1"/>
              </a:solidFill>
              <a:latin typeface="Impact MT Std" pitchFamily="34" charset="0"/>
              <a:ea typeface="微软雅黑" pitchFamily="34" charset="-122"/>
              <a:sym typeface="微软雅黑" pitchFamily="34" charset="-122"/>
            </a:endParaRPr>
          </a:p>
        </p:txBody>
      </p:sp>
      <p:sp>
        <p:nvSpPr>
          <p:cNvPr id="31" name="矩形 4"/>
          <p:cNvSpPr>
            <a:spLocks noChangeArrowheads="1"/>
          </p:cNvSpPr>
          <p:nvPr/>
        </p:nvSpPr>
        <p:spPr bwMode="auto">
          <a:xfrm>
            <a:off x="7609755" y="3133417"/>
            <a:ext cx="331236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6000" b="1" dirty="0" smtClean="0">
                <a:solidFill>
                  <a:schemeClr val="bg1"/>
                </a:solidFill>
                <a:latin typeface="Impact MT Std" pitchFamily="34" charset="0"/>
                <a:ea typeface="微软雅黑" pitchFamily="34" charset="-122"/>
                <a:sym typeface="微软雅黑" pitchFamily="34" charset="-122"/>
              </a:rPr>
              <a:t>风险机制</a:t>
            </a:r>
            <a:endParaRPr lang="zh-CN" altLang="en-US" sz="6000" b="1" dirty="0">
              <a:solidFill>
                <a:schemeClr val="bg1"/>
              </a:solidFill>
              <a:latin typeface="Impact MT Std" pitchFamily="34" charset="0"/>
              <a:ea typeface="微软雅黑" pitchFamily="34" charset="-122"/>
              <a:sym typeface="微软雅黑" pitchFamily="34" charset="-122"/>
            </a:endParaRPr>
          </a:p>
        </p:txBody>
      </p:sp>
      <p:sp>
        <p:nvSpPr>
          <p:cNvPr id="32" name="矩形 4"/>
          <p:cNvSpPr>
            <a:spLocks noChangeArrowheads="1"/>
          </p:cNvSpPr>
          <p:nvPr/>
        </p:nvSpPr>
        <p:spPr bwMode="auto">
          <a:xfrm>
            <a:off x="8257827" y="4038744"/>
            <a:ext cx="2592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a:solidFill>
                  <a:schemeClr val="bg1"/>
                </a:solidFill>
                <a:latin typeface="Impact MT Std" pitchFamily="34" charset="0"/>
                <a:ea typeface="微软雅黑" pitchFamily="34" charset="-122"/>
                <a:sym typeface="微软雅黑" pitchFamily="34" charset="-122"/>
              </a:rPr>
              <a:t>把</a:t>
            </a:r>
            <a:r>
              <a:rPr lang="zh-CN" altLang="en-US" sz="2400" b="1" dirty="0" smtClean="0">
                <a:solidFill>
                  <a:schemeClr val="bg1"/>
                </a:solidFill>
                <a:latin typeface="Impact MT Std" pitchFamily="34" charset="0"/>
                <a:ea typeface="微软雅黑" pitchFamily="34" charset="-122"/>
                <a:sym typeface="微软雅黑" pitchFamily="34" charset="-122"/>
              </a:rPr>
              <a:t>控范围内</a:t>
            </a:r>
            <a:endParaRPr lang="zh-CN" altLang="en-US" sz="2400" b="1" dirty="0">
              <a:solidFill>
                <a:schemeClr val="bg1"/>
              </a:solidFill>
              <a:latin typeface="Impact MT Std" pitchFamily="34" charset="0"/>
              <a:ea typeface="微软雅黑" pitchFamily="34" charset="-122"/>
              <a:sym typeface="微软雅黑" pitchFamily="34" charset="-122"/>
            </a:endParaRPr>
          </a:p>
        </p:txBody>
      </p:sp>
      <p:sp>
        <p:nvSpPr>
          <p:cNvPr id="33" name="椭圆 32"/>
          <p:cNvSpPr/>
          <p:nvPr/>
        </p:nvSpPr>
        <p:spPr>
          <a:xfrm>
            <a:off x="9925597" y="1959223"/>
            <a:ext cx="792088" cy="79208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cxnSp>
        <p:nvCxnSpPr>
          <p:cNvPr id="34" name="直接箭头连接符 33"/>
          <p:cNvCxnSpPr/>
          <p:nvPr/>
        </p:nvCxnSpPr>
        <p:spPr>
          <a:xfrm>
            <a:off x="10069613" y="2060848"/>
            <a:ext cx="0" cy="557686"/>
          </a:xfrm>
          <a:prstGeom prst="straightConnector1">
            <a:avLst/>
          </a:prstGeom>
          <a:ln w="28575">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5" name="矩形 4"/>
          <p:cNvSpPr>
            <a:spLocks noChangeArrowheads="1"/>
          </p:cNvSpPr>
          <p:nvPr/>
        </p:nvSpPr>
        <p:spPr bwMode="auto">
          <a:xfrm>
            <a:off x="9997605" y="2094528"/>
            <a:ext cx="7200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en-US" altLang="zh-CN" sz="2800" b="1" dirty="0" smtClean="0">
                <a:solidFill>
                  <a:schemeClr val="tx1">
                    <a:lumMod val="50000"/>
                    <a:lumOff val="50000"/>
                  </a:schemeClr>
                </a:solidFill>
                <a:latin typeface="Impact MT Std" pitchFamily="34" charset="0"/>
                <a:ea typeface="微软雅黑" pitchFamily="34" charset="-122"/>
                <a:sym typeface="微软雅黑" pitchFamily="34" charset="-122"/>
              </a:rPr>
              <a:t>2%</a:t>
            </a:r>
            <a:endParaRPr lang="zh-CN" altLang="en-US" sz="2800" b="1" dirty="0">
              <a:solidFill>
                <a:schemeClr val="tx1">
                  <a:lumMod val="50000"/>
                  <a:lumOff val="50000"/>
                </a:schemeClr>
              </a:solidFill>
              <a:latin typeface="Impact MT Std" pitchFamily="34" charset="0"/>
              <a:ea typeface="微软雅黑" pitchFamily="34" charset="-122"/>
              <a:sym typeface="微软雅黑" pitchFamily="34" charset="-122"/>
            </a:endParaRPr>
          </a:p>
        </p:txBody>
      </p:sp>
      <p:sp>
        <p:nvSpPr>
          <p:cNvPr id="36" name="矩形 4"/>
          <p:cNvSpPr>
            <a:spLocks noChangeArrowheads="1"/>
          </p:cNvSpPr>
          <p:nvPr/>
        </p:nvSpPr>
        <p:spPr bwMode="auto">
          <a:xfrm>
            <a:off x="7753771" y="4407495"/>
            <a:ext cx="30963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r>
              <a:rPr lang="zh-CN" altLang="en-US" sz="2400" b="1" dirty="0" smtClean="0">
                <a:solidFill>
                  <a:schemeClr val="bg1"/>
                </a:solidFill>
                <a:latin typeface="Impact MT Std" pitchFamily="34" charset="0"/>
                <a:ea typeface="微软雅黑" pitchFamily="34" charset="-122"/>
                <a:sym typeface="微软雅黑" pitchFamily="34" charset="-122"/>
              </a:rPr>
              <a:t>相比较去年同期下降</a:t>
            </a:r>
            <a:endParaRPr lang="zh-CN" altLang="en-US" sz="2400" b="1" dirty="0">
              <a:solidFill>
                <a:schemeClr val="bg1"/>
              </a:solidFill>
              <a:latin typeface="Impact MT Std" pitchFamily="34" charset="0"/>
              <a:ea typeface="微软雅黑" pitchFamily="34" charset="-122"/>
              <a:sym typeface="微软雅黑" pitchFamily="34" charset="-122"/>
            </a:endParaRPr>
          </a:p>
        </p:txBody>
      </p:sp>
      <p:grpSp>
        <p:nvGrpSpPr>
          <p:cNvPr id="65" name="Group 15"/>
          <p:cNvGrpSpPr/>
          <p:nvPr/>
        </p:nvGrpSpPr>
        <p:grpSpPr>
          <a:xfrm>
            <a:off x="1816309" y="2365276"/>
            <a:ext cx="4908313" cy="1673063"/>
            <a:chOff x="2857168" y="956496"/>
            <a:chExt cx="4619957" cy="1574773"/>
          </a:xfrm>
        </p:grpSpPr>
        <p:sp>
          <p:nvSpPr>
            <p:cNvPr id="66" name="Oval 44"/>
            <p:cNvSpPr>
              <a:spLocks/>
            </p:cNvSpPr>
            <p:nvPr/>
          </p:nvSpPr>
          <p:spPr bwMode="auto">
            <a:xfrm>
              <a:off x="2857168" y="956496"/>
              <a:ext cx="523875" cy="523875"/>
            </a:xfrm>
            <a:prstGeom prst="ellipse">
              <a:avLst/>
            </a:prstGeom>
            <a:solidFill>
              <a:srgbClr val="E62A2A">
                <a:alpha val="84999"/>
              </a:srgbClr>
            </a:solidFill>
            <a:ln>
              <a:noFill/>
            </a:ln>
            <a:extLst>
              <a:ext uri="{91240B29-F687-4F45-9708-019B960494DF}">
                <a14:hiddenLine xmlns:a14="http://schemas.microsoft.com/office/drawing/2010/main" w="25400" cap="flat">
                  <a:solidFill>
                    <a:schemeClr val="tx1">
                      <a:alpha val="84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7" name="Oval 45"/>
            <p:cNvSpPr>
              <a:spLocks/>
            </p:cNvSpPr>
            <p:nvPr/>
          </p:nvSpPr>
          <p:spPr bwMode="auto">
            <a:xfrm>
              <a:off x="7015530" y="1425637"/>
              <a:ext cx="442913" cy="442913"/>
            </a:xfrm>
            <a:prstGeom prst="ellipse">
              <a:avLst/>
            </a:prstGeom>
            <a:noFill/>
            <a:ln w="63500" cap="flat">
              <a:solidFill>
                <a:srgbClr val="C00000">
                  <a:alpha val="85000"/>
                </a:srgb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68" name="Oval 46"/>
            <p:cNvSpPr>
              <a:spLocks/>
            </p:cNvSpPr>
            <p:nvPr/>
          </p:nvSpPr>
          <p:spPr bwMode="auto">
            <a:xfrm>
              <a:off x="7339012" y="2393156"/>
              <a:ext cx="138113" cy="138113"/>
            </a:xfrm>
            <a:prstGeom prst="ellipse">
              <a:avLst/>
            </a:prstGeom>
            <a:solidFill>
              <a:srgbClr val="E62A2A"/>
            </a:solidFill>
            <a:ln>
              <a:noFill/>
            </a:ln>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grpSp>
      <p:grpSp>
        <p:nvGrpSpPr>
          <p:cNvPr id="69" name="Group 19"/>
          <p:cNvGrpSpPr/>
          <p:nvPr/>
        </p:nvGrpSpPr>
        <p:grpSpPr>
          <a:xfrm>
            <a:off x="1990282" y="1938555"/>
            <a:ext cx="1193527" cy="2093316"/>
            <a:chOff x="2980029" y="2084252"/>
            <a:chExt cx="1592209" cy="2795993"/>
          </a:xfrm>
        </p:grpSpPr>
        <p:grpSp>
          <p:nvGrpSpPr>
            <p:cNvPr id="70" name="Group 17"/>
            <p:cNvGrpSpPr>
              <a:grpSpLocks/>
            </p:cNvGrpSpPr>
            <p:nvPr/>
          </p:nvGrpSpPr>
          <p:grpSpPr bwMode="auto">
            <a:xfrm>
              <a:off x="2980029" y="2084252"/>
              <a:ext cx="1592209" cy="2795993"/>
              <a:chOff x="0" y="-2027"/>
              <a:chExt cx="1894" cy="3650"/>
            </a:xfrm>
          </p:grpSpPr>
          <p:sp>
            <p:nvSpPr>
              <p:cNvPr id="72" name="Freeform 18"/>
              <p:cNvSpPr>
                <a:spLocks/>
              </p:cNvSpPr>
              <p:nvPr/>
            </p:nvSpPr>
            <p:spPr bwMode="auto">
              <a:xfrm>
                <a:off x="0" y="0"/>
                <a:ext cx="1894" cy="162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3" name="Rectangle 19"/>
              <p:cNvSpPr>
                <a:spLocks/>
              </p:cNvSpPr>
              <p:nvPr/>
            </p:nvSpPr>
            <p:spPr bwMode="auto">
              <a:xfrm>
                <a:off x="567" y="-2027"/>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40%</a:t>
                </a:r>
              </a:p>
            </p:txBody>
          </p:sp>
        </p:grpSp>
        <p:cxnSp>
          <p:nvCxnSpPr>
            <p:cNvPr id="71" name="Straight Connector 21"/>
            <p:cNvCxnSpPr>
              <a:endCxn id="72" idx="2"/>
            </p:cNvCxnSpPr>
            <p:nvPr/>
          </p:nvCxnSpPr>
          <p:spPr>
            <a:xfrm>
              <a:off x="3757600" y="2406455"/>
              <a:ext cx="22145" cy="1170000"/>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4" name="Group 24"/>
          <p:cNvGrpSpPr/>
          <p:nvPr/>
        </p:nvGrpSpPr>
        <p:grpSpPr>
          <a:xfrm>
            <a:off x="2780414" y="1931231"/>
            <a:ext cx="1193527" cy="2099864"/>
            <a:chOff x="4103989" y="2062474"/>
            <a:chExt cx="1592209" cy="2804737"/>
          </a:xfrm>
        </p:grpSpPr>
        <p:grpSp>
          <p:nvGrpSpPr>
            <p:cNvPr id="75" name="Group 20"/>
            <p:cNvGrpSpPr>
              <a:grpSpLocks/>
            </p:cNvGrpSpPr>
            <p:nvPr/>
          </p:nvGrpSpPr>
          <p:grpSpPr bwMode="auto">
            <a:xfrm>
              <a:off x="4103989" y="2062474"/>
              <a:ext cx="1592209" cy="2804737"/>
              <a:chOff x="0" y="-2601"/>
              <a:chExt cx="1894" cy="3658"/>
            </a:xfrm>
          </p:grpSpPr>
          <p:sp>
            <p:nvSpPr>
              <p:cNvPr id="77" name="Freeform 21"/>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78" name="Rectangle 22"/>
              <p:cNvSpPr>
                <a:spLocks/>
              </p:cNvSpPr>
              <p:nvPr/>
            </p:nvSpPr>
            <p:spPr bwMode="auto">
              <a:xfrm>
                <a:off x="556" y="-2601"/>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30%</a:t>
                </a:r>
              </a:p>
            </p:txBody>
          </p:sp>
        </p:grpSp>
        <p:cxnSp>
          <p:nvCxnSpPr>
            <p:cNvPr id="76" name="Straight Connector 26"/>
            <p:cNvCxnSpPr/>
            <p:nvPr/>
          </p:nvCxnSpPr>
          <p:spPr>
            <a:xfrm>
              <a:off x="4881901" y="2406454"/>
              <a:ext cx="21804"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79" name="Group 30"/>
          <p:cNvGrpSpPr/>
          <p:nvPr/>
        </p:nvGrpSpPr>
        <p:grpSpPr>
          <a:xfrm>
            <a:off x="4492766" y="1941617"/>
            <a:ext cx="1193527" cy="2091024"/>
            <a:chOff x="6367886" y="2087314"/>
            <a:chExt cx="1592209" cy="2792932"/>
          </a:xfrm>
        </p:grpSpPr>
        <p:grpSp>
          <p:nvGrpSpPr>
            <p:cNvPr id="84" name="Group 23"/>
            <p:cNvGrpSpPr>
              <a:grpSpLocks/>
            </p:cNvGrpSpPr>
            <p:nvPr/>
          </p:nvGrpSpPr>
          <p:grpSpPr bwMode="auto">
            <a:xfrm>
              <a:off x="6367886" y="2087314"/>
              <a:ext cx="1592209" cy="2792932"/>
              <a:chOff x="0" y="-1789"/>
              <a:chExt cx="1894" cy="3646"/>
            </a:xfrm>
          </p:grpSpPr>
          <p:sp>
            <p:nvSpPr>
              <p:cNvPr id="86" name="Freeform 24"/>
              <p:cNvSpPr>
                <a:spLocks/>
              </p:cNvSpPr>
              <p:nvPr/>
            </p:nvSpPr>
            <p:spPr bwMode="auto">
              <a:xfrm>
                <a:off x="0" y="0"/>
                <a:ext cx="1894" cy="1857"/>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C00000"/>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87" name="Rectangle 25"/>
              <p:cNvSpPr>
                <a:spLocks/>
              </p:cNvSpPr>
              <p:nvPr/>
            </p:nvSpPr>
            <p:spPr bwMode="auto">
              <a:xfrm>
                <a:off x="578" y="-1789"/>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65%</a:t>
                </a:r>
              </a:p>
            </p:txBody>
          </p:sp>
        </p:grpSp>
        <p:cxnSp>
          <p:nvCxnSpPr>
            <p:cNvPr id="85" name="Straight Connector 32"/>
            <p:cNvCxnSpPr/>
            <p:nvPr/>
          </p:nvCxnSpPr>
          <p:spPr>
            <a:xfrm rot="5400000" flipV="1">
              <a:off x="6659990" y="2908313"/>
              <a:ext cx="1008000" cy="4283"/>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88" name="Group 35"/>
          <p:cNvGrpSpPr/>
          <p:nvPr/>
        </p:nvGrpSpPr>
        <p:grpSpPr>
          <a:xfrm>
            <a:off x="3605065" y="1936710"/>
            <a:ext cx="1194157" cy="2094699"/>
            <a:chOff x="5204412" y="2082406"/>
            <a:chExt cx="1593049" cy="2797840"/>
          </a:xfrm>
        </p:grpSpPr>
        <p:grpSp>
          <p:nvGrpSpPr>
            <p:cNvPr id="89" name="Group 14"/>
            <p:cNvGrpSpPr>
              <a:grpSpLocks/>
            </p:cNvGrpSpPr>
            <p:nvPr/>
          </p:nvGrpSpPr>
          <p:grpSpPr bwMode="auto">
            <a:xfrm>
              <a:off x="5204412" y="2082406"/>
              <a:ext cx="1593049" cy="2797840"/>
              <a:chOff x="0" y="-1020"/>
              <a:chExt cx="1894" cy="3651"/>
            </a:xfrm>
          </p:grpSpPr>
          <p:sp>
            <p:nvSpPr>
              <p:cNvPr id="91" name="Freeform 15"/>
              <p:cNvSpPr>
                <a:spLocks/>
              </p:cNvSpPr>
              <p:nvPr/>
            </p:nvSpPr>
            <p:spPr bwMode="auto">
              <a:xfrm>
                <a:off x="0" y="0"/>
                <a:ext cx="1894" cy="2631"/>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2" name="Rectangle 16"/>
              <p:cNvSpPr>
                <a:spLocks/>
              </p:cNvSpPr>
              <p:nvPr/>
            </p:nvSpPr>
            <p:spPr bwMode="auto">
              <a:xfrm>
                <a:off x="570" y="-1020"/>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85%</a:t>
                </a:r>
              </a:p>
            </p:txBody>
          </p:sp>
        </p:grpSp>
        <p:cxnSp>
          <p:nvCxnSpPr>
            <p:cNvPr id="90" name="Straight Connector 37"/>
            <p:cNvCxnSpPr/>
            <p:nvPr/>
          </p:nvCxnSpPr>
          <p:spPr>
            <a:xfrm rot="5400000" flipV="1">
              <a:off x="5788028" y="2633036"/>
              <a:ext cx="432000" cy="4284"/>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grpSp>
        <p:nvGrpSpPr>
          <p:cNvPr id="93" name="Group 41"/>
          <p:cNvGrpSpPr/>
          <p:nvPr/>
        </p:nvGrpSpPr>
        <p:grpSpPr>
          <a:xfrm>
            <a:off x="5313385" y="1946682"/>
            <a:ext cx="1193527" cy="2077473"/>
            <a:chOff x="7507820" y="2092379"/>
            <a:chExt cx="1592209" cy="2774832"/>
          </a:xfrm>
        </p:grpSpPr>
        <p:grpSp>
          <p:nvGrpSpPr>
            <p:cNvPr id="94" name="Group 26"/>
            <p:cNvGrpSpPr>
              <a:grpSpLocks/>
            </p:cNvGrpSpPr>
            <p:nvPr/>
          </p:nvGrpSpPr>
          <p:grpSpPr bwMode="auto">
            <a:xfrm>
              <a:off x="7507820" y="2092379"/>
              <a:ext cx="1592209" cy="2774832"/>
              <a:chOff x="0" y="-2562"/>
              <a:chExt cx="1894" cy="3619"/>
            </a:xfrm>
          </p:grpSpPr>
          <p:sp>
            <p:nvSpPr>
              <p:cNvPr id="96" name="Freeform 27"/>
              <p:cNvSpPr>
                <a:spLocks/>
              </p:cNvSpPr>
              <p:nvPr/>
            </p:nvSpPr>
            <p:spPr bwMode="auto">
              <a:xfrm>
                <a:off x="0" y="-17"/>
                <a:ext cx="1894" cy="1074"/>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rgbClr val="E62A2A">
                  <a:alpha val="80000"/>
                </a:srgbClr>
              </a:solidFill>
              <a:ln>
                <a:noFill/>
              </a:ln>
              <a:extLst>
                <a:ext uri="{91240B29-F687-4F45-9708-019B960494DF}">
                  <a14:hiddenLine xmlns:a14="http://schemas.microsoft.com/office/drawing/2010/main" w="25400" cap="flat">
                    <a:solidFill>
                      <a:schemeClr val="tx1">
                        <a:alpha val="79999"/>
                      </a:schemeClr>
                    </a:solidFill>
                    <a:miter lim="800000"/>
                    <a:headEnd type="none" w="med" len="med"/>
                    <a:tailEnd type="none" w="med" len="med"/>
                  </a14:hiddenLine>
                </a:ext>
              </a:extLst>
            </p:spPr>
            <p:txBody>
              <a:bodyPr lIns="0" tIns="0" rIns="0" bIns="0"/>
              <a:lstStyle/>
              <a:p>
                <a:endParaRPr lang="en-US" sz="2000">
                  <a:latin typeface="微软雅黑" panose="020B0503020204020204" pitchFamily="34" charset="-122"/>
                  <a:ea typeface="微软雅黑" panose="020B0503020204020204" pitchFamily="34" charset="-122"/>
                </a:endParaRPr>
              </a:p>
            </p:txBody>
          </p:sp>
          <p:sp>
            <p:nvSpPr>
              <p:cNvPr id="97" name="Rectangle 28"/>
              <p:cNvSpPr>
                <a:spLocks/>
              </p:cNvSpPr>
              <p:nvPr/>
            </p:nvSpPr>
            <p:spPr bwMode="auto">
              <a:xfrm>
                <a:off x="590" y="-2562"/>
                <a:ext cx="745" cy="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a:r>
                  <a:rPr lang="en-US" sz="1400" dirty="0">
                    <a:solidFill>
                      <a:srgbClr val="2C3637"/>
                    </a:solidFill>
                    <a:latin typeface="微软雅黑" panose="020B0503020204020204" pitchFamily="34" charset="-122"/>
                    <a:ea typeface="微软雅黑" panose="020B0503020204020204" pitchFamily="34" charset="-122"/>
                    <a:cs typeface="Bebas Neue" charset="0"/>
                    <a:sym typeface="Bebas Neue" charset="0"/>
                  </a:rPr>
                  <a:t>35%</a:t>
                </a:r>
              </a:p>
            </p:txBody>
          </p:sp>
        </p:grpSp>
        <p:cxnSp>
          <p:nvCxnSpPr>
            <p:cNvPr id="95" name="Straight Connector 43"/>
            <p:cNvCxnSpPr/>
            <p:nvPr/>
          </p:nvCxnSpPr>
          <p:spPr>
            <a:xfrm>
              <a:off x="8320445" y="2406454"/>
              <a:ext cx="0" cy="1594037"/>
            </a:xfrm>
            <a:prstGeom prst="line">
              <a:avLst/>
            </a:prstGeom>
            <a:ln w="19050">
              <a:solidFill>
                <a:srgbClr val="C00000"/>
              </a:solidFill>
              <a:prstDash val="sysDot"/>
              <a:headEnd type="oval" w="lg" len="lg"/>
              <a:tailEnd type="none" w="lg" len="lg"/>
            </a:ln>
          </p:spPr>
          <p:style>
            <a:lnRef idx="1">
              <a:schemeClr val="accent1"/>
            </a:lnRef>
            <a:fillRef idx="0">
              <a:schemeClr val="accent1"/>
            </a:fillRef>
            <a:effectRef idx="0">
              <a:schemeClr val="accent1"/>
            </a:effectRef>
            <a:fontRef idx="minor">
              <a:schemeClr val="tx1"/>
            </a:fontRef>
          </p:style>
        </p:cxnSp>
      </p:grpSp>
      <p:sp>
        <p:nvSpPr>
          <p:cNvPr id="98" name="Content Placeholder 2"/>
          <p:cNvSpPr txBox="1">
            <a:spLocks/>
          </p:cNvSpPr>
          <p:nvPr/>
        </p:nvSpPr>
        <p:spPr>
          <a:xfrm>
            <a:off x="2285230" y="4293096"/>
            <a:ext cx="3807068" cy="1082570"/>
          </a:xfrm>
          <a:prstGeom prst="rect">
            <a:avLst/>
          </a:prstGeom>
        </p:spPr>
        <p:txBody>
          <a:bodyPr vert="horz" lIns="91440" tIns="45720" rIns="91440" bIns="45720" rtlCol="0">
            <a:normAutofit fontScale="92500" lnSpcReduction="10000"/>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201</a:t>
            </a:r>
            <a:r>
              <a:rPr lang="en-US" sz="2400" b="1" dirty="0">
                <a:solidFill>
                  <a:schemeClr val="tx1">
                    <a:lumMod val="75000"/>
                    <a:lumOff val="25000"/>
                  </a:schemeClr>
                </a:solidFill>
                <a:latin typeface="微软雅黑" panose="020B0503020204020204" pitchFamily="34" charset="-122"/>
                <a:ea typeface="微软雅黑" panose="020B0503020204020204" pitchFamily="34" charset="-122"/>
              </a:rPr>
              <a:t>4</a:t>
            </a:r>
            <a:r>
              <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输入标题</a:t>
            </a:r>
            <a:endParaRPr lang="id-ID"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endParaRPr lang="en-US"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03" name="TextBox 102"/>
          <p:cNvSpPr txBox="1"/>
          <p:nvPr/>
        </p:nvSpPr>
        <p:spPr>
          <a:xfrm>
            <a:off x="2104555" y="3801894"/>
            <a:ext cx="845836"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4" name="TextBox 103"/>
          <p:cNvSpPr txBox="1"/>
          <p:nvPr/>
        </p:nvSpPr>
        <p:spPr>
          <a:xfrm>
            <a:off x="3022399" y="3806913"/>
            <a:ext cx="775099" cy="46166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766351" y="3795720"/>
            <a:ext cx="840224"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6" name="TextBox 105"/>
          <p:cNvSpPr txBox="1"/>
          <p:nvPr/>
        </p:nvSpPr>
        <p:spPr>
          <a:xfrm>
            <a:off x="4678583" y="3801894"/>
            <a:ext cx="789561" cy="461665"/>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07" name="TextBox 106"/>
          <p:cNvSpPr txBox="1"/>
          <p:nvPr/>
        </p:nvSpPr>
        <p:spPr>
          <a:xfrm>
            <a:off x="5470671" y="3811927"/>
            <a:ext cx="888808" cy="276999"/>
          </a:xfrm>
          <a:prstGeom prst="rect">
            <a:avLst/>
          </a:prstGeom>
          <a:noFill/>
        </p:spPr>
        <p:txBody>
          <a:bodyPr wrap="square" rtlCol="0">
            <a:spAutoFit/>
          </a:bodyPr>
          <a:lstStyle/>
          <a:p>
            <a:pPr algn="ctr"/>
            <a:r>
              <a:rPr lang="zh-CN" altLang="en-US" sz="1200" dirty="0" smtClean="0">
                <a:solidFill>
                  <a:schemeClr val="bg1">
                    <a:lumMod val="95000"/>
                  </a:schemeClr>
                </a:solidFill>
                <a:latin typeface="微软雅黑" panose="020B0503020204020204" pitchFamily="34" charset="-122"/>
                <a:ea typeface="微软雅黑" panose="020B0503020204020204" pitchFamily="34" charset="-122"/>
              </a:rPr>
              <a:t>输入标题</a:t>
            </a:r>
            <a:endParaRPr lang="id-ID" sz="1200" b="1"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239117" y="220849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5" y="2229726"/>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未来计划</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0"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1" name="圆角矩形 100"/>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18" name="圆角矩形 117"/>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0" name="圆角矩形 119"/>
          <p:cNvSpPr/>
          <p:nvPr/>
        </p:nvSpPr>
        <p:spPr>
          <a:xfrm>
            <a:off x="-383133" y="2599295"/>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标题 4"/>
          <p:cNvSpPr txBox="1">
            <a:spLocks/>
          </p:cNvSpPr>
          <p:nvPr/>
        </p:nvSpPr>
        <p:spPr>
          <a:xfrm>
            <a:off x="48915" y="2599295"/>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22" name="圆角矩形 121"/>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31</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7970623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fill="hold" grpId="0" nodeType="withEffect">
                                  <p:stCondLst>
                                    <p:cond delay="5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50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1+#ppt_w/2"/>
                                          </p:val>
                                        </p:tav>
                                        <p:tav tm="100000">
                                          <p:val>
                                            <p:strVal val="#ppt_x"/>
                                          </p:val>
                                        </p:tav>
                                      </p:tavLst>
                                    </p:anim>
                                    <p:anim calcmode="lin" valueType="num">
                                      <p:cBhvr additive="base">
                                        <p:cTn id="24" dur="500" fill="hold"/>
                                        <p:tgtEl>
                                          <p:spTgt spid="33"/>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5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53" presetClass="entr" presetSubtype="16" fill="hold" nodeType="withEffect">
                                  <p:stCondLst>
                                    <p:cond delay="1000"/>
                                  </p:stCondLst>
                                  <p:childTnLst>
                                    <p:set>
                                      <p:cBhvr>
                                        <p:cTn id="38" dur="1" fill="hold">
                                          <p:stCondLst>
                                            <p:cond delay="0"/>
                                          </p:stCondLst>
                                        </p:cTn>
                                        <p:tgtEl>
                                          <p:spTgt spid="65"/>
                                        </p:tgtEl>
                                        <p:attrNameLst>
                                          <p:attrName>style.visibility</p:attrName>
                                        </p:attrNameLst>
                                      </p:cBhvr>
                                      <p:to>
                                        <p:strVal val="visible"/>
                                      </p:to>
                                    </p:set>
                                    <p:anim calcmode="lin" valueType="num">
                                      <p:cBhvr>
                                        <p:cTn id="39" dur="500" fill="hold"/>
                                        <p:tgtEl>
                                          <p:spTgt spid="65"/>
                                        </p:tgtEl>
                                        <p:attrNameLst>
                                          <p:attrName>ppt_w</p:attrName>
                                        </p:attrNameLst>
                                      </p:cBhvr>
                                      <p:tavLst>
                                        <p:tav tm="0">
                                          <p:val>
                                            <p:fltVal val="0"/>
                                          </p:val>
                                        </p:tav>
                                        <p:tav tm="100000">
                                          <p:val>
                                            <p:strVal val="#ppt_w"/>
                                          </p:val>
                                        </p:tav>
                                      </p:tavLst>
                                    </p:anim>
                                    <p:anim calcmode="lin" valueType="num">
                                      <p:cBhvr>
                                        <p:cTn id="40" dur="500" fill="hold"/>
                                        <p:tgtEl>
                                          <p:spTgt spid="65"/>
                                        </p:tgtEl>
                                        <p:attrNameLst>
                                          <p:attrName>ppt_h</p:attrName>
                                        </p:attrNameLst>
                                      </p:cBhvr>
                                      <p:tavLst>
                                        <p:tav tm="0">
                                          <p:val>
                                            <p:fltVal val="0"/>
                                          </p:val>
                                        </p:tav>
                                        <p:tav tm="100000">
                                          <p:val>
                                            <p:strVal val="#ppt_h"/>
                                          </p:val>
                                        </p:tav>
                                      </p:tavLst>
                                    </p:anim>
                                    <p:animEffect transition="in" filter="fade">
                                      <p:cBhvr>
                                        <p:cTn id="41" dur="500"/>
                                        <p:tgtEl>
                                          <p:spTgt spid="65"/>
                                        </p:tgtEl>
                                      </p:cBhvr>
                                    </p:animEffect>
                                  </p:childTnLst>
                                </p:cTn>
                              </p:par>
                              <p:par>
                                <p:cTn id="42" presetID="53" presetClass="entr" presetSubtype="16" fill="hold" nodeType="withEffect">
                                  <p:stCondLst>
                                    <p:cond delay="1000"/>
                                  </p:stCondLst>
                                  <p:childTnLst>
                                    <p:set>
                                      <p:cBhvr>
                                        <p:cTn id="43" dur="1" fill="hold">
                                          <p:stCondLst>
                                            <p:cond delay="0"/>
                                          </p:stCondLst>
                                        </p:cTn>
                                        <p:tgtEl>
                                          <p:spTgt spid="69"/>
                                        </p:tgtEl>
                                        <p:attrNameLst>
                                          <p:attrName>style.visibility</p:attrName>
                                        </p:attrNameLst>
                                      </p:cBhvr>
                                      <p:to>
                                        <p:strVal val="visible"/>
                                      </p:to>
                                    </p:set>
                                    <p:anim calcmode="lin" valueType="num">
                                      <p:cBhvr>
                                        <p:cTn id="44" dur="500" fill="hold"/>
                                        <p:tgtEl>
                                          <p:spTgt spid="69"/>
                                        </p:tgtEl>
                                        <p:attrNameLst>
                                          <p:attrName>ppt_w</p:attrName>
                                        </p:attrNameLst>
                                      </p:cBhvr>
                                      <p:tavLst>
                                        <p:tav tm="0">
                                          <p:val>
                                            <p:fltVal val="0"/>
                                          </p:val>
                                        </p:tav>
                                        <p:tav tm="100000">
                                          <p:val>
                                            <p:strVal val="#ppt_w"/>
                                          </p:val>
                                        </p:tav>
                                      </p:tavLst>
                                    </p:anim>
                                    <p:anim calcmode="lin" valueType="num">
                                      <p:cBhvr>
                                        <p:cTn id="45" dur="500" fill="hold"/>
                                        <p:tgtEl>
                                          <p:spTgt spid="69"/>
                                        </p:tgtEl>
                                        <p:attrNameLst>
                                          <p:attrName>ppt_h</p:attrName>
                                        </p:attrNameLst>
                                      </p:cBhvr>
                                      <p:tavLst>
                                        <p:tav tm="0">
                                          <p:val>
                                            <p:fltVal val="0"/>
                                          </p:val>
                                        </p:tav>
                                        <p:tav tm="100000">
                                          <p:val>
                                            <p:strVal val="#ppt_h"/>
                                          </p:val>
                                        </p:tav>
                                      </p:tavLst>
                                    </p:anim>
                                    <p:animEffect transition="in" filter="fade">
                                      <p:cBhvr>
                                        <p:cTn id="46" dur="500"/>
                                        <p:tgtEl>
                                          <p:spTgt spid="69"/>
                                        </p:tgtEl>
                                      </p:cBhvr>
                                    </p:animEffect>
                                  </p:childTnLst>
                                </p:cTn>
                              </p:par>
                              <p:par>
                                <p:cTn id="47" presetID="53" presetClass="entr" presetSubtype="16" fill="hold" nodeType="withEffect">
                                  <p:stCondLst>
                                    <p:cond delay="100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par>
                                <p:cTn id="52" presetID="53" presetClass="entr" presetSubtype="16" fill="hold" nodeType="withEffect">
                                  <p:stCondLst>
                                    <p:cond delay="1000"/>
                                  </p:stCondLst>
                                  <p:childTnLst>
                                    <p:set>
                                      <p:cBhvr>
                                        <p:cTn id="53" dur="1" fill="hold">
                                          <p:stCondLst>
                                            <p:cond delay="0"/>
                                          </p:stCondLst>
                                        </p:cTn>
                                        <p:tgtEl>
                                          <p:spTgt spid="79"/>
                                        </p:tgtEl>
                                        <p:attrNameLst>
                                          <p:attrName>style.visibility</p:attrName>
                                        </p:attrNameLst>
                                      </p:cBhvr>
                                      <p:to>
                                        <p:strVal val="visible"/>
                                      </p:to>
                                    </p:set>
                                    <p:anim calcmode="lin" valueType="num">
                                      <p:cBhvr>
                                        <p:cTn id="54" dur="500" fill="hold"/>
                                        <p:tgtEl>
                                          <p:spTgt spid="79"/>
                                        </p:tgtEl>
                                        <p:attrNameLst>
                                          <p:attrName>ppt_w</p:attrName>
                                        </p:attrNameLst>
                                      </p:cBhvr>
                                      <p:tavLst>
                                        <p:tav tm="0">
                                          <p:val>
                                            <p:fltVal val="0"/>
                                          </p:val>
                                        </p:tav>
                                        <p:tav tm="100000">
                                          <p:val>
                                            <p:strVal val="#ppt_w"/>
                                          </p:val>
                                        </p:tav>
                                      </p:tavLst>
                                    </p:anim>
                                    <p:anim calcmode="lin" valueType="num">
                                      <p:cBhvr>
                                        <p:cTn id="55" dur="500" fill="hold"/>
                                        <p:tgtEl>
                                          <p:spTgt spid="79"/>
                                        </p:tgtEl>
                                        <p:attrNameLst>
                                          <p:attrName>ppt_h</p:attrName>
                                        </p:attrNameLst>
                                      </p:cBhvr>
                                      <p:tavLst>
                                        <p:tav tm="0">
                                          <p:val>
                                            <p:fltVal val="0"/>
                                          </p:val>
                                        </p:tav>
                                        <p:tav tm="100000">
                                          <p:val>
                                            <p:strVal val="#ppt_h"/>
                                          </p:val>
                                        </p:tav>
                                      </p:tavLst>
                                    </p:anim>
                                    <p:animEffect transition="in" filter="fade">
                                      <p:cBhvr>
                                        <p:cTn id="56" dur="500"/>
                                        <p:tgtEl>
                                          <p:spTgt spid="79"/>
                                        </p:tgtEl>
                                      </p:cBhvr>
                                    </p:animEffect>
                                  </p:childTnLst>
                                </p:cTn>
                              </p:par>
                              <p:par>
                                <p:cTn id="57" presetID="53" presetClass="entr" presetSubtype="16" fill="hold" nodeType="withEffect">
                                  <p:stCondLst>
                                    <p:cond delay="1000"/>
                                  </p:stCondLst>
                                  <p:childTnLst>
                                    <p:set>
                                      <p:cBhvr>
                                        <p:cTn id="58" dur="1" fill="hold">
                                          <p:stCondLst>
                                            <p:cond delay="0"/>
                                          </p:stCondLst>
                                        </p:cTn>
                                        <p:tgtEl>
                                          <p:spTgt spid="88"/>
                                        </p:tgtEl>
                                        <p:attrNameLst>
                                          <p:attrName>style.visibility</p:attrName>
                                        </p:attrNameLst>
                                      </p:cBhvr>
                                      <p:to>
                                        <p:strVal val="visible"/>
                                      </p:to>
                                    </p:set>
                                    <p:anim calcmode="lin" valueType="num">
                                      <p:cBhvr>
                                        <p:cTn id="59" dur="500" fill="hold"/>
                                        <p:tgtEl>
                                          <p:spTgt spid="88"/>
                                        </p:tgtEl>
                                        <p:attrNameLst>
                                          <p:attrName>ppt_w</p:attrName>
                                        </p:attrNameLst>
                                      </p:cBhvr>
                                      <p:tavLst>
                                        <p:tav tm="0">
                                          <p:val>
                                            <p:fltVal val="0"/>
                                          </p:val>
                                        </p:tav>
                                        <p:tav tm="100000">
                                          <p:val>
                                            <p:strVal val="#ppt_w"/>
                                          </p:val>
                                        </p:tav>
                                      </p:tavLst>
                                    </p:anim>
                                    <p:anim calcmode="lin" valueType="num">
                                      <p:cBhvr>
                                        <p:cTn id="60" dur="500" fill="hold"/>
                                        <p:tgtEl>
                                          <p:spTgt spid="88"/>
                                        </p:tgtEl>
                                        <p:attrNameLst>
                                          <p:attrName>ppt_h</p:attrName>
                                        </p:attrNameLst>
                                      </p:cBhvr>
                                      <p:tavLst>
                                        <p:tav tm="0">
                                          <p:val>
                                            <p:fltVal val="0"/>
                                          </p:val>
                                        </p:tav>
                                        <p:tav tm="100000">
                                          <p:val>
                                            <p:strVal val="#ppt_h"/>
                                          </p:val>
                                        </p:tav>
                                      </p:tavLst>
                                    </p:anim>
                                    <p:animEffect transition="in" filter="fade">
                                      <p:cBhvr>
                                        <p:cTn id="61" dur="500"/>
                                        <p:tgtEl>
                                          <p:spTgt spid="88"/>
                                        </p:tgtEl>
                                      </p:cBhvr>
                                    </p:animEffect>
                                  </p:childTnLst>
                                </p:cTn>
                              </p:par>
                              <p:par>
                                <p:cTn id="62" presetID="53" presetClass="entr" presetSubtype="16" fill="hold" nodeType="withEffect">
                                  <p:stCondLst>
                                    <p:cond delay="1000"/>
                                  </p:stCondLst>
                                  <p:childTnLst>
                                    <p:set>
                                      <p:cBhvr>
                                        <p:cTn id="63" dur="1" fill="hold">
                                          <p:stCondLst>
                                            <p:cond delay="0"/>
                                          </p:stCondLst>
                                        </p:cTn>
                                        <p:tgtEl>
                                          <p:spTgt spid="93"/>
                                        </p:tgtEl>
                                        <p:attrNameLst>
                                          <p:attrName>style.visibility</p:attrName>
                                        </p:attrNameLst>
                                      </p:cBhvr>
                                      <p:to>
                                        <p:strVal val="visible"/>
                                      </p:to>
                                    </p:set>
                                    <p:anim calcmode="lin" valueType="num">
                                      <p:cBhvr>
                                        <p:cTn id="64" dur="500" fill="hold"/>
                                        <p:tgtEl>
                                          <p:spTgt spid="93"/>
                                        </p:tgtEl>
                                        <p:attrNameLst>
                                          <p:attrName>ppt_w</p:attrName>
                                        </p:attrNameLst>
                                      </p:cBhvr>
                                      <p:tavLst>
                                        <p:tav tm="0">
                                          <p:val>
                                            <p:fltVal val="0"/>
                                          </p:val>
                                        </p:tav>
                                        <p:tav tm="100000">
                                          <p:val>
                                            <p:strVal val="#ppt_w"/>
                                          </p:val>
                                        </p:tav>
                                      </p:tavLst>
                                    </p:anim>
                                    <p:anim calcmode="lin" valueType="num">
                                      <p:cBhvr>
                                        <p:cTn id="65" dur="500" fill="hold"/>
                                        <p:tgtEl>
                                          <p:spTgt spid="93"/>
                                        </p:tgtEl>
                                        <p:attrNameLst>
                                          <p:attrName>ppt_h</p:attrName>
                                        </p:attrNameLst>
                                      </p:cBhvr>
                                      <p:tavLst>
                                        <p:tav tm="0">
                                          <p:val>
                                            <p:fltVal val="0"/>
                                          </p:val>
                                        </p:tav>
                                        <p:tav tm="100000">
                                          <p:val>
                                            <p:strVal val="#ppt_h"/>
                                          </p:val>
                                        </p:tav>
                                      </p:tavLst>
                                    </p:anim>
                                    <p:animEffect transition="in" filter="fade">
                                      <p:cBhvr>
                                        <p:cTn id="66" dur="500"/>
                                        <p:tgtEl>
                                          <p:spTgt spid="93"/>
                                        </p:tgtEl>
                                      </p:cBhvr>
                                    </p:animEffect>
                                  </p:childTnLst>
                                </p:cTn>
                              </p:par>
                              <p:par>
                                <p:cTn id="67" presetID="53" presetClass="entr" presetSubtype="16" fill="hold" grpId="0" nodeType="withEffect">
                                  <p:stCondLst>
                                    <p:cond delay="1000"/>
                                  </p:stCondLst>
                                  <p:childTnLst>
                                    <p:set>
                                      <p:cBhvr>
                                        <p:cTn id="68" dur="1" fill="hold">
                                          <p:stCondLst>
                                            <p:cond delay="0"/>
                                          </p:stCondLst>
                                        </p:cTn>
                                        <p:tgtEl>
                                          <p:spTgt spid="103"/>
                                        </p:tgtEl>
                                        <p:attrNameLst>
                                          <p:attrName>style.visibility</p:attrName>
                                        </p:attrNameLst>
                                      </p:cBhvr>
                                      <p:to>
                                        <p:strVal val="visible"/>
                                      </p:to>
                                    </p:set>
                                    <p:anim calcmode="lin" valueType="num">
                                      <p:cBhvr>
                                        <p:cTn id="69" dur="500" fill="hold"/>
                                        <p:tgtEl>
                                          <p:spTgt spid="103"/>
                                        </p:tgtEl>
                                        <p:attrNameLst>
                                          <p:attrName>ppt_w</p:attrName>
                                        </p:attrNameLst>
                                      </p:cBhvr>
                                      <p:tavLst>
                                        <p:tav tm="0">
                                          <p:val>
                                            <p:fltVal val="0"/>
                                          </p:val>
                                        </p:tav>
                                        <p:tav tm="100000">
                                          <p:val>
                                            <p:strVal val="#ppt_w"/>
                                          </p:val>
                                        </p:tav>
                                      </p:tavLst>
                                    </p:anim>
                                    <p:anim calcmode="lin" valueType="num">
                                      <p:cBhvr>
                                        <p:cTn id="70" dur="500" fill="hold"/>
                                        <p:tgtEl>
                                          <p:spTgt spid="103"/>
                                        </p:tgtEl>
                                        <p:attrNameLst>
                                          <p:attrName>ppt_h</p:attrName>
                                        </p:attrNameLst>
                                      </p:cBhvr>
                                      <p:tavLst>
                                        <p:tav tm="0">
                                          <p:val>
                                            <p:fltVal val="0"/>
                                          </p:val>
                                        </p:tav>
                                        <p:tav tm="100000">
                                          <p:val>
                                            <p:strVal val="#ppt_h"/>
                                          </p:val>
                                        </p:tav>
                                      </p:tavLst>
                                    </p:anim>
                                    <p:animEffect transition="in" filter="fade">
                                      <p:cBhvr>
                                        <p:cTn id="71" dur="500"/>
                                        <p:tgtEl>
                                          <p:spTgt spid="103"/>
                                        </p:tgtEl>
                                      </p:cBhvr>
                                    </p:animEffect>
                                  </p:childTnLst>
                                </p:cTn>
                              </p:par>
                              <p:par>
                                <p:cTn id="72" presetID="53" presetClass="entr" presetSubtype="16" fill="hold" grpId="0" nodeType="withEffect">
                                  <p:stCondLst>
                                    <p:cond delay="1000"/>
                                  </p:stCondLst>
                                  <p:childTnLst>
                                    <p:set>
                                      <p:cBhvr>
                                        <p:cTn id="73" dur="1" fill="hold">
                                          <p:stCondLst>
                                            <p:cond delay="0"/>
                                          </p:stCondLst>
                                        </p:cTn>
                                        <p:tgtEl>
                                          <p:spTgt spid="104"/>
                                        </p:tgtEl>
                                        <p:attrNameLst>
                                          <p:attrName>style.visibility</p:attrName>
                                        </p:attrNameLst>
                                      </p:cBhvr>
                                      <p:to>
                                        <p:strVal val="visible"/>
                                      </p:to>
                                    </p:set>
                                    <p:anim calcmode="lin" valueType="num">
                                      <p:cBhvr>
                                        <p:cTn id="74" dur="500" fill="hold"/>
                                        <p:tgtEl>
                                          <p:spTgt spid="104"/>
                                        </p:tgtEl>
                                        <p:attrNameLst>
                                          <p:attrName>ppt_w</p:attrName>
                                        </p:attrNameLst>
                                      </p:cBhvr>
                                      <p:tavLst>
                                        <p:tav tm="0">
                                          <p:val>
                                            <p:fltVal val="0"/>
                                          </p:val>
                                        </p:tav>
                                        <p:tav tm="100000">
                                          <p:val>
                                            <p:strVal val="#ppt_w"/>
                                          </p:val>
                                        </p:tav>
                                      </p:tavLst>
                                    </p:anim>
                                    <p:anim calcmode="lin" valueType="num">
                                      <p:cBhvr>
                                        <p:cTn id="75" dur="500" fill="hold"/>
                                        <p:tgtEl>
                                          <p:spTgt spid="104"/>
                                        </p:tgtEl>
                                        <p:attrNameLst>
                                          <p:attrName>ppt_h</p:attrName>
                                        </p:attrNameLst>
                                      </p:cBhvr>
                                      <p:tavLst>
                                        <p:tav tm="0">
                                          <p:val>
                                            <p:fltVal val="0"/>
                                          </p:val>
                                        </p:tav>
                                        <p:tav tm="100000">
                                          <p:val>
                                            <p:strVal val="#ppt_h"/>
                                          </p:val>
                                        </p:tav>
                                      </p:tavLst>
                                    </p:anim>
                                    <p:animEffect transition="in" filter="fade">
                                      <p:cBhvr>
                                        <p:cTn id="76" dur="500"/>
                                        <p:tgtEl>
                                          <p:spTgt spid="104"/>
                                        </p:tgtEl>
                                      </p:cBhvr>
                                    </p:animEffect>
                                  </p:childTnLst>
                                </p:cTn>
                              </p:par>
                              <p:par>
                                <p:cTn id="77" presetID="53" presetClass="entr" presetSubtype="16" fill="hold" grpId="0" nodeType="withEffect">
                                  <p:stCondLst>
                                    <p:cond delay="1000"/>
                                  </p:stCondLst>
                                  <p:childTnLst>
                                    <p:set>
                                      <p:cBhvr>
                                        <p:cTn id="78" dur="1" fill="hold">
                                          <p:stCondLst>
                                            <p:cond delay="0"/>
                                          </p:stCondLst>
                                        </p:cTn>
                                        <p:tgtEl>
                                          <p:spTgt spid="105"/>
                                        </p:tgtEl>
                                        <p:attrNameLst>
                                          <p:attrName>style.visibility</p:attrName>
                                        </p:attrNameLst>
                                      </p:cBhvr>
                                      <p:to>
                                        <p:strVal val="visible"/>
                                      </p:to>
                                    </p:set>
                                    <p:anim calcmode="lin" valueType="num">
                                      <p:cBhvr>
                                        <p:cTn id="79" dur="500" fill="hold"/>
                                        <p:tgtEl>
                                          <p:spTgt spid="105"/>
                                        </p:tgtEl>
                                        <p:attrNameLst>
                                          <p:attrName>ppt_w</p:attrName>
                                        </p:attrNameLst>
                                      </p:cBhvr>
                                      <p:tavLst>
                                        <p:tav tm="0">
                                          <p:val>
                                            <p:fltVal val="0"/>
                                          </p:val>
                                        </p:tav>
                                        <p:tav tm="100000">
                                          <p:val>
                                            <p:strVal val="#ppt_w"/>
                                          </p:val>
                                        </p:tav>
                                      </p:tavLst>
                                    </p:anim>
                                    <p:anim calcmode="lin" valueType="num">
                                      <p:cBhvr>
                                        <p:cTn id="80" dur="500" fill="hold"/>
                                        <p:tgtEl>
                                          <p:spTgt spid="105"/>
                                        </p:tgtEl>
                                        <p:attrNameLst>
                                          <p:attrName>ppt_h</p:attrName>
                                        </p:attrNameLst>
                                      </p:cBhvr>
                                      <p:tavLst>
                                        <p:tav tm="0">
                                          <p:val>
                                            <p:fltVal val="0"/>
                                          </p:val>
                                        </p:tav>
                                        <p:tav tm="100000">
                                          <p:val>
                                            <p:strVal val="#ppt_h"/>
                                          </p:val>
                                        </p:tav>
                                      </p:tavLst>
                                    </p:anim>
                                    <p:animEffect transition="in" filter="fade">
                                      <p:cBhvr>
                                        <p:cTn id="81" dur="500"/>
                                        <p:tgtEl>
                                          <p:spTgt spid="105"/>
                                        </p:tgtEl>
                                      </p:cBhvr>
                                    </p:animEffect>
                                  </p:childTnLst>
                                </p:cTn>
                              </p:par>
                              <p:par>
                                <p:cTn id="82" presetID="53" presetClass="entr" presetSubtype="16" fill="hold" grpId="0" nodeType="withEffect">
                                  <p:stCondLst>
                                    <p:cond delay="1000"/>
                                  </p:stCondLst>
                                  <p:childTnLst>
                                    <p:set>
                                      <p:cBhvr>
                                        <p:cTn id="83" dur="1" fill="hold">
                                          <p:stCondLst>
                                            <p:cond delay="0"/>
                                          </p:stCondLst>
                                        </p:cTn>
                                        <p:tgtEl>
                                          <p:spTgt spid="106"/>
                                        </p:tgtEl>
                                        <p:attrNameLst>
                                          <p:attrName>style.visibility</p:attrName>
                                        </p:attrNameLst>
                                      </p:cBhvr>
                                      <p:to>
                                        <p:strVal val="visible"/>
                                      </p:to>
                                    </p:set>
                                    <p:anim calcmode="lin" valueType="num">
                                      <p:cBhvr>
                                        <p:cTn id="84" dur="500" fill="hold"/>
                                        <p:tgtEl>
                                          <p:spTgt spid="106"/>
                                        </p:tgtEl>
                                        <p:attrNameLst>
                                          <p:attrName>ppt_w</p:attrName>
                                        </p:attrNameLst>
                                      </p:cBhvr>
                                      <p:tavLst>
                                        <p:tav tm="0">
                                          <p:val>
                                            <p:fltVal val="0"/>
                                          </p:val>
                                        </p:tav>
                                        <p:tav tm="100000">
                                          <p:val>
                                            <p:strVal val="#ppt_w"/>
                                          </p:val>
                                        </p:tav>
                                      </p:tavLst>
                                    </p:anim>
                                    <p:anim calcmode="lin" valueType="num">
                                      <p:cBhvr>
                                        <p:cTn id="85" dur="500" fill="hold"/>
                                        <p:tgtEl>
                                          <p:spTgt spid="106"/>
                                        </p:tgtEl>
                                        <p:attrNameLst>
                                          <p:attrName>ppt_h</p:attrName>
                                        </p:attrNameLst>
                                      </p:cBhvr>
                                      <p:tavLst>
                                        <p:tav tm="0">
                                          <p:val>
                                            <p:fltVal val="0"/>
                                          </p:val>
                                        </p:tav>
                                        <p:tav tm="100000">
                                          <p:val>
                                            <p:strVal val="#ppt_h"/>
                                          </p:val>
                                        </p:tav>
                                      </p:tavLst>
                                    </p:anim>
                                    <p:animEffect transition="in" filter="fade">
                                      <p:cBhvr>
                                        <p:cTn id="86" dur="500"/>
                                        <p:tgtEl>
                                          <p:spTgt spid="106"/>
                                        </p:tgtEl>
                                      </p:cBhvr>
                                    </p:animEffect>
                                  </p:childTnLst>
                                </p:cTn>
                              </p:par>
                              <p:par>
                                <p:cTn id="87" presetID="53" presetClass="entr" presetSubtype="16" fill="hold" grpId="0" nodeType="withEffect">
                                  <p:stCondLst>
                                    <p:cond delay="1000"/>
                                  </p:stCondLst>
                                  <p:childTnLst>
                                    <p:set>
                                      <p:cBhvr>
                                        <p:cTn id="88" dur="1" fill="hold">
                                          <p:stCondLst>
                                            <p:cond delay="0"/>
                                          </p:stCondLst>
                                        </p:cTn>
                                        <p:tgtEl>
                                          <p:spTgt spid="107"/>
                                        </p:tgtEl>
                                        <p:attrNameLst>
                                          <p:attrName>style.visibility</p:attrName>
                                        </p:attrNameLst>
                                      </p:cBhvr>
                                      <p:to>
                                        <p:strVal val="visible"/>
                                      </p:to>
                                    </p:set>
                                    <p:anim calcmode="lin" valueType="num">
                                      <p:cBhvr>
                                        <p:cTn id="89" dur="500" fill="hold"/>
                                        <p:tgtEl>
                                          <p:spTgt spid="107"/>
                                        </p:tgtEl>
                                        <p:attrNameLst>
                                          <p:attrName>ppt_w</p:attrName>
                                        </p:attrNameLst>
                                      </p:cBhvr>
                                      <p:tavLst>
                                        <p:tav tm="0">
                                          <p:val>
                                            <p:fltVal val="0"/>
                                          </p:val>
                                        </p:tav>
                                        <p:tav tm="100000">
                                          <p:val>
                                            <p:strVal val="#ppt_w"/>
                                          </p:val>
                                        </p:tav>
                                      </p:tavLst>
                                    </p:anim>
                                    <p:anim calcmode="lin" valueType="num">
                                      <p:cBhvr>
                                        <p:cTn id="90" dur="500" fill="hold"/>
                                        <p:tgtEl>
                                          <p:spTgt spid="107"/>
                                        </p:tgtEl>
                                        <p:attrNameLst>
                                          <p:attrName>ppt_h</p:attrName>
                                        </p:attrNameLst>
                                      </p:cBhvr>
                                      <p:tavLst>
                                        <p:tav tm="0">
                                          <p:val>
                                            <p:fltVal val="0"/>
                                          </p:val>
                                        </p:tav>
                                        <p:tav tm="100000">
                                          <p:val>
                                            <p:strVal val="#ppt_h"/>
                                          </p:val>
                                        </p:tav>
                                      </p:tavLst>
                                    </p:anim>
                                    <p:animEffect transition="in" filter="fade">
                                      <p:cBhvr>
                                        <p:cTn id="91" dur="500"/>
                                        <p:tgtEl>
                                          <p:spTgt spid="107"/>
                                        </p:tgtEl>
                                      </p:cBhvr>
                                    </p:animEffect>
                                  </p:childTnLst>
                                </p:cTn>
                              </p:par>
                            </p:childTnLst>
                          </p:cTn>
                        </p:par>
                        <p:par>
                          <p:cTn id="92" fill="hold">
                            <p:stCondLst>
                              <p:cond delay="1500"/>
                            </p:stCondLst>
                            <p:childTnLst>
                              <p:par>
                                <p:cTn id="93" presetID="42" presetClass="entr" presetSubtype="0" fill="hold" grpId="0" nodeType="afterEffect">
                                  <p:stCondLst>
                                    <p:cond delay="0"/>
                                  </p:stCondLst>
                                  <p:childTnLst>
                                    <p:set>
                                      <p:cBhvr>
                                        <p:cTn id="94" dur="1" fill="hold">
                                          <p:stCondLst>
                                            <p:cond delay="0"/>
                                          </p:stCondLst>
                                        </p:cTn>
                                        <p:tgtEl>
                                          <p:spTgt spid="98"/>
                                        </p:tgtEl>
                                        <p:attrNameLst>
                                          <p:attrName>style.visibility</p:attrName>
                                        </p:attrNameLst>
                                      </p:cBhvr>
                                      <p:to>
                                        <p:strVal val="visible"/>
                                      </p:to>
                                    </p:set>
                                    <p:animEffect transition="in" filter="fade">
                                      <p:cBhvr>
                                        <p:cTn id="95" dur="1000"/>
                                        <p:tgtEl>
                                          <p:spTgt spid="98"/>
                                        </p:tgtEl>
                                      </p:cBhvr>
                                    </p:animEffect>
                                    <p:anim calcmode="lin" valueType="num">
                                      <p:cBhvr>
                                        <p:cTn id="96" dur="1000" fill="hold"/>
                                        <p:tgtEl>
                                          <p:spTgt spid="98"/>
                                        </p:tgtEl>
                                        <p:attrNameLst>
                                          <p:attrName>ppt_x</p:attrName>
                                        </p:attrNameLst>
                                      </p:cBhvr>
                                      <p:tavLst>
                                        <p:tav tm="0">
                                          <p:val>
                                            <p:strVal val="#ppt_x"/>
                                          </p:val>
                                        </p:tav>
                                        <p:tav tm="100000">
                                          <p:val>
                                            <p:strVal val="#ppt_x"/>
                                          </p:val>
                                        </p:tav>
                                      </p:tavLst>
                                    </p:anim>
                                    <p:anim calcmode="lin" valueType="num">
                                      <p:cBhvr>
                                        <p:cTn id="97"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0" grpId="0"/>
      <p:bldP spid="31" grpId="0"/>
      <p:bldP spid="32" grpId="0"/>
      <p:bldP spid="33" grpId="0" animBg="1"/>
      <p:bldP spid="35" grpId="0"/>
      <p:bldP spid="36" grpId="0"/>
      <p:bldP spid="98" grpId="0"/>
      <p:bldP spid="103" grpId="0"/>
      <p:bldP spid="104" grpId="0"/>
      <p:bldP spid="105" grpId="0"/>
      <p:bldP spid="106" grpId="0"/>
      <p:bldP spid="10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p:cNvGrpSpPr/>
          <p:nvPr/>
        </p:nvGrpSpPr>
        <p:grpSpPr>
          <a:xfrm>
            <a:off x="4808413" y="4406540"/>
            <a:ext cx="1436675" cy="215444"/>
            <a:chOff x="4369395" y="3284984"/>
            <a:chExt cx="1436675" cy="215444"/>
          </a:xfrm>
        </p:grpSpPr>
        <p:sp>
          <p:nvSpPr>
            <p:cNvPr id="32"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成本预算</a:t>
              </a:r>
              <a:endParaRPr lang="zh-CN" altLang="en-US" sz="1400" dirty="0">
                <a:solidFill>
                  <a:srgbClr val="2C3637"/>
                </a:solidFill>
                <a:latin typeface="微软雅黑" pitchFamily="34" charset="-122"/>
                <a:ea typeface="微软雅黑" pitchFamily="34" charset="-122"/>
              </a:endParaRPr>
            </a:p>
          </p:txBody>
        </p:sp>
        <p:grpSp>
          <p:nvGrpSpPr>
            <p:cNvPr id="33" name="组合 32"/>
            <p:cNvGrpSpPr/>
            <p:nvPr/>
          </p:nvGrpSpPr>
          <p:grpSpPr>
            <a:xfrm>
              <a:off x="4369395" y="3316401"/>
              <a:ext cx="168551" cy="168551"/>
              <a:chOff x="5005199" y="3717032"/>
              <a:chExt cx="168551" cy="168551"/>
            </a:xfrm>
          </p:grpSpPr>
          <p:sp>
            <p:nvSpPr>
              <p:cNvPr id="34" name="椭圆 33"/>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35" name="等腰三角形 34"/>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36" name="组合 35"/>
          <p:cNvGrpSpPr/>
          <p:nvPr/>
        </p:nvGrpSpPr>
        <p:grpSpPr>
          <a:xfrm>
            <a:off x="6461112" y="4406540"/>
            <a:ext cx="1436675" cy="215444"/>
            <a:chOff x="4369395" y="3284984"/>
            <a:chExt cx="1436675" cy="215444"/>
          </a:xfrm>
        </p:grpSpPr>
        <p:sp>
          <p:nvSpPr>
            <p:cNvPr id="37"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资金缺口</a:t>
              </a:r>
              <a:endParaRPr lang="zh-CN" altLang="en-US" sz="1400" dirty="0">
                <a:solidFill>
                  <a:srgbClr val="2C3637"/>
                </a:solidFill>
                <a:latin typeface="微软雅黑" pitchFamily="34" charset="-122"/>
                <a:ea typeface="微软雅黑" pitchFamily="34" charset="-122"/>
              </a:endParaRPr>
            </a:p>
          </p:txBody>
        </p:sp>
        <p:grpSp>
          <p:nvGrpSpPr>
            <p:cNvPr id="38" name="组合 37"/>
            <p:cNvGrpSpPr/>
            <p:nvPr/>
          </p:nvGrpSpPr>
          <p:grpSpPr>
            <a:xfrm>
              <a:off x="4369395" y="3316401"/>
              <a:ext cx="168551" cy="168551"/>
              <a:chOff x="5005199" y="3717032"/>
              <a:chExt cx="168551" cy="168551"/>
            </a:xfrm>
          </p:grpSpPr>
          <p:sp>
            <p:nvSpPr>
              <p:cNvPr id="39" name="椭圆 38"/>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0" name="等腰三角形 39"/>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1" name="组合 40"/>
          <p:cNvGrpSpPr/>
          <p:nvPr/>
        </p:nvGrpSpPr>
        <p:grpSpPr>
          <a:xfrm>
            <a:off x="4808413" y="4797732"/>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融资计划</a:t>
              </a:r>
              <a:endParaRPr lang="zh-CN" altLang="en-US" sz="1400" dirty="0">
                <a:solidFill>
                  <a:srgbClr val="2C3637"/>
                </a:solidFill>
                <a:latin typeface="微软雅黑" pitchFamily="34" charset="-122"/>
                <a:ea typeface="微软雅黑" pitchFamily="34" charset="-122"/>
              </a:endParaRP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48" name="组合 47"/>
          <p:cNvGrpSpPr/>
          <p:nvPr/>
        </p:nvGrpSpPr>
        <p:grpSpPr>
          <a:xfrm>
            <a:off x="6461112" y="4797152"/>
            <a:ext cx="1436675" cy="215444"/>
            <a:chOff x="4369395" y="3284984"/>
            <a:chExt cx="1436675" cy="215444"/>
          </a:xfrm>
        </p:grpSpPr>
        <p:sp>
          <p:nvSpPr>
            <p:cNvPr id="4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融资用途</a:t>
              </a:r>
              <a:endParaRPr lang="zh-CN" altLang="en-US" sz="1400" dirty="0">
                <a:solidFill>
                  <a:srgbClr val="2C3637"/>
                </a:solidFill>
                <a:latin typeface="微软雅黑" pitchFamily="34" charset="-122"/>
                <a:ea typeface="微软雅黑" pitchFamily="34" charset="-122"/>
              </a:endParaRPr>
            </a:p>
          </p:txBody>
        </p:sp>
        <p:grpSp>
          <p:nvGrpSpPr>
            <p:cNvPr id="50" name="组合 49"/>
            <p:cNvGrpSpPr/>
            <p:nvPr/>
          </p:nvGrpSpPr>
          <p:grpSpPr>
            <a:xfrm>
              <a:off x="4369395" y="3316401"/>
              <a:ext cx="168551" cy="168551"/>
              <a:chOff x="5005199" y="3717032"/>
              <a:chExt cx="168551" cy="168551"/>
            </a:xfrm>
          </p:grpSpPr>
          <p:sp>
            <p:nvSpPr>
              <p:cNvPr id="51" name="椭圆 5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52" name="等腰三角形 5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财务与融资</a:t>
            </a:r>
          </a:p>
        </p:txBody>
      </p:sp>
      <p:sp>
        <p:nvSpPr>
          <p:cNvPr id="54" name="椭圆 5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chemeClr val="bg1"/>
                </a:solidFill>
                <a:latin typeface="微软雅黑" panose="020B0503020204020204" pitchFamily="34" charset="-122"/>
                <a:ea typeface="微软雅黑" panose="020B0503020204020204" pitchFamily="34" charset="-122"/>
              </a:rPr>
              <a:t>第五章</a:t>
            </a:r>
          </a:p>
        </p:txBody>
      </p:sp>
      <p:sp>
        <p:nvSpPr>
          <p:cNvPr id="65" name="椭圆 64"/>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7" name="组合 66"/>
          <p:cNvGrpSpPr/>
          <p:nvPr/>
        </p:nvGrpSpPr>
        <p:grpSpPr>
          <a:xfrm>
            <a:off x="4801443" y="5157772"/>
            <a:ext cx="1436675" cy="215444"/>
            <a:chOff x="4369395" y="3284984"/>
            <a:chExt cx="1436675" cy="215444"/>
          </a:xfrm>
        </p:grpSpPr>
        <p:sp>
          <p:nvSpPr>
            <p:cNvPr id="68"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目标预测</a:t>
              </a:r>
              <a:endParaRPr lang="zh-CN" altLang="en-US" sz="1400" dirty="0">
                <a:solidFill>
                  <a:srgbClr val="2C3637"/>
                </a:solidFill>
                <a:latin typeface="微软雅黑" pitchFamily="34" charset="-122"/>
                <a:ea typeface="微软雅黑" pitchFamily="34" charset="-122"/>
              </a:endParaRPr>
            </a:p>
          </p:txBody>
        </p:sp>
        <p:grpSp>
          <p:nvGrpSpPr>
            <p:cNvPr id="69" name="组合 68"/>
            <p:cNvGrpSpPr/>
            <p:nvPr/>
          </p:nvGrpSpPr>
          <p:grpSpPr>
            <a:xfrm>
              <a:off x="4369395" y="3316401"/>
              <a:ext cx="168551" cy="168551"/>
              <a:chOff x="5005199" y="3717032"/>
              <a:chExt cx="168551" cy="168551"/>
            </a:xfrm>
          </p:grpSpPr>
          <p:sp>
            <p:nvSpPr>
              <p:cNvPr id="70" name="椭圆 69"/>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1" name="等腰三角形 70"/>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72" name="组合 71"/>
          <p:cNvGrpSpPr/>
          <p:nvPr/>
        </p:nvGrpSpPr>
        <p:grpSpPr>
          <a:xfrm>
            <a:off x="6468158" y="5157192"/>
            <a:ext cx="1436675" cy="215444"/>
            <a:chOff x="4369395" y="3284984"/>
            <a:chExt cx="1436675" cy="215444"/>
          </a:xfrm>
        </p:grpSpPr>
        <p:sp>
          <p:nvSpPr>
            <p:cNvPr id="73"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保障措施</a:t>
              </a:r>
              <a:endParaRPr lang="zh-CN" altLang="en-US" sz="1400" dirty="0">
                <a:solidFill>
                  <a:srgbClr val="2C3637"/>
                </a:solidFill>
                <a:latin typeface="微软雅黑" pitchFamily="34" charset="-122"/>
                <a:ea typeface="微软雅黑" pitchFamily="34" charset="-122"/>
              </a:endParaRPr>
            </a:p>
          </p:txBody>
        </p:sp>
        <p:grpSp>
          <p:nvGrpSpPr>
            <p:cNvPr id="74" name="组合 73"/>
            <p:cNvGrpSpPr/>
            <p:nvPr/>
          </p:nvGrpSpPr>
          <p:grpSpPr>
            <a:xfrm>
              <a:off x="4369395" y="3316401"/>
              <a:ext cx="168551" cy="168551"/>
              <a:chOff x="5005199" y="3717032"/>
              <a:chExt cx="168551" cy="168551"/>
            </a:xfrm>
          </p:grpSpPr>
          <p:sp>
            <p:nvSpPr>
              <p:cNvPr id="75" name="椭圆 74"/>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6" name="等腰三角形 75"/>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77" name="KSO_Shape"/>
          <p:cNvSpPr>
            <a:spLocks/>
          </p:cNvSpPr>
          <p:nvPr/>
        </p:nvSpPr>
        <p:spPr bwMode="auto">
          <a:xfrm>
            <a:off x="5399290" y="1412776"/>
            <a:ext cx="1327945" cy="1274829"/>
          </a:xfrm>
          <a:custGeom>
            <a:avLst/>
            <a:gdLst>
              <a:gd name="T0" fmla="*/ 1618108 w 3816350"/>
              <a:gd name="T1" fmla="*/ 3491708 h 3665538"/>
              <a:gd name="T2" fmla="*/ 3711914 w 3816350"/>
              <a:gd name="T3" fmla="*/ 3515947 h 3665538"/>
              <a:gd name="T4" fmla="*/ 1938033 w 3816350"/>
              <a:gd name="T5" fmla="*/ 3320852 h 3665538"/>
              <a:gd name="T6" fmla="*/ 2466975 w 3816350"/>
              <a:gd name="T7" fmla="*/ 3464378 h 3665538"/>
              <a:gd name="T8" fmla="*/ 1420823 w 3816350"/>
              <a:gd name="T9" fmla="*/ 3514907 h 3665538"/>
              <a:gd name="T10" fmla="*/ 1072366 w 3816350"/>
              <a:gd name="T11" fmla="*/ 3448171 h 3665538"/>
              <a:gd name="T12" fmla="*/ 350995 w 3816350"/>
              <a:gd name="T13" fmla="*/ 3613421 h 3665538"/>
              <a:gd name="T14" fmla="*/ 2826009 w 3816350"/>
              <a:gd name="T15" fmla="*/ 3416327 h 3665538"/>
              <a:gd name="T16" fmla="*/ 3710327 w 3816350"/>
              <a:gd name="T17" fmla="*/ 3553504 h 3665538"/>
              <a:gd name="T18" fmla="*/ 1625482 w 3816350"/>
              <a:gd name="T19" fmla="*/ 3379536 h 3665538"/>
              <a:gd name="T20" fmla="*/ 2426374 w 3816350"/>
              <a:gd name="T21" fmla="*/ 3213000 h 3665538"/>
              <a:gd name="T22" fmla="*/ 771525 w 3816350"/>
              <a:gd name="T23" fmla="*/ 3205163 h 3665538"/>
              <a:gd name="T24" fmla="*/ 1067953 w 3816350"/>
              <a:gd name="T25" fmla="*/ 3277053 h 3665538"/>
              <a:gd name="T26" fmla="*/ 784892 w 3816350"/>
              <a:gd name="T27" fmla="*/ 3451540 h 3665538"/>
              <a:gd name="T28" fmla="*/ 2490788 w 3816350"/>
              <a:gd name="T29" fmla="*/ 3116568 h 3665538"/>
              <a:gd name="T30" fmla="*/ 1449375 w 3816350"/>
              <a:gd name="T31" fmla="*/ 3307847 h 3665538"/>
              <a:gd name="T32" fmla="*/ 2434307 w 3816350"/>
              <a:gd name="T33" fmla="*/ 3163198 h 3665538"/>
              <a:gd name="T34" fmla="*/ 3783974 w 3816350"/>
              <a:gd name="T35" fmla="*/ 3278823 h 3665538"/>
              <a:gd name="T36" fmla="*/ 2635250 w 3816350"/>
              <a:gd name="T37" fmla="*/ 3206432 h 3665538"/>
              <a:gd name="T38" fmla="*/ 3815080 w 3816350"/>
              <a:gd name="T39" fmla="*/ 3040062 h 3665538"/>
              <a:gd name="T40" fmla="*/ 2866956 w 3816350"/>
              <a:gd name="T41" fmla="*/ 3006725 h 3665538"/>
              <a:gd name="T42" fmla="*/ 657993 w 3816350"/>
              <a:gd name="T43" fmla="*/ 3196983 h 3665538"/>
              <a:gd name="T44" fmla="*/ 872062 w 3816350"/>
              <a:gd name="T45" fmla="*/ 3214746 h 3665538"/>
              <a:gd name="T46" fmla="*/ 825374 w 3816350"/>
              <a:gd name="T47" fmla="*/ 2994614 h 3665538"/>
              <a:gd name="T48" fmla="*/ 1190307 w 3816350"/>
              <a:gd name="T49" fmla="*/ 3120223 h 3665538"/>
              <a:gd name="T50" fmla="*/ 273368 w 3816350"/>
              <a:gd name="T51" fmla="*/ 3120223 h 3665538"/>
              <a:gd name="T52" fmla="*/ 1472924 w 3816350"/>
              <a:gd name="T53" fmla="*/ 2958852 h 3665538"/>
              <a:gd name="T54" fmla="*/ 2445690 w 3816350"/>
              <a:gd name="T55" fmla="*/ 3096148 h 3665538"/>
              <a:gd name="T56" fmla="*/ 1403350 w 3816350"/>
              <a:gd name="T57" fmla="*/ 2909186 h 3665538"/>
              <a:gd name="T58" fmla="*/ 3767144 w 3816350"/>
              <a:gd name="T59" fmla="*/ 2880042 h 3665538"/>
              <a:gd name="T60" fmla="*/ 2660954 w 3816350"/>
              <a:gd name="T61" fmla="*/ 3062923 h 3665538"/>
              <a:gd name="T62" fmla="*/ 2077078 w 3816350"/>
              <a:gd name="T63" fmla="*/ 2755988 h 3665538"/>
              <a:gd name="T64" fmla="*/ 2064323 w 3816350"/>
              <a:gd name="T65" fmla="*/ 3023556 h 3665538"/>
              <a:gd name="T66" fmla="*/ 1553136 w 3816350"/>
              <a:gd name="T67" fmla="*/ 2926811 h 3665538"/>
              <a:gd name="T68" fmla="*/ 2489519 w 3816350"/>
              <a:gd name="T69" fmla="*/ 2707310 h 3665538"/>
              <a:gd name="T70" fmla="*/ 1846579 w 3816350"/>
              <a:gd name="T71" fmla="*/ 2621224 h 3665538"/>
              <a:gd name="T72" fmla="*/ 3411957 w 3816350"/>
              <a:gd name="T73" fmla="*/ 2738921 h 3665538"/>
              <a:gd name="T74" fmla="*/ 3080259 w 3816350"/>
              <a:gd name="T75" fmla="*/ 2936880 h 3665538"/>
              <a:gd name="T76" fmla="*/ 1829436 w 3816350"/>
              <a:gd name="T77" fmla="*/ 2582778 h 3665538"/>
              <a:gd name="T78" fmla="*/ 1856740 w 3816350"/>
              <a:gd name="T79" fmla="*/ 2801747 h 3665538"/>
              <a:gd name="T80" fmla="*/ 2088516 w 3816350"/>
              <a:gd name="T81" fmla="*/ 2619751 h 3665538"/>
              <a:gd name="T82" fmla="*/ 2403793 w 3816350"/>
              <a:gd name="T83" fmla="*/ 2645568 h 3665538"/>
              <a:gd name="T84" fmla="*/ 1545273 w 3816350"/>
              <a:gd name="T85" fmla="*/ 2758080 h 3665538"/>
              <a:gd name="T86" fmla="*/ 2737140 w 3816350"/>
              <a:gd name="T87" fmla="*/ 2576196 h 3665538"/>
              <a:gd name="T88" fmla="*/ 3655103 w 3816350"/>
              <a:gd name="T89" fmla="*/ 2636838 h 3665538"/>
              <a:gd name="T90" fmla="*/ 2771738 w 3816350"/>
              <a:gd name="T91" fmla="*/ 2448243 h 3665538"/>
              <a:gd name="T92" fmla="*/ 2989478 w 3816350"/>
              <a:gd name="T93" fmla="*/ 2307907 h 3665538"/>
              <a:gd name="T94" fmla="*/ 2867591 w 3816350"/>
              <a:gd name="T95" fmla="*/ 2234247 h 3665538"/>
              <a:gd name="T96" fmla="*/ 3696043 w 3816350"/>
              <a:gd name="T97" fmla="*/ 2367598 h 3665538"/>
              <a:gd name="T98" fmla="*/ 3314856 w 3816350"/>
              <a:gd name="T99" fmla="*/ 1892183 h 3665538"/>
              <a:gd name="T100" fmla="*/ 2974884 w 3816350"/>
              <a:gd name="T101" fmla="*/ 2068371 h 3665538"/>
              <a:gd name="T102" fmla="*/ 3799844 w 3816350"/>
              <a:gd name="T103" fmla="*/ 2062969 h 3665538"/>
              <a:gd name="T104" fmla="*/ 2637789 w 3816350"/>
              <a:gd name="T105" fmla="*/ 2027696 h 3665538"/>
              <a:gd name="T106" fmla="*/ 3189458 w 3816350"/>
              <a:gd name="T107" fmla="*/ 1697313 h 3665538"/>
              <a:gd name="T108" fmla="*/ 3015840 w 3816350"/>
              <a:gd name="T109" fmla="*/ 1948969 h 3665538"/>
              <a:gd name="T110" fmla="*/ 3354189 w 3816350"/>
              <a:gd name="T111" fmla="*/ 1860541 h 3665538"/>
              <a:gd name="T112" fmla="*/ 3468771 w 3816350"/>
              <a:gd name="T113" fmla="*/ 1695411 h 3665538"/>
              <a:gd name="T114" fmla="*/ 3173905 w 3816350"/>
              <a:gd name="T115" fmla="*/ 2035495 h 3665538"/>
              <a:gd name="T116" fmla="*/ 3074241 w 3816350"/>
              <a:gd name="T117" fmla="*/ 1681466 h 3665538"/>
              <a:gd name="T118" fmla="*/ 3386120 w 3816350"/>
              <a:gd name="T119" fmla="*/ 1131189 h 3665538"/>
              <a:gd name="T120" fmla="*/ 254975 w 3816350"/>
              <a:gd name="T121" fmla="*/ 2785759 h 3665538"/>
              <a:gd name="T122" fmla="*/ 1131353 w 3816350"/>
              <a:gd name="T123" fmla="*/ 1377803 h 3665538"/>
              <a:gd name="T124" fmla="*/ 2508155 w 3816350"/>
              <a:gd name="T125" fmla="*/ 314537 h 3665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16350" h="3665538">
                <a:moveTo>
                  <a:pt x="1892592" y="3532067"/>
                </a:moveTo>
                <a:lnTo>
                  <a:pt x="1892592" y="3635348"/>
                </a:lnTo>
                <a:lnTo>
                  <a:pt x="1913877" y="3636302"/>
                </a:lnTo>
                <a:lnTo>
                  <a:pt x="1935480" y="3636302"/>
                </a:lnTo>
                <a:lnTo>
                  <a:pt x="1965343" y="3635666"/>
                </a:lnTo>
                <a:lnTo>
                  <a:pt x="1965343" y="3532385"/>
                </a:lnTo>
                <a:lnTo>
                  <a:pt x="1935480" y="3532703"/>
                </a:lnTo>
                <a:lnTo>
                  <a:pt x="1913877" y="3532703"/>
                </a:lnTo>
                <a:lnTo>
                  <a:pt x="1892592" y="3532067"/>
                </a:lnTo>
                <a:close/>
                <a:moveTo>
                  <a:pt x="665284" y="3532067"/>
                </a:moveTo>
                <a:lnTo>
                  <a:pt x="665284" y="3635348"/>
                </a:lnTo>
                <a:lnTo>
                  <a:pt x="686575" y="3636302"/>
                </a:lnTo>
                <a:lnTo>
                  <a:pt x="708185" y="3636302"/>
                </a:lnTo>
                <a:lnTo>
                  <a:pt x="738374" y="3635666"/>
                </a:lnTo>
                <a:lnTo>
                  <a:pt x="738374" y="3532385"/>
                </a:lnTo>
                <a:lnTo>
                  <a:pt x="708185" y="3532703"/>
                </a:lnTo>
                <a:lnTo>
                  <a:pt x="686575" y="3532703"/>
                </a:lnTo>
                <a:lnTo>
                  <a:pt x="665284" y="3532067"/>
                </a:lnTo>
                <a:close/>
                <a:moveTo>
                  <a:pt x="1746773" y="3519356"/>
                </a:moveTo>
                <a:lnTo>
                  <a:pt x="1746773" y="3623272"/>
                </a:lnTo>
                <a:lnTo>
                  <a:pt x="1764563" y="3625497"/>
                </a:lnTo>
                <a:lnTo>
                  <a:pt x="1782671" y="3628039"/>
                </a:lnTo>
                <a:lnTo>
                  <a:pt x="1800780" y="3629628"/>
                </a:lnTo>
                <a:lnTo>
                  <a:pt x="1819841" y="3631535"/>
                </a:lnTo>
                <a:lnTo>
                  <a:pt x="1819841" y="3527618"/>
                </a:lnTo>
                <a:lnTo>
                  <a:pt x="1800780" y="3526029"/>
                </a:lnTo>
                <a:lnTo>
                  <a:pt x="1782671" y="3524123"/>
                </a:lnTo>
                <a:lnTo>
                  <a:pt x="1764563" y="3521580"/>
                </a:lnTo>
                <a:lnTo>
                  <a:pt x="1746773" y="3519356"/>
                </a:lnTo>
                <a:close/>
                <a:moveTo>
                  <a:pt x="519421" y="3519356"/>
                </a:moveTo>
                <a:lnTo>
                  <a:pt x="519421" y="3623272"/>
                </a:lnTo>
                <a:lnTo>
                  <a:pt x="537217" y="3625497"/>
                </a:lnTo>
                <a:lnTo>
                  <a:pt x="555330" y="3628039"/>
                </a:lnTo>
                <a:lnTo>
                  <a:pt x="573762" y="3629946"/>
                </a:lnTo>
                <a:lnTo>
                  <a:pt x="592511" y="3631535"/>
                </a:lnTo>
                <a:lnTo>
                  <a:pt x="592511" y="3527618"/>
                </a:lnTo>
                <a:lnTo>
                  <a:pt x="573762" y="3526029"/>
                </a:lnTo>
                <a:lnTo>
                  <a:pt x="555330" y="3524123"/>
                </a:lnTo>
                <a:lnTo>
                  <a:pt x="537217" y="3521580"/>
                </a:lnTo>
                <a:lnTo>
                  <a:pt x="519421" y="3519356"/>
                </a:lnTo>
                <a:close/>
                <a:moveTo>
                  <a:pt x="3151360" y="3517220"/>
                </a:moveTo>
                <a:lnTo>
                  <a:pt x="3151360" y="3632118"/>
                </a:lnTo>
                <a:lnTo>
                  <a:pt x="3174848" y="3632755"/>
                </a:lnTo>
                <a:lnTo>
                  <a:pt x="3198972" y="3633073"/>
                </a:lnTo>
                <a:lnTo>
                  <a:pt x="3231983" y="3632755"/>
                </a:lnTo>
                <a:lnTo>
                  <a:pt x="3231983" y="3517539"/>
                </a:lnTo>
                <a:lnTo>
                  <a:pt x="3198972" y="3517857"/>
                </a:lnTo>
                <a:lnTo>
                  <a:pt x="3174848" y="3517539"/>
                </a:lnTo>
                <a:lnTo>
                  <a:pt x="3151360" y="3517220"/>
                </a:lnTo>
                <a:close/>
                <a:moveTo>
                  <a:pt x="2989478" y="3502580"/>
                </a:moveTo>
                <a:lnTo>
                  <a:pt x="2989478" y="3618432"/>
                </a:lnTo>
                <a:lnTo>
                  <a:pt x="3009158" y="3620979"/>
                </a:lnTo>
                <a:lnTo>
                  <a:pt x="3029472" y="3623525"/>
                </a:lnTo>
                <a:lnTo>
                  <a:pt x="3049469" y="3625753"/>
                </a:lnTo>
                <a:lnTo>
                  <a:pt x="3070419" y="3627344"/>
                </a:lnTo>
                <a:lnTo>
                  <a:pt x="3070419" y="3512446"/>
                </a:lnTo>
                <a:lnTo>
                  <a:pt x="3049469" y="3510537"/>
                </a:lnTo>
                <a:lnTo>
                  <a:pt x="3029472" y="3507990"/>
                </a:lnTo>
                <a:lnTo>
                  <a:pt x="3009158" y="3505763"/>
                </a:lnTo>
                <a:lnTo>
                  <a:pt x="2989478" y="3502580"/>
                </a:lnTo>
                <a:close/>
                <a:moveTo>
                  <a:pt x="1600953" y="3486306"/>
                </a:moveTo>
                <a:lnTo>
                  <a:pt x="1600953" y="3591494"/>
                </a:lnTo>
                <a:lnTo>
                  <a:pt x="1618744" y="3596578"/>
                </a:lnTo>
                <a:lnTo>
                  <a:pt x="1636217" y="3601345"/>
                </a:lnTo>
                <a:lnTo>
                  <a:pt x="1654960" y="3606112"/>
                </a:lnTo>
                <a:lnTo>
                  <a:pt x="1673704" y="3610243"/>
                </a:lnTo>
                <a:lnTo>
                  <a:pt x="1673704" y="3506009"/>
                </a:lnTo>
                <a:lnTo>
                  <a:pt x="1654960" y="3501242"/>
                </a:lnTo>
                <a:lnTo>
                  <a:pt x="1636217" y="3496475"/>
                </a:lnTo>
                <a:lnTo>
                  <a:pt x="1618108" y="3491708"/>
                </a:lnTo>
                <a:lnTo>
                  <a:pt x="1600953" y="3486306"/>
                </a:lnTo>
                <a:close/>
                <a:moveTo>
                  <a:pt x="373875" y="3486306"/>
                </a:moveTo>
                <a:lnTo>
                  <a:pt x="373875" y="3591494"/>
                </a:lnTo>
                <a:lnTo>
                  <a:pt x="391353" y="3596578"/>
                </a:lnTo>
                <a:lnTo>
                  <a:pt x="409149" y="3601345"/>
                </a:lnTo>
                <a:lnTo>
                  <a:pt x="427581" y="3606112"/>
                </a:lnTo>
                <a:lnTo>
                  <a:pt x="446648" y="3610243"/>
                </a:lnTo>
                <a:lnTo>
                  <a:pt x="446648" y="3506009"/>
                </a:lnTo>
                <a:lnTo>
                  <a:pt x="427581" y="3501242"/>
                </a:lnTo>
                <a:lnTo>
                  <a:pt x="409149" y="3496475"/>
                </a:lnTo>
                <a:lnTo>
                  <a:pt x="390718" y="3491708"/>
                </a:lnTo>
                <a:lnTo>
                  <a:pt x="373875" y="3486306"/>
                </a:lnTo>
                <a:close/>
                <a:moveTo>
                  <a:pt x="2827597" y="3465978"/>
                </a:moveTo>
                <a:lnTo>
                  <a:pt x="2827597" y="3583104"/>
                </a:lnTo>
                <a:lnTo>
                  <a:pt x="2846959" y="3589151"/>
                </a:lnTo>
                <a:lnTo>
                  <a:pt x="2866956" y="3594243"/>
                </a:lnTo>
                <a:lnTo>
                  <a:pt x="2887588" y="3599336"/>
                </a:lnTo>
                <a:lnTo>
                  <a:pt x="2908220" y="3604110"/>
                </a:lnTo>
                <a:lnTo>
                  <a:pt x="2908220" y="3487939"/>
                </a:lnTo>
                <a:lnTo>
                  <a:pt x="2887588" y="3482847"/>
                </a:lnTo>
                <a:lnTo>
                  <a:pt x="2866956" y="3477436"/>
                </a:lnTo>
                <a:lnTo>
                  <a:pt x="2846959" y="3472025"/>
                </a:lnTo>
                <a:lnTo>
                  <a:pt x="2827597" y="3465978"/>
                </a:lnTo>
                <a:close/>
                <a:moveTo>
                  <a:pt x="2402802" y="3447218"/>
                </a:moveTo>
                <a:lnTo>
                  <a:pt x="2397719" y="3450714"/>
                </a:lnTo>
                <a:lnTo>
                  <a:pt x="2391365" y="3453891"/>
                </a:lnTo>
                <a:lnTo>
                  <a:pt x="2383740" y="3457387"/>
                </a:lnTo>
                <a:lnTo>
                  <a:pt x="2376433" y="3460565"/>
                </a:lnTo>
                <a:lnTo>
                  <a:pt x="2347841" y="3472005"/>
                </a:lnTo>
                <a:lnTo>
                  <a:pt x="2347841" y="3562893"/>
                </a:lnTo>
                <a:lnTo>
                  <a:pt x="2355784" y="3558761"/>
                </a:lnTo>
                <a:lnTo>
                  <a:pt x="2363408" y="3554630"/>
                </a:lnTo>
                <a:lnTo>
                  <a:pt x="2371033" y="3550181"/>
                </a:lnTo>
                <a:lnTo>
                  <a:pt x="2378340" y="3545414"/>
                </a:lnTo>
                <a:lnTo>
                  <a:pt x="2385329" y="3540648"/>
                </a:lnTo>
                <a:lnTo>
                  <a:pt x="2391683" y="3535881"/>
                </a:lnTo>
                <a:lnTo>
                  <a:pt x="2397719" y="3531114"/>
                </a:lnTo>
                <a:lnTo>
                  <a:pt x="2402802" y="3526983"/>
                </a:lnTo>
                <a:lnTo>
                  <a:pt x="2402802" y="3447218"/>
                </a:lnTo>
                <a:close/>
                <a:moveTo>
                  <a:pt x="1175646" y="3447218"/>
                </a:moveTo>
                <a:lnTo>
                  <a:pt x="1170561" y="3450714"/>
                </a:lnTo>
                <a:lnTo>
                  <a:pt x="1164205" y="3453891"/>
                </a:lnTo>
                <a:lnTo>
                  <a:pt x="1156578" y="3457387"/>
                </a:lnTo>
                <a:lnTo>
                  <a:pt x="1149269" y="3460565"/>
                </a:lnTo>
                <a:lnTo>
                  <a:pt x="1120669" y="3472005"/>
                </a:lnTo>
                <a:lnTo>
                  <a:pt x="1120669" y="3562893"/>
                </a:lnTo>
                <a:lnTo>
                  <a:pt x="1128613" y="3558761"/>
                </a:lnTo>
                <a:lnTo>
                  <a:pt x="1136240" y="3554630"/>
                </a:lnTo>
                <a:lnTo>
                  <a:pt x="1144185" y="3550181"/>
                </a:lnTo>
                <a:lnTo>
                  <a:pt x="1151176" y="3545414"/>
                </a:lnTo>
                <a:lnTo>
                  <a:pt x="1158167" y="3540648"/>
                </a:lnTo>
                <a:lnTo>
                  <a:pt x="1164523" y="3535881"/>
                </a:lnTo>
                <a:lnTo>
                  <a:pt x="1170561" y="3531114"/>
                </a:lnTo>
                <a:lnTo>
                  <a:pt x="1175646" y="3526347"/>
                </a:lnTo>
                <a:lnTo>
                  <a:pt x="1175646" y="3447218"/>
                </a:lnTo>
                <a:close/>
                <a:moveTo>
                  <a:pt x="3717945" y="3422692"/>
                </a:moveTo>
                <a:lnTo>
                  <a:pt x="3711914" y="3426193"/>
                </a:lnTo>
                <a:lnTo>
                  <a:pt x="3704931" y="3430013"/>
                </a:lnTo>
                <a:lnTo>
                  <a:pt x="3696678" y="3433832"/>
                </a:lnTo>
                <a:lnTo>
                  <a:pt x="3688425" y="3437651"/>
                </a:lnTo>
                <a:lnTo>
                  <a:pt x="3671285" y="3444335"/>
                </a:lnTo>
                <a:lnTo>
                  <a:pt x="3656684" y="3450064"/>
                </a:lnTo>
                <a:lnTo>
                  <a:pt x="3656684" y="3551276"/>
                </a:lnTo>
                <a:lnTo>
                  <a:pt x="3665254" y="3546820"/>
                </a:lnTo>
                <a:lnTo>
                  <a:pt x="3674142" y="3542046"/>
                </a:lnTo>
                <a:lnTo>
                  <a:pt x="3682394" y="3537272"/>
                </a:lnTo>
                <a:lnTo>
                  <a:pt x="3690647" y="3532179"/>
                </a:lnTo>
                <a:lnTo>
                  <a:pt x="3698582" y="3526769"/>
                </a:lnTo>
                <a:lnTo>
                  <a:pt x="3705566" y="3521358"/>
                </a:lnTo>
                <a:lnTo>
                  <a:pt x="3711914" y="3515947"/>
                </a:lnTo>
                <a:lnTo>
                  <a:pt x="3717945" y="3510855"/>
                </a:lnTo>
                <a:lnTo>
                  <a:pt x="3717945" y="3422692"/>
                </a:lnTo>
                <a:close/>
                <a:moveTo>
                  <a:pt x="1455133" y="3410672"/>
                </a:moveTo>
                <a:lnTo>
                  <a:pt x="1455133" y="3516813"/>
                </a:lnTo>
                <a:lnTo>
                  <a:pt x="1457675" y="3519674"/>
                </a:lnTo>
                <a:lnTo>
                  <a:pt x="1460216" y="3522534"/>
                </a:lnTo>
                <a:lnTo>
                  <a:pt x="1466888" y="3528572"/>
                </a:lnTo>
                <a:lnTo>
                  <a:pt x="1475466" y="3534610"/>
                </a:lnTo>
                <a:lnTo>
                  <a:pt x="1484679" y="3540965"/>
                </a:lnTo>
                <a:lnTo>
                  <a:pt x="1495162" y="3547639"/>
                </a:lnTo>
                <a:lnTo>
                  <a:pt x="1505964" y="3553677"/>
                </a:lnTo>
                <a:lnTo>
                  <a:pt x="1517083" y="3559715"/>
                </a:lnTo>
                <a:lnTo>
                  <a:pt x="1528202" y="3564799"/>
                </a:lnTo>
                <a:lnTo>
                  <a:pt x="1528202" y="3457387"/>
                </a:lnTo>
                <a:lnTo>
                  <a:pt x="1517083" y="3452302"/>
                </a:lnTo>
                <a:lnTo>
                  <a:pt x="1506917" y="3446582"/>
                </a:lnTo>
                <a:lnTo>
                  <a:pt x="1497068" y="3441180"/>
                </a:lnTo>
                <a:lnTo>
                  <a:pt x="1487538" y="3435142"/>
                </a:lnTo>
                <a:lnTo>
                  <a:pt x="1478960" y="3429422"/>
                </a:lnTo>
                <a:lnTo>
                  <a:pt x="1470700" y="3423384"/>
                </a:lnTo>
                <a:lnTo>
                  <a:pt x="1462758" y="3417028"/>
                </a:lnTo>
                <a:lnTo>
                  <a:pt x="1455133" y="3410672"/>
                </a:lnTo>
                <a:close/>
                <a:moveTo>
                  <a:pt x="227694" y="3410672"/>
                </a:moveTo>
                <a:lnTo>
                  <a:pt x="227694" y="3516813"/>
                </a:lnTo>
                <a:lnTo>
                  <a:pt x="230237" y="3519674"/>
                </a:lnTo>
                <a:lnTo>
                  <a:pt x="233097" y="3522534"/>
                </a:lnTo>
                <a:lnTo>
                  <a:pt x="239770" y="3528572"/>
                </a:lnTo>
                <a:lnTo>
                  <a:pt x="248033" y="3534610"/>
                </a:lnTo>
                <a:lnTo>
                  <a:pt x="257566" y="3540965"/>
                </a:lnTo>
                <a:lnTo>
                  <a:pt x="267735" y="3547639"/>
                </a:lnTo>
                <a:lnTo>
                  <a:pt x="278858" y="3553677"/>
                </a:lnTo>
                <a:lnTo>
                  <a:pt x="289662" y="3559715"/>
                </a:lnTo>
                <a:lnTo>
                  <a:pt x="300785" y="3564799"/>
                </a:lnTo>
                <a:lnTo>
                  <a:pt x="300785" y="3457387"/>
                </a:lnTo>
                <a:lnTo>
                  <a:pt x="289662" y="3452302"/>
                </a:lnTo>
                <a:lnTo>
                  <a:pt x="279493" y="3446582"/>
                </a:lnTo>
                <a:lnTo>
                  <a:pt x="269642" y="3441180"/>
                </a:lnTo>
                <a:lnTo>
                  <a:pt x="260108" y="3435142"/>
                </a:lnTo>
                <a:lnTo>
                  <a:pt x="251528" y="3429422"/>
                </a:lnTo>
                <a:lnTo>
                  <a:pt x="243266" y="3423384"/>
                </a:lnTo>
                <a:lnTo>
                  <a:pt x="235321" y="3417028"/>
                </a:lnTo>
                <a:lnTo>
                  <a:pt x="227694" y="3410672"/>
                </a:lnTo>
                <a:close/>
                <a:moveTo>
                  <a:pt x="2665715" y="3381953"/>
                </a:moveTo>
                <a:lnTo>
                  <a:pt x="2665715" y="3500670"/>
                </a:lnTo>
                <a:lnTo>
                  <a:pt x="2668254" y="3503216"/>
                </a:lnTo>
                <a:lnTo>
                  <a:pt x="2671429" y="3506399"/>
                </a:lnTo>
                <a:lnTo>
                  <a:pt x="2678729" y="3512765"/>
                </a:lnTo>
                <a:lnTo>
                  <a:pt x="2687934" y="3519767"/>
                </a:lnTo>
                <a:lnTo>
                  <a:pt x="2698726" y="3527087"/>
                </a:lnTo>
                <a:lnTo>
                  <a:pt x="2710153" y="3534089"/>
                </a:lnTo>
                <a:lnTo>
                  <a:pt x="2722215" y="3541409"/>
                </a:lnTo>
                <a:lnTo>
                  <a:pt x="2734594" y="3547457"/>
                </a:lnTo>
                <a:lnTo>
                  <a:pt x="2746656" y="3553504"/>
                </a:lnTo>
                <a:lnTo>
                  <a:pt x="2746656" y="3434150"/>
                </a:lnTo>
                <a:lnTo>
                  <a:pt x="2734594" y="3428103"/>
                </a:lnTo>
                <a:lnTo>
                  <a:pt x="2723167" y="3422374"/>
                </a:lnTo>
                <a:lnTo>
                  <a:pt x="2712058" y="3416009"/>
                </a:lnTo>
                <a:lnTo>
                  <a:pt x="2701583" y="3409325"/>
                </a:lnTo>
                <a:lnTo>
                  <a:pt x="2691743" y="3402959"/>
                </a:lnTo>
                <a:lnTo>
                  <a:pt x="2682538" y="3396276"/>
                </a:lnTo>
                <a:lnTo>
                  <a:pt x="2673650" y="3388955"/>
                </a:lnTo>
                <a:lnTo>
                  <a:pt x="2665715" y="3381953"/>
                </a:lnTo>
                <a:close/>
                <a:moveTo>
                  <a:pt x="1916773" y="3320218"/>
                </a:moveTo>
                <a:lnTo>
                  <a:pt x="1916773" y="3423312"/>
                </a:lnTo>
                <a:lnTo>
                  <a:pt x="1938033" y="3423629"/>
                </a:lnTo>
                <a:lnTo>
                  <a:pt x="1959928" y="3424263"/>
                </a:lnTo>
                <a:lnTo>
                  <a:pt x="1989755" y="3423629"/>
                </a:lnTo>
                <a:lnTo>
                  <a:pt x="1989755" y="3320535"/>
                </a:lnTo>
                <a:lnTo>
                  <a:pt x="1959293" y="3320852"/>
                </a:lnTo>
                <a:lnTo>
                  <a:pt x="1938033" y="3320852"/>
                </a:lnTo>
                <a:lnTo>
                  <a:pt x="1916773" y="3320218"/>
                </a:lnTo>
                <a:close/>
                <a:moveTo>
                  <a:pt x="1404938" y="3314700"/>
                </a:moveTo>
                <a:lnTo>
                  <a:pt x="1408115" y="3320420"/>
                </a:lnTo>
                <a:lnTo>
                  <a:pt x="1411928" y="3325505"/>
                </a:lnTo>
                <a:lnTo>
                  <a:pt x="1415740" y="3330590"/>
                </a:lnTo>
                <a:lnTo>
                  <a:pt x="1419552" y="3335992"/>
                </a:lnTo>
                <a:lnTo>
                  <a:pt x="1424000" y="3340759"/>
                </a:lnTo>
                <a:lnTo>
                  <a:pt x="1428447" y="3346161"/>
                </a:lnTo>
                <a:lnTo>
                  <a:pt x="1438296" y="3356013"/>
                </a:lnTo>
                <a:lnTo>
                  <a:pt x="1448780" y="3365229"/>
                </a:lnTo>
                <a:lnTo>
                  <a:pt x="1460852" y="3374444"/>
                </a:lnTo>
                <a:lnTo>
                  <a:pt x="1472924" y="3383025"/>
                </a:lnTo>
                <a:lnTo>
                  <a:pt x="1486267" y="3391287"/>
                </a:lnTo>
                <a:lnTo>
                  <a:pt x="1500563" y="3399550"/>
                </a:lnTo>
                <a:lnTo>
                  <a:pt x="1515494" y="3407494"/>
                </a:lnTo>
                <a:lnTo>
                  <a:pt x="1531061" y="3415121"/>
                </a:lnTo>
                <a:lnTo>
                  <a:pt x="1547263" y="3422113"/>
                </a:lnTo>
                <a:lnTo>
                  <a:pt x="1564101" y="3428786"/>
                </a:lnTo>
                <a:lnTo>
                  <a:pt x="1581574" y="3435142"/>
                </a:lnTo>
                <a:lnTo>
                  <a:pt x="1599682" y="3441498"/>
                </a:lnTo>
                <a:lnTo>
                  <a:pt x="1618108" y="3447218"/>
                </a:lnTo>
                <a:lnTo>
                  <a:pt x="1637170" y="3452620"/>
                </a:lnTo>
                <a:lnTo>
                  <a:pt x="1656866" y="3457705"/>
                </a:lnTo>
                <a:lnTo>
                  <a:pt x="1676881" y="3462472"/>
                </a:lnTo>
                <a:lnTo>
                  <a:pt x="1697213" y="3466921"/>
                </a:lnTo>
                <a:lnTo>
                  <a:pt x="1718180" y="3471052"/>
                </a:lnTo>
                <a:lnTo>
                  <a:pt x="1738830" y="3474865"/>
                </a:lnTo>
                <a:lnTo>
                  <a:pt x="1760116" y="3478361"/>
                </a:lnTo>
                <a:lnTo>
                  <a:pt x="1782036" y="3480903"/>
                </a:lnTo>
                <a:lnTo>
                  <a:pt x="1803639" y="3483763"/>
                </a:lnTo>
                <a:lnTo>
                  <a:pt x="1825877" y="3486306"/>
                </a:lnTo>
                <a:lnTo>
                  <a:pt x="1847798" y="3488213"/>
                </a:lnTo>
                <a:lnTo>
                  <a:pt x="1870036" y="3489801"/>
                </a:lnTo>
                <a:lnTo>
                  <a:pt x="1891957" y="3490755"/>
                </a:lnTo>
                <a:lnTo>
                  <a:pt x="1914513" y="3492026"/>
                </a:lnTo>
                <a:lnTo>
                  <a:pt x="1936751" y="3492344"/>
                </a:lnTo>
                <a:lnTo>
                  <a:pt x="1959307" y="3492979"/>
                </a:lnTo>
                <a:lnTo>
                  <a:pt x="1978051" y="3492344"/>
                </a:lnTo>
                <a:lnTo>
                  <a:pt x="1996794" y="3492026"/>
                </a:lnTo>
                <a:lnTo>
                  <a:pt x="2015538" y="3491708"/>
                </a:lnTo>
                <a:lnTo>
                  <a:pt x="2034599" y="3490437"/>
                </a:lnTo>
                <a:lnTo>
                  <a:pt x="2053025" y="3489801"/>
                </a:lnTo>
                <a:lnTo>
                  <a:pt x="2071769" y="3488213"/>
                </a:lnTo>
                <a:lnTo>
                  <a:pt x="2090513" y="3486624"/>
                </a:lnTo>
                <a:lnTo>
                  <a:pt x="2108621" y="3484717"/>
                </a:lnTo>
                <a:lnTo>
                  <a:pt x="2127365" y="3482492"/>
                </a:lnTo>
                <a:lnTo>
                  <a:pt x="2145473" y="3480268"/>
                </a:lnTo>
                <a:lnTo>
                  <a:pt x="2163581" y="3477408"/>
                </a:lnTo>
                <a:lnTo>
                  <a:pt x="2181372" y="3474865"/>
                </a:lnTo>
                <a:lnTo>
                  <a:pt x="2199163" y="3471688"/>
                </a:lnTo>
                <a:lnTo>
                  <a:pt x="2216318" y="3468510"/>
                </a:lnTo>
                <a:lnTo>
                  <a:pt x="2233473" y="3464696"/>
                </a:lnTo>
                <a:lnTo>
                  <a:pt x="2250311" y="3460883"/>
                </a:lnTo>
                <a:lnTo>
                  <a:pt x="2266830" y="3457069"/>
                </a:lnTo>
                <a:lnTo>
                  <a:pt x="2283668" y="3452620"/>
                </a:lnTo>
                <a:lnTo>
                  <a:pt x="2299235" y="3448171"/>
                </a:lnTo>
                <a:lnTo>
                  <a:pt x="2315119" y="3443404"/>
                </a:lnTo>
                <a:lnTo>
                  <a:pt x="2330051" y="3438320"/>
                </a:lnTo>
                <a:lnTo>
                  <a:pt x="2344982" y="3432917"/>
                </a:lnTo>
                <a:lnTo>
                  <a:pt x="2359278" y="3427833"/>
                </a:lnTo>
                <a:lnTo>
                  <a:pt x="2373574" y="3421795"/>
                </a:lnTo>
                <a:lnTo>
                  <a:pt x="2386917" y="3415757"/>
                </a:lnTo>
                <a:lnTo>
                  <a:pt x="2399942" y="3409719"/>
                </a:lnTo>
                <a:lnTo>
                  <a:pt x="2412650" y="3403363"/>
                </a:lnTo>
                <a:lnTo>
                  <a:pt x="2424722" y="3396690"/>
                </a:lnTo>
                <a:lnTo>
                  <a:pt x="2436159" y="3389380"/>
                </a:lnTo>
                <a:lnTo>
                  <a:pt x="2446961" y="3382389"/>
                </a:lnTo>
                <a:lnTo>
                  <a:pt x="2457444" y="3375080"/>
                </a:lnTo>
                <a:lnTo>
                  <a:pt x="2466975" y="3367453"/>
                </a:lnTo>
                <a:lnTo>
                  <a:pt x="2466975" y="3464378"/>
                </a:lnTo>
                <a:lnTo>
                  <a:pt x="2466657" y="3464696"/>
                </a:lnTo>
                <a:lnTo>
                  <a:pt x="2466340" y="3472641"/>
                </a:lnTo>
                <a:lnTo>
                  <a:pt x="2466022" y="3477408"/>
                </a:lnTo>
                <a:lnTo>
                  <a:pt x="2464751" y="3482492"/>
                </a:lnTo>
                <a:lnTo>
                  <a:pt x="2463480" y="3487895"/>
                </a:lnTo>
                <a:lnTo>
                  <a:pt x="2461892" y="3492344"/>
                </a:lnTo>
                <a:lnTo>
                  <a:pt x="2459986" y="3497111"/>
                </a:lnTo>
                <a:lnTo>
                  <a:pt x="2457444" y="3501877"/>
                </a:lnTo>
                <a:lnTo>
                  <a:pt x="2455220" y="3506962"/>
                </a:lnTo>
                <a:lnTo>
                  <a:pt x="2452361" y="3511729"/>
                </a:lnTo>
                <a:lnTo>
                  <a:pt x="2449184" y="3516178"/>
                </a:lnTo>
                <a:lnTo>
                  <a:pt x="2445690" y="3520945"/>
                </a:lnTo>
                <a:lnTo>
                  <a:pt x="2441878" y="3525712"/>
                </a:lnTo>
                <a:lnTo>
                  <a:pt x="2437748" y="3529843"/>
                </a:lnTo>
                <a:lnTo>
                  <a:pt x="2429170" y="3539059"/>
                </a:lnTo>
                <a:lnTo>
                  <a:pt x="2419322" y="3547639"/>
                </a:lnTo>
                <a:lnTo>
                  <a:pt x="2408202" y="3556537"/>
                </a:lnTo>
                <a:lnTo>
                  <a:pt x="2396130" y="3564799"/>
                </a:lnTo>
                <a:lnTo>
                  <a:pt x="2383423" y="3572744"/>
                </a:lnTo>
                <a:lnTo>
                  <a:pt x="2369127" y="3580689"/>
                </a:lnTo>
                <a:lnTo>
                  <a:pt x="2354195" y="3587998"/>
                </a:lnTo>
                <a:lnTo>
                  <a:pt x="2338311" y="3595625"/>
                </a:lnTo>
                <a:lnTo>
                  <a:pt x="2321791" y="3602298"/>
                </a:lnTo>
                <a:lnTo>
                  <a:pt x="2304636" y="3608972"/>
                </a:lnTo>
                <a:lnTo>
                  <a:pt x="2285892" y="3615328"/>
                </a:lnTo>
                <a:lnTo>
                  <a:pt x="2266830" y="3621683"/>
                </a:lnTo>
                <a:lnTo>
                  <a:pt x="2247134" y="3627086"/>
                </a:lnTo>
                <a:lnTo>
                  <a:pt x="2226802" y="3632806"/>
                </a:lnTo>
                <a:lnTo>
                  <a:pt x="2205516" y="3637255"/>
                </a:lnTo>
                <a:lnTo>
                  <a:pt x="2183278" y="3642022"/>
                </a:lnTo>
                <a:lnTo>
                  <a:pt x="2160722" y="3646471"/>
                </a:lnTo>
                <a:lnTo>
                  <a:pt x="2137848" y="3649967"/>
                </a:lnTo>
                <a:lnTo>
                  <a:pt x="2114340" y="3653462"/>
                </a:lnTo>
                <a:lnTo>
                  <a:pt x="2089877" y="3656640"/>
                </a:lnTo>
                <a:lnTo>
                  <a:pt x="2065415" y="3659182"/>
                </a:lnTo>
                <a:lnTo>
                  <a:pt x="2040000" y="3661407"/>
                </a:lnTo>
                <a:lnTo>
                  <a:pt x="2014267" y="3662996"/>
                </a:lnTo>
                <a:lnTo>
                  <a:pt x="1988217" y="3664267"/>
                </a:lnTo>
                <a:lnTo>
                  <a:pt x="1962166" y="3664903"/>
                </a:lnTo>
                <a:lnTo>
                  <a:pt x="1935480" y="3665538"/>
                </a:lnTo>
                <a:lnTo>
                  <a:pt x="1908159" y="3664903"/>
                </a:lnTo>
                <a:lnTo>
                  <a:pt x="1881155" y="3664267"/>
                </a:lnTo>
                <a:lnTo>
                  <a:pt x="1854469" y="3662996"/>
                </a:lnTo>
                <a:lnTo>
                  <a:pt x="1828419" y="3661089"/>
                </a:lnTo>
                <a:lnTo>
                  <a:pt x="1803004" y="3659182"/>
                </a:lnTo>
                <a:lnTo>
                  <a:pt x="1777588" y="3656322"/>
                </a:lnTo>
                <a:lnTo>
                  <a:pt x="1752809" y="3653145"/>
                </a:lnTo>
                <a:lnTo>
                  <a:pt x="1728664" y="3649649"/>
                </a:lnTo>
                <a:lnTo>
                  <a:pt x="1705155" y="3645835"/>
                </a:lnTo>
                <a:lnTo>
                  <a:pt x="1682282" y="3641069"/>
                </a:lnTo>
                <a:lnTo>
                  <a:pt x="1660043" y="3636302"/>
                </a:lnTo>
                <a:lnTo>
                  <a:pt x="1638440" y="3631217"/>
                </a:lnTo>
                <a:lnTo>
                  <a:pt x="1617791" y="3625497"/>
                </a:lnTo>
                <a:lnTo>
                  <a:pt x="1597776" y="3619777"/>
                </a:lnTo>
                <a:lnTo>
                  <a:pt x="1578397" y="3613421"/>
                </a:lnTo>
                <a:lnTo>
                  <a:pt x="1559653" y="3606747"/>
                </a:lnTo>
                <a:lnTo>
                  <a:pt x="1542498" y="3599438"/>
                </a:lnTo>
                <a:lnTo>
                  <a:pt x="1525343" y="3592447"/>
                </a:lnTo>
                <a:lnTo>
                  <a:pt x="1509776" y="3584820"/>
                </a:lnTo>
                <a:lnTo>
                  <a:pt x="1495162" y="3576875"/>
                </a:lnTo>
                <a:lnTo>
                  <a:pt x="1481184" y="3568613"/>
                </a:lnTo>
                <a:lnTo>
                  <a:pt x="1468159" y="3560350"/>
                </a:lnTo>
                <a:lnTo>
                  <a:pt x="1456404" y="3551770"/>
                </a:lnTo>
                <a:lnTo>
                  <a:pt x="1445603" y="3542554"/>
                </a:lnTo>
                <a:lnTo>
                  <a:pt x="1440837" y="3538423"/>
                </a:lnTo>
                <a:lnTo>
                  <a:pt x="1436390" y="3533656"/>
                </a:lnTo>
                <a:lnTo>
                  <a:pt x="1431942" y="3529207"/>
                </a:lnTo>
                <a:lnTo>
                  <a:pt x="1428130" y="3524440"/>
                </a:lnTo>
                <a:lnTo>
                  <a:pt x="1424318" y="3519674"/>
                </a:lnTo>
                <a:lnTo>
                  <a:pt x="1420823" y="3514907"/>
                </a:lnTo>
                <a:lnTo>
                  <a:pt x="1417646" y="3510140"/>
                </a:lnTo>
                <a:lnTo>
                  <a:pt x="1415105" y="3505055"/>
                </a:lnTo>
                <a:lnTo>
                  <a:pt x="1412563" y="3500288"/>
                </a:lnTo>
                <a:lnTo>
                  <a:pt x="1410339" y="3495204"/>
                </a:lnTo>
                <a:lnTo>
                  <a:pt x="1408115" y="3490437"/>
                </a:lnTo>
                <a:lnTo>
                  <a:pt x="1407162" y="3485352"/>
                </a:lnTo>
                <a:lnTo>
                  <a:pt x="1405892" y="3480268"/>
                </a:lnTo>
                <a:lnTo>
                  <a:pt x="1404621" y="3475183"/>
                </a:lnTo>
                <a:lnTo>
                  <a:pt x="1404303" y="3470099"/>
                </a:lnTo>
                <a:lnTo>
                  <a:pt x="1404303" y="3464696"/>
                </a:lnTo>
                <a:lnTo>
                  <a:pt x="1403350" y="3464696"/>
                </a:lnTo>
                <a:lnTo>
                  <a:pt x="1403350" y="3333132"/>
                </a:lnTo>
                <a:lnTo>
                  <a:pt x="1403350" y="3329318"/>
                </a:lnTo>
                <a:lnTo>
                  <a:pt x="1403985" y="3322327"/>
                </a:lnTo>
                <a:lnTo>
                  <a:pt x="1404938" y="3314700"/>
                </a:lnTo>
                <a:close/>
                <a:moveTo>
                  <a:pt x="177802" y="3314700"/>
                </a:moveTo>
                <a:lnTo>
                  <a:pt x="180980" y="3320420"/>
                </a:lnTo>
                <a:lnTo>
                  <a:pt x="184476" y="3325505"/>
                </a:lnTo>
                <a:lnTo>
                  <a:pt x="188289" y="3330590"/>
                </a:lnTo>
                <a:lnTo>
                  <a:pt x="192420" y="3335992"/>
                </a:lnTo>
                <a:lnTo>
                  <a:pt x="196551" y="3340759"/>
                </a:lnTo>
                <a:lnTo>
                  <a:pt x="201000" y="3346161"/>
                </a:lnTo>
                <a:lnTo>
                  <a:pt x="210852" y="3356013"/>
                </a:lnTo>
                <a:lnTo>
                  <a:pt x="221656" y="3365229"/>
                </a:lnTo>
                <a:lnTo>
                  <a:pt x="233414" y="3374444"/>
                </a:lnTo>
                <a:lnTo>
                  <a:pt x="245490" y="3383025"/>
                </a:lnTo>
                <a:lnTo>
                  <a:pt x="259155" y="3391287"/>
                </a:lnTo>
                <a:lnTo>
                  <a:pt x="273138" y="3399550"/>
                </a:lnTo>
                <a:lnTo>
                  <a:pt x="288073" y="3407494"/>
                </a:lnTo>
                <a:lnTo>
                  <a:pt x="303645" y="3415121"/>
                </a:lnTo>
                <a:lnTo>
                  <a:pt x="319852" y="3422113"/>
                </a:lnTo>
                <a:lnTo>
                  <a:pt x="336694" y="3428786"/>
                </a:lnTo>
                <a:lnTo>
                  <a:pt x="354173" y="3435142"/>
                </a:lnTo>
                <a:lnTo>
                  <a:pt x="372286" y="3441498"/>
                </a:lnTo>
                <a:lnTo>
                  <a:pt x="390718" y="3447218"/>
                </a:lnTo>
                <a:lnTo>
                  <a:pt x="409785" y="3452620"/>
                </a:lnTo>
                <a:lnTo>
                  <a:pt x="429488" y="3457705"/>
                </a:lnTo>
                <a:lnTo>
                  <a:pt x="449826" y="3462472"/>
                </a:lnTo>
                <a:lnTo>
                  <a:pt x="469846" y="3466921"/>
                </a:lnTo>
                <a:lnTo>
                  <a:pt x="490820" y="3471052"/>
                </a:lnTo>
                <a:lnTo>
                  <a:pt x="511794" y="3474865"/>
                </a:lnTo>
                <a:lnTo>
                  <a:pt x="533085" y="3478361"/>
                </a:lnTo>
                <a:lnTo>
                  <a:pt x="554695" y="3480903"/>
                </a:lnTo>
                <a:lnTo>
                  <a:pt x="576304" y="3483763"/>
                </a:lnTo>
                <a:lnTo>
                  <a:pt x="598549" y="3486306"/>
                </a:lnTo>
                <a:lnTo>
                  <a:pt x="620476" y="3488213"/>
                </a:lnTo>
                <a:lnTo>
                  <a:pt x="642721" y="3489801"/>
                </a:lnTo>
                <a:lnTo>
                  <a:pt x="664966" y="3490755"/>
                </a:lnTo>
                <a:lnTo>
                  <a:pt x="687211" y="3492026"/>
                </a:lnTo>
                <a:lnTo>
                  <a:pt x="709456" y="3492344"/>
                </a:lnTo>
                <a:lnTo>
                  <a:pt x="732018" y="3492344"/>
                </a:lnTo>
                <a:lnTo>
                  <a:pt x="750768" y="3492344"/>
                </a:lnTo>
                <a:lnTo>
                  <a:pt x="769517" y="3492026"/>
                </a:lnTo>
                <a:lnTo>
                  <a:pt x="788266" y="3491708"/>
                </a:lnTo>
                <a:lnTo>
                  <a:pt x="807333" y="3490437"/>
                </a:lnTo>
                <a:lnTo>
                  <a:pt x="825765" y="3489801"/>
                </a:lnTo>
                <a:lnTo>
                  <a:pt x="844832" y="3488213"/>
                </a:lnTo>
                <a:lnTo>
                  <a:pt x="863263" y="3486624"/>
                </a:lnTo>
                <a:lnTo>
                  <a:pt x="881695" y="3484717"/>
                </a:lnTo>
                <a:lnTo>
                  <a:pt x="900126" y="3482492"/>
                </a:lnTo>
                <a:lnTo>
                  <a:pt x="918240" y="3480268"/>
                </a:lnTo>
                <a:lnTo>
                  <a:pt x="936354" y="3477408"/>
                </a:lnTo>
                <a:lnTo>
                  <a:pt x="954150" y="3474865"/>
                </a:lnTo>
                <a:lnTo>
                  <a:pt x="971946" y="3471688"/>
                </a:lnTo>
                <a:lnTo>
                  <a:pt x="989424" y="3468510"/>
                </a:lnTo>
                <a:lnTo>
                  <a:pt x="1006266" y="3464696"/>
                </a:lnTo>
                <a:lnTo>
                  <a:pt x="1023109" y="3460883"/>
                </a:lnTo>
                <a:lnTo>
                  <a:pt x="1039952" y="3457069"/>
                </a:lnTo>
                <a:lnTo>
                  <a:pt x="1056476" y="3452620"/>
                </a:lnTo>
                <a:lnTo>
                  <a:pt x="1072366" y="3448171"/>
                </a:lnTo>
                <a:lnTo>
                  <a:pt x="1087937" y="3443087"/>
                </a:lnTo>
                <a:lnTo>
                  <a:pt x="1102873" y="3438320"/>
                </a:lnTo>
                <a:lnTo>
                  <a:pt x="1118126" y="3432917"/>
                </a:lnTo>
                <a:lnTo>
                  <a:pt x="1132109" y="3427833"/>
                </a:lnTo>
                <a:lnTo>
                  <a:pt x="1146409" y="3421795"/>
                </a:lnTo>
                <a:lnTo>
                  <a:pt x="1159756" y="3415757"/>
                </a:lnTo>
                <a:lnTo>
                  <a:pt x="1172785" y="3409719"/>
                </a:lnTo>
                <a:lnTo>
                  <a:pt x="1185497" y="3403363"/>
                </a:lnTo>
                <a:lnTo>
                  <a:pt x="1197890" y="3396690"/>
                </a:lnTo>
                <a:lnTo>
                  <a:pt x="1209331" y="3389380"/>
                </a:lnTo>
                <a:lnTo>
                  <a:pt x="1219818" y="3382389"/>
                </a:lnTo>
                <a:lnTo>
                  <a:pt x="1230622" y="3375080"/>
                </a:lnTo>
                <a:lnTo>
                  <a:pt x="1239838" y="3367453"/>
                </a:lnTo>
                <a:lnTo>
                  <a:pt x="1239838" y="3464378"/>
                </a:lnTo>
                <a:lnTo>
                  <a:pt x="1239838" y="3464696"/>
                </a:lnTo>
                <a:lnTo>
                  <a:pt x="1239520" y="3468827"/>
                </a:lnTo>
                <a:lnTo>
                  <a:pt x="1239202" y="3472641"/>
                </a:lnTo>
                <a:lnTo>
                  <a:pt x="1238885" y="3477408"/>
                </a:lnTo>
                <a:lnTo>
                  <a:pt x="1237614" y="3482492"/>
                </a:lnTo>
                <a:lnTo>
                  <a:pt x="1236342" y="3487895"/>
                </a:lnTo>
                <a:lnTo>
                  <a:pt x="1234754" y="3492344"/>
                </a:lnTo>
                <a:lnTo>
                  <a:pt x="1232847" y="3497111"/>
                </a:lnTo>
                <a:lnTo>
                  <a:pt x="1230622" y="3501877"/>
                </a:lnTo>
                <a:lnTo>
                  <a:pt x="1228080" y="3506962"/>
                </a:lnTo>
                <a:lnTo>
                  <a:pt x="1225538" y="3511729"/>
                </a:lnTo>
                <a:lnTo>
                  <a:pt x="1222360" y="3516178"/>
                </a:lnTo>
                <a:lnTo>
                  <a:pt x="1218546" y="3520945"/>
                </a:lnTo>
                <a:lnTo>
                  <a:pt x="1214733" y="3525712"/>
                </a:lnTo>
                <a:lnTo>
                  <a:pt x="1210920" y="3529843"/>
                </a:lnTo>
                <a:lnTo>
                  <a:pt x="1202022" y="3539059"/>
                </a:lnTo>
                <a:lnTo>
                  <a:pt x="1192170" y="3547639"/>
                </a:lnTo>
                <a:lnTo>
                  <a:pt x="1181048" y="3556537"/>
                </a:lnTo>
                <a:lnTo>
                  <a:pt x="1169290" y="3564799"/>
                </a:lnTo>
                <a:lnTo>
                  <a:pt x="1156261" y="3572744"/>
                </a:lnTo>
                <a:lnTo>
                  <a:pt x="1141960" y="3580689"/>
                </a:lnTo>
                <a:lnTo>
                  <a:pt x="1127024" y="3587998"/>
                </a:lnTo>
                <a:lnTo>
                  <a:pt x="1111453" y="3595625"/>
                </a:lnTo>
                <a:lnTo>
                  <a:pt x="1094610" y="3602298"/>
                </a:lnTo>
                <a:lnTo>
                  <a:pt x="1077450" y="3608972"/>
                </a:lnTo>
                <a:lnTo>
                  <a:pt x="1058701" y="3615328"/>
                </a:lnTo>
                <a:lnTo>
                  <a:pt x="1039952" y="3621683"/>
                </a:lnTo>
                <a:lnTo>
                  <a:pt x="1020249" y="3627086"/>
                </a:lnTo>
                <a:lnTo>
                  <a:pt x="999593" y="3632806"/>
                </a:lnTo>
                <a:lnTo>
                  <a:pt x="978301" y="3637255"/>
                </a:lnTo>
                <a:lnTo>
                  <a:pt x="956056" y="3642022"/>
                </a:lnTo>
                <a:lnTo>
                  <a:pt x="933494" y="3646471"/>
                </a:lnTo>
                <a:lnTo>
                  <a:pt x="910613" y="3649967"/>
                </a:lnTo>
                <a:lnTo>
                  <a:pt x="887097" y="3653462"/>
                </a:lnTo>
                <a:lnTo>
                  <a:pt x="862946" y="3656640"/>
                </a:lnTo>
                <a:lnTo>
                  <a:pt x="838158" y="3659182"/>
                </a:lnTo>
                <a:lnTo>
                  <a:pt x="812736" y="3661407"/>
                </a:lnTo>
                <a:lnTo>
                  <a:pt x="787313" y="3662996"/>
                </a:lnTo>
                <a:lnTo>
                  <a:pt x="761572" y="3664267"/>
                </a:lnTo>
                <a:lnTo>
                  <a:pt x="735196" y="3664903"/>
                </a:lnTo>
                <a:lnTo>
                  <a:pt x="708185" y="3665538"/>
                </a:lnTo>
                <a:lnTo>
                  <a:pt x="680855" y="3664903"/>
                </a:lnTo>
                <a:lnTo>
                  <a:pt x="654161" y="3664267"/>
                </a:lnTo>
                <a:lnTo>
                  <a:pt x="627467" y="3662996"/>
                </a:lnTo>
                <a:lnTo>
                  <a:pt x="601409" y="3661089"/>
                </a:lnTo>
                <a:lnTo>
                  <a:pt x="575668" y="3659182"/>
                </a:lnTo>
                <a:lnTo>
                  <a:pt x="550246" y="3656322"/>
                </a:lnTo>
                <a:lnTo>
                  <a:pt x="525458" y="3653145"/>
                </a:lnTo>
                <a:lnTo>
                  <a:pt x="501307" y="3649649"/>
                </a:lnTo>
                <a:lnTo>
                  <a:pt x="478109" y="3645835"/>
                </a:lnTo>
                <a:lnTo>
                  <a:pt x="455228" y="3641069"/>
                </a:lnTo>
                <a:lnTo>
                  <a:pt x="432665" y="3636302"/>
                </a:lnTo>
                <a:lnTo>
                  <a:pt x="411374" y="3631217"/>
                </a:lnTo>
                <a:lnTo>
                  <a:pt x="390400" y="3625497"/>
                </a:lnTo>
                <a:lnTo>
                  <a:pt x="370380" y="3619777"/>
                </a:lnTo>
                <a:lnTo>
                  <a:pt x="350995" y="3613421"/>
                </a:lnTo>
                <a:lnTo>
                  <a:pt x="332563" y="3606747"/>
                </a:lnTo>
                <a:lnTo>
                  <a:pt x="315085" y="3599438"/>
                </a:lnTo>
                <a:lnTo>
                  <a:pt x="297925" y="3592447"/>
                </a:lnTo>
                <a:lnTo>
                  <a:pt x="282353" y="3584820"/>
                </a:lnTo>
                <a:lnTo>
                  <a:pt x="267735" y="3576875"/>
                </a:lnTo>
                <a:lnTo>
                  <a:pt x="253753" y="3568613"/>
                </a:lnTo>
                <a:lnTo>
                  <a:pt x="240724" y="3560350"/>
                </a:lnTo>
                <a:lnTo>
                  <a:pt x="229283" y="3551770"/>
                </a:lnTo>
                <a:lnTo>
                  <a:pt x="218796" y="3542872"/>
                </a:lnTo>
                <a:lnTo>
                  <a:pt x="213712" y="3538423"/>
                </a:lnTo>
                <a:lnTo>
                  <a:pt x="208945" y="3533656"/>
                </a:lnTo>
                <a:lnTo>
                  <a:pt x="204814" y="3529207"/>
                </a:lnTo>
                <a:lnTo>
                  <a:pt x="200683" y="3524440"/>
                </a:lnTo>
                <a:lnTo>
                  <a:pt x="196869" y="3519674"/>
                </a:lnTo>
                <a:lnTo>
                  <a:pt x="193374" y="3514907"/>
                </a:lnTo>
                <a:lnTo>
                  <a:pt x="190196" y="3510140"/>
                </a:lnTo>
                <a:lnTo>
                  <a:pt x="187653" y="3505055"/>
                </a:lnTo>
                <a:lnTo>
                  <a:pt x="185111" y="3500288"/>
                </a:lnTo>
                <a:lnTo>
                  <a:pt x="182887" y="3495204"/>
                </a:lnTo>
                <a:lnTo>
                  <a:pt x="181298" y="3490437"/>
                </a:lnTo>
                <a:lnTo>
                  <a:pt x="179709" y="3485352"/>
                </a:lnTo>
                <a:lnTo>
                  <a:pt x="178438" y="3480268"/>
                </a:lnTo>
                <a:lnTo>
                  <a:pt x="177802" y="3475183"/>
                </a:lnTo>
                <a:lnTo>
                  <a:pt x="176849" y="3470099"/>
                </a:lnTo>
                <a:lnTo>
                  <a:pt x="176849" y="3464696"/>
                </a:lnTo>
                <a:lnTo>
                  <a:pt x="176531" y="3464696"/>
                </a:lnTo>
                <a:lnTo>
                  <a:pt x="176531" y="3333132"/>
                </a:lnTo>
                <a:lnTo>
                  <a:pt x="176213" y="3329318"/>
                </a:lnTo>
                <a:lnTo>
                  <a:pt x="176531" y="3322327"/>
                </a:lnTo>
                <a:lnTo>
                  <a:pt x="177802" y="3314700"/>
                </a:lnTo>
                <a:close/>
                <a:moveTo>
                  <a:pt x="1771445" y="3307529"/>
                </a:moveTo>
                <a:lnTo>
                  <a:pt x="1771445" y="3411258"/>
                </a:lnTo>
                <a:lnTo>
                  <a:pt x="1789215" y="3413478"/>
                </a:lnTo>
                <a:lnTo>
                  <a:pt x="1807301" y="3415698"/>
                </a:lnTo>
                <a:lnTo>
                  <a:pt x="1825388" y="3417285"/>
                </a:lnTo>
                <a:lnTo>
                  <a:pt x="1843792" y="3419505"/>
                </a:lnTo>
                <a:lnTo>
                  <a:pt x="1843792" y="3315777"/>
                </a:lnTo>
                <a:lnTo>
                  <a:pt x="1825388" y="3314191"/>
                </a:lnTo>
                <a:lnTo>
                  <a:pt x="1807301" y="3312287"/>
                </a:lnTo>
                <a:lnTo>
                  <a:pt x="1789215" y="3309750"/>
                </a:lnTo>
                <a:lnTo>
                  <a:pt x="1771445" y="3307529"/>
                </a:lnTo>
                <a:close/>
                <a:moveTo>
                  <a:pt x="3178346" y="3281045"/>
                </a:moveTo>
                <a:lnTo>
                  <a:pt x="3178346" y="3395980"/>
                </a:lnTo>
                <a:lnTo>
                  <a:pt x="3201835" y="3396298"/>
                </a:lnTo>
                <a:lnTo>
                  <a:pt x="3225959" y="3396615"/>
                </a:lnTo>
                <a:lnTo>
                  <a:pt x="3258970" y="3396298"/>
                </a:lnTo>
                <a:lnTo>
                  <a:pt x="3258970" y="3281363"/>
                </a:lnTo>
                <a:lnTo>
                  <a:pt x="3225641" y="3281680"/>
                </a:lnTo>
                <a:lnTo>
                  <a:pt x="3201835" y="3281363"/>
                </a:lnTo>
                <a:lnTo>
                  <a:pt x="3178346" y="3281045"/>
                </a:lnTo>
                <a:close/>
                <a:moveTo>
                  <a:pt x="2609850" y="3275012"/>
                </a:moveTo>
                <a:lnTo>
                  <a:pt x="2613342" y="3281059"/>
                </a:lnTo>
                <a:lnTo>
                  <a:pt x="2617468" y="3287107"/>
                </a:lnTo>
                <a:lnTo>
                  <a:pt x="2621594" y="3292836"/>
                </a:lnTo>
                <a:lnTo>
                  <a:pt x="2626038" y="3298883"/>
                </a:lnTo>
                <a:lnTo>
                  <a:pt x="2631117" y="3304294"/>
                </a:lnTo>
                <a:lnTo>
                  <a:pt x="2635878" y="3310023"/>
                </a:lnTo>
                <a:lnTo>
                  <a:pt x="2641274" y="3315433"/>
                </a:lnTo>
                <a:lnTo>
                  <a:pt x="2646988" y="3320844"/>
                </a:lnTo>
                <a:lnTo>
                  <a:pt x="2658732" y="3331347"/>
                </a:lnTo>
                <a:lnTo>
                  <a:pt x="2671746" y="3341532"/>
                </a:lnTo>
                <a:lnTo>
                  <a:pt x="2685712" y="3351080"/>
                </a:lnTo>
                <a:lnTo>
                  <a:pt x="2700631" y="3360629"/>
                </a:lnTo>
                <a:lnTo>
                  <a:pt x="2715867" y="3369540"/>
                </a:lnTo>
                <a:lnTo>
                  <a:pt x="2732372" y="3378452"/>
                </a:lnTo>
                <a:lnTo>
                  <a:pt x="2749830" y="3386727"/>
                </a:lnTo>
                <a:lnTo>
                  <a:pt x="2767923" y="3394684"/>
                </a:lnTo>
                <a:lnTo>
                  <a:pt x="2786650" y="3402004"/>
                </a:lnTo>
                <a:lnTo>
                  <a:pt x="2805695" y="3409325"/>
                </a:lnTo>
                <a:lnTo>
                  <a:pt x="2826009" y="3416327"/>
                </a:lnTo>
                <a:lnTo>
                  <a:pt x="2846959" y="3422692"/>
                </a:lnTo>
                <a:lnTo>
                  <a:pt x="2867591" y="3428421"/>
                </a:lnTo>
                <a:lnTo>
                  <a:pt x="2889492" y="3434469"/>
                </a:lnTo>
                <a:lnTo>
                  <a:pt x="2912029" y="3439561"/>
                </a:lnTo>
                <a:lnTo>
                  <a:pt x="2934248" y="3444654"/>
                </a:lnTo>
                <a:lnTo>
                  <a:pt x="2957102" y="3449109"/>
                </a:lnTo>
                <a:lnTo>
                  <a:pt x="2980908" y="3453565"/>
                </a:lnTo>
                <a:lnTo>
                  <a:pt x="3004396" y="3457066"/>
                </a:lnTo>
                <a:lnTo>
                  <a:pt x="3028203" y="3460567"/>
                </a:lnTo>
                <a:lnTo>
                  <a:pt x="3052644" y="3463432"/>
                </a:lnTo>
                <a:lnTo>
                  <a:pt x="3077084" y="3465978"/>
                </a:lnTo>
                <a:lnTo>
                  <a:pt x="3101525" y="3468206"/>
                </a:lnTo>
                <a:lnTo>
                  <a:pt x="3125966" y="3470116"/>
                </a:lnTo>
                <a:lnTo>
                  <a:pt x="3150725" y="3471389"/>
                </a:lnTo>
                <a:lnTo>
                  <a:pt x="3175800" y="3472344"/>
                </a:lnTo>
                <a:lnTo>
                  <a:pt x="3200559" y="3472980"/>
                </a:lnTo>
                <a:lnTo>
                  <a:pt x="3225317" y="3473298"/>
                </a:lnTo>
                <a:lnTo>
                  <a:pt x="3246266" y="3473298"/>
                </a:lnTo>
                <a:lnTo>
                  <a:pt x="3267216" y="3472344"/>
                </a:lnTo>
                <a:lnTo>
                  <a:pt x="3288165" y="3472025"/>
                </a:lnTo>
                <a:lnTo>
                  <a:pt x="3308797" y="3470752"/>
                </a:lnTo>
                <a:lnTo>
                  <a:pt x="3329429" y="3469797"/>
                </a:lnTo>
                <a:lnTo>
                  <a:pt x="3350378" y="3468206"/>
                </a:lnTo>
                <a:lnTo>
                  <a:pt x="3371010" y="3466615"/>
                </a:lnTo>
                <a:lnTo>
                  <a:pt x="3391325" y="3464068"/>
                </a:lnTo>
                <a:lnTo>
                  <a:pt x="3411957" y="3462159"/>
                </a:lnTo>
                <a:lnTo>
                  <a:pt x="3431954" y="3459294"/>
                </a:lnTo>
                <a:lnTo>
                  <a:pt x="3451951" y="3456748"/>
                </a:lnTo>
                <a:lnTo>
                  <a:pt x="3471948" y="3453565"/>
                </a:lnTo>
                <a:lnTo>
                  <a:pt x="3491628" y="3450064"/>
                </a:lnTo>
                <a:lnTo>
                  <a:pt x="3510990" y="3446245"/>
                </a:lnTo>
                <a:lnTo>
                  <a:pt x="3530035" y="3442107"/>
                </a:lnTo>
                <a:lnTo>
                  <a:pt x="3548763" y="3437970"/>
                </a:lnTo>
                <a:lnTo>
                  <a:pt x="3567173" y="3433196"/>
                </a:lnTo>
                <a:lnTo>
                  <a:pt x="3585265" y="3428421"/>
                </a:lnTo>
                <a:lnTo>
                  <a:pt x="3603041" y="3423329"/>
                </a:lnTo>
                <a:lnTo>
                  <a:pt x="3620498" y="3418237"/>
                </a:lnTo>
                <a:lnTo>
                  <a:pt x="3637004" y="3412826"/>
                </a:lnTo>
                <a:lnTo>
                  <a:pt x="3653510" y="3406779"/>
                </a:lnTo>
                <a:lnTo>
                  <a:pt x="3669698" y="3400731"/>
                </a:lnTo>
                <a:lnTo>
                  <a:pt x="3685251" y="3394048"/>
                </a:lnTo>
                <a:lnTo>
                  <a:pt x="3700170" y="3387682"/>
                </a:lnTo>
                <a:lnTo>
                  <a:pt x="3714770" y="3380680"/>
                </a:lnTo>
                <a:lnTo>
                  <a:pt x="3728419" y="3373678"/>
                </a:lnTo>
                <a:lnTo>
                  <a:pt x="3741751" y="3366039"/>
                </a:lnTo>
                <a:lnTo>
                  <a:pt x="3754765" y="3358719"/>
                </a:lnTo>
                <a:lnTo>
                  <a:pt x="3767144" y="3350762"/>
                </a:lnTo>
                <a:lnTo>
                  <a:pt x="3778571" y="3342487"/>
                </a:lnTo>
                <a:lnTo>
                  <a:pt x="3789363" y="3333575"/>
                </a:lnTo>
                <a:lnTo>
                  <a:pt x="3789363" y="3441471"/>
                </a:lnTo>
                <a:lnTo>
                  <a:pt x="3788728" y="3442107"/>
                </a:lnTo>
                <a:lnTo>
                  <a:pt x="3788411" y="3451019"/>
                </a:lnTo>
                <a:lnTo>
                  <a:pt x="3787776" y="3456748"/>
                </a:lnTo>
                <a:lnTo>
                  <a:pt x="3786506" y="3462159"/>
                </a:lnTo>
                <a:lnTo>
                  <a:pt x="3785237" y="3467569"/>
                </a:lnTo>
                <a:lnTo>
                  <a:pt x="3783332" y="3472980"/>
                </a:lnTo>
                <a:lnTo>
                  <a:pt x="3781428" y="3478391"/>
                </a:lnTo>
                <a:lnTo>
                  <a:pt x="3778571" y="3483801"/>
                </a:lnTo>
                <a:lnTo>
                  <a:pt x="3775714" y="3489212"/>
                </a:lnTo>
                <a:lnTo>
                  <a:pt x="3772540" y="3494305"/>
                </a:lnTo>
                <a:lnTo>
                  <a:pt x="3769048" y="3499715"/>
                </a:lnTo>
                <a:lnTo>
                  <a:pt x="3765557" y="3504808"/>
                </a:lnTo>
                <a:lnTo>
                  <a:pt x="3761113" y="3509900"/>
                </a:lnTo>
                <a:lnTo>
                  <a:pt x="3756987" y="3514674"/>
                </a:lnTo>
                <a:lnTo>
                  <a:pt x="3752226" y="3519767"/>
                </a:lnTo>
                <a:lnTo>
                  <a:pt x="3747147" y="3525177"/>
                </a:lnTo>
                <a:lnTo>
                  <a:pt x="3741433" y="3529633"/>
                </a:lnTo>
                <a:lnTo>
                  <a:pt x="3736037" y="3534407"/>
                </a:lnTo>
                <a:lnTo>
                  <a:pt x="3723658" y="3543956"/>
                </a:lnTo>
                <a:lnTo>
                  <a:pt x="3710327" y="3553504"/>
                </a:lnTo>
                <a:lnTo>
                  <a:pt x="3696043" y="3562097"/>
                </a:lnTo>
                <a:lnTo>
                  <a:pt x="3680490" y="3571009"/>
                </a:lnTo>
                <a:lnTo>
                  <a:pt x="3663667" y="3579603"/>
                </a:lnTo>
                <a:lnTo>
                  <a:pt x="3646526" y="3587560"/>
                </a:lnTo>
                <a:lnTo>
                  <a:pt x="3627799" y="3595516"/>
                </a:lnTo>
                <a:lnTo>
                  <a:pt x="3608754" y="3602837"/>
                </a:lnTo>
                <a:lnTo>
                  <a:pt x="3588122" y="3609521"/>
                </a:lnTo>
                <a:lnTo>
                  <a:pt x="3566855" y="3616523"/>
                </a:lnTo>
                <a:lnTo>
                  <a:pt x="3544636" y="3622570"/>
                </a:lnTo>
                <a:lnTo>
                  <a:pt x="3522417" y="3628935"/>
                </a:lnTo>
                <a:lnTo>
                  <a:pt x="3498611" y="3634664"/>
                </a:lnTo>
                <a:lnTo>
                  <a:pt x="3474170" y="3639757"/>
                </a:lnTo>
                <a:lnTo>
                  <a:pt x="3449412" y="3644213"/>
                </a:lnTo>
                <a:lnTo>
                  <a:pt x="3423701" y="3648350"/>
                </a:lnTo>
                <a:lnTo>
                  <a:pt x="3397356" y="3652488"/>
                </a:lnTo>
                <a:lnTo>
                  <a:pt x="3370376" y="3655671"/>
                </a:lnTo>
                <a:lnTo>
                  <a:pt x="3343395" y="3658853"/>
                </a:lnTo>
                <a:lnTo>
                  <a:pt x="3315146" y="3661081"/>
                </a:lnTo>
                <a:lnTo>
                  <a:pt x="3286896" y="3662673"/>
                </a:lnTo>
                <a:lnTo>
                  <a:pt x="3258011" y="3664264"/>
                </a:lnTo>
                <a:lnTo>
                  <a:pt x="3228491" y="3664901"/>
                </a:lnTo>
                <a:lnTo>
                  <a:pt x="3198972" y="3665537"/>
                </a:lnTo>
                <a:lnTo>
                  <a:pt x="3168500" y="3664901"/>
                </a:lnTo>
                <a:lnTo>
                  <a:pt x="3138663" y="3664264"/>
                </a:lnTo>
                <a:lnTo>
                  <a:pt x="3109143" y="3662673"/>
                </a:lnTo>
                <a:lnTo>
                  <a:pt x="3080259" y="3660763"/>
                </a:lnTo>
                <a:lnTo>
                  <a:pt x="3051374" y="3658217"/>
                </a:lnTo>
                <a:lnTo>
                  <a:pt x="3023441" y="3655034"/>
                </a:lnTo>
                <a:lnTo>
                  <a:pt x="2996144" y="3651533"/>
                </a:lnTo>
                <a:lnTo>
                  <a:pt x="2969481" y="3647714"/>
                </a:lnTo>
                <a:lnTo>
                  <a:pt x="2943453" y="3643258"/>
                </a:lnTo>
                <a:lnTo>
                  <a:pt x="2917742" y="3638165"/>
                </a:lnTo>
                <a:lnTo>
                  <a:pt x="2892984" y="3633073"/>
                </a:lnTo>
                <a:lnTo>
                  <a:pt x="2869178" y="3627026"/>
                </a:lnTo>
                <a:lnTo>
                  <a:pt x="2846007" y="3620660"/>
                </a:lnTo>
                <a:lnTo>
                  <a:pt x="2823470" y="3614295"/>
                </a:lnTo>
                <a:lnTo>
                  <a:pt x="2802203" y="3607293"/>
                </a:lnTo>
                <a:lnTo>
                  <a:pt x="2781889" y="3599654"/>
                </a:lnTo>
                <a:lnTo>
                  <a:pt x="2762527" y="3592334"/>
                </a:lnTo>
                <a:lnTo>
                  <a:pt x="2743799" y="3584059"/>
                </a:lnTo>
                <a:lnTo>
                  <a:pt x="2726024" y="3575783"/>
                </a:lnTo>
                <a:lnTo>
                  <a:pt x="2709518" y="3566872"/>
                </a:lnTo>
                <a:lnTo>
                  <a:pt x="2694600" y="3557960"/>
                </a:lnTo>
                <a:lnTo>
                  <a:pt x="2679999" y="3548412"/>
                </a:lnTo>
                <a:lnTo>
                  <a:pt x="2666985" y="3538863"/>
                </a:lnTo>
                <a:lnTo>
                  <a:pt x="2660954" y="3533771"/>
                </a:lnTo>
                <a:lnTo>
                  <a:pt x="2655240" y="3528997"/>
                </a:lnTo>
                <a:lnTo>
                  <a:pt x="2650162" y="3523904"/>
                </a:lnTo>
                <a:lnTo>
                  <a:pt x="2645083" y="3518812"/>
                </a:lnTo>
                <a:lnTo>
                  <a:pt x="2639687" y="3513719"/>
                </a:lnTo>
                <a:lnTo>
                  <a:pt x="2635561" y="3508309"/>
                </a:lnTo>
                <a:lnTo>
                  <a:pt x="2631434" y="3503216"/>
                </a:lnTo>
                <a:lnTo>
                  <a:pt x="2627625" y="3497806"/>
                </a:lnTo>
                <a:lnTo>
                  <a:pt x="2624134" y="3492713"/>
                </a:lnTo>
                <a:lnTo>
                  <a:pt x="2620960" y="3486984"/>
                </a:lnTo>
                <a:lnTo>
                  <a:pt x="2618103" y="3481574"/>
                </a:lnTo>
                <a:lnTo>
                  <a:pt x="2615881" y="3476163"/>
                </a:lnTo>
                <a:lnTo>
                  <a:pt x="2613659" y="3470434"/>
                </a:lnTo>
                <a:lnTo>
                  <a:pt x="2612072" y="3465023"/>
                </a:lnTo>
                <a:lnTo>
                  <a:pt x="2610485" y="3459294"/>
                </a:lnTo>
                <a:lnTo>
                  <a:pt x="2609850" y="3453565"/>
                </a:lnTo>
                <a:lnTo>
                  <a:pt x="2609215" y="3447836"/>
                </a:lnTo>
                <a:lnTo>
                  <a:pt x="2609215" y="3442107"/>
                </a:lnTo>
                <a:lnTo>
                  <a:pt x="2608580" y="3442426"/>
                </a:lnTo>
                <a:lnTo>
                  <a:pt x="2608580" y="3295700"/>
                </a:lnTo>
                <a:lnTo>
                  <a:pt x="2608263" y="3291881"/>
                </a:lnTo>
                <a:lnTo>
                  <a:pt x="2608580" y="3283287"/>
                </a:lnTo>
                <a:lnTo>
                  <a:pt x="2609850" y="3275012"/>
                </a:lnTo>
                <a:close/>
                <a:moveTo>
                  <a:pt x="1625482" y="3274222"/>
                </a:moveTo>
                <a:lnTo>
                  <a:pt x="1625482" y="3379536"/>
                </a:lnTo>
                <a:lnTo>
                  <a:pt x="1642935" y="3384612"/>
                </a:lnTo>
                <a:lnTo>
                  <a:pt x="1661021" y="3389370"/>
                </a:lnTo>
                <a:lnTo>
                  <a:pt x="1679425" y="3394128"/>
                </a:lnTo>
                <a:lnTo>
                  <a:pt x="1698464" y="3398252"/>
                </a:lnTo>
                <a:lnTo>
                  <a:pt x="1698464" y="3294206"/>
                </a:lnTo>
                <a:lnTo>
                  <a:pt x="1679425" y="3289448"/>
                </a:lnTo>
                <a:lnTo>
                  <a:pt x="1661021" y="3284690"/>
                </a:lnTo>
                <a:lnTo>
                  <a:pt x="1642935" y="3279932"/>
                </a:lnTo>
                <a:lnTo>
                  <a:pt x="1625482" y="3274222"/>
                </a:lnTo>
                <a:close/>
                <a:moveTo>
                  <a:pt x="3016148" y="3266758"/>
                </a:moveTo>
                <a:lnTo>
                  <a:pt x="3016148" y="3382010"/>
                </a:lnTo>
                <a:lnTo>
                  <a:pt x="3035827" y="3384868"/>
                </a:lnTo>
                <a:lnTo>
                  <a:pt x="3056142" y="3387090"/>
                </a:lnTo>
                <a:lnTo>
                  <a:pt x="3076456" y="3389630"/>
                </a:lnTo>
                <a:lnTo>
                  <a:pt x="3097406" y="3391535"/>
                </a:lnTo>
                <a:lnTo>
                  <a:pt x="3097406" y="3276283"/>
                </a:lnTo>
                <a:lnTo>
                  <a:pt x="3076456" y="3274378"/>
                </a:lnTo>
                <a:lnTo>
                  <a:pt x="3056142" y="3271838"/>
                </a:lnTo>
                <a:lnTo>
                  <a:pt x="3035827" y="3269615"/>
                </a:lnTo>
                <a:lnTo>
                  <a:pt x="3016148" y="3266758"/>
                </a:lnTo>
                <a:close/>
                <a:moveTo>
                  <a:pt x="2854584" y="3230245"/>
                </a:moveTo>
                <a:lnTo>
                  <a:pt x="2854584" y="3347403"/>
                </a:lnTo>
                <a:lnTo>
                  <a:pt x="2873946" y="3352800"/>
                </a:lnTo>
                <a:lnTo>
                  <a:pt x="2893626" y="3357880"/>
                </a:lnTo>
                <a:lnTo>
                  <a:pt x="2914258" y="3362960"/>
                </a:lnTo>
                <a:lnTo>
                  <a:pt x="2935524" y="3367723"/>
                </a:lnTo>
                <a:lnTo>
                  <a:pt x="2935524" y="3251835"/>
                </a:lnTo>
                <a:lnTo>
                  <a:pt x="2914258" y="3246755"/>
                </a:lnTo>
                <a:lnTo>
                  <a:pt x="2893626" y="3241675"/>
                </a:lnTo>
                <a:lnTo>
                  <a:pt x="2873946" y="3235960"/>
                </a:lnTo>
                <a:lnTo>
                  <a:pt x="2854584" y="3230245"/>
                </a:lnTo>
                <a:close/>
                <a:moveTo>
                  <a:pt x="1480154" y="3217441"/>
                </a:moveTo>
                <a:lnTo>
                  <a:pt x="1480154" y="3305626"/>
                </a:lnTo>
                <a:lnTo>
                  <a:pt x="1482375" y="3307847"/>
                </a:lnTo>
                <a:lnTo>
                  <a:pt x="1484914" y="3310701"/>
                </a:lnTo>
                <a:lnTo>
                  <a:pt x="1491895" y="3316411"/>
                </a:lnTo>
                <a:lnTo>
                  <a:pt x="1500145" y="3322755"/>
                </a:lnTo>
                <a:lnTo>
                  <a:pt x="1509664" y="3329100"/>
                </a:lnTo>
                <a:lnTo>
                  <a:pt x="1519818" y="3335444"/>
                </a:lnTo>
                <a:lnTo>
                  <a:pt x="1530924" y="3341788"/>
                </a:lnTo>
                <a:lnTo>
                  <a:pt x="1542030" y="3347498"/>
                </a:lnTo>
                <a:lnTo>
                  <a:pt x="1553136" y="3352891"/>
                </a:lnTo>
                <a:lnTo>
                  <a:pt x="1553136" y="3255189"/>
                </a:lnTo>
                <a:lnTo>
                  <a:pt x="1539174" y="3249797"/>
                </a:lnTo>
                <a:lnTo>
                  <a:pt x="1527116" y="3244721"/>
                </a:lnTo>
                <a:lnTo>
                  <a:pt x="1516010" y="3239646"/>
                </a:lnTo>
                <a:lnTo>
                  <a:pt x="1506174" y="3234888"/>
                </a:lnTo>
                <a:lnTo>
                  <a:pt x="1497924" y="3230130"/>
                </a:lnTo>
                <a:lnTo>
                  <a:pt x="1490626" y="3226006"/>
                </a:lnTo>
                <a:lnTo>
                  <a:pt x="1484914" y="3221565"/>
                </a:lnTo>
                <a:lnTo>
                  <a:pt x="1480154" y="3217441"/>
                </a:lnTo>
                <a:close/>
                <a:moveTo>
                  <a:pt x="2426374" y="3213000"/>
                </a:moveTo>
                <a:lnTo>
                  <a:pt x="2420662" y="3217124"/>
                </a:lnTo>
                <a:lnTo>
                  <a:pt x="2413999" y="3221565"/>
                </a:lnTo>
                <a:lnTo>
                  <a:pt x="2406701" y="3226323"/>
                </a:lnTo>
                <a:lnTo>
                  <a:pt x="2399720" y="3230130"/>
                </a:lnTo>
                <a:lnTo>
                  <a:pt x="2392739" y="3234253"/>
                </a:lnTo>
                <a:lnTo>
                  <a:pt x="2385124" y="3237743"/>
                </a:lnTo>
                <a:lnTo>
                  <a:pt x="2378460" y="3240915"/>
                </a:lnTo>
                <a:lnTo>
                  <a:pt x="2371797" y="3243135"/>
                </a:lnTo>
                <a:lnTo>
                  <a:pt x="2371797" y="3350353"/>
                </a:lnTo>
                <a:lnTo>
                  <a:pt x="2379729" y="3346864"/>
                </a:lnTo>
                <a:lnTo>
                  <a:pt x="2387028" y="3342423"/>
                </a:lnTo>
                <a:lnTo>
                  <a:pt x="2394643" y="3338299"/>
                </a:lnTo>
                <a:lnTo>
                  <a:pt x="2401941" y="3333541"/>
                </a:lnTo>
                <a:lnTo>
                  <a:pt x="2409239" y="3328782"/>
                </a:lnTo>
                <a:lnTo>
                  <a:pt x="2415585" y="3324024"/>
                </a:lnTo>
                <a:lnTo>
                  <a:pt x="2421297" y="3319266"/>
                </a:lnTo>
                <a:lnTo>
                  <a:pt x="2426374" y="3314508"/>
                </a:lnTo>
                <a:lnTo>
                  <a:pt x="2426374" y="3213000"/>
                </a:lnTo>
                <a:close/>
                <a:moveTo>
                  <a:pt x="2692385" y="3167062"/>
                </a:moveTo>
                <a:lnTo>
                  <a:pt x="2692385" y="3264535"/>
                </a:lnTo>
                <a:lnTo>
                  <a:pt x="2695241" y="3267393"/>
                </a:lnTo>
                <a:lnTo>
                  <a:pt x="2698098" y="3270250"/>
                </a:lnTo>
                <a:lnTo>
                  <a:pt x="2705399" y="3276600"/>
                </a:lnTo>
                <a:lnTo>
                  <a:pt x="2714921" y="3283903"/>
                </a:lnTo>
                <a:lnTo>
                  <a:pt x="2725078" y="3290888"/>
                </a:lnTo>
                <a:lnTo>
                  <a:pt x="2737140" y="3297873"/>
                </a:lnTo>
                <a:lnTo>
                  <a:pt x="2748884" y="3305175"/>
                </a:lnTo>
                <a:lnTo>
                  <a:pt x="2761581" y="3311525"/>
                </a:lnTo>
                <a:lnTo>
                  <a:pt x="2773325" y="3317240"/>
                </a:lnTo>
                <a:lnTo>
                  <a:pt x="2773325" y="3208337"/>
                </a:lnTo>
                <a:lnTo>
                  <a:pt x="2758407" y="3202940"/>
                </a:lnTo>
                <a:lnTo>
                  <a:pt x="2744441" y="3196907"/>
                </a:lnTo>
                <a:lnTo>
                  <a:pt x="2732379" y="3191510"/>
                </a:lnTo>
                <a:lnTo>
                  <a:pt x="2721269" y="3186430"/>
                </a:lnTo>
                <a:lnTo>
                  <a:pt x="2712064" y="3180715"/>
                </a:lnTo>
                <a:lnTo>
                  <a:pt x="2704446" y="3176270"/>
                </a:lnTo>
                <a:lnTo>
                  <a:pt x="2697781" y="3171507"/>
                </a:lnTo>
                <a:lnTo>
                  <a:pt x="2692385" y="3167062"/>
                </a:lnTo>
                <a:close/>
                <a:moveTo>
                  <a:pt x="3744614" y="3161665"/>
                </a:moveTo>
                <a:lnTo>
                  <a:pt x="3737949" y="3166745"/>
                </a:lnTo>
                <a:lnTo>
                  <a:pt x="3730648" y="3171507"/>
                </a:lnTo>
                <a:lnTo>
                  <a:pt x="3722713" y="3176587"/>
                </a:lnTo>
                <a:lnTo>
                  <a:pt x="3715095" y="3180715"/>
                </a:lnTo>
                <a:lnTo>
                  <a:pt x="3706524" y="3185160"/>
                </a:lnTo>
                <a:lnTo>
                  <a:pt x="3698907" y="3189287"/>
                </a:lnTo>
                <a:lnTo>
                  <a:pt x="3691289" y="3192780"/>
                </a:lnTo>
                <a:lnTo>
                  <a:pt x="3683671" y="3195320"/>
                </a:lnTo>
                <a:lnTo>
                  <a:pt x="3683671" y="3315018"/>
                </a:lnTo>
                <a:lnTo>
                  <a:pt x="3692558" y="3310573"/>
                </a:lnTo>
                <a:lnTo>
                  <a:pt x="3701128" y="3305810"/>
                </a:lnTo>
                <a:lnTo>
                  <a:pt x="3709381" y="3301048"/>
                </a:lnTo>
                <a:lnTo>
                  <a:pt x="3717634" y="3295968"/>
                </a:lnTo>
                <a:lnTo>
                  <a:pt x="3725252" y="3290570"/>
                </a:lnTo>
                <a:lnTo>
                  <a:pt x="3732235" y="3285490"/>
                </a:lnTo>
                <a:lnTo>
                  <a:pt x="3738901" y="3279775"/>
                </a:lnTo>
                <a:lnTo>
                  <a:pt x="3744614" y="3275013"/>
                </a:lnTo>
                <a:lnTo>
                  <a:pt x="3744614" y="3161665"/>
                </a:lnTo>
                <a:close/>
                <a:moveTo>
                  <a:pt x="771525" y="3136900"/>
                </a:moveTo>
                <a:lnTo>
                  <a:pt x="805634" y="3143476"/>
                </a:lnTo>
                <a:lnTo>
                  <a:pt x="812009" y="3145042"/>
                </a:lnTo>
                <a:lnTo>
                  <a:pt x="818066" y="3146921"/>
                </a:lnTo>
                <a:lnTo>
                  <a:pt x="823167" y="3148486"/>
                </a:lnTo>
                <a:lnTo>
                  <a:pt x="827311" y="3150365"/>
                </a:lnTo>
                <a:lnTo>
                  <a:pt x="831455" y="3152557"/>
                </a:lnTo>
                <a:lnTo>
                  <a:pt x="835280" y="3155062"/>
                </a:lnTo>
                <a:lnTo>
                  <a:pt x="842612" y="3160072"/>
                </a:lnTo>
                <a:lnTo>
                  <a:pt x="845162" y="3162890"/>
                </a:lnTo>
                <a:lnTo>
                  <a:pt x="847075" y="3165082"/>
                </a:lnTo>
                <a:lnTo>
                  <a:pt x="848669" y="3167587"/>
                </a:lnTo>
                <a:lnTo>
                  <a:pt x="849944" y="3170092"/>
                </a:lnTo>
                <a:lnTo>
                  <a:pt x="850900" y="3172597"/>
                </a:lnTo>
                <a:lnTo>
                  <a:pt x="850900" y="3175416"/>
                </a:lnTo>
                <a:lnTo>
                  <a:pt x="850262" y="3177608"/>
                </a:lnTo>
                <a:lnTo>
                  <a:pt x="849625" y="3180426"/>
                </a:lnTo>
                <a:lnTo>
                  <a:pt x="848031" y="3182618"/>
                </a:lnTo>
                <a:lnTo>
                  <a:pt x="846437" y="3185123"/>
                </a:lnTo>
                <a:lnTo>
                  <a:pt x="844206" y="3187315"/>
                </a:lnTo>
                <a:lnTo>
                  <a:pt x="841656" y="3189820"/>
                </a:lnTo>
                <a:lnTo>
                  <a:pt x="838468" y="3191699"/>
                </a:lnTo>
                <a:lnTo>
                  <a:pt x="834961" y="3193577"/>
                </a:lnTo>
                <a:lnTo>
                  <a:pt x="831136" y="3195143"/>
                </a:lnTo>
                <a:lnTo>
                  <a:pt x="826992" y="3197022"/>
                </a:lnTo>
                <a:lnTo>
                  <a:pt x="820935" y="3198587"/>
                </a:lnTo>
                <a:lnTo>
                  <a:pt x="815197" y="3200153"/>
                </a:lnTo>
                <a:lnTo>
                  <a:pt x="808503" y="3201719"/>
                </a:lnTo>
                <a:lnTo>
                  <a:pt x="801171" y="3202971"/>
                </a:lnTo>
                <a:lnTo>
                  <a:pt x="787145" y="3204537"/>
                </a:lnTo>
                <a:lnTo>
                  <a:pt x="771525" y="3205163"/>
                </a:lnTo>
                <a:lnTo>
                  <a:pt x="771525" y="3136900"/>
                </a:lnTo>
                <a:close/>
                <a:moveTo>
                  <a:pt x="200025" y="3117850"/>
                </a:moveTo>
                <a:lnTo>
                  <a:pt x="200343" y="3123582"/>
                </a:lnTo>
                <a:lnTo>
                  <a:pt x="201296" y="3129631"/>
                </a:lnTo>
                <a:lnTo>
                  <a:pt x="202567" y="3135044"/>
                </a:lnTo>
                <a:lnTo>
                  <a:pt x="204155" y="3141094"/>
                </a:lnTo>
                <a:lnTo>
                  <a:pt x="206061" y="3146507"/>
                </a:lnTo>
                <a:lnTo>
                  <a:pt x="208285" y="3152238"/>
                </a:lnTo>
                <a:lnTo>
                  <a:pt x="211144" y="3157651"/>
                </a:lnTo>
                <a:lnTo>
                  <a:pt x="214321" y="3163064"/>
                </a:lnTo>
                <a:lnTo>
                  <a:pt x="217816" y="3168795"/>
                </a:lnTo>
                <a:lnTo>
                  <a:pt x="221310" y="3173890"/>
                </a:lnTo>
                <a:lnTo>
                  <a:pt x="225758" y="3179303"/>
                </a:lnTo>
                <a:lnTo>
                  <a:pt x="230206" y="3184715"/>
                </a:lnTo>
                <a:lnTo>
                  <a:pt x="235289" y="3189810"/>
                </a:lnTo>
                <a:lnTo>
                  <a:pt x="240372" y="3194904"/>
                </a:lnTo>
                <a:lnTo>
                  <a:pt x="245773" y="3199999"/>
                </a:lnTo>
                <a:lnTo>
                  <a:pt x="251809" y="3205093"/>
                </a:lnTo>
                <a:lnTo>
                  <a:pt x="251809" y="3304436"/>
                </a:lnTo>
                <a:lnTo>
                  <a:pt x="254032" y="3306983"/>
                </a:lnTo>
                <a:lnTo>
                  <a:pt x="256574" y="3309531"/>
                </a:lnTo>
                <a:lnTo>
                  <a:pt x="263563" y="3315580"/>
                </a:lnTo>
                <a:lnTo>
                  <a:pt x="271823" y="3321948"/>
                </a:lnTo>
                <a:lnTo>
                  <a:pt x="281354" y="3328317"/>
                </a:lnTo>
                <a:lnTo>
                  <a:pt x="291520" y="3335003"/>
                </a:lnTo>
                <a:lnTo>
                  <a:pt x="302639" y="3340734"/>
                </a:lnTo>
                <a:lnTo>
                  <a:pt x="313758" y="3346784"/>
                </a:lnTo>
                <a:lnTo>
                  <a:pt x="324877" y="3351879"/>
                </a:lnTo>
                <a:lnTo>
                  <a:pt x="324877" y="3249352"/>
                </a:lnTo>
                <a:lnTo>
                  <a:pt x="341715" y="3256994"/>
                </a:lnTo>
                <a:lnTo>
                  <a:pt x="359505" y="3263999"/>
                </a:lnTo>
                <a:lnTo>
                  <a:pt x="377931" y="3270685"/>
                </a:lnTo>
                <a:lnTo>
                  <a:pt x="397311" y="3277053"/>
                </a:lnTo>
                <a:lnTo>
                  <a:pt x="397311" y="3378943"/>
                </a:lnTo>
                <a:lnTo>
                  <a:pt x="414783" y="3384038"/>
                </a:lnTo>
                <a:lnTo>
                  <a:pt x="432892" y="3388814"/>
                </a:lnTo>
                <a:lnTo>
                  <a:pt x="451318" y="3393590"/>
                </a:lnTo>
                <a:lnTo>
                  <a:pt x="470379" y="3397729"/>
                </a:lnTo>
                <a:lnTo>
                  <a:pt x="470379" y="3296476"/>
                </a:lnTo>
                <a:lnTo>
                  <a:pt x="488170" y="3300615"/>
                </a:lnTo>
                <a:lnTo>
                  <a:pt x="506278" y="3303799"/>
                </a:lnTo>
                <a:lnTo>
                  <a:pt x="524386" y="3306983"/>
                </a:lnTo>
                <a:lnTo>
                  <a:pt x="543448" y="3309849"/>
                </a:lnTo>
                <a:lnTo>
                  <a:pt x="543448" y="3410465"/>
                </a:lnTo>
                <a:lnTo>
                  <a:pt x="561238" y="3412694"/>
                </a:lnTo>
                <a:lnTo>
                  <a:pt x="579347" y="3415241"/>
                </a:lnTo>
                <a:lnTo>
                  <a:pt x="597455" y="3417152"/>
                </a:lnTo>
                <a:lnTo>
                  <a:pt x="615881" y="3418744"/>
                </a:lnTo>
                <a:lnTo>
                  <a:pt x="615881" y="3318446"/>
                </a:lnTo>
                <a:lnTo>
                  <a:pt x="634307" y="3320038"/>
                </a:lnTo>
                <a:lnTo>
                  <a:pt x="652415" y="3320993"/>
                </a:lnTo>
                <a:lnTo>
                  <a:pt x="670524" y="3321948"/>
                </a:lnTo>
                <a:lnTo>
                  <a:pt x="688950" y="3322585"/>
                </a:lnTo>
                <a:lnTo>
                  <a:pt x="688950" y="3422883"/>
                </a:lnTo>
                <a:lnTo>
                  <a:pt x="710235" y="3423520"/>
                </a:lnTo>
                <a:lnTo>
                  <a:pt x="732155" y="3423520"/>
                </a:lnTo>
                <a:lnTo>
                  <a:pt x="762018" y="3423201"/>
                </a:lnTo>
                <a:lnTo>
                  <a:pt x="762018" y="3322904"/>
                </a:lnTo>
                <a:lnTo>
                  <a:pt x="790928" y="3321948"/>
                </a:lnTo>
                <a:lnTo>
                  <a:pt x="818884" y="3320675"/>
                </a:lnTo>
                <a:lnTo>
                  <a:pt x="846524" y="3318446"/>
                </a:lnTo>
                <a:lnTo>
                  <a:pt x="873845" y="3315899"/>
                </a:lnTo>
                <a:lnTo>
                  <a:pt x="900531" y="3312715"/>
                </a:lnTo>
                <a:lnTo>
                  <a:pt x="926581" y="3309212"/>
                </a:lnTo>
                <a:lnTo>
                  <a:pt x="951996" y="3304755"/>
                </a:lnTo>
                <a:lnTo>
                  <a:pt x="976776" y="3299978"/>
                </a:lnTo>
                <a:lnTo>
                  <a:pt x="1000921" y="3294884"/>
                </a:lnTo>
                <a:lnTo>
                  <a:pt x="1023794" y="3289471"/>
                </a:lnTo>
                <a:lnTo>
                  <a:pt x="1046350" y="3283421"/>
                </a:lnTo>
                <a:lnTo>
                  <a:pt x="1067953" y="3277053"/>
                </a:lnTo>
                <a:lnTo>
                  <a:pt x="1088285" y="3270048"/>
                </a:lnTo>
                <a:lnTo>
                  <a:pt x="1108300" y="3263043"/>
                </a:lnTo>
                <a:lnTo>
                  <a:pt x="1126726" y="3255083"/>
                </a:lnTo>
                <a:lnTo>
                  <a:pt x="1144516" y="3247123"/>
                </a:lnTo>
                <a:lnTo>
                  <a:pt x="1144516" y="3349968"/>
                </a:lnTo>
                <a:lnTo>
                  <a:pt x="1152459" y="3346147"/>
                </a:lnTo>
                <a:lnTo>
                  <a:pt x="1159766" y="3342008"/>
                </a:lnTo>
                <a:lnTo>
                  <a:pt x="1167390" y="3337232"/>
                </a:lnTo>
                <a:lnTo>
                  <a:pt x="1175015" y="3332456"/>
                </a:lnTo>
                <a:lnTo>
                  <a:pt x="1182004" y="3327680"/>
                </a:lnTo>
                <a:lnTo>
                  <a:pt x="1188358" y="3322904"/>
                </a:lnTo>
                <a:lnTo>
                  <a:pt x="1194076" y="3318446"/>
                </a:lnTo>
                <a:lnTo>
                  <a:pt x="1199477" y="3313988"/>
                </a:lnTo>
                <a:lnTo>
                  <a:pt x="1199477" y="3215601"/>
                </a:lnTo>
                <a:lnTo>
                  <a:pt x="1206784" y="3209870"/>
                </a:lnTo>
                <a:lnTo>
                  <a:pt x="1213455" y="3204457"/>
                </a:lnTo>
                <a:lnTo>
                  <a:pt x="1220126" y="3198725"/>
                </a:lnTo>
                <a:lnTo>
                  <a:pt x="1226163" y="3192994"/>
                </a:lnTo>
                <a:lnTo>
                  <a:pt x="1232199" y="3186944"/>
                </a:lnTo>
                <a:lnTo>
                  <a:pt x="1237282" y="3181531"/>
                </a:lnTo>
                <a:lnTo>
                  <a:pt x="1242047" y="3175163"/>
                </a:lnTo>
                <a:lnTo>
                  <a:pt x="1246177" y="3169114"/>
                </a:lnTo>
                <a:lnTo>
                  <a:pt x="1250307" y="3162745"/>
                </a:lnTo>
                <a:lnTo>
                  <a:pt x="1253802" y="3157014"/>
                </a:lnTo>
                <a:lnTo>
                  <a:pt x="1256661" y="3150646"/>
                </a:lnTo>
                <a:lnTo>
                  <a:pt x="1258885" y="3144278"/>
                </a:lnTo>
                <a:lnTo>
                  <a:pt x="1260791" y="3137910"/>
                </a:lnTo>
                <a:lnTo>
                  <a:pt x="1262379" y="3131223"/>
                </a:lnTo>
                <a:lnTo>
                  <a:pt x="1263332" y="3124855"/>
                </a:lnTo>
                <a:lnTo>
                  <a:pt x="1263650" y="3118169"/>
                </a:lnTo>
                <a:lnTo>
                  <a:pt x="1263650" y="3251581"/>
                </a:lnTo>
                <a:lnTo>
                  <a:pt x="1263332" y="3251899"/>
                </a:lnTo>
                <a:lnTo>
                  <a:pt x="1263332" y="3255720"/>
                </a:lnTo>
                <a:lnTo>
                  <a:pt x="1263015" y="3259859"/>
                </a:lnTo>
                <a:lnTo>
                  <a:pt x="1262379" y="3264635"/>
                </a:lnTo>
                <a:lnTo>
                  <a:pt x="1261426" y="3269730"/>
                </a:lnTo>
                <a:lnTo>
                  <a:pt x="1260155" y="3274506"/>
                </a:lnTo>
                <a:lnTo>
                  <a:pt x="1258567" y="3279600"/>
                </a:lnTo>
                <a:lnTo>
                  <a:pt x="1256661" y="3284377"/>
                </a:lnTo>
                <a:lnTo>
                  <a:pt x="1254119" y="3289153"/>
                </a:lnTo>
                <a:lnTo>
                  <a:pt x="1251896" y="3294247"/>
                </a:lnTo>
                <a:lnTo>
                  <a:pt x="1248719" y="3299023"/>
                </a:lnTo>
                <a:lnTo>
                  <a:pt x="1245542" y="3303162"/>
                </a:lnTo>
                <a:lnTo>
                  <a:pt x="1242365" y="3307939"/>
                </a:lnTo>
                <a:lnTo>
                  <a:pt x="1238552" y="3312715"/>
                </a:lnTo>
                <a:lnTo>
                  <a:pt x="1234423" y="3317172"/>
                </a:lnTo>
                <a:lnTo>
                  <a:pt x="1225845" y="3326088"/>
                </a:lnTo>
                <a:lnTo>
                  <a:pt x="1215997" y="3335003"/>
                </a:lnTo>
                <a:lnTo>
                  <a:pt x="1204877" y="3343600"/>
                </a:lnTo>
                <a:lnTo>
                  <a:pt x="1192488" y="3351879"/>
                </a:lnTo>
                <a:lnTo>
                  <a:pt x="1179462" y="3360157"/>
                </a:lnTo>
                <a:lnTo>
                  <a:pt x="1165802" y="3367799"/>
                </a:lnTo>
                <a:lnTo>
                  <a:pt x="1150870" y="3375122"/>
                </a:lnTo>
                <a:lnTo>
                  <a:pt x="1134986" y="3382764"/>
                </a:lnTo>
                <a:lnTo>
                  <a:pt x="1118466" y="3389769"/>
                </a:lnTo>
                <a:lnTo>
                  <a:pt x="1100993" y="3396137"/>
                </a:lnTo>
                <a:lnTo>
                  <a:pt x="1082567" y="3402824"/>
                </a:lnTo>
                <a:lnTo>
                  <a:pt x="1063506" y="3408873"/>
                </a:lnTo>
                <a:lnTo>
                  <a:pt x="1043491" y="3414286"/>
                </a:lnTo>
                <a:lnTo>
                  <a:pt x="1022841" y="3420017"/>
                </a:lnTo>
                <a:lnTo>
                  <a:pt x="1001874" y="3424794"/>
                </a:lnTo>
                <a:lnTo>
                  <a:pt x="979953" y="3429570"/>
                </a:lnTo>
                <a:lnTo>
                  <a:pt x="957397" y="3433709"/>
                </a:lnTo>
                <a:lnTo>
                  <a:pt x="934524" y="3437848"/>
                </a:lnTo>
                <a:lnTo>
                  <a:pt x="910697" y="3441032"/>
                </a:lnTo>
                <a:lnTo>
                  <a:pt x="886235" y="3444216"/>
                </a:lnTo>
                <a:lnTo>
                  <a:pt x="861773" y="3446764"/>
                </a:lnTo>
                <a:lnTo>
                  <a:pt x="836675" y="3448992"/>
                </a:lnTo>
                <a:lnTo>
                  <a:pt x="810942" y="3450584"/>
                </a:lnTo>
                <a:lnTo>
                  <a:pt x="784892" y="3451540"/>
                </a:lnTo>
                <a:lnTo>
                  <a:pt x="758841" y="3452495"/>
                </a:lnTo>
                <a:lnTo>
                  <a:pt x="732155" y="3452813"/>
                </a:lnTo>
                <a:lnTo>
                  <a:pt x="704834" y="3452495"/>
                </a:lnTo>
                <a:lnTo>
                  <a:pt x="677513" y="3451540"/>
                </a:lnTo>
                <a:lnTo>
                  <a:pt x="651145" y="3450584"/>
                </a:lnTo>
                <a:lnTo>
                  <a:pt x="625094" y="3448356"/>
                </a:lnTo>
                <a:lnTo>
                  <a:pt x="599361" y="3446445"/>
                </a:lnTo>
                <a:lnTo>
                  <a:pt x="574264" y="3443579"/>
                </a:lnTo>
                <a:lnTo>
                  <a:pt x="549484" y="3440395"/>
                </a:lnTo>
                <a:lnTo>
                  <a:pt x="525339" y="3436893"/>
                </a:lnTo>
                <a:lnTo>
                  <a:pt x="501513" y="3433072"/>
                </a:lnTo>
                <a:lnTo>
                  <a:pt x="478639" y="3428296"/>
                </a:lnTo>
                <a:lnTo>
                  <a:pt x="456718" y="3423520"/>
                </a:lnTo>
                <a:lnTo>
                  <a:pt x="434798" y="3418425"/>
                </a:lnTo>
                <a:lnTo>
                  <a:pt x="413830" y="3412694"/>
                </a:lnTo>
                <a:lnTo>
                  <a:pt x="394134" y="3406963"/>
                </a:lnTo>
                <a:lnTo>
                  <a:pt x="374755" y="3400595"/>
                </a:lnTo>
                <a:lnTo>
                  <a:pt x="356329" y="3393908"/>
                </a:lnTo>
                <a:lnTo>
                  <a:pt x="338538" y="3386585"/>
                </a:lnTo>
                <a:lnTo>
                  <a:pt x="322018" y="3379580"/>
                </a:lnTo>
                <a:lnTo>
                  <a:pt x="306134" y="3372257"/>
                </a:lnTo>
                <a:lnTo>
                  <a:pt x="291520" y="3364296"/>
                </a:lnTo>
                <a:lnTo>
                  <a:pt x="277542" y="3356018"/>
                </a:lnTo>
                <a:lnTo>
                  <a:pt x="264834" y="3347421"/>
                </a:lnTo>
                <a:lnTo>
                  <a:pt x="253079" y="3338824"/>
                </a:lnTo>
                <a:lnTo>
                  <a:pt x="242278" y="3330227"/>
                </a:lnTo>
                <a:lnTo>
                  <a:pt x="237513" y="3325451"/>
                </a:lnTo>
                <a:lnTo>
                  <a:pt x="232747" y="3320675"/>
                </a:lnTo>
                <a:lnTo>
                  <a:pt x="228617" y="3316217"/>
                </a:lnTo>
                <a:lnTo>
                  <a:pt x="224487" y="3311441"/>
                </a:lnTo>
                <a:lnTo>
                  <a:pt x="220993" y="3306983"/>
                </a:lnTo>
                <a:lnTo>
                  <a:pt x="217498" y="3302207"/>
                </a:lnTo>
                <a:lnTo>
                  <a:pt x="214321" y="3297431"/>
                </a:lnTo>
                <a:lnTo>
                  <a:pt x="211462" y="3292337"/>
                </a:lnTo>
                <a:lnTo>
                  <a:pt x="208921" y="3287561"/>
                </a:lnTo>
                <a:lnTo>
                  <a:pt x="206697" y="3282148"/>
                </a:lnTo>
                <a:lnTo>
                  <a:pt x="204791" y="3277690"/>
                </a:lnTo>
                <a:lnTo>
                  <a:pt x="203202" y="3272277"/>
                </a:lnTo>
                <a:lnTo>
                  <a:pt x="201931" y="3267183"/>
                </a:lnTo>
                <a:lnTo>
                  <a:pt x="201296" y="3262088"/>
                </a:lnTo>
                <a:lnTo>
                  <a:pt x="200978" y="3256994"/>
                </a:lnTo>
                <a:lnTo>
                  <a:pt x="200343" y="3251899"/>
                </a:lnTo>
                <a:lnTo>
                  <a:pt x="200025" y="3251899"/>
                </a:lnTo>
                <a:lnTo>
                  <a:pt x="200025" y="3117850"/>
                </a:lnTo>
                <a:close/>
                <a:moveTo>
                  <a:pt x="1263332" y="3111818"/>
                </a:moveTo>
                <a:lnTo>
                  <a:pt x="1263650" y="3117533"/>
                </a:lnTo>
                <a:lnTo>
                  <a:pt x="1263332" y="3119438"/>
                </a:lnTo>
                <a:lnTo>
                  <a:pt x="1263332" y="3116263"/>
                </a:lnTo>
                <a:lnTo>
                  <a:pt x="1263332" y="3111818"/>
                </a:lnTo>
                <a:close/>
                <a:moveTo>
                  <a:pt x="1263253" y="3110548"/>
                </a:moveTo>
                <a:lnTo>
                  <a:pt x="1263332" y="3111183"/>
                </a:lnTo>
                <a:lnTo>
                  <a:pt x="1263332" y="3111818"/>
                </a:lnTo>
                <a:lnTo>
                  <a:pt x="1263253" y="3110548"/>
                </a:lnTo>
                <a:close/>
                <a:moveTo>
                  <a:pt x="1892592" y="3107220"/>
                </a:moveTo>
                <a:lnTo>
                  <a:pt x="1892592" y="3210034"/>
                </a:lnTo>
                <a:lnTo>
                  <a:pt x="1913877" y="3210983"/>
                </a:lnTo>
                <a:lnTo>
                  <a:pt x="1935480" y="3210983"/>
                </a:lnTo>
                <a:lnTo>
                  <a:pt x="1965343" y="3210667"/>
                </a:lnTo>
                <a:lnTo>
                  <a:pt x="1965343" y="3107537"/>
                </a:lnTo>
                <a:lnTo>
                  <a:pt x="1935480" y="3107853"/>
                </a:lnTo>
                <a:lnTo>
                  <a:pt x="1913877" y="3107853"/>
                </a:lnTo>
                <a:lnTo>
                  <a:pt x="1892592" y="3107220"/>
                </a:lnTo>
                <a:close/>
                <a:moveTo>
                  <a:pt x="200819" y="3107046"/>
                </a:moveTo>
                <a:lnTo>
                  <a:pt x="200378" y="3110133"/>
                </a:lnTo>
                <a:lnTo>
                  <a:pt x="200025" y="3115072"/>
                </a:lnTo>
                <a:lnTo>
                  <a:pt x="200025" y="3110751"/>
                </a:lnTo>
                <a:lnTo>
                  <a:pt x="200819" y="3107046"/>
                </a:lnTo>
                <a:close/>
                <a:moveTo>
                  <a:pt x="2489519" y="3103562"/>
                </a:moveTo>
                <a:lnTo>
                  <a:pt x="2490471" y="3109906"/>
                </a:lnTo>
                <a:lnTo>
                  <a:pt x="2490788" y="3116568"/>
                </a:lnTo>
                <a:lnTo>
                  <a:pt x="2490788" y="3252652"/>
                </a:lnTo>
                <a:lnTo>
                  <a:pt x="2490471" y="3252969"/>
                </a:lnTo>
                <a:lnTo>
                  <a:pt x="2489836" y="3260899"/>
                </a:lnTo>
                <a:lnTo>
                  <a:pt x="2489519" y="3265657"/>
                </a:lnTo>
                <a:lnTo>
                  <a:pt x="2488250" y="3270733"/>
                </a:lnTo>
                <a:lnTo>
                  <a:pt x="2487298" y="3275491"/>
                </a:lnTo>
                <a:lnTo>
                  <a:pt x="2485711" y="3280566"/>
                </a:lnTo>
                <a:lnTo>
                  <a:pt x="2483490" y="3285325"/>
                </a:lnTo>
                <a:lnTo>
                  <a:pt x="2481269" y="3290083"/>
                </a:lnTo>
                <a:lnTo>
                  <a:pt x="2479048" y="3294841"/>
                </a:lnTo>
                <a:lnTo>
                  <a:pt x="2475874" y="3299599"/>
                </a:lnTo>
                <a:lnTo>
                  <a:pt x="2472701" y="3304357"/>
                </a:lnTo>
                <a:lnTo>
                  <a:pt x="2469528" y="3309115"/>
                </a:lnTo>
                <a:lnTo>
                  <a:pt x="2465403" y="3313874"/>
                </a:lnTo>
                <a:lnTo>
                  <a:pt x="2461595" y="3317997"/>
                </a:lnTo>
                <a:lnTo>
                  <a:pt x="2453028" y="3327196"/>
                </a:lnTo>
                <a:lnTo>
                  <a:pt x="2443191" y="3335761"/>
                </a:lnTo>
                <a:lnTo>
                  <a:pt x="2432086" y="3344643"/>
                </a:lnTo>
                <a:lnTo>
                  <a:pt x="2419710" y="3352891"/>
                </a:lnTo>
                <a:lnTo>
                  <a:pt x="2406701" y="3360504"/>
                </a:lnTo>
                <a:lnTo>
                  <a:pt x="2393056" y="3368434"/>
                </a:lnTo>
                <a:lnTo>
                  <a:pt x="2378143" y="3376047"/>
                </a:lnTo>
                <a:lnTo>
                  <a:pt x="2362277" y="3383660"/>
                </a:lnTo>
                <a:lnTo>
                  <a:pt x="2345777" y="3390322"/>
                </a:lnTo>
                <a:lnTo>
                  <a:pt x="2328325" y="3396983"/>
                </a:lnTo>
                <a:lnTo>
                  <a:pt x="2309921" y="3403327"/>
                </a:lnTo>
                <a:lnTo>
                  <a:pt x="2290882" y="3409671"/>
                </a:lnTo>
                <a:lnTo>
                  <a:pt x="2270892" y="3415064"/>
                </a:lnTo>
                <a:lnTo>
                  <a:pt x="2250267" y="3420139"/>
                </a:lnTo>
                <a:lnTo>
                  <a:pt x="2229324" y="3425215"/>
                </a:lnTo>
                <a:lnTo>
                  <a:pt x="2207430" y="3429973"/>
                </a:lnTo>
                <a:lnTo>
                  <a:pt x="2184901" y="3434414"/>
                </a:lnTo>
                <a:lnTo>
                  <a:pt x="2162054" y="3437903"/>
                </a:lnTo>
                <a:lnTo>
                  <a:pt x="2138256" y="3441393"/>
                </a:lnTo>
                <a:lnTo>
                  <a:pt x="2113823" y="3444565"/>
                </a:lnTo>
                <a:lnTo>
                  <a:pt x="2089390" y="3447102"/>
                </a:lnTo>
                <a:lnTo>
                  <a:pt x="2064323" y="3449006"/>
                </a:lnTo>
                <a:lnTo>
                  <a:pt x="2038621" y="3450909"/>
                </a:lnTo>
                <a:lnTo>
                  <a:pt x="2012601" y="3452178"/>
                </a:lnTo>
                <a:lnTo>
                  <a:pt x="1986582" y="3452812"/>
                </a:lnTo>
                <a:lnTo>
                  <a:pt x="1959928" y="3452812"/>
                </a:lnTo>
                <a:lnTo>
                  <a:pt x="1932639" y="3452812"/>
                </a:lnTo>
                <a:lnTo>
                  <a:pt x="1905350" y="3452178"/>
                </a:lnTo>
                <a:lnTo>
                  <a:pt x="1879014" y="3450592"/>
                </a:lnTo>
                <a:lnTo>
                  <a:pt x="1852994" y="3449006"/>
                </a:lnTo>
                <a:lnTo>
                  <a:pt x="1827292" y="3446468"/>
                </a:lnTo>
                <a:lnTo>
                  <a:pt x="1802224" y="3443930"/>
                </a:lnTo>
                <a:lnTo>
                  <a:pt x="1777157" y="3441075"/>
                </a:lnTo>
                <a:lnTo>
                  <a:pt x="1753359" y="3437269"/>
                </a:lnTo>
                <a:lnTo>
                  <a:pt x="1729560" y="3433145"/>
                </a:lnTo>
                <a:lnTo>
                  <a:pt x="1706714" y="3428704"/>
                </a:lnTo>
                <a:lnTo>
                  <a:pt x="1684502" y="3424263"/>
                </a:lnTo>
                <a:lnTo>
                  <a:pt x="1662925" y="3418871"/>
                </a:lnTo>
                <a:lnTo>
                  <a:pt x="1641983" y="3413478"/>
                </a:lnTo>
                <a:lnTo>
                  <a:pt x="1622309" y="3407134"/>
                </a:lnTo>
                <a:lnTo>
                  <a:pt x="1602953" y="3400790"/>
                </a:lnTo>
                <a:lnTo>
                  <a:pt x="1584549" y="3394445"/>
                </a:lnTo>
                <a:lnTo>
                  <a:pt x="1566780" y="3387467"/>
                </a:lnTo>
                <a:lnTo>
                  <a:pt x="1550280" y="3380488"/>
                </a:lnTo>
                <a:lnTo>
                  <a:pt x="1534414" y="3372558"/>
                </a:lnTo>
                <a:lnTo>
                  <a:pt x="1519501" y="3364945"/>
                </a:lnTo>
                <a:lnTo>
                  <a:pt x="1505539" y="3356697"/>
                </a:lnTo>
                <a:lnTo>
                  <a:pt x="1493164" y="3348450"/>
                </a:lnTo>
                <a:lnTo>
                  <a:pt x="1481106" y="3339885"/>
                </a:lnTo>
                <a:lnTo>
                  <a:pt x="1470635" y="3330686"/>
                </a:lnTo>
                <a:lnTo>
                  <a:pt x="1465875" y="3326245"/>
                </a:lnTo>
                <a:lnTo>
                  <a:pt x="1461116" y="3321487"/>
                </a:lnTo>
                <a:lnTo>
                  <a:pt x="1456673" y="3317363"/>
                </a:lnTo>
                <a:lnTo>
                  <a:pt x="1452866" y="3312605"/>
                </a:lnTo>
                <a:lnTo>
                  <a:pt x="1449375" y="3307847"/>
                </a:lnTo>
                <a:lnTo>
                  <a:pt x="1445885" y="3303088"/>
                </a:lnTo>
                <a:lnTo>
                  <a:pt x="1442712" y="3298013"/>
                </a:lnTo>
                <a:lnTo>
                  <a:pt x="1439856" y="3293255"/>
                </a:lnTo>
                <a:lnTo>
                  <a:pt x="1437000" y="3288497"/>
                </a:lnTo>
                <a:lnTo>
                  <a:pt x="1435096" y="3283421"/>
                </a:lnTo>
                <a:lnTo>
                  <a:pt x="1433192" y="3278346"/>
                </a:lnTo>
                <a:lnTo>
                  <a:pt x="1431606" y="3273588"/>
                </a:lnTo>
                <a:lnTo>
                  <a:pt x="1430337" y="3268512"/>
                </a:lnTo>
                <a:lnTo>
                  <a:pt x="1429702" y="3263437"/>
                </a:lnTo>
                <a:lnTo>
                  <a:pt x="1429385" y="3258044"/>
                </a:lnTo>
                <a:lnTo>
                  <a:pt x="1428750" y="3252969"/>
                </a:lnTo>
                <a:lnTo>
                  <a:pt x="1428750" y="3155268"/>
                </a:lnTo>
                <a:lnTo>
                  <a:pt x="1438269" y="3162881"/>
                </a:lnTo>
                <a:lnTo>
                  <a:pt x="1449058" y="3170177"/>
                </a:lnTo>
                <a:lnTo>
                  <a:pt x="1459846" y="3177473"/>
                </a:lnTo>
                <a:lnTo>
                  <a:pt x="1471270" y="3184134"/>
                </a:lnTo>
                <a:lnTo>
                  <a:pt x="1483645" y="3190795"/>
                </a:lnTo>
                <a:lnTo>
                  <a:pt x="1496337" y="3197140"/>
                </a:lnTo>
                <a:lnTo>
                  <a:pt x="1509347" y="3203484"/>
                </a:lnTo>
                <a:lnTo>
                  <a:pt x="1522674" y="3209194"/>
                </a:lnTo>
                <a:lnTo>
                  <a:pt x="1536953" y="3215221"/>
                </a:lnTo>
                <a:lnTo>
                  <a:pt x="1550915" y="3220613"/>
                </a:lnTo>
                <a:lnTo>
                  <a:pt x="1566145" y="3226006"/>
                </a:lnTo>
                <a:lnTo>
                  <a:pt x="1581376" y="3231081"/>
                </a:lnTo>
                <a:lnTo>
                  <a:pt x="1597242" y="3235839"/>
                </a:lnTo>
                <a:lnTo>
                  <a:pt x="1612790" y="3240598"/>
                </a:lnTo>
                <a:lnTo>
                  <a:pt x="1628973" y="3244721"/>
                </a:lnTo>
                <a:lnTo>
                  <a:pt x="1646108" y="3248845"/>
                </a:lnTo>
                <a:lnTo>
                  <a:pt x="1662608" y="3252652"/>
                </a:lnTo>
                <a:lnTo>
                  <a:pt x="1680060" y="3256141"/>
                </a:lnTo>
                <a:lnTo>
                  <a:pt x="1697195" y="3259313"/>
                </a:lnTo>
                <a:lnTo>
                  <a:pt x="1714964" y="3262485"/>
                </a:lnTo>
                <a:lnTo>
                  <a:pt x="1732733" y="3265657"/>
                </a:lnTo>
                <a:lnTo>
                  <a:pt x="1750820" y="3268195"/>
                </a:lnTo>
                <a:lnTo>
                  <a:pt x="1768907" y="3270416"/>
                </a:lnTo>
                <a:lnTo>
                  <a:pt x="1786993" y="3272636"/>
                </a:lnTo>
                <a:lnTo>
                  <a:pt x="1805715" y="3274857"/>
                </a:lnTo>
                <a:lnTo>
                  <a:pt x="1824119" y="3276443"/>
                </a:lnTo>
                <a:lnTo>
                  <a:pt x="1842840" y="3277394"/>
                </a:lnTo>
                <a:lnTo>
                  <a:pt x="1861561" y="3278663"/>
                </a:lnTo>
                <a:lnTo>
                  <a:pt x="1880283" y="3279615"/>
                </a:lnTo>
                <a:lnTo>
                  <a:pt x="1898687" y="3280249"/>
                </a:lnTo>
                <a:lnTo>
                  <a:pt x="1917725" y="3280566"/>
                </a:lnTo>
                <a:lnTo>
                  <a:pt x="1936129" y="3280566"/>
                </a:lnTo>
                <a:lnTo>
                  <a:pt x="1958658" y="3280566"/>
                </a:lnTo>
                <a:lnTo>
                  <a:pt x="1981187" y="3280249"/>
                </a:lnTo>
                <a:lnTo>
                  <a:pt x="2003399" y="3278980"/>
                </a:lnTo>
                <a:lnTo>
                  <a:pt x="2025928" y="3278029"/>
                </a:lnTo>
                <a:lnTo>
                  <a:pt x="2048140" y="3276443"/>
                </a:lnTo>
                <a:lnTo>
                  <a:pt x="2070034" y="3274222"/>
                </a:lnTo>
                <a:lnTo>
                  <a:pt x="2092246" y="3272002"/>
                </a:lnTo>
                <a:lnTo>
                  <a:pt x="2114458" y="3269464"/>
                </a:lnTo>
                <a:lnTo>
                  <a:pt x="2135718" y="3266609"/>
                </a:lnTo>
                <a:lnTo>
                  <a:pt x="2157295" y="3263437"/>
                </a:lnTo>
                <a:lnTo>
                  <a:pt x="2178237" y="3259313"/>
                </a:lnTo>
                <a:lnTo>
                  <a:pt x="2198545" y="3255507"/>
                </a:lnTo>
                <a:lnTo>
                  <a:pt x="2219170" y="3251066"/>
                </a:lnTo>
                <a:lnTo>
                  <a:pt x="2239161" y="3246307"/>
                </a:lnTo>
                <a:lnTo>
                  <a:pt x="2258517" y="3241232"/>
                </a:lnTo>
                <a:lnTo>
                  <a:pt x="2277555" y="3235839"/>
                </a:lnTo>
                <a:lnTo>
                  <a:pt x="2295959" y="3230130"/>
                </a:lnTo>
                <a:lnTo>
                  <a:pt x="2314046" y="3223785"/>
                </a:lnTo>
                <a:lnTo>
                  <a:pt x="2331498" y="3217441"/>
                </a:lnTo>
                <a:lnTo>
                  <a:pt x="2348316" y="3210780"/>
                </a:lnTo>
                <a:lnTo>
                  <a:pt x="2364498" y="3203801"/>
                </a:lnTo>
                <a:lnTo>
                  <a:pt x="2380047" y="3196188"/>
                </a:lnTo>
                <a:lnTo>
                  <a:pt x="2394643" y="3188575"/>
                </a:lnTo>
                <a:lnTo>
                  <a:pt x="2408605" y="3180645"/>
                </a:lnTo>
                <a:lnTo>
                  <a:pt x="2422249" y="3171763"/>
                </a:lnTo>
                <a:lnTo>
                  <a:pt x="2434307" y="3163198"/>
                </a:lnTo>
                <a:lnTo>
                  <a:pt x="2445730" y="3153999"/>
                </a:lnTo>
                <a:lnTo>
                  <a:pt x="2456518" y="3144800"/>
                </a:lnTo>
                <a:lnTo>
                  <a:pt x="2466355" y="3134966"/>
                </a:lnTo>
                <a:lnTo>
                  <a:pt x="2471115" y="3129574"/>
                </a:lnTo>
                <a:lnTo>
                  <a:pt x="2474922" y="3124498"/>
                </a:lnTo>
                <a:lnTo>
                  <a:pt x="2479365" y="3119423"/>
                </a:lnTo>
                <a:lnTo>
                  <a:pt x="2482855" y="3114347"/>
                </a:lnTo>
                <a:lnTo>
                  <a:pt x="2486346" y="3108955"/>
                </a:lnTo>
                <a:lnTo>
                  <a:pt x="2489519" y="3103562"/>
                </a:lnTo>
                <a:close/>
                <a:moveTo>
                  <a:pt x="201789" y="3100564"/>
                </a:moveTo>
                <a:lnTo>
                  <a:pt x="201084" y="3105812"/>
                </a:lnTo>
                <a:lnTo>
                  <a:pt x="200819" y="3107046"/>
                </a:lnTo>
                <a:lnTo>
                  <a:pt x="201084" y="3105194"/>
                </a:lnTo>
                <a:lnTo>
                  <a:pt x="201789" y="3100564"/>
                </a:lnTo>
                <a:close/>
                <a:moveTo>
                  <a:pt x="1260475" y="3095625"/>
                </a:moveTo>
                <a:lnTo>
                  <a:pt x="1262062" y="3101340"/>
                </a:lnTo>
                <a:lnTo>
                  <a:pt x="1263015" y="3106738"/>
                </a:lnTo>
                <a:lnTo>
                  <a:pt x="1263253" y="3110548"/>
                </a:lnTo>
                <a:lnTo>
                  <a:pt x="1262698" y="3106103"/>
                </a:lnTo>
                <a:lnTo>
                  <a:pt x="1261745" y="3100705"/>
                </a:lnTo>
                <a:lnTo>
                  <a:pt x="1260475" y="3095625"/>
                </a:lnTo>
                <a:close/>
                <a:moveTo>
                  <a:pt x="1746773" y="3094566"/>
                </a:moveTo>
                <a:lnTo>
                  <a:pt x="1746773" y="3198013"/>
                </a:lnTo>
                <a:lnTo>
                  <a:pt x="1764563" y="3200227"/>
                </a:lnTo>
                <a:lnTo>
                  <a:pt x="1782671" y="3202758"/>
                </a:lnTo>
                <a:lnTo>
                  <a:pt x="1800780" y="3204656"/>
                </a:lnTo>
                <a:lnTo>
                  <a:pt x="1819841" y="3206238"/>
                </a:lnTo>
                <a:lnTo>
                  <a:pt x="1819841" y="3102791"/>
                </a:lnTo>
                <a:lnTo>
                  <a:pt x="1800780" y="3101210"/>
                </a:lnTo>
                <a:lnTo>
                  <a:pt x="1782671" y="3099312"/>
                </a:lnTo>
                <a:lnTo>
                  <a:pt x="1764563" y="3097097"/>
                </a:lnTo>
                <a:lnTo>
                  <a:pt x="1746773" y="3094566"/>
                </a:lnTo>
                <a:close/>
                <a:moveTo>
                  <a:pt x="1600953" y="3061666"/>
                </a:moveTo>
                <a:lnTo>
                  <a:pt x="1600953" y="3166378"/>
                </a:lnTo>
                <a:lnTo>
                  <a:pt x="1618744" y="3171756"/>
                </a:lnTo>
                <a:lnTo>
                  <a:pt x="1636217" y="3176501"/>
                </a:lnTo>
                <a:lnTo>
                  <a:pt x="1654960" y="3180930"/>
                </a:lnTo>
                <a:lnTo>
                  <a:pt x="1673704" y="3185042"/>
                </a:lnTo>
                <a:lnTo>
                  <a:pt x="1673704" y="3080963"/>
                </a:lnTo>
                <a:lnTo>
                  <a:pt x="1654960" y="3076534"/>
                </a:lnTo>
                <a:lnTo>
                  <a:pt x="1636217" y="3071789"/>
                </a:lnTo>
                <a:lnTo>
                  <a:pt x="1618108" y="3066728"/>
                </a:lnTo>
                <a:lnTo>
                  <a:pt x="1600953" y="3061666"/>
                </a:lnTo>
                <a:close/>
                <a:moveTo>
                  <a:pt x="3151360" y="3046095"/>
                </a:moveTo>
                <a:lnTo>
                  <a:pt x="3151360" y="3160713"/>
                </a:lnTo>
                <a:lnTo>
                  <a:pt x="3174848" y="3161665"/>
                </a:lnTo>
                <a:lnTo>
                  <a:pt x="3198972" y="3161665"/>
                </a:lnTo>
                <a:lnTo>
                  <a:pt x="3231983" y="3161348"/>
                </a:lnTo>
                <a:lnTo>
                  <a:pt x="3231983" y="3046413"/>
                </a:lnTo>
                <a:lnTo>
                  <a:pt x="3198972" y="3046730"/>
                </a:lnTo>
                <a:lnTo>
                  <a:pt x="3174848" y="3046413"/>
                </a:lnTo>
                <a:lnTo>
                  <a:pt x="3151360" y="3046095"/>
                </a:lnTo>
                <a:close/>
                <a:moveTo>
                  <a:pt x="3815080" y="3040062"/>
                </a:moveTo>
                <a:lnTo>
                  <a:pt x="3816033" y="3047365"/>
                </a:lnTo>
                <a:lnTo>
                  <a:pt x="3816350" y="3054985"/>
                </a:lnTo>
                <a:lnTo>
                  <a:pt x="3816350" y="3206115"/>
                </a:lnTo>
                <a:lnTo>
                  <a:pt x="3816033" y="3206432"/>
                </a:lnTo>
                <a:lnTo>
                  <a:pt x="3815398" y="3214687"/>
                </a:lnTo>
                <a:lnTo>
                  <a:pt x="3814763" y="3220720"/>
                </a:lnTo>
                <a:lnTo>
                  <a:pt x="3813493" y="3226117"/>
                </a:lnTo>
                <a:lnTo>
                  <a:pt x="3811906" y="3231197"/>
                </a:lnTo>
                <a:lnTo>
                  <a:pt x="3810319" y="3236912"/>
                </a:lnTo>
                <a:lnTo>
                  <a:pt x="3808097" y="3242310"/>
                </a:lnTo>
                <a:lnTo>
                  <a:pt x="3805558" y="3248025"/>
                </a:lnTo>
                <a:lnTo>
                  <a:pt x="3803019" y="3253105"/>
                </a:lnTo>
                <a:lnTo>
                  <a:pt x="3799844" y="3258185"/>
                </a:lnTo>
                <a:lnTo>
                  <a:pt x="3796036" y="3263583"/>
                </a:lnTo>
                <a:lnTo>
                  <a:pt x="3792226" y="3268663"/>
                </a:lnTo>
                <a:lnTo>
                  <a:pt x="3788418" y="3274060"/>
                </a:lnTo>
                <a:lnTo>
                  <a:pt x="3783974" y="3278823"/>
                </a:lnTo>
                <a:lnTo>
                  <a:pt x="3779212" y="3283903"/>
                </a:lnTo>
                <a:lnTo>
                  <a:pt x="3774134" y="3288983"/>
                </a:lnTo>
                <a:lnTo>
                  <a:pt x="3768420" y="3293745"/>
                </a:lnTo>
                <a:lnTo>
                  <a:pt x="3763024" y="3298508"/>
                </a:lnTo>
                <a:lnTo>
                  <a:pt x="3750963" y="3307715"/>
                </a:lnTo>
                <a:lnTo>
                  <a:pt x="3737314" y="3317240"/>
                </a:lnTo>
                <a:lnTo>
                  <a:pt x="3722713" y="3326448"/>
                </a:lnTo>
                <a:lnTo>
                  <a:pt x="3707477" y="3335020"/>
                </a:lnTo>
                <a:lnTo>
                  <a:pt x="3690971" y="3343275"/>
                </a:lnTo>
                <a:lnTo>
                  <a:pt x="3673513" y="3351213"/>
                </a:lnTo>
                <a:lnTo>
                  <a:pt x="3655103" y="3359150"/>
                </a:lnTo>
                <a:lnTo>
                  <a:pt x="3635424" y="3366770"/>
                </a:lnTo>
                <a:lnTo>
                  <a:pt x="3615109" y="3373755"/>
                </a:lnTo>
                <a:lnTo>
                  <a:pt x="3593842" y="3380423"/>
                </a:lnTo>
                <a:lnTo>
                  <a:pt x="3571941" y="3386773"/>
                </a:lnTo>
                <a:lnTo>
                  <a:pt x="3549087" y="3392805"/>
                </a:lnTo>
                <a:lnTo>
                  <a:pt x="3525281" y="3398203"/>
                </a:lnTo>
                <a:lnTo>
                  <a:pt x="3501157" y="3403283"/>
                </a:lnTo>
                <a:lnTo>
                  <a:pt x="3476082" y="3408045"/>
                </a:lnTo>
                <a:lnTo>
                  <a:pt x="3450371" y="3411855"/>
                </a:lnTo>
                <a:lnTo>
                  <a:pt x="3424343" y="3415983"/>
                </a:lnTo>
                <a:lnTo>
                  <a:pt x="3397680" y="3419475"/>
                </a:lnTo>
                <a:lnTo>
                  <a:pt x="3370065" y="3422333"/>
                </a:lnTo>
                <a:lnTo>
                  <a:pt x="3341815" y="3424555"/>
                </a:lnTo>
                <a:lnTo>
                  <a:pt x="3313565" y="3426460"/>
                </a:lnTo>
                <a:lnTo>
                  <a:pt x="3284680" y="3427730"/>
                </a:lnTo>
                <a:lnTo>
                  <a:pt x="3255478" y="3428683"/>
                </a:lnTo>
                <a:lnTo>
                  <a:pt x="3225959" y="3429000"/>
                </a:lnTo>
                <a:lnTo>
                  <a:pt x="3195487" y="3428683"/>
                </a:lnTo>
                <a:lnTo>
                  <a:pt x="3165650" y="3427730"/>
                </a:lnTo>
                <a:lnTo>
                  <a:pt x="3136130" y="3426143"/>
                </a:lnTo>
                <a:lnTo>
                  <a:pt x="3106928" y="3424238"/>
                </a:lnTo>
                <a:lnTo>
                  <a:pt x="3078678" y="3422015"/>
                </a:lnTo>
                <a:lnTo>
                  <a:pt x="3050428" y="3418840"/>
                </a:lnTo>
                <a:lnTo>
                  <a:pt x="3022813" y="3415030"/>
                </a:lnTo>
                <a:lnTo>
                  <a:pt x="2996150" y="3411220"/>
                </a:lnTo>
                <a:lnTo>
                  <a:pt x="2970122" y="3406775"/>
                </a:lnTo>
                <a:lnTo>
                  <a:pt x="2944729" y="3402013"/>
                </a:lnTo>
                <a:lnTo>
                  <a:pt x="2919971" y="3396615"/>
                </a:lnTo>
                <a:lnTo>
                  <a:pt x="2895847" y="3390583"/>
                </a:lnTo>
                <a:lnTo>
                  <a:pt x="2872994" y="3384868"/>
                </a:lnTo>
                <a:lnTo>
                  <a:pt x="2850775" y="3378200"/>
                </a:lnTo>
                <a:lnTo>
                  <a:pt x="2829190" y="3370898"/>
                </a:lnTo>
                <a:lnTo>
                  <a:pt x="2808876" y="3363595"/>
                </a:lnTo>
                <a:lnTo>
                  <a:pt x="2789196" y="3355975"/>
                </a:lnTo>
                <a:lnTo>
                  <a:pt x="2770469" y="3347720"/>
                </a:lnTo>
                <a:lnTo>
                  <a:pt x="2753328" y="3339465"/>
                </a:lnTo>
                <a:lnTo>
                  <a:pt x="2736823" y="3330893"/>
                </a:lnTo>
                <a:lnTo>
                  <a:pt x="2721269" y="3321685"/>
                </a:lnTo>
                <a:lnTo>
                  <a:pt x="2706986" y="3312160"/>
                </a:lnTo>
                <a:lnTo>
                  <a:pt x="2693972" y="3302635"/>
                </a:lnTo>
                <a:lnTo>
                  <a:pt x="2688258" y="3297873"/>
                </a:lnTo>
                <a:lnTo>
                  <a:pt x="2682227" y="3292793"/>
                </a:lnTo>
                <a:lnTo>
                  <a:pt x="2676831" y="3287713"/>
                </a:lnTo>
                <a:lnTo>
                  <a:pt x="2671753" y="3282950"/>
                </a:lnTo>
                <a:lnTo>
                  <a:pt x="2666991" y="3277870"/>
                </a:lnTo>
                <a:lnTo>
                  <a:pt x="2662548" y="3272473"/>
                </a:lnTo>
                <a:lnTo>
                  <a:pt x="2658104" y="3267393"/>
                </a:lnTo>
                <a:lnTo>
                  <a:pt x="2654612" y="3261995"/>
                </a:lnTo>
                <a:lnTo>
                  <a:pt x="2651121" y="3256598"/>
                </a:lnTo>
                <a:lnTo>
                  <a:pt x="2647947" y="3251200"/>
                </a:lnTo>
                <a:lnTo>
                  <a:pt x="2645090" y="3245485"/>
                </a:lnTo>
                <a:lnTo>
                  <a:pt x="2642868" y="3240405"/>
                </a:lnTo>
                <a:lnTo>
                  <a:pt x="2640329" y="3234372"/>
                </a:lnTo>
                <a:lnTo>
                  <a:pt x="2638742" y="3228975"/>
                </a:lnTo>
                <a:lnTo>
                  <a:pt x="2637789" y="3223577"/>
                </a:lnTo>
                <a:lnTo>
                  <a:pt x="2636520" y="3217862"/>
                </a:lnTo>
                <a:lnTo>
                  <a:pt x="2636202" y="3212147"/>
                </a:lnTo>
                <a:lnTo>
                  <a:pt x="2635885" y="3206432"/>
                </a:lnTo>
                <a:lnTo>
                  <a:pt x="2635250" y="3206432"/>
                </a:lnTo>
                <a:lnTo>
                  <a:pt x="2635250" y="3097530"/>
                </a:lnTo>
                <a:lnTo>
                  <a:pt x="2646360" y="3105785"/>
                </a:lnTo>
                <a:lnTo>
                  <a:pt x="2657786" y="3114040"/>
                </a:lnTo>
                <a:lnTo>
                  <a:pt x="2670166" y="3121977"/>
                </a:lnTo>
                <a:lnTo>
                  <a:pt x="2683180" y="3129597"/>
                </a:lnTo>
                <a:lnTo>
                  <a:pt x="2696511" y="3136900"/>
                </a:lnTo>
                <a:lnTo>
                  <a:pt x="2710160" y="3144202"/>
                </a:lnTo>
                <a:lnTo>
                  <a:pt x="2724761" y="3151187"/>
                </a:lnTo>
                <a:lnTo>
                  <a:pt x="2740314" y="3157855"/>
                </a:lnTo>
                <a:lnTo>
                  <a:pt x="2755550" y="3164205"/>
                </a:lnTo>
                <a:lnTo>
                  <a:pt x="2771738" y="3170237"/>
                </a:lnTo>
                <a:lnTo>
                  <a:pt x="2788244" y="3176270"/>
                </a:lnTo>
                <a:lnTo>
                  <a:pt x="2805384" y="3181985"/>
                </a:lnTo>
                <a:lnTo>
                  <a:pt x="2822525" y="3187065"/>
                </a:lnTo>
                <a:lnTo>
                  <a:pt x="2840300" y="3192145"/>
                </a:lnTo>
                <a:lnTo>
                  <a:pt x="2858393" y="3196907"/>
                </a:lnTo>
                <a:lnTo>
                  <a:pt x="2877120" y="3201670"/>
                </a:lnTo>
                <a:lnTo>
                  <a:pt x="2895530" y="3205797"/>
                </a:lnTo>
                <a:lnTo>
                  <a:pt x="2914892" y="3209925"/>
                </a:lnTo>
                <a:lnTo>
                  <a:pt x="2934255" y="3213735"/>
                </a:lnTo>
                <a:lnTo>
                  <a:pt x="2953617" y="3217227"/>
                </a:lnTo>
                <a:lnTo>
                  <a:pt x="2973614" y="3220402"/>
                </a:lnTo>
                <a:lnTo>
                  <a:pt x="2993294" y="3222942"/>
                </a:lnTo>
                <a:lnTo>
                  <a:pt x="3013926" y="3225800"/>
                </a:lnTo>
                <a:lnTo>
                  <a:pt x="3033923" y="3228340"/>
                </a:lnTo>
                <a:lnTo>
                  <a:pt x="3054555" y="3230245"/>
                </a:lnTo>
                <a:lnTo>
                  <a:pt x="3074869" y="3232150"/>
                </a:lnTo>
                <a:lnTo>
                  <a:pt x="3095819" y="3233737"/>
                </a:lnTo>
                <a:lnTo>
                  <a:pt x="3116451" y="3235007"/>
                </a:lnTo>
                <a:lnTo>
                  <a:pt x="3137400" y="3235960"/>
                </a:lnTo>
                <a:lnTo>
                  <a:pt x="3158032" y="3236595"/>
                </a:lnTo>
                <a:lnTo>
                  <a:pt x="3178981" y="3237230"/>
                </a:lnTo>
                <a:lnTo>
                  <a:pt x="3199613" y="3237230"/>
                </a:lnTo>
                <a:lnTo>
                  <a:pt x="3224372" y="3236912"/>
                </a:lnTo>
                <a:lnTo>
                  <a:pt x="3249765" y="3236595"/>
                </a:lnTo>
                <a:lnTo>
                  <a:pt x="3274523" y="3235325"/>
                </a:lnTo>
                <a:lnTo>
                  <a:pt x="3299282" y="3234055"/>
                </a:lnTo>
                <a:lnTo>
                  <a:pt x="3324040" y="3232150"/>
                </a:lnTo>
                <a:lnTo>
                  <a:pt x="3348481" y="3230245"/>
                </a:lnTo>
                <a:lnTo>
                  <a:pt x="3372922" y="3227387"/>
                </a:lnTo>
                <a:lnTo>
                  <a:pt x="3397680" y="3224530"/>
                </a:lnTo>
                <a:lnTo>
                  <a:pt x="3421486" y="3221355"/>
                </a:lnTo>
                <a:lnTo>
                  <a:pt x="3445292" y="3217545"/>
                </a:lnTo>
                <a:lnTo>
                  <a:pt x="3468464" y="3213735"/>
                </a:lnTo>
                <a:lnTo>
                  <a:pt x="3491635" y="3208972"/>
                </a:lnTo>
                <a:lnTo>
                  <a:pt x="3514171" y="3204210"/>
                </a:lnTo>
                <a:lnTo>
                  <a:pt x="3536390" y="3199130"/>
                </a:lnTo>
                <a:lnTo>
                  <a:pt x="3557974" y="3193097"/>
                </a:lnTo>
                <a:lnTo>
                  <a:pt x="3579241" y="3187065"/>
                </a:lnTo>
                <a:lnTo>
                  <a:pt x="3599873" y="3180715"/>
                </a:lnTo>
                <a:lnTo>
                  <a:pt x="3619870" y="3174047"/>
                </a:lnTo>
                <a:lnTo>
                  <a:pt x="3639233" y="3167062"/>
                </a:lnTo>
                <a:lnTo>
                  <a:pt x="3657643" y="3159442"/>
                </a:lnTo>
                <a:lnTo>
                  <a:pt x="3676053" y="3151505"/>
                </a:lnTo>
                <a:lnTo>
                  <a:pt x="3692876" y="3143250"/>
                </a:lnTo>
                <a:lnTo>
                  <a:pt x="3709381" y="3134677"/>
                </a:lnTo>
                <a:lnTo>
                  <a:pt x="3724935" y="3125470"/>
                </a:lnTo>
                <a:lnTo>
                  <a:pt x="3739853" y="3116262"/>
                </a:lnTo>
                <a:lnTo>
                  <a:pt x="3753502" y="3106420"/>
                </a:lnTo>
                <a:lnTo>
                  <a:pt x="3766198" y="3096577"/>
                </a:lnTo>
                <a:lnTo>
                  <a:pt x="3772547" y="3090862"/>
                </a:lnTo>
                <a:lnTo>
                  <a:pt x="3777943" y="3085782"/>
                </a:lnTo>
                <a:lnTo>
                  <a:pt x="3783656" y="3080385"/>
                </a:lnTo>
                <a:lnTo>
                  <a:pt x="3789052" y="3074670"/>
                </a:lnTo>
                <a:lnTo>
                  <a:pt x="3793814" y="3069272"/>
                </a:lnTo>
                <a:lnTo>
                  <a:pt x="3798575" y="3063557"/>
                </a:lnTo>
                <a:lnTo>
                  <a:pt x="3803336" y="3057842"/>
                </a:lnTo>
                <a:lnTo>
                  <a:pt x="3807145" y="3051810"/>
                </a:lnTo>
                <a:lnTo>
                  <a:pt x="3811271" y="3045777"/>
                </a:lnTo>
                <a:lnTo>
                  <a:pt x="3815080" y="3040062"/>
                </a:lnTo>
                <a:close/>
                <a:moveTo>
                  <a:pt x="2989478" y="3031808"/>
                </a:moveTo>
                <a:lnTo>
                  <a:pt x="2989478" y="3147378"/>
                </a:lnTo>
                <a:lnTo>
                  <a:pt x="3009158" y="3149918"/>
                </a:lnTo>
                <a:lnTo>
                  <a:pt x="3029472" y="3152140"/>
                </a:lnTo>
                <a:lnTo>
                  <a:pt x="3049469" y="3154363"/>
                </a:lnTo>
                <a:lnTo>
                  <a:pt x="3070419" y="3155950"/>
                </a:lnTo>
                <a:lnTo>
                  <a:pt x="3070419" y="3041333"/>
                </a:lnTo>
                <a:lnTo>
                  <a:pt x="3049469" y="3039428"/>
                </a:lnTo>
                <a:lnTo>
                  <a:pt x="3029472" y="3036888"/>
                </a:lnTo>
                <a:lnTo>
                  <a:pt x="3009158" y="3034665"/>
                </a:lnTo>
                <a:lnTo>
                  <a:pt x="2989478" y="3031808"/>
                </a:lnTo>
                <a:close/>
                <a:moveTo>
                  <a:pt x="2402802" y="3022755"/>
                </a:moveTo>
                <a:lnTo>
                  <a:pt x="2397719" y="3026235"/>
                </a:lnTo>
                <a:lnTo>
                  <a:pt x="2391365" y="3029398"/>
                </a:lnTo>
                <a:lnTo>
                  <a:pt x="2383740" y="3032878"/>
                </a:lnTo>
                <a:lnTo>
                  <a:pt x="2376433" y="3036042"/>
                </a:lnTo>
                <a:lnTo>
                  <a:pt x="2360867" y="3042369"/>
                </a:lnTo>
                <a:lnTo>
                  <a:pt x="2347841" y="3047114"/>
                </a:lnTo>
                <a:lnTo>
                  <a:pt x="2347841" y="3137274"/>
                </a:lnTo>
                <a:lnTo>
                  <a:pt x="2355784" y="3133794"/>
                </a:lnTo>
                <a:lnTo>
                  <a:pt x="2363408" y="3129681"/>
                </a:lnTo>
                <a:lnTo>
                  <a:pt x="2371033" y="3125252"/>
                </a:lnTo>
                <a:lnTo>
                  <a:pt x="2378340" y="3120507"/>
                </a:lnTo>
                <a:lnTo>
                  <a:pt x="2385329" y="3115762"/>
                </a:lnTo>
                <a:lnTo>
                  <a:pt x="2391683" y="3111017"/>
                </a:lnTo>
                <a:lnTo>
                  <a:pt x="2397719" y="3106271"/>
                </a:lnTo>
                <a:lnTo>
                  <a:pt x="2402802" y="3101526"/>
                </a:lnTo>
                <a:lnTo>
                  <a:pt x="2402802" y="3022755"/>
                </a:lnTo>
                <a:close/>
                <a:moveTo>
                  <a:pt x="698500" y="3017837"/>
                </a:moveTo>
                <a:lnTo>
                  <a:pt x="698500" y="3086100"/>
                </a:lnTo>
                <a:lnTo>
                  <a:pt x="684586" y="3083595"/>
                </a:lnTo>
                <a:lnTo>
                  <a:pt x="667825" y="3079838"/>
                </a:lnTo>
                <a:lnTo>
                  <a:pt x="659920" y="3077959"/>
                </a:lnTo>
                <a:lnTo>
                  <a:pt x="652962" y="3076393"/>
                </a:lnTo>
                <a:lnTo>
                  <a:pt x="646321" y="3074201"/>
                </a:lnTo>
                <a:lnTo>
                  <a:pt x="640313" y="3071696"/>
                </a:lnTo>
                <a:lnTo>
                  <a:pt x="634305" y="3069191"/>
                </a:lnTo>
                <a:lnTo>
                  <a:pt x="629245" y="3065433"/>
                </a:lnTo>
                <a:lnTo>
                  <a:pt x="626082" y="3063555"/>
                </a:lnTo>
                <a:lnTo>
                  <a:pt x="623869" y="3061363"/>
                </a:lnTo>
                <a:lnTo>
                  <a:pt x="622288" y="3058545"/>
                </a:lnTo>
                <a:lnTo>
                  <a:pt x="620706" y="3056353"/>
                </a:lnTo>
                <a:lnTo>
                  <a:pt x="619441" y="3053534"/>
                </a:lnTo>
                <a:lnTo>
                  <a:pt x="619125" y="3051029"/>
                </a:lnTo>
                <a:lnTo>
                  <a:pt x="619125" y="3048524"/>
                </a:lnTo>
                <a:lnTo>
                  <a:pt x="619441" y="3046019"/>
                </a:lnTo>
                <a:lnTo>
                  <a:pt x="620390" y="3043514"/>
                </a:lnTo>
                <a:lnTo>
                  <a:pt x="621971" y="3041009"/>
                </a:lnTo>
                <a:lnTo>
                  <a:pt x="623553" y="3038817"/>
                </a:lnTo>
                <a:lnTo>
                  <a:pt x="625766" y="3036312"/>
                </a:lnTo>
                <a:lnTo>
                  <a:pt x="628296" y="3034433"/>
                </a:lnTo>
                <a:lnTo>
                  <a:pt x="631142" y="3032555"/>
                </a:lnTo>
                <a:lnTo>
                  <a:pt x="634937" y="3030676"/>
                </a:lnTo>
                <a:lnTo>
                  <a:pt x="638732" y="3029110"/>
                </a:lnTo>
                <a:lnTo>
                  <a:pt x="645057" y="3026605"/>
                </a:lnTo>
                <a:lnTo>
                  <a:pt x="651697" y="3024726"/>
                </a:lnTo>
                <a:lnTo>
                  <a:pt x="658655" y="3023161"/>
                </a:lnTo>
                <a:lnTo>
                  <a:pt x="666244" y="3021595"/>
                </a:lnTo>
                <a:lnTo>
                  <a:pt x="674150" y="3020342"/>
                </a:lnTo>
                <a:lnTo>
                  <a:pt x="682056" y="3019403"/>
                </a:lnTo>
                <a:lnTo>
                  <a:pt x="698500" y="3017837"/>
                </a:lnTo>
                <a:close/>
                <a:moveTo>
                  <a:pt x="2827597" y="2994977"/>
                </a:moveTo>
                <a:lnTo>
                  <a:pt x="2827597" y="3112135"/>
                </a:lnTo>
                <a:lnTo>
                  <a:pt x="2846959" y="3117850"/>
                </a:lnTo>
                <a:lnTo>
                  <a:pt x="2866956" y="3123248"/>
                </a:lnTo>
                <a:lnTo>
                  <a:pt x="2887588" y="3128010"/>
                </a:lnTo>
                <a:lnTo>
                  <a:pt x="2908220" y="3132773"/>
                </a:lnTo>
                <a:lnTo>
                  <a:pt x="2908220" y="3016885"/>
                </a:lnTo>
                <a:lnTo>
                  <a:pt x="2887588" y="3011805"/>
                </a:lnTo>
                <a:lnTo>
                  <a:pt x="2866956" y="3006725"/>
                </a:lnTo>
                <a:lnTo>
                  <a:pt x="2846959" y="3001010"/>
                </a:lnTo>
                <a:lnTo>
                  <a:pt x="2827597" y="2994977"/>
                </a:lnTo>
                <a:close/>
                <a:moveTo>
                  <a:pt x="1455133" y="2986375"/>
                </a:moveTo>
                <a:lnTo>
                  <a:pt x="1455133" y="3092352"/>
                </a:lnTo>
                <a:lnTo>
                  <a:pt x="1457675" y="3094883"/>
                </a:lnTo>
                <a:lnTo>
                  <a:pt x="1460216" y="3097730"/>
                </a:lnTo>
                <a:lnTo>
                  <a:pt x="1466888" y="3103741"/>
                </a:lnTo>
                <a:lnTo>
                  <a:pt x="1475466" y="3110068"/>
                </a:lnTo>
                <a:lnTo>
                  <a:pt x="1484679" y="3116078"/>
                </a:lnTo>
                <a:lnTo>
                  <a:pt x="1495162" y="3122405"/>
                </a:lnTo>
                <a:lnTo>
                  <a:pt x="1505964" y="3128732"/>
                </a:lnTo>
                <a:lnTo>
                  <a:pt x="1517083" y="3134743"/>
                </a:lnTo>
                <a:lnTo>
                  <a:pt x="1528202" y="3139804"/>
                </a:lnTo>
                <a:lnTo>
                  <a:pt x="1528202" y="3033195"/>
                </a:lnTo>
                <a:lnTo>
                  <a:pt x="1517083" y="3027817"/>
                </a:lnTo>
                <a:lnTo>
                  <a:pt x="1506917" y="3022122"/>
                </a:lnTo>
                <a:lnTo>
                  <a:pt x="1497068" y="3016428"/>
                </a:lnTo>
                <a:lnTo>
                  <a:pt x="1487538" y="3010734"/>
                </a:lnTo>
                <a:lnTo>
                  <a:pt x="1478960" y="3005039"/>
                </a:lnTo>
                <a:lnTo>
                  <a:pt x="1470700" y="2998712"/>
                </a:lnTo>
                <a:lnTo>
                  <a:pt x="1462758" y="2992702"/>
                </a:lnTo>
                <a:lnTo>
                  <a:pt x="1455133" y="2986375"/>
                </a:lnTo>
                <a:close/>
                <a:moveTo>
                  <a:pt x="711352" y="2965750"/>
                </a:moveTo>
                <a:lnTo>
                  <a:pt x="709129" y="2966067"/>
                </a:lnTo>
                <a:lnTo>
                  <a:pt x="706270" y="2966384"/>
                </a:lnTo>
                <a:lnTo>
                  <a:pt x="704047" y="2966702"/>
                </a:lnTo>
                <a:lnTo>
                  <a:pt x="701824" y="2967653"/>
                </a:lnTo>
                <a:lnTo>
                  <a:pt x="700236" y="2968288"/>
                </a:lnTo>
                <a:lnTo>
                  <a:pt x="699283" y="2969556"/>
                </a:lnTo>
                <a:lnTo>
                  <a:pt x="698330" y="2970191"/>
                </a:lnTo>
                <a:lnTo>
                  <a:pt x="698012" y="2971459"/>
                </a:lnTo>
                <a:lnTo>
                  <a:pt x="698012" y="2990491"/>
                </a:lnTo>
                <a:lnTo>
                  <a:pt x="683085" y="2991760"/>
                </a:lnTo>
                <a:lnTo>
                  <a:pt x="667839" y="2993346"/>
                </a:lnTo>
                <a:lnTo>
                  <a:pt x="653865" y="2995249"/>
                </a:lnTo>
                <a:lnTo>
                  <a:pt x="639890" y="2997786"/>
                </a:lnTo>
                <a:lnTo>
                  <a:pt x="626550" y="3000641"/>
                </a:lnTo>
                <a:lnTo>
                  <a:pt x="613846" y="3004130"/>
                </a:lnTo>
                <a:lnTo>
                  <a:pt x="602094" y="3007619"/>
                </a:lnTo>
                <a:lnTo>
                  <a:pt x="590978" y="3012060"/>
                </a:lnTo>
                <a:lnTo>
                  <a:pt x="583673" y="3015549"/>
                </a:lnTo>
                <a:lnTo>
                  <a:pt x="576368" y="3019355"/>
                </a:lnTo>
                <a:lnTo>
                  <a:pt x="570015" y="3023162"/>
                </a:lnTo>
                <a:lnTo>
                  <a:pt x="564616" y="3026968"/>
                </a:lnTo>
                <a:lnTo>
                  <a:pt x="559852" y="3031092"/>
                </a:lnTo>
                <a:lnTo>
                  <a:pt x="556041" y="3035215"/>
                </a:lnTo>
                <a:lnTo>
                  <a:pt x="552865" y="3039656"/>
                </a:lnTo>
                <a:lnTo>
                  <a:pt x="550324" y="3044096"/>
                </a:lnTo>
                <a:lnTo>
                  <a:pt x="548736" y="3048854"/>
                </a:lnTo>
                <a:lnTo>
                  <a:pt x="547783" y="3052978"/>
                </a:lnTo>
                <a:lnTo>
                  <a:pt x="547783" y="3057736"/>
                </a:lnTo>
                <a:lnTo>
                  <a:pt x="548736" y="3062176"/>
                </a:lnTo>
                <a:lnTo>
                  <a:pt x="550324" y="3066617"/>
                </a:lnTo>
                <a:lnTo>
                  <a:pt x="552865" y="3070741"/>
                </a:lnTo>
                <a:lnTo>
                  <a:pt x="556358" y="3075181"/>
                </a:lnTo>
                <a:lnTo>
                  <a:pt x="560805" y="3079622"/>
                </a:lnTo>
                <a:lnTo>
                  <a:pt x="564934" y="3083111"/>
                </a:lnTo>
                <a:lnTo>
                  <a:pt x="570015" y="3086917"/>
                </a:lnTo>
                <a:lnTo>
                  <a:pt x="576050" y="3090089"/>
                </a:lnTo>
                <a:lnTo>
                  <a:pt x="582720" y="3093578"/>
                </a:lnTo>
                <a:lnTo>
                  <a:pt x="589390" y="3096433"/>
                </a:lnTo>
                <a:lnTo>
                  <a:pt x="597012" y="3099288"/>
                </a:lnTo>
                <a:lnTo>
                  <a:pt x="605270" y="3101825"/>
                </a:lnTo>
                <a:lnTo>
                  <a:pt x="613528" y="3104046"/>
                </a:lnTo>
                <a:lnTo>
                  <a:pt x="645607" y="3110707"/>
                </a:lnTo>
                <a:lnTo>
                  <a:pt x="698012" y="3121808"/>
                </a:lnTo>
                <a:lnTo>
                  <a:pt x="698012" y="3203010"/>
                </a:lnTo>
                <a:lnTo>
                  <a:pt x="684673" y="3201424"/>
                </a:lnTo>
                <a:lnTo>
                  <a:pt x="672286" y="3199203"/>
                </a:lnTo>
                <a:lnTo>
                  <a:pt x="657993" y="3196983"/>
                </a:lnTo>
                <a:lnTo>
                  <a:pt x="643066" y="3193494"/>
                </a:lnTo>
                <a:lnTo>
                  <a:pt x="629409" y="3189370"/>
                </a:lnTo>
                <a:lnTo>
                  <a:pt x="617022" y="3185247"/>
                </a:lnTo>
                <a:lnTo>
                  <a:pt x="613846" y="3183978"/>
                </a:lnTo>
                <a:lnTo>
                  <a:pt x="610670" y="3182709"/>
                </a:lnTo>
                <a:lnTo>
                  <a:pt x="608129" y="3181441"/>
                </a:lnTo>
                <a:lnTo>
                  <a:pt x="608446" y="3181441"/>
                </a:lnTo>
                <a:lnTo>
                  <a:pt x="608129" y="3181123"/>
                </a:lnTo>
                <a:lnTo>
                  <a:pt x="604317" y="3179220"/>
                </a:lnTo>
                <a:lnTo>
                  <a:pt x="602412" y="3177951"/>
                </a:lnTo>
                <a:lnTo>
                  <a:pt x="600506" y="3177000"/>
                </a:lnTo>
                <a:lnTo>
                  <a:pt x="595424" y="3175731"/>
                </a:lnTo>
                <a:lnTo>
                  <a:pt x="590343" y="3174780"/>
                </a:lnTo>
                <a:lnTo>
                  <a:pt x="584308" y="3174780"/>
                </a:lnTo>
                <a:lnTo>
                  <a:pt x="578273" y="3175414"/>
                </a:lnTo>
                <a:lnTo>
                  <a:pt x="572556" y="3176048"/>
                </a:lnTo>
                <a:lnTo>
                  <a:pt x="566522" y="3177634"/>
                </a:lnTo>
                <a:lnTo>
                  <a:pt x="560805" y="3179220"/>
                </a:lnTo>
                <a:lnTo>
                  <a:pt x="555405" y="3181123"/>
                </a:lnTo>
                <a:lnTo>
                  <a:pt x="551277" y="3183661"/>
                </a:lnTo>
                <a:lnTo>
                  <a:pt x="547148" y="3185881"/>
                </a:lnTo>
                <a:lnTo>
                  <a:pt x="544607" y="3188736"/>
                </a:lnTo>
                <a:lnTo>
                  <a:pt x="543336" y="3190005"/>
                </a:lnTo>
                <a:lnTo>
                  <a:pt x="542383" y="3190956"/>
                </a:lnTo>
                <a:lnTo>
                  <a:pt x="542066" y="3192542"/>
                </a:lnTo>
                <a:lnTo>
                  <a:pt x="542066" y="3193811"/>
                </a:lnTo>
                <a:lnTo>
                  <a:pt x="542066" y="3195080"/>
                </a:lnTo>
                <a:lnTo>
                  <a:pt x="543019" y="3196031"/>
                </a:lnTo>
                <a:lnTo>
                  <a:pt x="543654" y="3197300"/>
                </a:lnTo>
                <a:lnTo>
                  <a:pt x="545242" y="3198569"/>
                </a:lnTo>
                <a:lnTo>
                  <a:pt x="550959" y="3202058"/>
                </a:lnTo>
                <a:lnTo>
                  <a:pt x="557629" y="3205547"/>
                </a:lnTo>
                <a:lnTo>
                  <a:pt x="564299" y="3208719"/>
                </a:lnTo>
                <a:lnTo>
                  <a:pt x="572239" y="3211891"/>
                </a:lnTo>
                <a:lnTo>
                  <a:pt x="580497" y="3214746"/>
                </a:lnTo>
                <a:lnTo>
                  <a:pt x="589072" y="3216966"/>
                </a:lnTo>
                <a:lnTo>
                  <a:pt x="598600" y="3219821"/>
                </a:lnTo>
                <a:lnTo>
                  <a:pt x="608446" y="3221724"/>
                </a:lnTo>
                <a:lnTo>
                  <a:pt x="618610" y="3223627"/>
                </a:lnTo>
                <a:lnTo>
                  <a:pt x="629409" y="3225847"/>
                </a:lnTo>
                <a:lnTo>
                  <a:pt x="651324" y="3229019"/>
                </a:lnTo>
                <a:lnTo>
                  <a:pt x="674192" y="3230923"/>
                </a:lnTo>
                <a:lnTo>
                  <a:pt x="698012" y="3232509"/>
                </a:lnTo>
                <a:lnTo>
                  <a:pt x="698012" y="3251223"/>
                </a:lnTo>
                <a:lnTo>
                  <a:pt x="698330" y="3252492"/>
                </a:lnTo>
                <a:lnTo>
                  <a:pt x="699283" y="3253443"/>
                </a:lnTo>
                <a:lnTo>
                  <a:pt x="700236" y="3254395"/>
                </a:lnTo>
                <a:lnTo>
                  <a:pt x="701824" y="3255346"/>
                </a:lnTo>
                <a:lnTo>
                  <a:pt x="704047" y="3255981"/>
                </a:lnTo>
                <a:lnTo>
                  <a:pt x="706270" y="3256298"/>
                </a:lnTo>
                <a:lnTo>
                  <a:pt x="709129" y="3256932"/>
                </a:lnTo>
                <a:lnTo>
                  <a:pt x="711352" y="3257249"/>
                </a:lnTo>
                <a:lnTo>
                  <a:pt x="758358" y="3257249"/>
                </a:lnTo>
                <a:lnTo>
                  <a:pt x="760581" y="3256932"/>
                </a:lnTo>
                <a:lnTo>
                  <a:pt x="763440" y="3256298"/>
                </a:lnTo>
                <a:lnTo>
                  <a:pt x="765345" y="3255981"/>
                </a:lnTo>
                <a:lnTo>
                  <a:pt x="767886" y="3255346"/>
                </a:lnTo>
                <a:lnTo>
                  <a:pt x="769474" y="3254395"/>
                </a:lnTo>
                <a:lnTo>
                  <a:pt x="770427" y="3253443"/>
                </a:lnTo>
                <a:lnTo>
                  <a:pt x="771380" y="3252492"/>
                </a:lnTo>
                <a:lnTo>
                  <a:pt x="771698" y="3251223"/>
                </a:lnTo>
                <a:lnTo>
                  <a:pt x="771698" y="3231874"/>
                </a:lnTo>
                <a:lnTo>
                  <a:pt x="786308" y="3230923"/>
                </a:lnTo>
                <a:lnTo>
                  <a:pt x="800600" y="3229654"/>
                </a:lnTo>
                <a:lnTo>
                  <a:pt x="814257" y="3228068"/>
                </a:lnTo>
                <a:lnTo>
                  <a:pt x="827279" y="3226165"/>
                </a:lnTo>
                <a:lnTo>
                  <a:pt x="839984" y="3223627"/>
                </a:lnTo>
                <a:lnTo>
                  <a:pt x="851418" y="3221090"/>
                </a:lnTo>
                <a:lnTo>
                  <a:pt x="862534" y="3217918"/>
                </a:lnTo>
                <a:lnTo>
                  <a:pt x="872062" y="3214746"/>
                </a:lnTo>
                <a:lnTo>
                  <a:pt x="880002" y="3211257"/>
                </a:lnTo>
                <a:lnTo>
                  <a:pt x="886990" y="3208085"/>
                </a:lnTo>
                <a:lnTo>
                  <a:pt x="893660" y="3204278"/>
                </a:lnTo>
                <a:lnTo>
                  <a:pt x="899694" y="3200472"/>
                </a:lnTo>
                <a:lnTo>
                  <a:pt x="904776" y="3196666"/>
                </a:lnTo>
                <a:lnTo>
                  <a:pt x="909540" y="3192542"/>
                </a:lnTo>
                <a:lnTo>
                  <a:pt x="913352" y="3188419"/>
                </a:lnTo>
                <a:lnTo>
                  <a:pt x="916528" y="3184295"/>
                </a:lnTo>
                <a:lnTo>
                  <a:pt x="919069" y="3179855"/>
                </a:lnTo>
                <a:lnTo>
                  <a:pt x="920657" y="3175414"/>
                </a:lnTo>
                <a:lnTo>
                  <a:pt x="921609" y="3170973"/>
                </a:lnTo>
                <a:lnTo>
                  <a:pt x="921927" y="3166533"/>
                </a:lnTo>
                <a:lnTo>
                  <a:pt x="921292" y="3161775"/>
                </a:lnTo>
                <a:lnTo>
                  <a:pt x="920021" y="3157651"/>
                </a:lnTo>
                <a:lnTo>
                  <a:pt x="917798" y="3153210"/>
                </a:lnTo>
                <a:lnTo>
                  <a:pt x="914622" y="3148453"/>
                </a:lnTo>
                <a:lnTo>
                  <a:pt x="912716" y="3146549"/>
                </a:lnTo>
                <a:lnTo>
                  <a:pt x="910493" y="3144012"/>
                </a:lnTo>
                <a:lnTo>
                  <a:pt x="905411" y="3139888"/>
                </a:lnTo>
                <a:lnTo>
                  <a:pt x="899059" y="3135765"/>
                </a:lnTo>
                <a:lnTo>
                  <a:pt x="892389" y="3132276"/>
                </a:lnTo>
                <a:lnTo>
                  <a:pt x="884449" y="3128787"/>
                </a:lnTo>
                <a:lnTo>
                  <a:pt x="876191" y="3125615"/>
                </a:lnTo>
                <a:lnTo>
                  <a:pt x="867298" y="3122443"/>
                </a:lnTo>
                <a:lnTo>
                  <a:pt x="857452" y="3119588"/>
                </a:lnTo>
                <a:lnTo>
                  <a:pt x="847606" y="3117051"/>
                </a:lnTo>
                <a:lnTo>
                  <a:pt x="836808" y="3114196"/>
                </a:lnTo>
                <a:lnTo>
                  <a:pt x="815528" y="3109438"/>
                </a:lnTo>
                <a:lnTo>
                  <a:pt x="793613" y="3104997"/>
                </a:lnTo>
                <a:lnTo>
                  <a:pt x="771698" y="3101191"/>
                </a:lnTo>
                <a:lnTo>
                  <a:pt x="771698" y="3019673"/>
                </a:lnTo>
                <a:lnTo>
                  <a:pt x="790754" y="3021893"/>
                </a:lnTo>
                <a:lnTo>
                  <a:pt x="797742" y="3023162"/>
                </a:lnTo>
                <a:lnTo>
                  <a:pt x="805047" y="3024748"/>
                </a:lnTo>
                <a:lnTo>
                  <a:pt x="819974" y="3028554"/>
                </a:lnTo>
                <a:lnTo>
                  <a:pt x="834584" y="3033312"/>
                </a:lnTo>
                <a:lnTo>
                  <a:pt x="846336" y="3037435"/>
                </a:lnTo>
                <a:lnTo>
                  <a:pt x="853006" y="3039973"/>
                </a:lnTo>
                <a:lnTo>
                  <a:pt x="855547" y="3041242"/>
                </a:lnTo>
                <a:lnTo>
                  <a:pt x="859358" y="3043779"/>
                </a:lnTo>
                <a:lnTo>
                  <a:pt x="861264" y="3044731"/>
                </a:lnTo>
                <a:lnTo>
                  <a:pt x="863169" y="3046000"/>
                </a:lnTo>
                <a:lnTo>
                  <a:pt x="867933" y="3047268"/>
                </a:lnTo>
                <a:lnTo>
                  <a:pt x="873650" y="3047903"/>
                </a:lnTo>
                <a:lnTo>
                  <a:pt x="879367" y="3048220"/>
                </a:lnTo>
                <a:lnTo>
                  <a:pt x="885402" y="3047586"/>
                </a:lnTo>
                <a:lnTo>
                  <a:pt x="891436" y="3046634"/>
                </a:lnTo>
                <a:lnTo>
                  <a:pt x="897153" y="3045682"/>
                </a:lnTo>
                <a:lnTo>
                  <a:pt x="902870" y="3043779"/>
                </a:lnTo>
                <a:lnTo>
                  <a:pt x="907952" y="3041559"/>
                </a:lnTo>
                <a:lnTo>
                  <a:pt x="912716" y="3039339"/>
                </a:lnTo>
                <a:lnTo>
                  <a:pt x="916528" y="3036801"/>
                </a:lnTo>
                <a:lnTo>
                  <a:pt x="919386" y="3034263"/>
                </a:lnTo>
                <a:lnTo>
                  <a:pt x="920657" y="3032995"/>
                </a:lnTo>
                <a:lnTo>
                  <a:pt x="921292" y="3031726"/>
                </a:lnTo>
                <a:lnTo>
                  <a:pt x="921609" y="3030140"/>
                </a:lnTo>
                <a:lnTo>
                  <a:pt x="921609" y="3029188"/>
                </a:lnTo>
                <a:lnTo>
                  <a:pt x="921292" y="3027920"/>
                </a:lnTo>
                <a:lnTo>
                  <a:pt x="920974" y="3026651"/>
                </a:lnTo>
                <a:lnTo>
                  <a:pt x="919704" y="3025382"/>
                </a:lnTo>
                <a:lnTo>
                  <a:pt x="918433" y="3024431"/>
                </a:lnTo>
                <a:lnTo>
                  <a:pt x="914304" y="3021576"/>
                </a:lnTo>
                <a:lnTo>
                  <a:pt x="909540" y="3018721"/>
                </a:lnTo>
                <a:lnTo>
                  <a:pt x="903823" y="3016501"/>
                </a:lnTo>
                <a:lnTo>
                  <a:pt x="898424" y="3013963"/>
                </a:lnTo>
                <a:lnTo>
                  <a:pt x="885402" y="3009205"/>
                </a:lnTo>
                <a:lnTo>
                  <a:pt x="871109" y="3005082"/>
                </a:lnTo>
                <a:lnTo>
                  <a:pt x="856182" y="3000958"/>
                </a:lnTo>
                <a:lnTo>
                  <a:pt x="840936" y="2997469"/>
                </a:lnTo>
                <a:lnTo>
                  <a:pt x="825374" y="2994614"/>
                </a:lnTo>
                <a:lnTo>
                  <a:pt x="810764" y="2992711"/>
                </a:lnTo>
                <a:lnTo>
                  <a:pt x="791389" y="2990808"/>
                </a:lnTo>
                <a:lnTo>
                  <a:pt x="771698" y="2989539"/>
                </a:lnTo>
                <a:lnTo>
                  <a:pt x="771698" y="2971459"/>
                </a:lnTo>
                <a:lnTo>
                  <a:pt x="771380" y="2970191"/>
                </a:lnTo>
                <a:lnTo>
                  <a:pt x="770427" y="2969556"/>
                </a:lnTo>
                <a:lnTo>
                  <a:pt x="769474" y="2968288"/>
                </a:lnTo>
                <a:lnTo>
                  <a:pt x="767886" y="2967653"/>
                </a:lnTo>
                <a:lnTo>
                  <a:pt x="765345" y="2966702"/>
                </a:lnTo>
                <a:lnTo>
                  <a:pt x="763440" y="2966384"/>
                </a:lnTo>
                <a:lnTo>
                  <a:pt x="760581" y="2966067"/>
                </a:lnTo>
                <a:lnTo>
                  <a:pt x="758358" y="2965750"/>
                </a:lnTo>
                <a:lnTo>
                  <a:pt x="711352" y="2965750"/>
                </a:lnTo>
                <a:close/>
                <a:moveTo>
                  <a:pt x="3717945" y="2951797"/>
                </a:moveTo>
                <a:lnTo>
                  <a:pt x="3711914" y="2955607"/>
                </a:lnTo>
                <a:lnTo>
                  <a:pt x="3704931" y="2959100"/>
                </a:lnTo>
                <a:lnTo>
                  <a:pt x="3696678" y="2963227"/>
                </a:lnTo>
                <a:lnTo>
                  <a:pt x="3688425" y="2966720"/>
                </a:lnTo>
                <a:lnTo>
                  <a:pt x="3671285" y="2973387"/>
                </a:lnTo>
                <a:lnTo>
                  <a:pt x="3656684" y="2979102"/>
                </a:lnTo>
                <a:lnTo>
                  <a:pt x="3656684" y="3080068"/>
                </a:lnTo>
                <a:lnTo>
                  <a:pt x="3665254" y="3075623"/>
                </a:lnTo>
                <a:lnTo>
                  <a:pt x="3674142" y="3070860"/>
                </a:lnTo>
                <a:lnTo>
                  <a:pt x="3682394" y="3066098"/>
                </a:lnTo>
                <a:lnTo>
                  <a:pt x="3690647" y="3061018"/>
                </a:lnTo>
                <a:lnTo>
                  <a:pt x="3698582" y="3055620"/>
                </a:lnTo>
                <a:lnTo>
                  <a:pt x="3705566" y="3050223"/>
                </a:lnTo>
                <a:lnTo>
                  <a:pt x="3711914" y="3044825"/>
                </a:lnTo>
                <a:lnTo>
                  <a:pt x="3717945" y="3040063"/>
                </a:lnTo>
                <a:lnTo>
                  <a:pt x="3717945" y="2951797"/>
                </a:lnTo>
                <a:close/>
                <a:moveTo>
                  <a:pt x="731996" y="2947987"/>
                </a:moveTo>
                <a:lnTo>
                  <a:pt x="755499" y="2948304"/>
                </a:lnTo>
                <a:lnTo>
                  <a:pt x="779003" y="2948939"/>
                </a:lnTo>
                <a:lnTo>
                  <a:pt x="801870" y="2949890"/>
                </a:lnTo>
                <a:lnTo>
                  <a:pt x="824103" y="2951476"/>
                </a:lnTo>
                <a:lnTo>
                  <a:pt x="846654" y="2953380"/>
                </a:lnTo>
                <a:lnTo>
                  <a:pt x="868569" y="2955283"/>
                </a:lnTo>
                <a:lnTo>
                  <a:pt x="889848" y="2958137"/>
                </a:lnTo>
                <a:lnTo>
                  <a:pt x="910493" y="2960992"/>
                </a:lnTo>
                <a:lnTo>
                  <a:pt x="930820" y="2964164"/>
                </a:lnTo>
                <a:lnTo>
                  <a:pt x="950512" y="2967970"/>
                </a:lnTo>
                <a:lnTo>
                  <a:pt x="969886" y="2971777"/>
                </a:lnTo>
                <a:lnTo>
                  <a:pt x="988308" y="2975900"/>
                </a:lnTo>
                <a:lnTo>
                  <a:pt x="1006411" y="2980658"/>
                </a:lnTo>
                <a:lnTo>
                  <a:pt x="1023880" y="2985416"/>
                </a:lnTo>
                <a:lnTo>
                  <a:pt x="1040396" y="2990491"/>
                </a:lnTo>
                <a:lnTo>
                  <a:pt x="1056594" y="2995883"/>
                </a:lnTo>
                <a:lnTo>
                  <a:pt x="1071521" y="3001593"/>
                </a:lnTo>
                <a:lnTo>
                  <a:pt x="1086131" y="3007302"/>
                </a:lnTo>
                <a:lnTo>
                  <a:pt x="1099471" y="3013646"/>
                </a:lnTo>
                <a:lnTo>
                  <a:pt x="1112493" y="3019990"/>
                </a:lnTo>
                <a:lnTo>
                  <a:pt x="1124562" y="3026651"/>
                </a:lnTo>
                <a:lnTo>
                  <a:pt x="1135678" y="3033629"/>
                </a:lnTo>
                <a:lnTo>
                  <a:pt x="1145842" y="3040925"/>
                </a:lnTo>
                <a:lnTo>
                  <a:pt x="1154735" y="3047903"/>
                </a:lnTo>
                <a:lnTo>
                  <a:pt x="1162993" y="3055515"/>
                </a:lnTo>
                <a:lnTo>
                  <a:pt x="1170298" y="3062811"/>
                </a:lnTo>
                <a:lnTo>
                  <a:pt x="1176650" y="3070741"/>
                </a:lnTo>
                <a:lnTo>
                  <a:pt x="1178873" y="3074864"/>
                </a:lnTo>
                <a:lnTo>
                  <a:pt x="1181732" y="3078670"/>
                </a:lnTo>
                <a:lnTo>
                  <a:pt x="1183638" y="3082794"/>
                </a:lnTo>
                <a:lnTo>
                  <a:pt x="1185543" y="3086600"/>
                </a:lnTo>
                <a:lnTo>
                  <a:pt x="1187131" y="3090406"/>
                </a:lnTo>
                <a:lnTo>
                  <a:pt x="1188402" y="3094847"/>
                </a:lnTo>
                <a:lnTo>
                  <a:pt x="1189672" y="3098653"/>
                </a:lnTo>
                <a:lnTo>
                  <a:pt x="1190307" y="3103094"/>
                </a:lnTo>
                <a:lnTo>
                  <a:pt x="1190625" y="3107535"/>
                </a:lnTo>
                <a:lnTo>
                  <a:pt x="1190625" y="3111341"/>
                </a:lnTo>
                <a:lnTo>
                  <a:pt x="1190625" y="3115782"/>
                </a:lnTo>
                <a:lnTo>
                  <a:pt x="1190307" y="3120223"/>
                </a:lnTo>
                <a:lnTo>
                  <a:pt x="1189672" y="3124029"/>
                </a:lnTo>
                <a:lnTo>
                  <a:pt x="1188402" y="3128470"/>
                </a:lnTo>
                <a:lnTo>
                  <a:pt x="1187131" y="3132276"/>
                </a:lnTo>
                <a:lnTo>
                  <a:pt x="1185543" y="3136399"/>
                </a:lnTo>
                <a:lnTo>
                  <a:pt x="1183638" y="3140523"/>
                </a:lnTo>
                <a:lnTo>
                  <a:pt x="1181732" y="3144646"/>
                </a:lnTo>
                <a:lnTo>
                  <a:pt x="1178873" y="3148453"/>
                </a:lnTo>
                <a:lnTo>
                  <a:pt x="1176650" y="3152259"/>
                </a:lnTo>
                <a:lnTo>
                  <a:pt x="1170298" y="3160189"/>
                </a:lnTo>
                <a:lnTo>
                  <a:pt x="1162993" y="3167801"/>
                </a:lnTo>
                <a:lnTo>
                  <a:pt x="1154735" y="3175414"/>
                </a:lnTo>
                <a:lnTo>
                  <a:pt x="1145842" y="3182392"/>
                </a:lnTo>
                <a:lnTo>
                  <a:pt x="1135678" y="3189370"/>
                </a:lnTo>
                <a:lnTo>
                  <a:pt x="1124562" y="3196031"/>
                </a:lnTo>
                <a:lnTo>
                  <a:pt x="1112493" y="3203010"/>
                </a:lnTo>
                <a:lnTo>
                  <a:pt x="1099471" y="3209671"/>
                </a:lnTo>
                <a:lnTo>
                  <a:pt x="1086131" y="3215380"/>
                </a:lnTo>
                <a:lnTo>
                  <a:pt x="1071521" y="3221407"/>
                </a:lnTo>
                <a:lnTo>
                  <a:pt x="1056594" y="3227433"/>
                </a:lnTo>
                <a:lnTo>
                  <a:pt x="1040396" y="3232509"/>
                </a:lnTo>
                <a:lnTo>
                  <a:pt x="1023880" y="3237584"/>
                </a:lnTo>
                <a:lnTo>
                  <a:pt x="1006411" y="3242659"/>
                </a:lnTo>
                <a:lnTo>
                  <a:pt x="988308" y="3247099"/>
                </a:lnTo>
                <a:lnTo>
                  <a:pt x="969886" y="3251223"/>
                </a:lnTo>
                <a:lnTo>
                  <a:pt x="950512" y="3255346"/>
                </a:lnTo>
                <a:lnTo>
                  <a:pt x="930820" y="3258835"/>
                </a:lnTo>
                <a:lnTo>
                  <a:pt x="910493" y="3262325"/>
                </a:lnTo>
                <a:lnTo>
                  <a:pt x="889848" y="3265179"/>
                </a:lnTo>
                <a:lnTo>
                  <a:pt x="868569" y="3268034"/>
                </a:lnTo>
                <a:lnTo>
                  <a:pt x="846654" y="3269937"/>
                </a:lnTo>
                <a:lnTo>
                  <a:pt x="824103" y="3271840"/>
                </a:lnTo>
                <a:lnTo>
                  <a:pt x="801870" y="3273426"/>
                </a:lnTo>
                <a:lnTo>
                  <a:pt x="779003" y="3274061"/>
                </a:lnTo>
                <a:lnTo>
                  <a:pt x="755499" y="3275012"/>
                </a:lnTo>
                <a:lnTo>
                  <a:pt x="731996" y="3275012"/>
                </a:lnTo>
                <a:lnTo>
                  <a:pt x="708176" y="3275012"/>
                </a:lnTo>
                <a:lnTo>
                  <a:pt x="684990" y="3274061"/>
                </a:lnTo>
                <a:lnTo>
                  <a:pt x="662122" y="3273426"/>
                </a:lnTo>
                <a:lnTo>
                  <a:pt x="639572" y="3271840"/>
                </a:lnTo>
                <a:lnTo>
                  <a:pt x="617022" y="3269937"/>
                </a:lnTo>
                <a:lnTo>
                  <a:pt x="595424" y="3268034"/>
                </a:lnTo>
                <a:lnTo>
                  <a:pt x="574144" y="3265179"/>
                </a:lnTo>
                <a:lnTo>
                  <a:pt x="553182" y="3262325"/>
                </a:lnTo>
                <a:lnTo>
                  <a:pt x="533173" y="3258835"/>
                </a:lnTo>
                <a:lnTo>
                  <a:pt x="513481" y="3255346"/>
                </a:lnTo>
                <a:lnTo>
                  <a:pt x="494107" y="3251223"/>
                </a:lnTo>
                <a:lnTo>
                  <a:pt x="475368" y="3247099"/>
                </a:lnTo>
                <a:lnTo>
                  <a:pt x="457264" y="3242659"/>
                </a:lnTo>
                <a:lnTo>
                  <a:pt x="439795" y="3237584"/>
                </a:lnTo>
                <a:lnTo>
                  <a:pt x="423280" y="3232509"/>
                </a:lnTo>
                <a:lnTo>
                  <a:pt x="407082" y="3227433"/>
                </a:lnTo>
                <a:lnTo>
                  <a:pt x="392154" y="3221407"/>
                </a:lnTo>
                <a:lnTo>
                  <a:pt x="377544" y="3215380"/>
                </a:lnTo>
                <a:lnTo>
                  <a:pt x="364204" y="3209671"/>
                </a:lnTo>
                <a:lnTo>
                  <a:pt x="351182" y="3203010"/>
                </a:lnTo>
                <a:lnTo>
                  <a:pt x="339431" y="3196031"/>
                </a:lnTo>
                <a:lnTo>
                  <a:pt x="328314" y="3189370"/>
                </a:lnTo>
                <a:lnTo>
                  <a:pt x="318151" y="3182392"/>
                </a:lnTo>
                <a:lnTo>
                  <a:pt x="308940" y="3175414"/>
                </a:lnTo>
                <a:lnTo>
                  <a:pt x="300682" y="3167801"/>
                </a:lnTo>
                <a:lnTo>
                  <a:pt x="293695" y="3160189"/>
                </a:lnTo>
                <a:lnTo>
                  <a:pt x="287343" y="3152259"/>
                </a:lnTo>
                <a:lnTo>
                  <a:pt x="284484" y="3148453"/>
                </a:lnTo>
                <a:lnTo>
                  <a:pt x="282261" y="3144646"/>
                </a:lnTo>
                <a:lnTo>
                  <a:pt x="280038" y="3140523"/>
                </a:lnTo>
                <a:lnTo>
                  <a:pt x="278132" y="3136399"/>
                </a:lnTo>
                <a:lnTo>
                  <a:pt x="276544" y="3132276"/>
                </a:lnTo>
                <a:lnTo>
                  <a:pt x="275274" y="3128470"/>
                </a:lnTo>
                <a:lnTo>
                  <a:pt x="274321" y="3124029"/>
                </a:lnTo>
                <a:lnTo>
                  <a:pt x="273368" y="3120223"/>
                </a:lnTo>
                <a:lnTo>
                  <a:pt x="273050" y="3115782"/>
                </a:lnTo>
                <a:lnTo>
                  <a:pt x="273050" y="3111341"/>
                </a:lnTo>
                <a:lnTo>
                  <a:pt x="273050" y="3107535"/>
                </a:lnTo>
                <a:lnTo>
                  <a:pt x="273368" y="3103094"/>
                </a:lnTo>
                <a:lnTo>
                  <a:pt x="274321" y="3098653"/>
                </a:lnTo>
                <a:lnTo>
                  <a:pt x="275274" y="3094847"/>
                </a:lnTo>
                <a:lnTo>
                  <a:pt x="276544" y="3090406"/>
                </a:lnTo>
                <a:lnTo>
                  <a:pt x="278132" y="3086600"/>
                </a:lnTo>
                <a:lnTo>
                  <a:pt x="280038" y="3082794"/>
                </a:lnTo>
                <a:lnTo>
                  <a:pt x="282261" y="3078670"/>
                </a:lnTo>
                <a:lnTo>
                  <a:pt x="284484" y="3074864"/>
                </a:lnTo>
                <a:lnTo>
                  <a:pt x="287343" y="3070741"/>
                </a:lnTo>
                <a:lnTo>
                  <a:pt x="293695" y="3062811"/>
                </a:lnTo>
                <a:lnTo>
                  <a:pt x="300682" y="3055515"/>
                </a:lnTo>
                <a:lnTo>
                  <a:pt x="308940" y="3047903"/>
                </a:lnTo>
                <a:lnTo>
                  <a:pt x="318151" y="3040925"/>
                </a:lnTo>
                <a:lnTo>
                  <a:pt x="328314" y="3033629"/>
                </a:lnTo>
                <a:lnTo>
                  <a:pt x="339431" y="3026651"/>
                </a:lnTo>
                <a:lnTo>
                  <a:pt x="351182" y="3019990"/>
                </a:lnTo>
                <a:lnTo>
                  <a:pt x="364204" y="3013646"/>
                </a:lnTo>
                <a:lnTo>
                  <a:pt x="377544" y="3007302"/>
                </a:lnTo>
                <a:lnTo>
                  <a:pt x="392154" y="3001593"/>
                </a:lnTo>
                <a:lnTo>
                  <a:pt x="407082" y="2995883"/>
                </a:lnTo>
                <a:lnTo>
                  <a:pt x="423280" y="2990491"/>
                </a:lnTo>
                <a:lnTo>
                  <a:pt x="439795" y="2985416"/>
                </a:lnTo>
                <a:lnTo>
                  <a:pt x="457264" y="2980658"/>
                </a:lnTo>
                <a:lnTo>
                  <a:pt x="475368" y="2975900"/>
                </a:lnTo>
                <a:lnTo>
                  <a:pt x="494107" y="2971777"/>
                </a:lnTo>
                <a:lnTo>
                  <a:pt x="513481" y="2967970"/>
                </a:lnTo>
                <a:lnTo>
                  <a:pt x="533173" y="2964164"/>
                </a:lnTo>
                <a:lnTo>
                  <a:pt x="553182" y="2960992"/>
                </a:lnTo>
                <a:lnTo>
                  <a:pt x="574144" y="2958137"/>
                </a:lnTo>
                <a:lnTo>
                  <a:pt x="595424" y="2955283"/>
                </a:lnTo>
                <a:lnTo>
                  <a:pt x="617022" y="2953380"/>
                </a:lnTo>
                <a:lnTo>
                  <a:pt x="639572" y="2951476"/>
                </a:lnTo>
                <a:lnTo>
                  <a:pt x="662122" y="2949890"/>
                </a:lnTo>
                <a:lnTo>
                  <a:pt x="684990" y="2948939"/>
                </a:lnTo>
                <a:lnTo>
                  <a:pt x="708176" y="2948304"/>
                </a:lnTo>
                <a:lnTo>
                  <a:pt x="731996" y="2947987"/>
                </a:lnTo>
                <a:close/>
                <a:moveTo>
                  <a:pt x="2665715" y="2911157"/>
                </a:moveTo>
                <a:lnTo>
                  <a:pt x="2665715" y="3029585"/>
                </a:lnTo>
                <a:lnTo>
                  <a:pt x="2668254" y="3032125"/>
                </a:lnTo>
                <a:lnTo>
                  <a:pt x="2671429" y="3035300"/>
                </a:lnTo>
                <a:lnTo>
                  <a:pt x="2678729" y="3041650"/>
                </a:lnTo>
                <a:lnTo>
                  <a:pt x="2687934" y="3048635"/>
                </a:lnTo>
                <a:lnTo>
                  <a:pt x="2698726" y="3055938"/>
                </a:lnTo>
                <a:lnTo>
                  <a:pt x="2710153" y="3063240"/>
                </a:lnTo>
                <a:lnTo>
                  <a:pt x="2722215" y="3070225"/>
                </a:lnTo>
                <a:lnTo>
                  <a:pt x="2734594" y="3076258"/>
                </a:lnTo>
                <a:lnTo>
                  <a:pt x="2746656" y="3082290"/>
                </a:lnTo>
                <a:lnTo>
                  <a:pt x="2746656" y="2963227"/>
                </a:lnTo>
                <a:lnTo>
                  <a:pt x="2734594" y="2957195"/>
                </a:lnTo>
                <a:lnTo>
                  <a:pt x="2723167" y="2951480"/>
                </a:lnTo>
                <a:lnTo>
                  <a:pt x="2712058" y="2945130"/>
                </a:lnTo>
                <a:lnTo>
                  <a:pt x="2701583" y="2938462"/>
                </a:lnTo>
                <a:lnTo>
                  <a:pt x="2691743" y="2932112"/>
                </a:lnTo>
                <a:lnTo>
                  <a:pt x="2682538" y="2925445"/>
                </a:lnTo>
                <a:lnTo>
                  <a:pt x="2673650" y="2918142"/>
                </a:lnTo>
                <a:lnTo>
                  <a:pt x="2665715" y="2911157"/>
                </a:lnTo>
                <a:close/>
                <a:moveTo>
                  <a:pt x="1404938" y="2890837"/>
                </a:moveTo>
                <a:lnTo>
                  <a:pt x="1408115" y="2896532"/>
                </a:lnTo>
                <a:lnTo>
                  <a:pt x="1411928" y="2901593"/>
                </a:lnTo>
                <a:lnTo>
                  <a:pt x="1415740" y="2906655"/>
                </a:lnTo>
                <a:lnTo>
                  <a:pt x="1419552" y="2911716"/>
                </a:lnTo>
                <a:lnTo>
                  <a:pt x="1424000" y="2916778"/>
                </a:lnTo>
                <a:lnTo>
                  <a:pt x="1428447" y="2922156"/>
                </a:lnTo>
                <a:lnTo>
                  <a:pt x="1438296" y="2931963"/>
                </a:lnTo>
                <a:lnTo>
                  <a:pt x="1448780" y="2941453"/>
                </a:lnTo>
                <a:lnTo>
                  <a:pt x="1460852" y="2950311"/>
                </a:lnTo>
                <a:lnTo>
                  <a:pt x="1472924" y="2958852"/>
                </a:lnTo>
                <a:lnTo>
                  <a:pt x="1486267" y="2967394"/>
                </a:lnTo>
                <a:lnTo>
                  <a:pt x="1500563" y="2975619"/>
                </a:lnTo>
                <a:lnTo>
                  <a:pt x="1515494" y="2983211"/>
                </a:lnTo>
                <a:lnTo>
                  <a:pt x="1531061" y="2990487"/>
                </a:lnTo>
                <a:lnTo>
                  <a:pt x="1547263" y="2997763"/>
                </a:lnTo>
                <a:lnTo>
                  <a:pt x="1564101" y="3004723"/>
                </a:lnTo>
                <a:lnTo>
                  <a:pt x="1581574" y="3010734"/>
                </a:lnTo>
                <a:lnTo>
                  <a:pt x="1599682" y="3017061"/>
                </a:lnTo>
                <a:lnTo>
                  <a:pt x="1618108" y="3022755"/>
                </a:lnTo>
                <a:lnTo>
                  <a:pt x="1637170" y="3028133"/>
                </a:lnTo>
                <a:lnTo>
                  <a:pt x="1656866" y="3033195"/>
                </a:lnTo>
                <a:lnTo>
                  <a:pt x="1676881" y="3037940"/>
                </a:lnTo>
                <a:lnTo>
                  <a:pt x="1697213" y="3042369"/>
                </a:lnTo>
                <a:lnTo>
                  <a:pt x="1718180" y="3046481"/>
                </a:lnTo>
                <a:lnTo>
                  <a:pt x="1738830" y="3050277"/>
                </a:lnTo>
                <a:lnTo>
                  <a:pt x="1760116" y="3053757"/>
                </a:lnTo>
                <a:lnTo>
                  <a:pt x="1782036" y="3056604"/>
                </a:lnTo>
                <a:lnTo>
                  <a:pt x="1803639" y="3059135"/>
                </a:lnTo>
                <a:lnTo>
                  <a:pt x="1825877" y="3061666"/>
                </a:lnTo>
                <a:lnTo>
                  <a:pt x="1847798" y="3063564"/>
                </a:lnTo>
                <a:lnTo>
                  <a:pt x="1870036" y="3065146"/>
                </a:lnTo>
                <a:lnTo>
                  <a:pt x="1891957" y="3066411"/>
                </a:lnTo>
                <a:lnTo>
                  <a:pt x="1914513" y="3067360"/>
                </a:lnTo>
                <a:lnTo>
                  <a:pt x="1936751" y="3067993"/>
                </a:lnTo>
                <a:lnTo>
                  <a:pt x="1959307" y="3067993"/>
                </a:lnTo>
                <a:lnTo>
                  <a:pt x="1978051" y="3067993"/>
                </a:lnTo>
                <a:lnTo>
                  <a:pt x="1996794" y="3067360"/>
                </a:lnTo>
                <a:lnTo>
                  <a:pt x="2015538" y="3067044"/>
                </a:lnTo>
                <a:lnTo>
                  <a:pt x="2034599" y="3065779"/>
                </a:lnTo>
                <a:lnTo>
                  <a:pt x="2053025" y="3064830"/>
                </a:lnTo>
                <a:lnTo>
                  <a:pt x="2071769" y="3063564"/>
                </a:lnTo>
                <a:lnTo>
                  <a:pt x="2090513" y="3061982"/>
                </a:lnTo>
                <a:lnTo>
                  <a:pt x="2108621" y="3060084"/>
                </a:lnTo>
                <a:lnTo>
                  <a:pt x="2127365" y="3058186"/>
                </a:lnTo>
                <a:lnTo>
                  <a:pt x="2145473" y="3055655"/>
                </a:lnTo>
                <a:lnTo>
                  <a:pt x="2163581" y="3052808"/>
                </a:lnTo>
                <a:lnTo>
                  <a:pt x="2181372" y="3050277"/>
                </a:lnTo>
                <a:lnTo>
                  <a:pt x="2199163" y="3047114"/>
                </a:lnTo>
                <a:lnTo>
                  <a:pt x="2216318" y="3043950"/>
                </a:lnTo>
                <a:lnTo>
                  <a:pt x="2233473" y="3040471"/>
                </a:lnTo>
                <a:lnTo>
                  <a:pt x="2250311" y="3036358"/>
                </a:lnTo>
                <a:lnTo>
                  <a:pt x="2266830" y="3032562"/>
                </a:lnTo>
                <a:lnTo>
                  <a:pt x="2283668" y="3028133"/>
                </a:lnTo>
                <a:lnTo>
                  <a:pt x="2299235" y="3023704"/>
                </a:lnTo>
                <a:lnTo>
                  <a:pt x="2315119" y="3018642"/>
                </a:lnTo>
                <a:lnTo>
                  <a:pt x="2330051" y="3013897"/>
                </a:lnTo>
                <a:lnTo>
                  <a:pt x="2344982" y="3008519"/>
                </a:lnTo>
                <a:lnTo>
                  <a:pt x="2359278" y="3003141"/>
                </a:lnTo>
                <a:lnTo>
                  <a:pt x="2373574" y="2997447"/>
                </a:lnTo>
                <a:lnTo>
                  <a:pt x="2386917" y="2991753"/>
                </a:lnTo>
                <a:lnTo>
                  <a:pt x="2399942" y="2985426"/>
                </a:lnTo>
                <a:lnTo>
                  <a:pt x="2412650" y="2979099"/>
                </a:lnTo>
                <a:lnTo>
                  <a:pt x="2424722" y="2972455"/>
                </a:lnTo>
                <a:lnTo>
                  <a:pt x="2436159" y="2965179"/>
                </a:lnTo>
                <a:lnTo>
                  <a:pt x="2446961" y="2958220"/>
                </a:lnTo>
                <a:lnTo>
                  <a:pt x="2457444" y="2950627"/>
                </a:lnTo>
                <a:lnTo>
                  <a:pt x="2466975" y="2943351"/>
                </a:lnTo>
                <a:lnTo>
                  <a:pt x="2466975" y="3039838"/>
                </a:lnTo>
                <a:lnTo>
                  <a:pt x="2466657" y="3040471"/>
                </a:lnTo>
                <a:lnTo>
                  <a:pt x="2466340" y="3048063"/>
                </a:lnTo>
                <a:lnTo>
                  <a:pt x="2466022" y="3052808"/>
                </a:lnTo>
                <a:lnTo>
                  <a:pt x="2464751" y="3058186"/>
                </a:lnTo>
                <a:lnTo>
                  <a:pt x="2463480" y="3062615"/>
                </a:lnTo>
                <a:lnTo>
                  <a:pt x="2461892" y="3067993"/>
                </a:lnTo>
                <a:lnTo>
                  <a:pt x="2459986" y="3072422"/>
                </a:lnTo>
                <a:lnTo>
                  <a:pt x="2457444" y="3077167"/>
                </a:lnTo>
                <a:lnTo>
                  <a:pt x="2455220" y="3081912"/>
                </a:lnTo>
                <a:lnTo>
                  <a:pt x="2452361" y="3086658"/>
                </a:lnTo>
                <a:lnTo>
                  <a:pt x="2449184" y="3091403"/>
                </a:lnTo>
                <a:lnTo>
                  <a:pt x="2445690" y="3096148"/>
                </a:lnTo>
                <a:lnTo>
                  <a:pt x="2441878" y="3100893"/>
                </a:lnTo>
                <a:lnTo>
                  <a:pt x="2437748" y="3105322"/>
                </a:lnTo>
                <a:lnTo>
                  <a:pt x="2429170" y="3114180"/>
                </a:lnTo>
                <a:lnTo>
                  <a:pt x="2419322" y="3123038"/>
                </a:lnTo>
                <a:lnTo>
                  <a:pt x="2408202" y="3131579"/>
                </a:lnTo>
                <a:lnTo>
                  <a:pt x="2396130" y="3139804"/>
                </a:lnTo>
                <a:lnTo>
                  <a:pt x="2383423" y="3147713"/>
                </a:lnTo>
                <a:lnTo>
                  <a:pt x="2369127" y="3155622"/>
                </a:lnTo>
                <a:lnTo>
                  <a:pt x="2354195" y="3162898"/>
                </a:lnTo>
                <a:lnTo>
                  <a:pt x="2338311" y="3170490"/>
                </a:lnTo>
                <a:lnTo>
                  <a:pt x="2321791" y="3177134"/>
                </a:lnTo>
                <a:lnTo>
                  <a:pt x="2304636" y="3183777"/>
                </a:lnTo>
                <a:lnTo>
                  <a:pt x="2285892" y="3190104"/>
                </a:lnTo>
                <a:lnTo>
                  <a:pt x="2266830" y="3196431"/>
                </a:lnTo>
                <a:lnTo>
                  <a:pt x="2247134" y="3201809"/>
                </a:lnTo>
                <a:lnTo>
                  <a:pt x="2226802" y="3207503"/>
                </a:lnTo>
                <a:lnTo>
                  <a:pt x="2205516" y="3212248"/>
                </a:lnTo>
                <a:lnTo>
                  <a:pt x="2183278" y="3216677"/>
                </a:lnTo>
                <a:lnTo>
                  <a:pt x="2160722" y="3221106"/>
                </a:lnTo>
                <a:lnTo>
                  <a:pt x="2137848" y="3224586"/>
                </a:lnTo>
                <a:lnTo>
                  <a:pt x="2114340" y="3228382"/>
                </a:lnTo>
                <a:lnTo>
                  <a:pt x="2089877" y="3231229"/>
                </a:lnTo>
                <a:lnTo>
                  <a:pt x="2065415" y="3233760"/>
                </a:lnTo>
                <a:lnTo>
                  <a:pt x="2040000" y="3235975"/>
                </a:lnTo>
                <a:lnTo>
                  <a:pt x="2014267" y="3237556"/>
                </a:lnTo>
                <a:lnTo>
                  <a:pt x="1988217" y="3238822"/>
                </a:lnTo>
                <a:lnTo>
                  <a:pt x="1962166" y="3239771"/>
                </a:lnTo>
                <a:lnTo>
                  <a:pt x="1935480" y="3240087"/>
                </a:lnTo>
                <a:lnTo>
                  <a:pt x="1908159" y="3239771"/>
                </a:lnTo>
                <a:lnTo>
                  <a:pt x="1881155" y="3238822"/>
                </a:lnTo>
                <a:lnTo>
                  <a:pt x="1854469" y="3237556"/>
                </a:lnTo>
                <a:lnTo>
                  <a:pt x="1828419" y="3235658"/>
                </a:lnTo>
                <a:lnTo>
                  <a:pt x="1803004" y="3233760"/>
                </a:lnTo>
                <a:lnTo>
                  <a:pt x="1777588" y="3230913"/>
                </a:lnTo>
                <a:lnTo>
                  <a:pt x="1752809" y="3227750"/>
                </a:lnTo>
                <a:lnTo>
                  <a:pt x="1728664" y="3224270"/>
                </a:lnTo>
                <a:lnTo>
                  <a:pt x="1705155" y="3220474"/>
                </a:lnTo>
                <a:lnTo>
                  <a:pt x="1682282" y="3215728"/>
                </a:lnTo>
                <a:lnTo>
                  <a:pt x="1660043" y="3210983"/>
                </a:lnTo>
                <a:lnTo>
                  <a:pt x="1638440" y="3205921"/>
                </a:lnTo>
                <a:lnTo>
                  <a:pt x="1617791" y="3200227"/>
                </a:lnTo>
                <a:lnTo>
                  <a:pt x="1597776" y="3194533"/>
                </a:lnTo>
                <a:lnTo>
                  <a:pt x="1578397" y="3188206"/>
                </a:lnTo>
                <a:lnTo>
                  <a:pt x="1559653" y="3181563"/>
                </a:lnTo>
                <a:lnTo>
                  <a:pt x="1542498" y="3174287"/>
                </a:lnTo>
                <a:lnTo>
                  <a:pt x="1525343" y="3167327"/>
                </a:lnTo>
                <a:lnTo>
                  <a:pt x="1509776" y="3159734"/>
                </a:lnTo>
                <a:lnTo>
                  <a:pt x="1495162" y="3151826"/>
                </a:lnTo>
                <a:lnTo>
                  <a:pt x="1481184" y="3143601"/>
                </a:lnTo>
                <a:lnTo>
                  <a:pt x="1468159" y="3135376"/>
                </a:lnTo>
                <a:lnTo>
                  <a:pt x="1456404" y="3126834"/>
                </a:lnTo>
                <a:lnTo>
                  <a:pt x="1445603" y="3117660"/>
                </a:lnTo>
                <a:lnTo>
                  <a:pt x="1440837" y="3113547"/>
                </a:lnTo>
                <a:lnTo>
                  <a:pt x="1436390" y="3108802"/>
                </a:lnTo>
                <a:lnTo>
                  <a:pt x="1431942" y="3104373"/>
                </a:lnTo>
                <a:lnTo>
                  <a:pt x="1428130" y="3099628"/>
                </a:lnTo>
                <a:lnTo>
                  <a:pt x="1424318" y="3094883"/>
                </a:lnTo>
                <a:lnTo>
                  <a:pt x="1420823" y="3090138"/>
                </a:lnTo>
                <a:lnTo>
                  <a:pt x="1417646" y="3085392"/>
                </a:lnTo>
                <a:lnTo>
                  <a:pt x="1415105" y="3080331"/>
                </a:lnTo>
                <a:lnTo>
                  <a:pt x="1412563" y="3075585"/>
                </a:lnTo>
                <a:lnTo>
                  <a:pt x="1410339" y="3070524"/>
                </a:lnTo>
                <a:lnTo>
                  <a:pt x="1408115" y="3065779"/>
                </a:lnTo>
                <a:lnTo>
                  <a:pt x="1407162" y="3060717"/>
                </a:lnTo>
                <a:lnTo>
                  <a:pt x="1405892" y="3055655"/>
                </a:lnTo>
                <a:lnTo>
                  <a:pt x="1404621" y="3050594"/>
                </a:lnTo>
                <a:lnTo>
                  <a:pt x="1404303" y="3045532"/>
                </a:lnTo>
                <a:lnTo>
                  <a:pt x="1404303" y="3040471"/>
                </a:lnTo>
                <a:lnTo>
                  <a:pt x="1403350" y="3040471"/>
                </a:lnTo>
                <a:lnTo>
                  <a:pt x="1403350" y="2909186"/>
                </a:lnTo>
                <a:lnTo>
                  <a:pt x="1403350" y="2905389"/>
                </a:lnTo>
                <a:lnTo>
                  <a:pt x="1403985" y="2898113"/>
                </a:lnTo>
                <a:lnTo>
                  <a:pt x="1404938" y="2890837"/>
                </a:lnTo>
                <a:close/>
                <a:moveTo>
                  <a:pt x="2609850" y="2805112"/>
                </a:moveTo>
                <a:lnTo>
                  <a:pt x="2613342" y="2810827"/>
                </a:lnTo>
                <a:lnTo>
                  <a:pt x="2617468" y="2816860"/>
                </a:lnTo>
                <a:lnTo>
                  <a:pt x="2621594" y="2822257"/>
                </a:lnTo>
                <a:lnTo>
                  <a:pt x="2626038" y="2828290"/>
                </a:lnTo>
                <a:lnTo>
                  <a:pt x="2631117" y="2833687"/>
                </a:lnTo>
                <a:lnTo>
                  <a:pt x="2635878" y="2839402"/>
                </a:lnTo>
                <a:lnTo>
                  <a:pt x="2641274" y="2844800"/>
                </a:lnTo>
                <a:lnTo>
                  <a:pt x="2646988" y="2850515"/>
                </a:lnTo>
                <a:lnTo>
                  <a:pt x="2658732" y="2860675"/>
                </a:lnTo>
                <a:lnTo>
                  <a:pt x="2671746" y="2870835"/>
                </a:lnTo>
                <a:lnTo>
                  <a:pt x="2685712" y="2880677"/>
                </a:lnTo>
                <a:lnTo>
                  <a:pt x="2700631" y="2889885"/>
                </a:lnTo>
                <a:lnTo>
                  <a:pt x="2715867" y="2898775"/>
                </a:lnTo>
                <a:lnTo>
                  <a:pt x="2732372" y="2907665"/>
                </a:lnTo>
                <a:lnTo>
                  <a:pt x="2749830" y="2915920"/>
                </a:lnTo>
                <a:lnTo>
                  <a:pt x="2767923" y="2923857"/>
                </a:lnTo>
                <a:lnTo>
                  <a:pt x="2786650" y="2931160"/>
                </a:lnTo>
                <a:lnTo>
                  <a:pt x="2805695" y="2938780"/>
                </a:lnTo>
                <a:lnTo>
                  <a:pt x="2826009" y="2945447"/>
                </a:lnTo>
                <a:lnTo>
                  <a:pt x="2846959" y="2951797"/>
                </a:lnTo>
                <a:lnTo>
                  <a:pt x="2867591" y="2957512"/>
                </a:lnTo>
                <a:lnTo>
                  <a:pt x="2889492" y="2963545"/>
                </a:lnTo>
                <a:lnTo>
                  <a:pt x="2912029" y="2968625"/>
                </a:lnTo>
                <a:lnTo>
                  <a:pt x="2934248" y="2973705"/>
                </a:lnTo>
                <a:lnTo>
                  <a:pt x="2957102" y="2978150"/>
                </a:lnTo>
                <a:lnTo>
                  <a:pt x="2980908" y="2982595"/>
                </a:lnTo>
                <a:lnTo>
                  <a:pt x="3004396" y="2986087"/>
                </a:lnTo>
                <a:lnTo>
                  <a:pt x="3028203" y="2989580"/>
                </a:lnTo>
                <a:lnTo>
                  <a:pt x="3052644" y="2992437"/>
                </a:lnTo>
                <a:lnTo>
                  <a:pt x="3077084" y="2994977"/>
                </a:lnTo>
                <a:lnTo>
                  <a:pt x="3101525" y="2997200"/>
                </a:lnTo>
                <a:lnTo>
                  <a:pt x="3125966" y="2999105"/>
                </a:lnTo>
                <a:lnTo>
                  <a:pt x="3150725" y="3000375"/>
                </a:lnTo>
                <a:lnTo>
                  <a:pt x="3175800" y="3001327"/>
                </a:lnTo>
                <a:lnTo>
                  <a:pt x="3200559" y="3001962"/>
                </a:lnTo>
                <a:lnTo>
                  <a:pt x="3225317" y="3002280"/>
                </a:lnTo>
                <a:lnTo>
                  <a:pt x="3246266" y="3002280"/>
                </a:lnTo>
                <a:lnTo>
                  <a:pt x="3267216" y="3001962"/>
                </a:lnTo>
                <a:lnTo>
                  <a:pt x="3288165" y="3001010"/>
                </a:lnTo>
                <a:lnTo>
                  <a:pt x="3308797" y="2999740"/>
                </a:lnTo>
                <a:lnTo>
                  <a:pt x="3329429" y="2998787"/>
                </a:lnTo>
                <a:lnTo>
                  <a:pt x="3350378" y="2997200"/>
                </a:lnTo>
                <a:lnTo>
                  <a:pt x="3371010" y="2995612"/>
                </a:lnTo>
                <a:lnTo>
                  <a:pt x="3391325" y="2993707"/>
                </a:lnTo>
                <a:lnTo>
                  <a:pt x="3411957" y="2991167"/>
                </a:lnTo>
                <a:lnTo>
                  <a:pt x="3431954" y="2988310"/>
                </a:lnTo>
                <a:lnTo>
                  <a:pt x="3451951" y="2985770"/>
                </a:lnTo>
                <a:lnTo>
                  <a:pt x="3471948" y="2982595"/>
                </a:lnTo>
                <a:lnTo>
                  <a:pt x="3491628" y="2979102"/>
                </a:lnTo>
                <a:lnTo>
                  <a:pt x="3510990" y="2975292"/>
                </a:lnTo>
                <a:lnTo>
                  <a:pt x="3530035" y="2971482"/>
                </a:lnTo>
                <a:lnTo>
                  <a:pt x="3548763" y="2967037"/>
                </a:lnTo>
                <a:lnTo>
                  <a:pt x="3567173" y="2962275"/>
                </a:lnTo>
                <a:lnTo>
                  <a:pt x="3585265" y="2957512"/>
                </a:lnTo>
                <a:lnTo>
                  <a:pt x="3603041" y="2953067"/>
                </a:lnTo>
                <a:lnTo>
                  <a:pt x="3620498" y="2947352"/>
                </a:lnTo>
                <a:lnTo>
                  <a:pt x="3637004" y="2941955"/>
                </a:lnTo>
                <a:lnTo>
                  <a:pt x="3653510" y="2935922"/>
                </a:lnTo>
                <a:lnTo>
                  <a:pt x="3669698" y="2929890"/>
                </a:lnTo>
                <a:lnTo>
                  <a:pt x="3685251" y="2923857"/>
                </a:lnTo>
                <a:lnTo>
                  <a:pt x="3700170" y="2916872"/>
                </a:lnTo>
                <a:lnTo>
                  <a:pt x="3714770" y="2909887"/>
                </a:lnTo>
                <a:lnTo>
                  <a:pt x="3728419" y="2902902"/>
                </a:lnTo>
                <a:lnTo>
                  <a:pt x="3741751" y="2895282"/>
                </a:lnTo>
                <a:lnTo>
                  <a:pt x="3754765" y="2887980"/>
                </a:lnTo>
                <a:lnTo>
                  <a:pt x="3767144" y="2880042"/>
                </a:lnTo>
                <a:lnTo>
                  <a:pt x="3778571" y="2871787"/>
                </a:lnTo>
                <a:lnTo>
                  <a:pt x="3789363" y="2863532"/>
                </a:lnTo>
                <a:lnTo>
                  <a:pt x="3789363" y="2971165"/>
                </a:lnTo>
                <a:lnTo>
                  <a:pt x="3788728" y="2971482"/>
                </a:lnTo>
                <a:lnTo>
                  <a:pt x="3788728" y="2975927"/>
                </a:lnTo>
                <a:lnTo>
                  <a:pt x="3788411" y="2980055"/>
                </a:lnTo>
                <a:lnTo>
                  <a:pt x="3787776" y="2985770"/>
                </a:lnTo>
                <a:lnTo>
                  <a:pt x="3786506" y="2991167"/>
                </a:lnTo>
                <a:lnTo>
                  <a:pt x="3785237" y="2996247"/>
                </a:lnTo>
                <a:lnTo>
                  <a:pt x="3783332" y="3001962"/>
                </a:lnTo>
                <a:lnTo>
                  <a:pt x="3781428" y="3007360"/>
                </a:lnTo>
                <a:lnTo>
                  <a:pt x="3778571" y="3012758"/>
                </a:lnTo>
                <a:lnTo>
                  <a:pt x="3775714" y="3018155"/>
                </a:lnTo>
                <a:lnTo>
                  <a:pt x="3772540" y="3023235"/>
                </a:lnTo>
                <a:lnTo>
                  <a:pt x="3769048" y="3028633"/>
                </a:lnTo>
                <a:lnTo>
                  <a:pt x="3765557" y="3033713"/>
                </a:lnTo>
                <a:lnTo>
                  <a:pt x="3761113" y="3038793"/>
                </a:lnTo>
                <a:lnTo>
                  <a:pt x="3756987" y="3043555"/>
                </a:lnTo>
                <a:lnTo>
                  <a:pt x="3752226" y="3048635"/>
                </a:lnTo>
                <a:lnTo>
                  <a:pt x="3747147" y="3054033"/>
                </a:lnTo>
                <a:lnTo>
                  <a:pt x="3741433" y="3058795"/>
                </a:lnTo>
                <a:lnTo>
                  <a:pt x="3736037" y="3063240"/>
                </a:lnTo>
                <a:lnTo>
                  <a:pt x="3723658" y="3072765"/>
                </a:lnTo>
                <a:lnTo>
                  <a:pt x="3710327" y="3082290"/>
                </a:lnTo>
                <a:lnTo>
                  <a:pt x="3696043" y="3090863"/>
                </a:lnTo>
                <a:lnTo>
                  <a:pt x="3680490" y="3099753"/>
                </a:lnTo>
                <a:lnTo>
                  <a:pt x="3663667" y="3108325"/>
                </a:lnTo>
                <a:lnTo>
                  <a:pt x="3646526" y="3116263"/>
                </a:lnTo>
                <a:lnTo>
                  <a:pt x="3627799" y="3124200"/>
                </a:lnTo>
                <a:lnTo>
                  <a:pt x="3608754" y="3131503"/>
                </a:lnTo>
                <a:lnTo>
                  <a:pt x="3588122" y="3138170"/>
                </a:lnTo>
                <a:lnTo>
                  <a:pt x="3566855" y="3145155"/>
                </a:lnTo>
                <a:lnTo>
                  <a:pt x="3544636" y="3151188"/>
                </a:lnTo>
                <a:lnTo>
                  <a:pt x="3522417" y="3157538"/>
                </a:lnTo>
                <a:lnTo>
                  <a:pt x="3498611" y="3163253"/>
                </a:lnTo>
                <a:lnTo>
                  <a:pt x="3474170" y="3168333"/>
                </a:lnTo>
                <a:lnTo>
                  <a:pt x="3449412" y="3172778"/>
                </a:lnTo>
                <a:lnTo>
                  <a:pt x="3423701" y="3176905"/>
                </a:lnTo>
                <a:lnTo>
                  <a:pt x="3397356" y="3181033"/>
                </a:lnTo>
                <a:lnTo>
                  <a:pt x="3370376" y="3184208"/>
                </a:lnTo>
                <a:lnTo>
                  <a:pt x="3343395" y="3187383"/>
                </a:lnTo>
                <a:lnTo>
                  <a:pt x="3315146" y="3189605"/>
                </a:lnTo>
                <a:lnTo>
                  <a:pt x="3286896" y="3191193"/>
                </a:lnTo>
                <a:lnTo>
                  <a:pt x="3258011" y="3192780"/>
                </a:lnTo>
                <a:lnTo>
                  <a:pt x="3228491" y="3193415"/>
                </a:lnTo>
                <a:lnTo>
                  <a:pt x="3198972" y="3194050"/>
                </a:lnTo>
                <a:lnTo>
                  <a:pt x="3168500" y="3193415"/>
                </a:lnTo>
                <a:lnTo>
                  <a:pt x="3138663" y="3192780"/>
                </a:lnTo>
                <a:lnTo>
                  <a:pt x="3109143" y="3191193"/>
                </a:lnTo>
                <a:lnTo>
                  <a:pt x="3080259" y="3189288"/>
                </a:lnTo>
                <a:lnTo>
                  <a:pt x="3051374" y="3186748"/>
                </a:lnTo>
                <a:lnTo>
                  <a:pt x="3023441" y="3183573"/>
                </a:lnTo>
                <a:lnTo>
                  <a:pt x="2996144" y="3180080"/>
                </a:lnTo>
                <a:lnTo>
                  <a:pt x="2969481" y="3176270"/>
                </a:lnTo>
                <a:lnTo>
                  <a:pt x="2943453" y="3171825"/>
                </a:lnTo>
                <a:lnTo>
                  <a:pt x="2917742" y="3167063"/>
                </a:lnTo>
                <a:lnTo>
                  <a:pt x="2892984" y="3161665"/>
                </a:lnTo>
                <a:lnTo>
                  <a:pt x="2869178" y="3155633"/>
                </a:lnTo>
                <a:lnTo>
                  <a:pt x="2846007" y="3149918"/>
                </a:lnTo>
                <a:lnTo>
                  <a:pt x="2823470" y="3142933"/>
                </a:lnTo>
                <a:lnTo>
                  <a:pt x="2802203" y="3135948"/>
                </a:lnTo>
                <a:lnTo>
                  <a:pt x="2781889" y="3128328"/>
                </a:lnTo>
                <a:lnTo>
                  <a:pt x="2762527" y="3121025"/>
                </a:lnTo>
                <a:lnTo>
                  <a:pt x="2743799" y="3112770"/>
                </a:lnTo>
                <a:lnTo>
                  <a:pt x="2726024" y="3104515"/>
                </a:lnTo>
                <a:lnTo>
                  <a:pt x="2709518" y="3095625"/>
                </a:lnTo>
                <a:lnTo>
                  <a:pt x="2694600" y="3086735"/>
                </a:lnTo>
                <a:lnTo>
                  <a:pt x="2679999" y="3077210"/>
                </a:lnTo>
                <a:lnTo>
                  <a:pt x="2666985" y="3067685"/>
                </a:lnTo>
                <a:lnTo>
                  <a:pt x="2660954" y="3062923"/>
                </a:lnTo>
                <a:lnTo>
                  <a:pt x="2655240" y="3057843"/>
                </a:lnTo>
                <a:lnTo>
                  <a:pt x="2650162" y="3052763"/>
                </a:lnTo>
                <a:lnTo>
                  <a:pt x="2645083" y="3048000"/>
                </a:lnTo>
                <a:lnTo>
                  <a:pt x="2639687" y="3042603"/>
                </a:lnTo>
                <a:lnTo>
                  <a:pt x="2635561" y="3037205"/>
                </a:lnTo>
                <a:lnTo>
                  <a:pt x="2631434" y="3032125"/>
                </a:lnTo>
                <a:lnTo>
                  <a:pt x="2627625" y="3027045"/>
                </a:lnTo>
                <a:lnTo>
                  <a:pt x="2624134" y="3021648"/>
                </a:lnTo>
                <a:lnTo>
                  <a:pt x="2620960" y="3015933"/>
                </a:lnTo>
                <a:lnTo>
                  <a:pt x="2618103" y="3010535"/>
                </a:lnTo>
                <a:lnTo>
                  <a:pt x="2615881" y="3005137"/>
                </a:lnTo>
                <a:lnTo>
                  <a:pt x="2613659" y="2999422"/>
                </a:lnTo>
                <a:lnTo>
                  <a:pt x="2612072" y="2994025"/>
                </a:lnTo>
                <a:lnTo>
                  <a:pt x="2610485" y="2988310"/>
                </a:lnTo>
                <a:lnTo>
                  <a:pt x="2609850" y="2982912"/>
                </a:lnTo>
                <a:lnTo>
                  <a:pt x="2609215" y="2976880"/>
                </a:lnTo>
                <a:lnTo>
                  <a:pt x="2609215" y="2971482"/>
                </a:lnTo>
                <a:lnTo>
                  <a:pt x="2608580" y="2971482"/>
                </a:lnTo>
                <a:lnTo>
                  <a:pt x="2608580" y="2825115"/>
                </a:lnTo>
                <a:lnTo>
                  <a:pt x="2608263" y="2821305"/>
                </a:lnTo>
                <a:lnTo>
                  <a:pt x="2608580" y="2812732"/>
                </a:lnTo>
                <a:lnTo>
                  <a:pt x="2609850" y="2805112"/>
                </a:lnTo>
                <a:close/>
                <a:moveTo>
                  <a:pt x="3151360" y="2793804"/>
                </a:moveTo>
                <a:lnTo>
                  <a:pt x="3151360" y="2908645"/>
                </a:lnTo>
                <a:lnTo>
                  <a:pt x="3174848" y="2908962"/>
                </a:lnTo>
                <a:lnTo>
                  <a:pt x="3198972" y="2909280"/>
                </a:lnTo>
                <a:lnTo>
                  <a:pt x="3231983" y="2908962"/>
                </a:lnTo>
                <a:lnTo>
                  <a:pt x="3231983" y="2794121"/>
                </a:lnTo>
                <a:lnTo>
                  <a:pt x="3198972" y="2794755"/>
                </a:lnTo>
                <a:lnTo>
                  <a:pt x="3174848" y="2794121"/>
                </a:lnTo>
                <a:lnTo>
                  <a:pt x="3151360" y="2793804"/>
                </a:lnTo>
                <a:close/>
                <a:moveTo>
                  <a:pt x="2989478" y="2779528"/>
                </a:moveTo>
                <a:lnTo>
                  <a:pt x="2989478" y="2894687"/>
                </a:lnTo>
                <a:lnTo>
                  <a:pt x="3009158" y="2897542"/>
                </a:lnTo>
                <a:lnTo>
                  <a:pt x="3029472" y="2899762"/>
                </a:lnTo>
                <a:lnTo>
                  <a:pt x="3049469" y="2902300"/>
                </a:lnTo>
                <a:lnTo>
                  <a:pt x="3070419" y="2903887"/>
                </a:lnTo>
                <a:lnTo>
                  <a:pt x="3070419" y="2789045"/>
                </a:lnTo>
                <a:lnTo>
                  <a:pt x="3049469" y="2787142"/>
                </a:lnTo>
                <a:lnTo>
                  <a:pt x="3029472" y="2784921"/>
                </a:lnTo>
                <a:lnTo>
                  <a:pt x="3009158" y="2782383"/>
                </a:lnTo>
                <a:lnTo>
                  <a:pt x="2989478" y="2779528"/>
                </a:lnTo>
                <a:close/>
                <a:moveTo>
                  <a:pt x="2827597" y="2743045"/>
                </a:moveTo>
                <a:lnTo>
                  <a:pt x="2827597" y="2859790"/>
                </a:lnTo>
                <a:lnTo>
                  <a:pt x="2846959" y="2865500"/>
                </a:lnTo>
                <a:lnTo>
                  <a:pt x="2866956" y="2870576"/>
                </a:lnTo>
                <a:lnTo>
                  <a:pt x="2887588" y="2875969"/>
                </a:lnTo>
                <a:lnTo>
                  <a:pt x="2908220" y="2880411"/>
                </a:lnTo>
                <a:lnTo>
                  <a:pt x="2908220" y="2764618"/>
                </a:lnTo>
                <a:lnTo>
                  <a:pt x="2887588" y="2759542"/>
                </a:lnTo>
                <a:lnTo>
                  <a:pt x="2866956" y="2754466"/>
                </a:lnTo>
                <a:lnTo>
                  <a:pt x="2846959" y="2748755"/>
                </a:lnTo>
                <a:lnTo>
                  <a:pt x="2827597" y="2743045"/>
                </a:lnTo>
                <a:close/>
                <a:moveTo>
                  <a:pt x="1998663" y="2711450"/>
                </a:moveTo>
                <a:lnTo>
                  <a:pt x="2032589" y="2718179"/>
                </a:lnTo>
                <a:lnTo>
                  <a:pt x="2039311" y="2719781"/>
                </a:lnTo>
                <a:lnTo>
                  <a:pt x="2045072" y="2721383"/>
                </a:lnTo>
                <a:lnTo>
                  <a:pt x="2050513" y="2723306"/>
                </a:lnTo>
                <a:lnTo>
                  <a:pt x="2054674" y="2725228"/>
                </a:lnTo>
                <a:lnTo>
                  <a:pt x="2058834" y="2727791"/>
                </a:lnTo>
                <a:lnTo>
                  <a:pt x="2062675" y="2730034"/>
                </a:lnTo>
                <a:lnTo>
                  <a:pt x="2069716" y="2735161"/>
                </a:lnTo>
                <a:lnTo>
                  <a:pt x="2072597" y="2738045"/>
                </a:lnTo>
                <a:lnTo>
                  <a:pt x="2074517" y="2740287"/>
                </a:lnTo>
                <a:lnTo>
                  <a:pt x="2076118" y="2742851"/>
                </a:lnTo>
                <a:lnTo>
                  <a:pt x="2077398" y="2745734"/>
                </a:lnTo>
                <a:lnTo>
                  <a:pt x="2078038" y="2747977"/>
                </a:lnTo>
                <a:lnTo>
                  <a:pt x="2078038" y="2750861"/>
                </a:lnTo>
                <a:lnTo>
                  <a:pt x="2077718" y="2753104"/>
                </a:lnTo>
                <a:lnTo>
                  <a:pt x="2077078" y="2755988"/>
                </a:lnTo>
                <a:lnTo>
                  <a:pt x="2075478" y="2758231"/>
                </a:lnTo>
                <a:lnTo>
                  <a:pt x="2073877" y="2760794"/>
                </a:lnTo>
                <a:lnTo>
                  <a:pt x="2071317" y="2763037"/>
                </a:lnTo>
                <a:lnTo>
                  <a:pt x="2068756" y="2764959"/>
                </a:lnTo>
                <a:lnTo>
                  <a:pt x="2065876" y="2767522"/>
                </a:lnTo>
                <a:lnTo>
                  <a:pt x="2062355" y="2769445"/>
                </a:lnTo>
                <a:lnTo>
                  <a:pt x="2058194" y="2771047"/>
                </a:lnTo>
                <a:lnTo>
                  <a:pt x="2054354" y="2772649"/>
                </a:lnTo>
                <a:lnTo>
                  <a:pt x="2048272" y="2774572"/>
                </a:lnTo>
                <a:lnTo>
                  <a:pt x="2041871" y="2776174"/>
                </a:lnTo>
                <a:lnTo>
                  <a:pt x="2035790" y="2777776"/>
                </a:lnTo>
                <a:lnTo>
                  <a:pt x="2028429" y="2779057"/>
                </a:lnTo>
                <a:lnTo>
                  <a:pt x="2014026" y="2780659"/>
                </a:lnTo>
                <a:lnTo>
                  <a:pt x="1998663" y="2781300"/>
                </a:lnTo>
                <a:lnTo>
                  <a:pt x="1998663" y="2711450"/>
                </a:lnTo>
                <a:close/>
                <a:moveTo>
                  <a:pt x="3717945" y="2699583"/>
                </a:moveTo>
                <a:lnTo>
                  <a:pt x="3711914" y="2703073"/>
                </a:lnTo>
                <a:lnTo>
                  <a:pt x="3704931" y="2707197"/>
                </a:lnTo>
                <a:lnTo>
                  <a:pt x="3696678" y="2710686"/>
                </a:lnTo>
                <a:lnTo>
                  <a:pt x="3688425" y="2714493"/>
                </a:lnTo>
                <a:lnTo>
                  <a:pt x="3671285" y="2721155"/>
                </a:lnTo>
                <a:lnTo>
                  <a:pt x="3656684" y="2726866"/>
                </a:lnTo>
                <a:lnTo>
                  <a:pt x="3656684" y="2827749"/>
                </a:lnTo>
                <a:lnTo>
                  <a:pt x="3665254" y="2823307"/>
                </a:lnTo>
                <a:lnTo>
                  <a:pt x="3674142" y="2818549"/>
                </a:lnTo>
                <a:lnTo>
                  <a:pt x="3682394" y="2813790"/>
                </a:lnTo>
                <a:lnTo>
                  <a:pt x="3690647" y="2808714"/>
                </a:lnTo>
                <a:lnTo>
                  <a:pt x="3698582" y="2803321"/>
                </a:lnTo>
                <a:lnTo>
                  <a:pt x="3705566" y="2798245"/>
                </a:lnTo>
                <a:lnTo>
                  <a:pt x="3711914" y="2792535"/>
                </a:lnTo>
                <a:lnTo>
                  <a:pt x="3717945" y="2787776"/>
                </a:lnTo>
                <a:lnTo>
                  <a:pt x="3717945" y="2699583"/>
                </a:lnTo>
                <a:close/>
                <a:moveTo>
                  <a:pt x="2490788" y="2694304"/>
                </a:moveTo>
                <a:lnTo>
                  <a:pt x="2490788" y="2826893"/>
                </a:lnTo>
                <a:lnTo>
                  <a:pt x="2490471" y="2827210"/>
                </a:lnTo>
                <a:lnTo>
                  <a:pt x="2489836" y="2835140"/>
                </a:lnTo>
                <a:lnTo>
                  <a:pt x="2489519" y="2839898"/>
                </a:lnTo>
                <a:lnTo>
                  <a:pt x="2488250" y="2844973"/>
                </a:lnTo>
                <a:lnTo>
                  <a:pt x="2487298" y="2849731"/>
                </a:lnTo>
                <a:lnTo>
                  <a:pt x="2485711" y="2854807"/>
                </a:lnTo>
                <a:lnTo>
                  <a:pt x="2483490" y="2859565"/>
                </a:lnTo>
                <a:lnTo>
                  <a:pt x="2481269" y="2864323"/>
                </a:lnTo>
                <a:lnTo>
                  <a:pt x="2479048" y="2869080"/>
                </a:lnTo>
                <a:lnTo>
                  <a:pt x="2475874" y="2873838"/>
                </a:lnTo>
                <a:lnTo>
                  <a:pt x="2472701" y="2878279"/>
                </a:lnTo>
                <a:lnTo>
                  <a:pt x="2469528" y="2883037"/>
                </a:lnTo>
                <a:lnTo>
                  <a:pt x="2465403" y="2887795"/>
                </a:lnTo>
                <a:lnTo>
                  <a:pt x="2461595" y="2892236"/>
                </a:lnTo>
                <a:lnTo>
                  <a:pt x="2453028" y="2901435"/>
                </a:lnTo>
                <a:lnTo>
                  <a:pt x="2443191" y="2909999"/>
                </a:lnTo>
                <a:lnTo>
                  <a:pt x="2432086" y="2918563"/>
                </a:lnTo>
                <a:lnTo>
                  <a:pt x="2419710" y="2926811"/>
                </a:lnTo>
                <a:lnTo>
                  <a:pt x="2406701" y="2934740"/>
                </a:lnTo>
                <a:lnTo>
                  <a:pt x="2393056" y="2942670"/>
                </a:lnTo>
                <a:lnTo>
                  <a:pt x="2378143" y="2950283"/>
                </a:lnTo>
                <a:lnTo>
                  <a:pt x="2362277" y="2957579"/>
                </a:lnTo>
                <a:lnTo>
                  <a:pt x="2345777" y="2964240"/>
                </a:lnTo>
                <a:lnTo>
                  <a:pt x="2328325" y="2970901"/>
                </a:lnTo>
                <a:lnTo>
                  <a:pt x="2309921" y="2977245"/>
                </a:lnTo>
                <a:lnTo>
                  <a:pt x="2290882" y="2983589"/>
                </a:lnTo>
                <a:lnTo>
                  <a:pt x="2270892" y="2989298"/>
                </a:lnTo>
                <a:lnTo>
                  <a:pt x="2250267" y="2994691"/>
                </a:lnTo>
                <a:lnTo>
                  <a:pt x="2229324" y="2999449"/>
                </a:lnTo>
                <a:lnTo>
                  <a:pt x="2207430" y="3004207"/>
                </a:lnTo>
                <a:lnTo>
                  <a:pt x="2184901" y="3008330"/>
                </a:lnTo>
                <a:lnTo>
                  <a:pt x="2162054" y="3012137"/>
                </a:lnTo>
                <a:lnTo>
                  <a:pt x="2138256" y="3015626"/>
                </a:lnTo>
                <a:lnTo>
                  <a:pt x="2113823" y="3018798"/>
                </a:lnTo>
                <a:lnTo>
                  <a:pt x="2089390" y="3021018"/>
                </a:lnTo>
                <a:lnTo>
                  <a:pt x="2064323" y="3023556"/>
                </a:lnTo>
                <a:lnTo>
                  <a:pt x="2038621" y="3025142"/>
                </a:lnTo>
                <a:lnTo>
                  <a:pt x="2012601" y="3026093"/>
                </a:lnTo>
                <a:lnTo>
                  <a:pt x="1986582" y="3027045"/>
                </a:lnTo>
                <a:lnTo>
                  <a:pt x="1959928" y="3027362"/>
                </a:lnTo>
                <a:lnTo>
                  <a:pt x="1932639" y="3027045"/>
                </a:lnTo>
                <a:lnTo>
                  <a:pt x="1905350" y="3026093"/>
                </a:lnTo>
                <a:lnTo>
                  <a:pt x="1879014" y="3025142"/>
                </a:lnTo>
                <a:lnTo>
                  <a:pt x="1852994" y="3022921"/>
                </a:lnTo>
                <a:lnTo>
                  <a:pt x="1827292" y="3021018"/>
                </a:lnTo>
                <a:lnTo>
                  <a:pt x="1802224" y="3018481"/>
                </a:lnTo>
                <a:lnTo>
                  <a:pt x="1777157" y="3015309"/>
                </a:lnTo>
                <a:lnTo>
                  <a:pt x="1753359" y="3011502"/>
                </a:lnTo>
                <a:lnTo>
                  <a:pt x="1729560" y="3007379"/>
                </a:lnTo>
                <a:lnTo>
                  <a:pt x="1706714" y="3002938"/>
                </a:lnTo>
                <a:lnTo>
                  <a:pt x="1684502" y="2998180"/>
                </a:lnTo>
                <a:lnTo>
                  <a:pt x="1662925" y="2993105"/>
                </a:lnTo>
                <a:lnTo>
                  <a:pt x="1641983" y="2987712"/>
                </a:lnTo>
                <a:lnTo>
                  <a:pt x="1622309" y="2981686"/>
                </a:lnTo>
                <a:lnTo>
                  <a:pt x="1602953" y="2975342"/>
                </a:lnTo>
                <a:lnTo>
                  <a:pt x="1584549" y="2968681"/>
                </a:lnTo>
                <a:lnTo>
                  <a:pt x="1566780" y="2961702"/>
                </a:lnTo>
                <a:lnTo>
                  <a:pt x="1550280" y="2954407"/>
                </a:lnTo>
                <a:lnTo>
                  <a:pt x="1534414" y="2947111"/>
                </a:lnTo>
                <a:lnTo>
                  <a:pt x="1519501" y="2939181"/>
                </a:lnTo>
                <a:lnTo>
                  <a:pt x="1505539" y="2930934"/>
                </a:lnTo>
                <a:lnTo>
                  <a:pt x="1493164" y="2922687"/>
                </a:lnTo>
                <a:lnTo>
                  <a:pt x="1481106" y="2913805"/>
                </a:lnTo>
                <a:lnTo>
                  <a:pt x="1470635" y="2904924"/>
                </a:lnTo>
                <a:lnTo>
                  <a:pt x="1465875" y="2900483"/>
                </a:lnTo>
                <a:lnTo>
                  <a:pt x="1461116" y="2895725"/>
                </a:lnTo>
                <a:lnTo>
                  <a:pt x="1456673" y="2891284"/>
                </a:lnTo>
                <a:lnTo>
                  <a:pt x="1452866" y="2886844"/>
                </a:lnTo>
                <a:lnTo>
                  <a:pt x="1449375" y="2882086"/>
                </a:lnTo>
                <a:lnTo>
                  <a:pt x="1445885" y="2877328"/>
                </a:lnTo>
                <a:lnTo>
                  <a:pt x="1442712" y="2872252"/>
                </a:lnTo>
                <a:lnTo>
                  <a:pt x="1439856" y="2867494"/>
                </a:lnTo>
                <a:lnTo>
                  <a:pt x="1437000" y="2862737"/>
                </a:lnTo>
                <a:lnTo>
                  <a:pt x="1435096" y="2857661"/>
                </a:lnTo>
                <a:lnTo>
                  <a:pt x="1433192" y="2852269"/>
                </a:lnTo>
                <a:lnTo>
                  <a:pt x="1431606" y="2847828"/>
                </a:lnTo>
                <a:lnTo>
                  <a:pt x="1430337" y="2842436"/>
                </a:lnTo>
                <a:lnTo>
                  <a:pt x="1429702" y="2837361"/>
                </a:lnTo>
                <a:lnTo>
                  <a:pt x="1429385" y="2832286"/>
                </a:lnTo>
                <a:lnTo>
                  <a:pt x="1428750" y="2827210"/>
                </a:lnTo>
                <a:lnTo>
                  <a:pt x="1428750" y="2700014"/>
                </a:lnTo>
                <a:lnTo>
                  <a:pt x="1429702" y="2705406"/>
                </a:lnTo>
                <a:lnTo>
                  <a:pt x="1430654" y="2711433"/>
                </a:lnTo>
                <a:lnTo>
                  <a:pt x="1432240" y="2716825"/>
                </a:lnTo>
                <a:lnTo>
                  <a:pt x="1434462" y="2722218"/>
                </a:lnTo>
                <a:lnTo>
                  <a:pt x="1436683" y="2728245"/>
                </a:lnTo>
                <a:lnTo>
                  <a:pt x="1439539" y="2733320"/>
                </a:lnTo>
                <a:lnTo>
                  <a:pt x="1442712" y="2739029"/>
                </a:lnTo>
                <a:lnTo>
                  <a:pt x="1446202" y="2744422"/>
                </a:lnTo>
                <a:lnTo>
                  <a:pt x="1449692" y="2749497"/>
                </a:lnTo>
                <a:lnTo>
                  <a:pt x="1454135" y="2755206"/>
                </a:lnTo>
                <a:lnTo>
                  <a:pt x="1458894" y="2760282"/>
                </a:lnTo>
                <a:lnTo>
                  <a:pt x="1463654" y="2765357"/>
                </a:lnTo>
                <a:lnTo>
                  <a:pt x="1468731" y="2770432"/>
                </a:lnTo>
                <a:lnTo>
                  <a:pt x="1474125" y="2775507"/>
                </a:lnTo>
                <a:lnTo>
                  <a:pt x="1480154" y="2780265"/>
                </a:lnTo>
                <a:lnTo>
                  <a:pt x="1480154" y="2879231"/>
                </a:lnTo>
                <a:lnTo>
                  <a:pt x="1482375" y="2882086"/>
                </a:lnTo>
                <a:lnTo>
                  <a:pt x="1484914" y="2884623"/>
                </a:lnTo>
                <a:lnTo>
                  <a:pt x="1491895" y="2890650"/>
                </a:lnTo>
                <a:lnTo>
                  <a:pt x="1500145" y="2896994"/>
                </a:lnTo>
                <a:lnTo>
                  <a:pt x="1509664" y="2903338"/>
                </a:lnTo>
                <a:lnTo>
                  <a:pt x="1519818" y="2909682"/>
                </a:lnTo>
                <a:lnTo>
                  <a:pt x="1530924" y="2915709"/>
                </a:lnTo>
                <a:lnTo>
                  <a:pt x="1542030" y="2921735"/>
                </a:lnTo>
                <a:lnTo>
                  <a:pt x="1553136" y="2926811"/>
                </a:lnTo>
                <a:lnTo>
                  <a:pt x="1553136" y="2824673"/>
                </a:lnTo>
                <a:lnTo>
                  <a:pt x="1569953" y="2832286"/>
                </a:lnTo>
                <a:lnTo>
                  <a:pt x="1587723" y="2839264"/>
                </a:lnTo>
                <a:lnTo>
                  <a:pt x="1606127" y="2846242"/>
                </a:lnTo>
                <a:lnTo>
                  <a:pt x="1625482" y="2852269"/>
                </a:lnTo>
                <a:lnTo>
                  <a:pt x="1625482" y="2953772"/>
                </a:lnTo>
                <a:lnTo>
                  <a:pt x="1642935" y="2958847"/>
                </a:lnTo>
                <a:lnTo>
                  <a:pt x="1661021" y="2963605"/>
                </a:lnTo>
                <a:lnTo>
                  <a:pt x="1679425" y="2968363"/>
                </a:lnTo>
                <a:lnTo>
                  <a:pt x="1698464" y="2972487"/>
                </a:lnTo>
                <a:lnTo>
                  <a:pt x="1698464" y="2871618"/>
                </a:lnTo>
                <a:lnTo>
                  <a:pt x="1716233" y="2875424"/>
                </a:lnTo>
                <a:lnTo>
                  <a:pt x="1734320" y="2878914"/>
                </a:lnTo>
                <a:lnTo>
                  <a:pt x="1752407" y="2882086"/>
                </a:lnTo>
                <a:lnTo>
                  <a:pt x="1771445" y="2885258"/>
                </a:lnTo>
                <a:lnTo>
                  <a:pt x="1771445" y="2985175"/>
                </a:lnTo>
                <a:lnTo>
                  <a:pt x="1789215" y="2987712"/>
                </a:lnTo>
                <a:lnTo>
                  <a:pt x="1807301" y="2989933"/>
                </a:lnTo>
                <a:lnTo>
                  <a:pt x="1825388" y="2991836"/>
                </a:lnTo>
                <a:lnTo>
                  <a:pt x="1843792" y="2993422"/>
                </a:lnTo>
                <a:lnTo>
                  <a:pt x="1843792" y="2893505"/>
                </a:lnTo>
                <a:lnTo>
                  <a:pt x="1861879" y="2895091"/>
                </a:lnTo>
                <a:lnTo>
                  <a:pt x="1880283" y="2896042"/>
                </a:lnTo>
                <a:lnTo>
                  <a:pt x="1898369" y="2896994"/>
                </a:lnTo>
                <a:lnTo>
                  <a:pt x="1916773" y="2897628"/>
                </a:lnTo>
                <a:lnTo>
                  <a:pt x="1916773" y="2997546"/>
                </a:lnTo>
                <a:lnTo>
                  <a:pt x="1938033" y="2997863"/>
                </a:lnTo>
                <a:lnTo>
                  <a:pt x="1959928" y="2998180"/>
                </a:lnTo>
                <a:lnTo>
                  <a:pt x="1989755" y="2997863"/>
                </a:lnTo>
                <a:lnTo>
                  <a:pt x="1989755" y="2898263"/>
                </a:lnTo>
                <a:lnTo>
                  <a:pt x="2018630" y="2896994"/>
                </a:lnTo>
                <a:lnTo>
                  <a:pt x="2046553" y="2895408"/>
                </a:lnTo>
                <a:lnTo>
                  <a:pt x="2074159" y="2893505"/>
                </a:lnTo>
                <a:lnTo>
                  <a:pt x="2101448" y="2890967"/>
                </a:lnTo>
                <a:lnTo>
                  <a:pt x="2128102" y="2887795"/>
                </a:lnTo>
                <a:lnTo>
                  <a:pt x="2154122" y="2883989"/>
                </a:lnTo>
                <a:lnTo>
                  <a:pt x="2179189" y="2879865"/>
                </a:lnTo>
                <a:lnTo>
                  <a:pt x="2204257" y="2875424"/>
                </a:lnTo>
                <a:lnTo>
                  <a:pt x="2228372" y="2870032"/>
                </a:lnTo>
                <a:lnTo>
                  <a:pt x="2251219" y="2864640"/>
                </a:lnTo>
                <a:lnTo>
                  <a:pt x="2273430" y="2858613"/>
                </a:lnTo>
                <a:lnTo>
                  <a:pt x="2294690" y="2851952"/>
                </a:lnTo>
                <a:lnTo>
                  <a:pt x="2315633" y="2845291"/>
                </a:lnTo>
                <a:lnTo>
                  <a:pt x="2335306" y="2838312"/>
                </a:lnTo>
                <a:lnTo>
                  <a:pt x="2354027" y="2830382"/>
                </a:lnTo>
                <a:lnTo>
                  <a:pt x="2371797" y="2822452"/>
                </a:lnTo>
                <a:lnTo>
                  <a:pt x="2371797" y="2924590"/>
                </a:lnTo>
                <a:lnTo>
                  <a:pt x="2379729" y="2921101"/>
                </a:lnTo>
                <a:lnTo>
                  <a:pt x="2387028" y="2916660"/>
                </a:lnTo>
                <a:lnTo>
                  <a:pt x="2394643" y="2912219"/>
                </a:lnTo>
                <a:lnTo>
                  <a:pt x="2401941" y="2907461"/>
                </a:lnTo>
                <a:lnTo>
                  <a:pt x="2409239" y="2902703"/>
                </a:lnTo>
                <a:lnTo>
                  <a:pt x="2415585" y="2898263"/>
                </a:lnTo>
                <a:lnTo>
                  <a:pt x="2421297" y="2893505"/>
                </a:lnTo>
                <a:lnTo>
                  <a:pt x="2426374" y="2889064"/>
                </a:lnTo>
                <a:lnTo>
                  <a:pt x="2426374" y="2791050"/>
                </a:lnTo>
                <a:lnTo>
                  <a:pt x="2433989" y="2785340"/>
                </a:lnTo>
                <a:lnTo>
                  <a:pt x="2440653" y="2779948"/>
                </a:lnTo>
                <a:lnTo>
                  <a:pt x="2447316" y="2774238"/>
                </a:lnTo>
                <a:lnTo>
                  <a:pt x="2453345" y="2768529"/>
                </a:lnTo>
                <a:lnTo>
                  <a:pt x="2459057" y="2762819"/>
                </a:lnTo>
                <a:lnTo>
                  <a:pt x="2464451" y="2757110"/>
                </a:lnTo>
                <a:lnTo>
                  <a:pt x="2469211" y="2751083"/>
                </a:lnTo>
                <a:lnTo>
                  <a:pt x="2473336" y="2744739"/>
                </a:lnTo>
                <a:lnTo>
                  <a:pt x="2477461" y="2739029"/>
                </a:lnTo>
                <a:lnTo>
                  <a:pt x="2480634" y="2732685"/>
                </a:lnTo>
                <a:lnTo>
                  <a:pt x="2483490" y="2726341"/>
                </a:lnTo>
                <a:lnTo>
                  <a:pt x="2486028" y="2719997"/>
                </a:lnTo>
                <a:lnTo>
                  <a:pt x="2487932" y="2713654"/>
                </a:lnTo>
                <a:lnTo>
                  <a:pt x="2489519" y="2707310"/>
                </a:lnTo>
                <a:lnTo>
                  <a:pt x="2490471" y="2700966"/>
                </a:lnTo>
                <a:lnTo>
                  <a:pt x="2490788" y="2694304"/>
                </a:lnTo>
                <a:close/>
                <a:moveTo>
                  <a:pt x="2490470" y="2686155"/>
                </a:moveTo>
                <a:lnTo>
                  <a:pt x="2490788" y="2691795"/>
                </a:lnTo>
                <a:lnTo>
                  <a:pt x="2490470" y="2693988"/>
                </a:lnTo>
                <a:lnTo>
                  <a:pt x="2490470" y="2690542"/>
                </a:lnTo>
                <a:lnTo>
                  <a:pt x="2490470" y="2686155"/>
                </a:lnTo>
                <a:close/>
                <a:moveTo>
                  <a:pt x="2490416" y="2685242"/>
                </a:moveTo>
                <a:lnTo>
                  <a:pt x="2490470" y="2685528"/>
                </a:lnTo>
                <a:lnTo>
                  <a:pt x="2490470" y="2686155"/>
                </a:lnTo>
                <a:lnTo>
                  <a:pt x="2490416" y="2685242"/>
                </a:lnTo>
                <a:close/>
                <a:moveTo>
                  <a:pt x="1427957" y="2683026"/>
                </a:moveTo>
                <a:lnTo>
                  <a:pt x="1427516" y="2686071"/>
                </a:lnTo>
                <a:lnTo>
                  <a:pt x="1427516" y="2690943"/>
                </a:lnTo>
                <a:lnTo>
                  <a:pt x="1427516" y="2693987"/>
                </a:lnTo>
                <a:lnTo>
                  <a:pt x="1427163" y="2692161"/>
                </a:lnTo>
                <a:lnTo>
                  <a:pt x="1427163" y="2686680"/>
                </a:lnTo>
                <a:lnTo>
                  <a:pt x="1427957" y="2683026"/>
                </a:lnTo>
                <a:close/>
                <a:moveTo>
                  <a:pt x="1430338" y="2671762"/>
                </a:moveTo>
                <a:lnTo>
                  <a:pt x="1428927" y="2676633"/>
                </a:lnTo>
                <a:lnTo>
                  <a:pt x="1428221" y="2681809"/>
                </a:lnTo>
                <a:lnTo>
                  <a:pt x="1427957" y="2683026"/>
                </a:lnTo>
                <a:lnTo>
                  <a:pt x="1428221" y="2681200"/>
                </a:lnTo>
                <a:lnTo>
                  <a:pt x="1428927" y="2676329"/>
                </a:lnTo>
                <a:lnTo>
                  <a:pt x="1430338" y="2671762"/>
                </a:lnTo>
                <a:close/>
                <a:moveTo>
                  <a:pt x="2487613" y="2670175"/>
                </a:moveTo>
                <a:lnTo>
                  <a:pt x="2489200" y="2675815"/>
                </a:lnTo>
                <a:lnTo>
                  <a:pt x="2490153" y="2680828"/>
                </a:lnTo>
                <a:lnTo>
                  <a:pt x="2490416" y="2685242"/>
                </a:lnTo>
                <a:lnTo>
                  <a:pt x="2489518" y="2680515"/>
                </a:lnTo>
                <a:lnTo>
                  <a:pt x="2488883" y="2675502"/>
                </a:lnTo>
                <a:lnTo>
                  <a:pt x="2487613" y="2670175"/>
                </a:lnTo>
                <a:close/>
                <a:moveTo>
                  <a:pt x="2665715" y="2659293"/>
                </a:moveTo>
                <a:lnTo>
                  <a:pt x="2665715" y="2777307"/>
                </a:lnTo>
                <a:lnTo>
                  <a:pt x="2668254" y="2780162"/>
                </a:lnTo>
                <a:lnTo>
                  <a:pt x="2671429" y="2783335"/>
                </a:lnTo>
                <a:lnTo>
                  <a:pt x="2678729" y="2789362"/>
                </a:lnTo>
                <a:lnTo>
                  <a:pt x="2687934" y="2796659"/>
                </a:lnTo>
                <a:lnTo>
                  <a:pt x="2698726" y="2803638"/>
                </a:lnTo>
                <a:lnTo>
                  <a:pt x="2710153" y="2810935"/>
                </a:lnTo>
                <a:lnTo>
                  <a:pt x="2722215" y="2817914"/>
                </a:lnTo>
                <a:lnTo>
                  <a:pt x="2734594" y="2824259"/>
                </a:lnTo>
                <a:lnTo>
                  <a:pt x="2746656" y="2829969"/>
                </a:lnTo>
                <a:lnTo>
                  <a:pt x="2746656" y="2711004"/>
                </a:lnTo>
                <a:lnTo>
                  <a:pt x="2734594" y="2705293"/>
                </a:lnTo>
                <a:lnTo>
                  <a:pt x="2723167" y="2699266"/>
                </a:lnTo>
                <a:lnTo>
                  <a:pt x="2712058" y="2692921"/>
                </a:lnTo>
                <a:lnTo>
                  <a:pt x="2701583" y="2686259"/>
                </a:lnTo>
                <a:lnTo>
                  <a:pt x="2691743" y="2679914"/>
                </a:lnTo>
                <a:lnTo>
                  <a:pt x="2682538" y="2673252"/>
                </a:lnTo>
                <a:lnTo>
                  <a:pt x="2673650" y="2666273"/>
                </a:lnTo>
                <a:lnTo>
                  <a:pt x="2665715" y="2659293"/>
                </a:lnTo>
                <a:close/>
                <a:moveTo>
                  <a:pt x="1925638" y="2592387"/>
                </a:moveTo>
                <a:lnTo>
                  <a:pt x="1925638" y="2662237"/>
                </a:lnTo>
                <a:lnTo>
                  <a:pt x="1911407" y="2659674"/>
                </a:lnTo>
                <a:lnTo>
                  <a:pt x="1894963" y="2655829"/>
                </a:lnTo>
                <a:lnTo>
                  <a:pt x="1887057" y="2653907"/>
                </a:lnTo>
                <a:lnTo>
                  <a:pt x="1880100" y="2652304"/>
                </a:lnTo>
                <a:lnTo>
                  <a:pt x="1873459" y="2650062"/>
                </a:lnTo>
                <a:lnTo>
                  <a:pt x="1867451" y="2647498"/>
                </a:lnTo>
                <a:lnTo>
                  <a:pt x="1861442" y="2644935"/>
                </a:lnTo>
                <a:lnTo>
                  <a:pt x="1856383" y="2641090"/>
                </a:lnTo>
                <a:lnTo>
                  <a:pt x="1853220" y="2639168"/>
                </a:lnTo>
                <a:lnTo>
                  <a:pt x="1851007" y="2636925"/>
                </a:lnTo>
                <a:lnTo>
                  <a:pt x="1848793" y="2634041"/>
                </a:lnTo>
                <a:lnTo>
                  <a:pt x="1847844" y="2631798"/>
                </a:lnTo>
                <a:lnTo>
                  <a:pt x="1846579" y="2628914"/>
                </a:lnTo>
                <a:lnTo>
                  <a:pt x="1846263" y="2626671"/>
                </a:lnTo>
                <a:lnTo>
                  <a:pt x="1846263" y="2623788"/>
                </a:lnTo>
                <a:lnTo>
                  <a:pt x="1846579" y="2621224"/>
                </a:lnTo>
                <a:lnTo>
                  <a:pt x="1847528" y="2618661"/>
                </a:lnTo>
                <a:lnTo>
                  <a:pt x="1848477" y="2616098"/>
                </a:lnTo>
                <a:lnTo>
                  <a:pt x="1850374" y="2613855"/>
                </a:lnTo>
                <a:lnTo>
                  <a:pt x="1852588" y="2611292"/>
                </a:lnTo>
                <a:lnTo>
                  <a:pt x="1855118" y="2609369"/>
                </a:lnTo>
                <a:lnTo>
                  <a:pt x="1858280" y="2607447"/>
                </a:lnTo>
                <a:lnTo>
                  <a:pt x="1861759" y="2605524"/>
                </a:lnTo>
                <a:lnTo>
                  <a:pt x="1865870" y="2603922"/>
                </a:lnTo>
                <a:lnTo>
                  <a:pt x="1872194" y="2601359"/>
                </a:lnTo>
                <a:lnTo>
                  <a:pt x="1878835" y="2599436"/>
                </a:lnTo>
                <a:lnTo>
                  <a:pt x="1885792" y="2597834"/>
                </a:lnTo>
                <a:lnTo>
                  <a:pt x="1893382" y="2596232"/>
                </a:lnTo>
                <a:lnTo>
                  <a:pt x="1901288" y="2594951"/>
                </a:lnTo>
                <a:lnTo>
                  <a:pt x="1909194" y="2593989"/>
                </a:lnTo>
                <a:lnTo>
                  <a:pt x="1925638" y="2592387"/>
                </a:lnTo>
                <a:close/>
                <a:moveTo>
                  <a:pt x="3178346" y="2558733"/>
                </a:moveTo>
                <a:lnTo>
                  <a:pt x="3178346" y="2673668"/>
                </a:lnTo>
                <a:lnTo>
                  <a:pt x="3201835" y="2674303"/>
                </a:lnTo>
                <a:lnTo>
                  <a:pt x="3225959" y="2674303"/>
                </a:lnTo>
                <a:lnTo>
                  <a:pt x="3258970" y="2673986"/>
                </a:lnTo>
                <a:lnTo>
                  <a:pt x="3258970" y="2559368"/>
                </a:lnTo>
                <a:lnTo>
                  <a:pt x="3225641" y="2559686"/>
                </a:lnTo>
                <a:lnTo>
                  <a:pt x="3201835" y="2559368"/>
                </a:lnTo>
                <a:lnTo>
                  <a:pt x="3178346" y="2558733"/>
                </a:lnTo>
                <a:close/>
                <a:moveTo>
                  <a:pt x="2609850" y="2552700"/>
                </a:moveTo>
                <a:lnTo>
                  <a:pt x="2613342" y="2559045"/>
                </a:lnTo>
                <a:lnTo>
                  <a:pt x="2617468" y="2564438"/>
                </a:lnTo>
                <a:lnTo>
                  <a:pt x="2621594" y="2570466"/>
                </a:lnTo>
                <a:lnTo>
                  <a:pt x="2626038" y="2576176"/>
                </a:lnTo>
                <a:lnTo>
                  <a:pt x="2631117" y="2581886"/>
                </a:lnTo>
                <a:lnTo>
                  <a:pt x="2635878" y="2587280"/>
                </a:lnTo>
                <a:lnTo>
                  <a:pt x="2641274" y="2592673"/>
                </a:lnTo>
                <a:lnTo>
                  <a:pt x="2646988" y="2598383"/>
                </a:lnTo>
                <a:lnTo>
                  <a:pt x="2658732" y="2608535"/>
                </a:lnTo>
                <a:lnTo>
                  <a:pt x="2671746" y="2618686"/>
                </a:lnTo>
                <a:lnTo>
                  <a:pt x="2685712" y="2628204"/>
                </a:lnTo>
                <a:lnTo>
                  <a:pt x="2700631" y="2637721"/>
                </a:lnTo>
                <a:lnTo>
                  <a:pt x="2715867" y="2646921"/>
                </a:lnTo>
                <a:lnTo>
                  <a:pt x="2732372" y="2655486"/>
                </a:lnTo>
                <a:lnTo>
                  <a:pt x="2749830" y="2663735"/>
                </a:lnTo>
                <a:lnTo>
                  <a:pt x="2767923" y="2671666"/>
                </a:lnTo>
                <a:lnTo>
                  <a:pt x="2786650" y="2679280"/>
                </a:lnTo>
                <a:lnTo>
                  <a:pt x="2805695" y="2686576"/>
                </a:lnTo>
                <a:lnTo>
                  <a:pt x="2826009" y="2693238"/>
                </a:lnTo>
                <a:lnTo>
                  <a:pt x="2846959" y="2699583"/>
                </a:lnTo>
                <a:lnTo>
                  <a:pt x="2867591" y="2705611"/>
                </a:lnTo>
                <a:lnTo>
                  <a:pt x="2889492" y="2711321"/>
                </a:lnTo>
                <a:lnTo>
                  <a:pt x="2912029" y="2716714"/>
                </a:lnTo>
                <a:lnTo>
                  <a:pt x="2934248" y="2721790"/>
                </a:lnTo>
                <a:lnTo>
                  <a:pt x="2957102" y="2725914"/>
                </a:lnTo>
                <a:lnTo>
                  <a:pt x="2980908" y="2730355"/>
                </a:lnTo>
                <a:lnTo>
                  <a:pt x="3004396" y="2733845"/>
                </a:lnTo>
                <a:lnTo>
                  <a:pt x="3028203" y="2737335"/>
                </a:lnTo>
                <a:lnTo>
                  <a:pt x="3052644" y="2740190"/>
                </a:lnTo>
                <a:lnTo>
                  <a:pt x="3077084" y="2743045"/>
                </a:lnTo>
                <a:lnTo>
                  <a:pt x="3101525" y="2744949"/>
                </a:lnTo>
                <a:lnTo>
                  <a:pt x="3125966" y="2746852"/>
                </a:lnTo>
                <a:lnTo>
                  <a:pt x="3150725" y="2748121"/>
                </a:lnTo>
                <a:lnTo>
                  <a:pt x="3175800" y="2749390"/>
                </a:lnTo>
                <a:lnTo>
                  <a:pt x="3200559" y="2750024"/>
                </a:lnTo>
                <a:lnTo>
                  <a:pt x="3225317" y="2750024"/>
                </a:lnTo>
                <a:lnTo>
                  <a:pt x="3246266" y="2750024"/>
                </a:lnTo>
                <a:lnTo>
                  <a:pt x="3267216" y="2749707"/>
                </a:lnTo>
                <a:lnTo>
                  <a:pt x="3288165" y="2748755"/>
                </a:lnTo>
                <a:lnTo>
                  <a:pt x="3308797" y="2747804"/>
                </a:lnTo>
                <a:lnTo>
                  <a:pt x="3329429" y="2746535"/>
                </a:lnTo>
                <a:lnTo>
                  <a:pt x="3350378" y="2744949"/>
                </a:lnTo>
                <a:lnTo>
                  <a:pt x="3371010" y="2743362"/>
                </a:lnTo>
                <a:lnTo>
                  <a:pt x="3391325" y="2741459"/>
                </a:lnTo>
                <a:lnTo>
                  <a:pt x="3411957" y="2738921"/>
                </a:lnTo>
                <a:lnTo>
                  <a:pt x="3431954" y="2736383"/>
                </a:lnTo>
                <a:lnTo>
                  <a:pt x="3451951" y="2733528"/>
                </a:lnTo>
                <a:lnTo>
                  <a:pt x="3471948" y="2730355"/>
                </a:lnTo>
                <a:lnTo>
                  <a:pt x="3491628" y="2726866"/>
                </a:lnTo>
                <a:lnTo>
                  <a:pt x="3510990" y="2723376"/>
                </a:lnTo>
                <a:lnTo>
                  <a:pt x="3530035" y="2719252"/>
                </a:lnTo>
                <a:lnTo>
                  <a:pt x="3548763" y="2715128"/>
                </a:lnTo>
                <a:lnTo>
                  <a:pt x="3567173" y="2710369"/>
                </a:lnTo>
                <a:lnTo>
                  <a:pt x="3585265" y="2705611"/>
                </a:lnTo>
                <a:lnTo>
                  <a:pt x="3603041" y="2700852"/>
                </a:lnTo>
                <a:lnTo>
                  <a:pt x="3620498" y="2695142"/>
                </a:lnTo>
                <a:lnTo>
                  <a:pt x="3637004" y="2689749"/>
                </a:lnTo>
                <a:lnTo>
                  <a:pt x="3653510" y="2683721"/>
                </a:lnTo>
                <a:lnTo>
                  <a:pt x="3669698" y="2678011"/>
                </a:lnTo>
                <a:lnTo>
                  <a:pt x="3685251" y="2671349"/>
                </a:lnTo>
                <a:lnTo>
                  <a:pt x="3700170" y="2665004"/>
                </a:lnTo>
                <a:lnTo>
                  <a:pt x="3714770" y="2657707"/>
                </a:lnTo>
                <a:lnTo>
                  <a:pt x="3728419" y="2650728"/>
                </a:lnTo>
                <a:lnTo>
                  <a:pt x="3741751" y="2643114"/>
                </a:lnTo>
                <a:lnTo>
                  <a:pt x="3754765" y="2635818"/>
                </a:lnTo>
                <a:lnTo>
                  <a:pt x="3767144" y="2627886"/>
                </a:lnTo>
                <a:lnTo>
                  <a:pt x="3778571" y="2619638"/>
                </a:lnTo>
                <a:lnTo>
                  <a:pt x="3789363" y="2611073"/>
                </a:lnTo>
                <a:lnTo>
                  <a:pt x="3789363" y="2718935"/>
                </a:lnTo>
                <a:lnTo>
                  <a:pt x="3788728" y="2718935"/>
                </a:lnTo>
                <a:lnTo>
                  <a:pt x="3788411" y="2728135"/>
                </a:lnTo>
                <a:lnTo>
                  <a:pt x="3787776" y="2733528"/>
                </a:lnTo>
                <a:lnTo>
                  <a:pt x="3786506" y="2738921"/>
                </a:lnTo>
                <a:lnTo>
                  <a:pt x="3785237" y="2744314"/>
                </a:lnTo>
                <a:lnTo>
                  <a:pt x="3783332" y="2749707"/>
                </a:lnTo>
                <a:lnTo>
                  <a:pt x="3781428" y="2755100"/>
                </a:lnTo>
                <a:lnTo>
                  <a:pt x="3778571" y="2760811"/>
                </a:lnTo>
                <a:lnTo>
                  <a:pt x="3775714" y="2765886"/>
                </a:lnTo>
                <a:lnTo>
                  <a:pt x="3772540" y="2770962"/>
                </a:lnTo>
                <a:lnTo>
                  <a:pt x="3769048" y="2776355"/>
                </a:lnTo>
                <a:lnTo>
                  <a:pt x="3765557" y="2781749"/>
                </a:lnTo>
                <a:lnTo>
                  <a:pt x="3761113" y="2786824"/>
                </a:lnTo>
                <a:lnTo>
                  <a:pt x="3756987" y="2791583"/>
                </a:lnTo>
                <a:lnTo>
                  <a:pt x="3752226" y="2796659"/>
                </a:lnTo>
                <a:lnTo>
                  <a:pt x="3747147" y="2801735"/>
                </a:lnTo>
                <a:lnTo>
                  <a:pt x="3741433" y="2806493"/>
                </a:lnTo>
                <a:lnTo>
                  <a:pt x="3736037" y="2811252"/>
                </a:lnTo>
                <a:lnTo>
                  <a:pt x="3723658" y="2820769"/>
                </a:lnTo>
                <a:lnTo>
                  <a:pt x="3710327" y="2829969"/>
                </a:lnTo>
                <a:lnTo>
                  <a:pt x="3696043" y="2838852"/>
                </a:lnTo>
                <a:lnTo>
                  <a:pt x="3680490" y="2847418"/>
                </a:lnTo>
                <a:lnTo>
                  <a:pt x="3663667" y="2855983"/>
                </a:lnTo>
                <a:lnTo>
                  <a:pt x="3646526" y="2863914"/>
                </a:lnTo>
                <a:lnTo>
                  <a:pt x="3627799" y="2871845"/>
                </a:lnTo>
                <a:lnTo>
                  <a:pt x="3608754" y="2879459"/>
                </a:lnTo>
                <a:lnTo>
                  <a:pt x="3588122" y="2886121"/>
                </a:lnTo>
                <a:lnTo>
                  <a:pt x="3566855" y="2892783"/>
                </a:lnTo>
                <a:lnTo>
                  <a:pt x="3544636" y="2899128"/>
                </a:lnTo>
                <a:lnTo>
                  <a:pt x="3522417" y="2905473"/>
                </a:lnTo>
                <a:lnTo>
                  <a:pt x="3498611" y="2910866"/>
                </a:lnTo>
                <a:lnTo>
                  <a:pt x="3474170" y="2915942"/>
                </a:lnTo>
                <a:lnTo>
                  <a:pt x="3449412" y="2920383"/>
                </a:lnTo>
                <a:lnTo>
                  <a:pt x="3423701" y="2924824"/>
                </a:lnTo>
                <a:lnTo>
                  <a:pt x="3397356" y="2928631"/>
                </a:lnTo>
                <a:lnTo>
                  <a:pt x="3370376" y="2931804"/>
                </a:lnTo>
                <a:lnTo>
                  <a:pt x="3343395" y="2934976"/>
                </a:lnTo>
                <a:lnTo>
                  <a:pt x="3315146" y="2937197"/>
                </a:lnTo>
                <a:lnTo>
                  <a:pt x="3286896" y="2938783"/>
                </a:lnTo>
                <a:lnTo>
                  <a:pt x="3258011" y="2940369"/>
                </a:lnTo>
                <a:lnTo>
                  <a:pt x="3228491" y="2941321"/>
                </a:lnTo>
                <a:lnTo>
                  <a:pt x="3198972" y="2941638"/>
                </a:lnTo>
                <a:lnTo>
                  <a:pt x="3168500" y="2941321"/>
                </a:lnTo>
                <a:lnTo>
                  <a:pt x="3138663" y="2940369"/>
                </a:lnTo>
                <a:lnTo>
                  <a:pt x="3109143" y="2938783"/>
                </a:lnTo>
                <a:lnTo>
                  <a:pt x="3080259" y="2936880"/>
                </a:lnTo>
                <a:lnTo>
                  <a:pt x="3051374" y="2934659"/>
                </a:lnTo>
                <a:lnTo>
                  <a:pt x="3023441" y="2931487"/>
                </a:lnTo>
                <a:lnTo>
                  <a:pt x="2996144" y="2927997"/>
                </a:lnTo>
                <a:lnTo>
                  <a:pt x="2969481" y="2923873"/>
                </a:lnTo>
                <a:lnTo>
                  <a:pt x="2943453" y="2919431"/>
                </a:lnTo>
                <a:lnTo>
                  <a:pt x="2917742" y="2914355"/>
                </a:lnTo>
                <a:lnTo>
                  <a:pt x="2892984" y="2909280"/>
                </a:lnTo>
                <a:lnTo>
                  <a:pt x="2869178" y="2903252"/>
                </a:lnTo>
                <a:lnTo>
                  <a:pt x="2846007" y="2897224"/>
                </a:lnTo>
                <a:lnTo>
                  <a:pt x="2823470" y="2890880"/>
                </a:lnTo>
                <a:lnTo>
                  <a:pt x="2802203" y="2883583"/>
                </a:lnTo>
                <a:lnTo>
                  <a:pt x="2781889" y="2876286"/>
                </a:lnTo>
                <a:lnTo>
                  <a:pt x="2762527" y="2868673"/>
                </a:lnTo>
                <a:lnTo>
                  <a:pt x="2743799" y="2860424"/>
                </a:lnTo>
                <a:lnTo>
                  <a:pt x="2726024" y="2852176"/>
                </a:lnTo>
                <a:lnTo>
                  <a:pt x="2709518" y="2843611"/>
                </a:lnTo>
                <a:lnTo>
                  <a:pt x="2694600" y="2834411"/>
                </a:lnTo>
                <a:lnTo>
                  <a:pt x="2679999" y="2824893"/>
                </a:lnTo>
                <a:lnTo>
                  <a:pt x="2666985" y="2815376"/>
                </a:lnTo>
                <a:lnTo>
                  <a:pt x="2660954" y="2810935"/>
                </a:lnTo>
                <a:lnTo>
                  <a:pt x="2655240" y="2805542"/>
                </a:lnTo>
                <a:lnTo>
                  <a:pt x="2650162" y="2800466"/>
                </a:lnTo>
                <a:lnTo>
                  <a:pt x="2645083" y="2795390"/>
                </a:lnTo>
                <a:lnTo>
                  <a:pt x="2639687" y="2790314"/>
                </a:lnTo>
                <a:lnTo>
                  <a:pt x="2635561" y="2785238"/>
                </a:lnTo>
                <a:lnTo>
                  <a:pt x="2631434" y="2780162"/>
                </a:lnTo>
                <a:lnTo>
                  <a:pt x="2627625" y="2774452"/>
                </a:lnTo>
                <a:lnTo>
                  <a:pt x="2624134" y="2769376"/>
                </a:lnTo>
                <a:lnTo>
                  <a:pt x="2620960" y="2763983"/>
                </a:lnTo>
                <a:lnTo>
                  <a:pt x="2618103" y="2758273"/>
                </a:lnTo>
                <a:lnTo>
                  <a:pt x="2615881" y="2752880"/>
                </a:lnTo>
                <a:lnTo>
                  <a:pt x="2613659" y="2747169"/>
                </a:lnTo>
                <a:lnTo>
                  <a:pt x="2612072" y="2741776"/>
                </a:lnTo>
                <a:lnTo>
                  <a:pt x="2610485" y="2736383"/>
                </a:lnTo>
                <a:lnTo>
                  <a:pt x="2609850" y="2730355"/>
                </a:lnTo>
                <a:lnTo>
                  <a:pt x="2609215" y="2724962"/>
                </a:lnTo>
                <a:lnTo>
                  <a:pt x="2609215" y="2718935"/>
                </a:lnTo>
                <a:lnTo>
                  <a:pt x="2608580" y="2719252"/>
                </a:lnTo>
                <a:lnTo>
                  <a:pt x="2608580" y="2573004"/>
                </a:lnTo>
                <a:lnTo>
                  <a:pt x="2608263" y="2569197"/>
                </a:lnTo>
                <a:lnTo>
                  <a:pt x="2608580" y="2560949"/>
                </a:lnTo>
                <a:lnTo>
                  <a:pt x="2609850" y="2552700"/>
                </a:lnTo>
                <a:close/>
                <a:moveTo>
                  <a:pt x="3016148" y="2544763"/>
                </a:moveTo>
                <a:lnTo>
                  <a:pt x="3016148" y="2660333"/>
                </a:lnTo>
                <a:lnTo>
                  <a:pt x="3035827" y="2662556"/>
                </a:lnTo>
                <a:lnTo>
                  <a:pt x="3056142" y="2665096"/>
                </a:lnTo>
                <a:lnTo>
                  <a:pt x="3076456" y="2667318"/>
                </a:lnTo>
                <a:lnTo>
                  <a:pt x="3097406" y="2669223"/>
                </a:lnTo>
                <a:lnTo>
                  <a:pt x="3097406" y="2553971"/>
                </a:lnTo>
                <a:lnTo>
                  <a:pt x="3076456" y="2552066"/>
                </a:lnTo>
                <a:lnTo>
                  <a:pt x="3056142" y="2549843"/>
                </a:lnTo>
                <a:lnTo>
                  <a:pt x="3035827" y="2547303"/>
                </a:lnTo>
                <a:lnTo>
                  <a:pt x="3016148" y="2544763"/>
                </a:lnTo>
                <a:close/>
                <a:moveTo>
                  <a:pt x="1938656" y="2540386"/>
                </a:moveTo>
                <a:lnTo>
                  <a:pt x="1936433" y="2540705"/>
                </a:lnTo>
                <a:lnTo>
                  <a:pt x="1933576" y="2540705"/>
                </a:lnTo>
                <a:lnTo>
                  <a:pt x="1931036" y="2541342"/>
                </a:lnTo>
                <a:lnTo>
                  <a:pt x="1929130" y="2542299"/>
                </a:lnTo>
                <a:lnTo>
                  <a:pt x="1927543" y="2542936"/>
                </a:lnTo>
                <a:lnTo>
                  <a:pt x="1926273" y="2543892"/>
                </a:lnTo>
                <a:lnTo>
                  <a:pt x="1925638" y="2545167"/>
                </a:lnTo>
                <a:lnTo>
                  <a:pt x="1925320" y="2546123"/>
                </a:lnTo>
                <a:lnTo>
                  <a:pt x="1925320" y="2565247"/>
                </a:lnTo>
                <a:lnTo>
                  <a:pt x="1910398" y="2566522"/>
                </a:lnTo>
                <a:lnTo>
                  <a:pt x="1895158" y="2568116"/>
                </a:lnTo>
                <a:lnTo>
                  <a:pt x="1881188" y="2570028"/>
                </a:lnTo>
                <a:lnTo>
                  <a:pt x="1867218" y="2572897"/>
                </a:lnTo>
                <a:lnTo>
                  <a:pt x="1853883" y="2575447"/>
                </a:lnTo>
                <a:lnTo>
                  <a:pt x="1841183" y="2578634"/>
                </a:lnTo>
                <a:lnTo>
                  <a:pt x="1829436" y="2582778"/>
                </a:lnTo>
                <a:lnTo>
                  <a:pt x="1818323" y="2586602"/>
                </a:lnTo>
                <a:lnTo>
                  <a:pt x="1810703" y="2590108"/>
                </a:lnTo>
                <a:lnTo>
                  <a:pt x="1803718" y="2594252"/>
                </a:lnTo>
                <a:lnTo>
                  <a:pt x="1797368" y="2598077"/>
                </a:lnTo>
                <a:lnTo>
                  <a:pt x="1791970" y="2601902"/>
                </a:lnTo>
                <a:lnTo>
                  <a:pt x="1787208" y="2606045"/>
                </a:lnTo>
                <a:lnTo>
                  <a:pt x="1783398" y="2610507"/>
                </a:lnTo>
                <a:lnTo>
                  <a:pt x="1780223" y="2614651"/>
                </a:lnTo>
                <a:lnTo>
                  <a:pt x="1777683" y="2619113"/>
                </a:lnTo>
                <a:lnTo>
                  <a:pt x="1776096" y="2623894"/>
                </a:lnTo>
                <a:lnTo>
                  <a:pt x="1775460" y="2628038"/>
                </a:lnTo>
                <a:lnTo>
                  <a:pt x="1775460" y="2632500"/>
                </a:lnTo>
                <a:lnTo>
                  <a:pt x="1776096" y="2637281"/>
                </a:lnTo>
                <a:lnTo>
                  <a:pt x="1777683" y="2641743"/>
                </a:lnTo>
                <a:lnTo>
                  <a:pt x="1780223" y="2645887"/>
                </a:lnTo>
                <a:lnTo>
                  <a:pt x="1783716" y="2650349"/>
                </a:lnTo>
                <a:lnTo>
                  <a:pt x="1787526" y="2654811"/>
                </a:lnTo>
                <a:lnTo>
                  <a:pt x="1792288" y="2658317"/>
                </a:lnTo>
                <a:lnTo>
                  <a:pt x="1797368" y="2661823"/>
                </a:lnTo>
                <a:lnTo>
                  <a:pt x="1803400" y="2665329"/>
                </a:lnTo>
                <a:lnTo>
                  <a:pt x="1809750" y="2668517"/>
                </a:lnTo>
                <a:lnTo>
                  <a:pt x="1816736" y="2671704"/>
                </a:lnTo>
                <a:lnTo>
                  <a:pt x="1824356" y="2674573"/>
                </a:lnTo>
                <a:lnTo>
                  <a:pt x="1832610" y="2677441"/>
                </a:lnTo>
                <a:lnTo>
                  <a:pt x="1840866" y="2679354"/>
                </a:lnTo>
                <a:lnTo>
                  <a:pt x="1872933" y="2686047"/>
                </a:lnTo>
                <a:lnTo>
                  <a:pt x="1925320" y="2696565"/>
                </a:lnTo>
                <a:lnTo>
                  <a:pt x="1925320" y="2778798"/>
                </a:lnTo>
                <a:lnTo>
                  <a:pt x="1911668" y="2777204"/>
                </a:lnTo>
                <a:lnTo>
                  <a:pt x="1899603" y="2774973"/>
                </a:lnTo>
                <a:lnTo>
                  <a:pt x="1885316" y="2772742"/>
                </a:lnTo>
                <a:lnTo>
                  <a:pt x="1870393" y="2769236"/>
                </a:lnTo>
                <a:lnTo>
                  <a:pt x="1856740" y="2765093"/>
                </a:lnTo>
                <a:lnTo>
                  <a:pt x="1844676" y="2760949"/>
                </a:lnTo>
                <a:lnTo>
                  <a:pt x="1841183" y="2759674"/>
                </a:lnTo>
                <a:lnTo>
                  <a:pt x="1838008" y="2758399"/>
                </a:lnTo>
                <a:lnTo>
                  <a:pt x="1835786" y="2757443"/>
                </a:lnTo>
                <a:lnTo>
                  <a:pt x="1835150" y="2756805"/>
                </a:lnTo>
                <a:lnTo>
                  <a:pt x="1831658" y="2754893"/>
                </a:lnTo>
                <a:lnTo>
                  <a:pt x="1829753" y="2753618"/>
                </a:lnTo>
                <a:lnTo>
                  <a:pt x="1827848" y="2752662"/>
                </a:lnTo>
                <a:lnTo>
                  <a:pt x="1822768" y="2751387"/>
                </a:lnTo>
                <a:lnTo>
                  <a:pt x="1817688" y="2750431"/>
                </a:lnTo>
                <a:lnTo>
                  <a:pt x="1811656" y="2750112"/>
                </a:lnTo>
                <a:lnTo>
                  <a:pt x="1805623" y="2751068"/>
                </a:lnTo>
                <a:lnTo>
                  <a:pt x="1799908" y="2751706"/>
                </a:lnTo>
                <a:lnTo>
                  <a:pt x="1793876" y="2752981"/>
                </a:lnTo>
                <a:lnTo>
                  <a:pt x="1787843" y="2754893"/>
                </a:lnTo>
                <a:lnTo>
                  <a:pt x="1782763" y="2756805"/>
                </a:lnTo>
                <a:lnTo>
                  <a:pt x="1778636" y="2759355"/>
                </a:lnTo>
                <a:lnTo>
                  <a:pt x="1774508" y="2761586"/>
                </a:lnTo>
                <a:lnTo>
                  <a:pt x="1771650" y="2764455"/>
                </a:lnTo>
                <a:lnTo>
                  <a:pt x="1770698" y="2765730"/>
                </a:lnTo>
                <a:lnTo>
                  <a:pt x="1769746" y="2766686"/>
                </a:lnTo>
                <a:lnTo>
                  <a:pt x="1769428" y="2767961"/>
                </a:lnTo>
                <a:lnTo>
                  <a:pt x="1769428" y="2769555"/>
                </a:lnTo>
                <a:lnTo>
                  <a:pt x="1769428" y="2770830"/>
                </a:lnTo>
                <a:lnTo>
                  <a:pt x="1770380" y="2772105"/>
                </a:lnTo>
                <a:lnTo>
                  <a:pt x="1771016" y="2773061"/>
                </a:lnTo>
                <a:lnTo>
                  <a:pt x="1772603" y="2774336"/>
                </a:lnTo>
                <a:lnTo>
                  <a:pt x="1778000" y="2777842"/>
                </a:lnTo>
                <a:lnTo>
                  <a:pt x="1784668" y="2781348"/>
                </a:lnTo>
                <a:lnTo>
                  <a:pt x="1791970" y="2784535"/>
                </a:lnTo>
                <a:lnTo>
                  <a:pt x="1799273" y="2787723"/>
                </a:lnTo>
                <a:lnTo>
                  <a:pt x="1807846" y="2790591"/>
                </a:lnTo>
                <a:lnTo>
                  <a:pt x="1816418" y="2792822"/>
                </a:lnTo>
                <a:lnTo>
                  <a:pt x="1825943" y="2795691"/>
                </a:lnTo>
                <a:lnTo>
                  <a:pt x="1835786" y="2797603"/>
                </a:lnTo>
                <a:lnTo>
                  <a:pt x="1845946" y="2799516"/>
                </a:lnTo>
                <a:lnTo>
                  <a:pt x="1856740" y="2801747"/>
                </a:lnTo>
                <a:lnTo>
                  <a:pt x="1878648" y="2804934"/>
                </a:lnTo>
                <a:lnTo>
                  <a:pt x="1901508" y="2806846"/>
                </a:lnTo>
                <a:lnTo>
                  <a:pt x="1925320" y="2808440"/>
                </a:lnTo>
                <a:lnTo>
                  <a:pt x="1925320" y="2827245"/>
                </a:lnTo>
                <a:lnTo>
                  <a:pt x="1925638" y="2828520"/>
                </a:lnTo>
                <a:lnTo>
                  <a:pt x="1926273" y="2829476"/>
                </a:lnTo>
                <a:lnTo>
                  <a:pt x="1927543" y="2830433"/>
                </a:lnTo>
                <a:lnTo>
                  <a:pt x="1929130" y="2831389"/>
                </a:lnTo>
                <a:lnTo>
                  <a:pt x="1931036" y="2832026"/>
                </a:lnTo>
                <a:lnTo>
                  <a:pt x="1933576" y="2832664"/>
                </a:lnTo>
                <a:lnTo>
                  <a:pt x="1938656" y="2832982"/>
                </a:lnTo>
                <a:lnTo>
                  <a:pt x="1985328" y="2832982"/>
                </a:lnTo>
                <a:lnTo>
                  <a:pt x="1990726" y="2832664"/>
                </a:lnTo>
                <a:lnTo>
                  <a:pt x="1992630" y="2832026"/>
                </a:lnTo>
                <a:lnTo>
                  <a:pt x="1995170" y="2831389"/>
                </a:lnTo>
                <a:lnTo>
                  <a:pt x="1996758" y="2830433"/>
                </a:lnTo>
                <a:lnTo>
                  <a:pt x="1997710" y="2829476"/>
                </a:lnTo>
                <a:lnTo>
                  <a:pt x="1998663" y="2828520"/>
                </a:lnTo>
                <a:lnTo>
                  <a:pt x="1998980" y="2827245"/>
                </a:lnTo>
                <a:lnTo>
                  <a:pt x="1998980" y="2808121"/>
                </a:lnTo>
                <a:lnTo>
                  <a:pt x="2013586" y="2806846"/>
                </a:lnTo>
                <a:lnTo>
                  <a:pt x="2027873" y="2805572"/>
                </a:lnTo>
                <a:lnTo>
                  <a:pt x="2041526" y="2803978"/>
                </a:lnTo>
                <a:lnTo>
                  <a:pt x="2054543" y="2801747"/>
                </a:lnTo>
                <a:lnTo>
                  <a:pt x="2067243" y="2799197"/>
                </a:lnTo>
                <a:lnTo>
                  <a:pt x="2078673" y="2796966"/>
                </a:lnTo>
                <a:lnTo>
                  <a:pt x="2089786" y="2793778"/>
                </a:lnTo>
                <a:lnTo>
                  <a:pt x="2099310" y="2790272"/>
                </a:lnTo>
                <a:lnTo>
                  <a:pt x="2106930" y="2787085"/>
                </a:lnTo>
                <a:lnTo>
                  <a:pt x="2114233" y="2783898"/>
                </a:lnTo>
                <a:lnTo>
                  <a:pt x="2120900" y="2779754"/>
                </a:lnTo>
                <a:lnTo>
                  <a:pt x="2126933" y="2776248"/>
                </a:lnTo>
                <a:lnTo>
                  <a:pt x="2132013" y="2772423"/>
                </a:lnTo>
                <a:lnTo>
                  <a:pt x="2136776" y="2768280"/>
                </a:lnTo>
                <a:lnTo>
                  <a:pt x="2140586" y="2764136"/>
                </a:lnTo>
                <a:lnTo>
                  <a:pt x="2143760" y="2759674"/>
                </a:lnTo>
                <a:lnTo>
                  <a:pt x="2145983" y="2755212"/>
                </a:lnTo>
                <a:lnTo>
                  <a:pt x="2147570" y="2751068"/>
                </a:lnTo>
                <a:lnTo>
                  <a:pt x="2148840" y="2746606"/>
                </a:lnTo>
                <a:lnTo>
                  <a:pt x="2149158" y="2742144"/>
                </a:lnTo>
                <a:lnTo>
                  <a:pt x="2148523" y="2737363"/>
                </a:lnTo>
                <a:lnTo>
                  <a:pt x="2147253" y="2733219"/>
                </a:lnTo>
                <a:lnTo>
                  <a:pt x="2145030" y="2728757"/>
                </a:lnTo>
                <a:lnTo>
                  <a:pt x="2141856" y="2723976"/>
                </a:lnTo>
                <a:lnTo>
                  <a:pt x="2140268" y="2721745"/>
                </a:lnTo>
                <a:lnTo>
                  <a:pt x="2137728" y="2719833"/>
                </a:lnTo>
                <a:lnTo>
                  <a:pt x="2132648" y="2715370"/>
                </a:lnTo>
                <a:lnTo>
                  <a:pt x="2126298" y="2711227"/>
                </a:lnTo>
                <a:lnTo>
                  <a:pt x="2119630" y="2707721"/>
                </a:lnTo>
                <a:lnTo>
                  <a:pt x="2111693" y="2704215"/>
                </a:lnTo>
                <a:lnTo>
                  <a:pt x="2103438" y="2701027"/>
                </a:lnTo>
                <a:lnTo>
                  <a:pt x="2094548" y="2697840"/>
                </a:lnTo>
                <a:lnTo>
                  <a:pt x="2084706" y="2694653"/>
                </a:lnTo>
                <a:lnTo>
                  <a:pt x="2074863" y="2692103"/>
                </a:lnTo>
                <a:lnTo>
                  <a:pt x="2064068" y="2689553"/>
                </a:lnTo>
                <a:lnTo>
                  <a:pt x="2042796" y="2684772"/>
                </a:lnTo>
                <a:lnTo>
                  <a:pt x="2020570" y="2680310"/>
                </a:lnTo>
                <a:lnTo>
                  <a:pt x="1998980" y="2676485"/>
                </a:lnTo>
                <a:lnTo>
                  <a:pt x="1998980" y="2594571"/>
                </a:lnTo>
                <a:lnTo>
                  <a:pt x="2018030" y="2596802"/>
                </a:lnTo>
                <a:lnTo>
                  <a:pt x="2025016" y="2598077"/>
                </a:lnTo>
                <a:lnTo>
                  <a:pt x="2032000" y="2599670"/>
                </a:lnTo>
                <a:lnTo>
                  <a:pt x="2047240" y="2603495"/>
                </a:lnTo>
                <a:lnTo>
                  <a:pt x="2061846" y="2607958"/>
                </a:lnTo>
                <a:lnTo>
                  <a:pt x="2073593" y="2612420"/>
                </a:lnTo>
                <a:lnTo>
                  <a:pt x="2080260" y="2614970"/>
                </a:lnTo>
                <a:lnTo>
                  <a:pt x="2082483" y="2616245"/>
                </a:lnTo>
                <a:lnTo>
                  <a:pt x="2083118" y="2616245"/>
                </a:lnTo>
                <a:lnTo>
                  <a:pt x="2086610" y="2618794"/>
                </a:lnTo>
                <a:lnTo>
                  <a:pt x="2088516" y="2619751"/>
                </a:lnTo>
                <a:lnTo>
                  <a:pt x="2090420" y="2621026"/>
                </a:lnTo>
                <a:lnTo>
                  <a:pt x="2095183" y="2622300"/>
                </a:lnTo>
                <a:lnTo>
                  <a:pt x="2100898" y="2622938"/>
                </a:lnTo>
                <a:lnTo>
                  <a:pt x="2106613" y="2622938"/>
                </a:lnTo>
                <a:lnTo>
                  <a:pt x="2112646" y="2622619"/>
                </a:lnTo>
                <a:lnTo>
                  <a:pt x="2118360" y="2621982"/>
                </a:lnTo>
                <a:lnTo>
                  <a:pt x="2124393" y="2620388"/>
                </a:lnTo>
                <a:lnTo>
                  <a:pt x="2129790" y="2618794"/>
                </a:lnTo>
                <a:lnTo>
                  <a:pt x="2135188" y="2616563"/>
                </a:lnTo>
                <a:lnTo>
                  <a:pt x="2139633" y="2614332"/>
                </a:lnTo>
                <a:lnTo>
                  <a:pt x="2143760" y="2612101"/>
                </a:lnTo>
                <a:lnTo>
                  <a:pt x="2146618" y="2609232"/>
                </a:lnTo>
                <a:lnTo>
                  <a:pt x="2147570" y="2607958"/>
                </a:lnTo>
                <a:lnTo>
                  <a:pt x="2148523" y="2606683"/>
                </a:lnTo>
                <a:lnTo>
                  <a:pt x="2148840" y="2605089"/>
                </a:lnTo>
                <a:lnTo>
                  <a:pt x="2148840" y="2604133"/>
                </a:lnTo>
                <a:lnTo>
                  <a:pt x="2148523" y="2602858"/>
                </a:lnTo>
                <a:lnTo>
                  <a:pt x="2148206" y="2601583"/>
                </a:lnTo>
                <a:lnTo>
                  <a:pt x="2146936" y="2600627"/>
                </a:lnTo>
                <a:lnTo>
                  <a:pt x="2145666" y="2599352"/>
                </a:lnTo>
                <a:lnTo>
                  <a:pt x="2141220" y="2596483"/>
                </a:lnTo>
                <a:lnTo>
                  <a:pt x="2136776" y="2593615"/>
                </a:lnTo>
                <a:lnTo>
                  <a:pt x="2131060" y="2591383"/>
                </a:lnTo>
                <a:lnTo>
                  <a:pt x="2125663" y="2588515"/>
                </a:lnTo>
                <a:lnTo>
                  <a:pt x="2112646" y="2583734"/>
                </a:lnTo>
                <a:lnTo>
                  <a:pt x="2098358" y="2579590"/>
                </a:lnTo>
                <a:lnTo>
                  <a:pt x="2083436" y="2575766"/>
                </a:lnTo>
                <a:lnTo>
                  <a:pt x="2067878" y="2572259"/>
                </a:lnTo>
                <a:lnTo>
                  <a:pt x="2052638" y="2569710"/>
                </a:lnTo>
                <a:lnTo>
                  <a:pt x="2038033" y="2567479"/>
                </a:lnTo>
                <a:lnTo>
                  <a:pt x="2018666" y="2565566"/>
                </a:lnTo>
                <a:lnTo>
                  <a:pt x="1998980" y="2564291"/>
                </a:lnTo>
                <a:lnTo>
                  <a:pt x="1998980" y="2546123"/>
                </a:lnTo>
                <a:lnTo>
                  <a:pt x="1998663" y="2545167"/>
                </a:lnTo>
                <a:lnTo>
                  <a:pt x="1997710" y="2543892"/>
                </a:lnTo>
                <a:lnTo>
                  <a:pt x="1996758" y="2542936"/>
                </a:lnTo>
                <a:lnTo>
                  <a:pt x="1995170" y="2542299"/>
                </a:lnTo>
                <a:lnTo>
                  <a:pt x="1992630" y="2541342"/>
                </a:lnTo>
                <a:lnTo>
                  <a:pt x="1990726" y="2540705"/>
                </a:lnTo>
                <a:lnTo>
                  <a:pt x="1987868" y="2540705"/>
                </a:lnTo>
                <a:lnTo>
                  <a:pt x="1985328" y="2540386"/>
                </a:lnTo>
                <a:lnTo>
                  <a:pt x="1938656" y="2540386"/>
                </a:lnTo>
                <a:close/>
                <a:moveTo>
                  <a:pt x="1959293" y="2522537"/>
                </a:moveTo>
                <a:lnTo>
                  <a:pt x="1982788" y="2522856"/>
                </a:lnTo>
                <a:lnTo>
                  <a:pt x="2005966" y="2523493"/>
                </a:lnTo>
                <a:lnTo>
                  <a:pt x="2028826" y="2524450"/>
                </a:lnTo>
                <a:lnTo>
                  <a:pt x="2051368" y="2526043"/>
                </a:lnTo>
                <a:lnTo>
                  <a:pt x="2073910" y="2527637"/>
                </a:lnTo>
                <a:lnTo>
                  <a:pt x="2095500" y="2529868"/>
                </a:lnTo>
                <a:lnTo>
                  <a:pt x="2116773" y="2532737"/>
                </a:lnTo>
                <a:lnTo>
                  <a:pt x="2137728" y="2535605"/>
                </a:lnTo>
                <a:lnTo>
                  <a:pt x="2158048" y="2538793"/>
                </a:lnTo>
                <a:lnTo>
                  <a:pt x="2177733" y="2542299"/>
                </a:lnTo>
                <a:lnTo>
                  <a:pt x="2197100" y="2546123"/>
                </a:lnTo>
                <a:lnTo>
                  <a:pt x="2215516" y="2550586"/>
                </a:lnTo>
                <a:lnTo>
                  <a:pt x="2233613" y="2555367"/>
                </a:lnTo>
                <a:lnTo>
                  <a:pt x="2251076" y="2560148"/>
                </a:lnTo>
                <a:lnTo>
                  <a:pt x="2267586" y="2565247"/>
                </a:lnTo>
                <a:lnTo>
                  <a:pt x="2283778" y="2570666"/>
                </a:lnTo>
                <a:lnTo>
                  <a:pt x="2298700" y="2576403"/>
                </a:lnTo>
                <a:lnTo>
                  <a:pt x="2313306" y="2582140"/>
                </a:lnTo>
                <a:lnTo>
                  <a:pt x="2326640" y="2588515"/>
                </a:lnTo>
                <a:lnTo>
                  <a:pt x="2339658" y="2594889"/>
                </a:lnTo>
                <a:lnTo>
                  <a:pt x="2351723" y="2601583"/>
                </a:lnTo>
                <a:lnTo>
                  <a:pt x="2362518" y="2608914"/>
                </a:lnTo>
                <a:lnTo>
                  <a:pt x="2372996" y="2615607"/>
                </a:lnTo>
                <a:lnTo>
                  <a:pt x="2381886" y="2622938"/>
                </a:lnTo>
                <a:lnTo>
                  <a:pt x="2390140" y="2630587"/>
                </a:lnTo>
                <a:lnTo>
                  <a:pt x="2397443" y="2638237"/>
                </a:lnTo>
                <a:lnTo>
                  <a:pt x="2403793" y="2645568"/>
                </a:lnTo>
                <a:lnTo>
                  <a:pt x="2406016" y="2649711"/>
                </a:lnTo>
                <a:lnTo>
                  <a:pt x="2408873" y="2653855"/>
                </a:lnTo>
                <a:lnTo>
                  <a:pt x="2410778" y="2657998"/>
                </a:lnTo>
                <a:lnTo>
                  <a:pt x="2412683" y="2661823"/>
                </a:lnTo>
                <a:lnTo>
                  <a:pt x="2414270" y="2665967"/>
                </a:lnTo>
                <a:lnTo>
                  <a:pt x="2415540" y="2670110"/>
                </a:lnTo>
                <a:lnTo>
                  <a:pt x="2416810" y="2674254"/>
                </a:lnTo>
                <a:lnTo>
                  <a:pt x="2417446" y="2678397"/>
                </a:lnTo>
                <a:lnTo>
                  <a:pt x="2417763" y="2682541"/>
                </a:lnTo>
                <a:lnTo>
                  <a:pt x="2417763" y="2686684"/>
                </a:lnTo>
                <a:lnTo>
                  <a:pt x="2417763" y="2691147"/>
                </a:lnTo>
                <a:lnTo>
                  <a:pt x="2417446" y="2694971"/>
                </a:lnTo>
                <a:lnTo>
                  <a:pt x="2416810" y="2699434"/>
                </a:lnTo>
                <a:lnTo>
                  <a:pt x="2415540" y="2703896"/>
                </a:lnTo>
                <a:lnTo>
                  <a:pt x="2414270" y="2707721"/>
                </a:lnTo>
                <a:lnTo>
                  <a:pt x="2412683" y="2711864"/>
                </a:lnTo>
                <a:lnTo>
                  <a:pt x="2410778" y="2716008"/>
                </a:lnTo>
                <a:lnTo>
                  <a:pt x="2408873" y="2720151"/>
                </a:lnTo>
                <a:lnTo>
                  <a:pt x="2406016" y="2723976"/>
                </a:lnTo>
                <a:lnTo>
                  <a:pt x="2403793" y="2728120"/>
                </a:lnTo>
                <a:lnTo>
                  <a:pt x="2397443" y="2735769"/>
                </a:lnTo>
                <a:lnTo>
                  <a:pt x="2390140" y="2743419"/>
                </a:lnTo>
                <a:lnTo>
                  <a:pt x="2381886" y="2751068"/>
                </a:lnTo>
                <a:lnTo>
                  <a:pt x="2372996" y="2758080"/>
                </a:lnTo>
                <a:lnTo>
                  <a:pt x="2362518" y="2765093"/>
                </a:lnTo>
                <a:lnTo>
                  <a:pt x="2351723" y="2772105"/>
                </a:lnTo>
                <a:lnTo>
                  <a:pt x="2339658" y="2778798"/>
                </a:lnTo>
                <a:lnTo>
                  <a:pt x="2326640" y="2785173"/>
                </a:lnTo>
                <a:lnTo>
                  <a:pt x="2313306" y="2791229"/>
                </a:lnTo>
                <a:lnTo>
                  <a:pt x="2298700" y="2797284"/>
                </a:lnTo>
                <a:lnTo>
                  <a:pt x="2283778" y="2803340"/>
                </a:lnTo>
                <a:lnTo>
                  <a:pt x="2267586" y="2808440"/>
                </a:lnTo>
                <a:lnTo>
                  <a:pt x="2251076" y="2813540"/>
                </a:lnTo>
                <a:lnTo>
                  <a:pt x="2233613" y="2818640"/>
                </a:lnTo>
                <a:lnTo>
                  <a:pt x="2215516" y="2823102"/>
                </a:lnTo>
                <a:lnTo>
                  <a:pt x="2197100" y="2827245"/>
                </a:lnTo>
                <a:lnTo>
                  <a:pt x="2177733" y="2831389"/>
                </a:lnTo>
                <a:lnTo>
                  <a:pt x="2158048" y="2834895"/>
                </a:lnTo>
                <a:lnTo>
                  <a:pt x="2137728" y="2838401"/>
                </a:lnTo>
                <a:lnTo>
                  <a:pt x="2116773" y="2841270"/>
                </a:lnTo>
                <a:lnTo>
                  <a:pt x="2095500" y="2844138"/>
                </a:lnTo>
                <a:lnTo>
                  <a:pt x="2073910" y="2846051"/>
                </a:lnTo>
                <a:lnTo>
                  <a:pt x="2051368" y="2847963"/>
                </a:lnTo>
                <a:lnTo>
                  <a:pt x="2028826" y="2849238"/>
                </a:lnTo>
                <a:lnTo>
                  <a:pt x="2005966" y="2850513"/>
                </a:lnTo>
                <a:lnTo>
                  <a:pt x="1982788" y="2851150"/>
                </a:lnTo>
                <a:lnTo>
                  <a:pt x="1959293" y="2851150"/>
                </a:lnTo>
                <a:lnTo>
                  <a:pt x="1935480" y="2851150"/>
                </a:lnTo>
                <a:lnTo>
                  <a:pt x="1912303" y="2850513"/>
                </a:lnTo>
                <a:lnTo>
                  <a:pt x="1889443" y="2849238"/>
                </a:lnTo>
                <a:lnTo>
                  <a:pt x="1866900" y="2847963"/>
                </a:lnTo>
                <a:lnTo>
                  <a:pt x="1844358" y="2846051"/>
                </a:lnTo>
                <a:lnTo>
                  <a:pt x="1822768" y="2844138"/>
                </a:lnTo>
                <a:lnTo>
                  <a:pt x="1801496" y="2841270"/>
                </a:lnTo>
                <a:lnTo>
                  <a:pt x="1780540" y="2838401"/>
                </a:lnTo>
                <a:lnTo>
                  <a:pt x="1760220" y="2834895"/>
                </a:lnTo>
                <a:lnTo>
                  <a:pt x="1740536" y="2831389"/>
                </a:lnTo>
                <a:lnTo>
                  <a:pt x="1721168" y="2827245"/>
                </a:lnTo>
                <a:lnTo>
                  <a:pt x="1702753" y="2823102"/>
                </a:lnTo>
                <a:lnTo>
                  <a:pt x="1684656" y="2818640"/>
                </a:lnTo>
                <a:lnTo>
                  <a:pt x="1667193" y="2813540"/>
                </a:lnTo>
                <a:lnTo>
                  <a:pt x="1650683" y="2808440"/>
                </a:lnTo>
                <a:lnTo>
                  <a:pt x="1634490" y="2803340"/>
                </a:lnTo>
                <a:lnTo>
                  <a:pt x="1619568" y="2797284"/>
                </a:lnTo>
                <a:lnTo>
                  <a:pt x="1604963" y="2791229"/>
                </a:lnTo>
                <a:lnTo>
                  <a:pt x="1591628" y="2785173"/>
                </a:lnTo>
                <a:lnTo>
                  <a:pt x="1578610" y="2778798"/>
                </a:lnTo>
                <a:lnTo>
                  <a:pt x="1566863" y="2772105"/>
                </a:lnTo>
                <a:lnTo>
                  <a:pt x="1555750" y="2765093"/>
                </a:lnTo>
                <a:lnTo>
                  <a:pt x="1545273" y="2758080"/>
                </a:lnTo>
                <a:lnTo>
                  <a:pt x="1536383" y="2751068"/>
                </a:lnTo>
                <a:lnTo>
                  <a:pt x="1528128" y="2743419"/>
                </a:lnTo>
                <a:lnTo>
                  <a:pt x="1520826" y="2735769"/>
                </a:lnTo>
                <a:lnTo>
                  <a:pt x="1514793" y="2728120"/>
                </a:lnTo>
                <a:lnTo>
                  <a:pt x="1511936" y="2723976"/>
                </a:lnTo>
                <a:lnTo>
                  <a:pt x="1509396" y="2720151"/>
                </a:lnTo>
                <a:lnTo>
                  <a:pt x="1507490" y="2716008"/>
                </a:lnTo>
                <a:lnTo>
                  <a:pt x="1505586" y="2711864"/>
                </a:lnTo>
                <a:lnTo>
                  <a:pt x="1503998" y="2707721"/>
                </a:lnTo>
                <a:lnTo>
                  <a:pt x="1502410" y="2703896"/>
                </a:lnTo>
                <a:lnTo>
                  <a:pt x="1501776" y="2699434"/>
                </a:lnTo>
                <a:lnTo>
                  <a:pt x="1500823" y="2694971"/>
                </a:lnTo>
                <a:lnTo>
                  <a:pt x="1500506" y="2691147"/>
                </a:lnTo>
                <a:lnTo>
                  <a:pt x="1500188" y="2686684"/>
                </a:lnTo>
                <a:lnTo>
                  <a:pt x="1500506" y="2682541"/>
                </a:lnTo>
                <a:lnTo>
                  <a:pt x="1500823" y="2678397"/>
                </a:lnTo>
                <a:lnTo>
                  <a:pt x="1501776" y="2674254"/>
                </a:lnTo>
                <a:lnTo>
                  <a:pt x="1502410" y="2670110"/>
                </a:lnTo>
                <a:lnTo>
                  <a:pt x="1503998" y="2665967"/>
                </a:lnTo>
                <a:lnTo>
                  <a:pt x="1505586" y="2661823"/>
                </a:lnTo>
                <a:lnTo>
                  <a:pt x="1507490" y="2657998"/>
                </a:lnTo>
                <a:lnTo>
                  <a:pt x="1509396" y="2653855"/>
                </a:lnTo>
                <a:lnTo>
                  <a:pt x="1511936" y="2649711"/>
                </a:lnTo>
                <a:lnTo>
                  <a:pt x="1514793" y="2645568"/>
                </a:lnTo>
                <a:lnTo>
                  <a:pt x="1520826" y="2638237"/>
                </a:lnTo>
                <a:lnTo>
                  <a:pt x="1528128" y="2630587"/>
                </a:lnTo>
                <a:lnTo>
                  <a:pt x="1536383" y="2622938"/>
                </a:lnTo>
                <a:lnTo>
                  <a:pt x="1545273" y="2615607"/>
                </a:lnTo>
                <a:lnTo>
                  <a:pt x="1555750" y="2608914"/>
                </a:lnTo>
                <a:lnTo>
                  <a:pt x="1566863" y="2601583"/>
                </a:lnTo>
                <a:lnTo>
                  <a:pt x="1578610" y="2594889"/>
                </a:lnTo>
                <a:lnTo>
                  <a:pt x="1591628" y="2588515"/>
                </a:lnTo>
                <a:lnTo>
                  <a:pt x="1604963" y="2582140"/>
                </a:lnTo>
                <a:lnTo>
                  <a:pt x="1619568" y="2576403"/>
                </a:lnTo>
                <a:lnTo>
                  <a:pt x="1634490" y="2570666"/>
                </a:lnTo>
                <a:lnTo>
                  <a:pt x="1650683" y="2565247"/>
                </a:lnTo>
                <a:lnTo>
                  <a:pt x="1667193" y="2560148"/>
                </a:lnTo>
                <a:lnTo>
                  <a:pt x="1684656" y="2555367"/>
                </a:lnTo>
                <a:lnTo>
                  <a:pt x="1702753" y="2550586"/>
                </a:lnTo>
                <a:lnTo>
                  <a:pt x="1721168" y="2546123"/>
                </a:lnTo>
                <a:lnTo>
                  <a:pt x="1740536" y="2542299"/>
                </a:lnTo>
                <a:lnTo>
                  <a:pt x="1760220" y="2538793"/>
                </a:lnTo>
                <a:lnTo>
                  <a:pt x="1780540" y="2535605"/>
                </a:lnTo>
                <a:lnTo>
                  <a:pt x="1801496" y="2532737"/>
                </a:lnTo>
                <a:lnTo>
                  <a:pt x="1822768" y="2529868"/>
                </a:lnTo>
                <a:lnTo>
                  <a:pt x="1844358" y="2527637"/>
                </a:lnTo>
                <a:lnTo>
                  <a:pt x="1866900" y="2526043"/>
                </a:lnTo>
                <a:lnTo>
                  <a:pt x="1889443" y="2524450"/>
                </a:lnTo>
                <a:lnTo>
                  <a:pt x="1912303" y="2523493"/>
                </a:lnTo>
                <a:lnTo>
                  <a:pt x="1935480" y="2522856"/>
                </a:lnTo>
                <a:lnTo>
                  <a:pt x="1959293" y="2522537"/>
                </a:lnTo>
                <a:close/>
                <a:moveTo>
                  <a:pt x="2854584" y="2507933"/>
                </a:moveTo>
                <a:lnTo>
                  <a:pt x="2854584" y="2625091"/>
                </a:lnTo>
                <a:lnTo>
                  <a:pt x="2873946" y="2630488"/>
                </a:lnTo>
                <a:lnTo>
                  <a:pt x="2893626" y="2636203"/>
                </a:lnTo>
                <a:lnTo>
                  <a:pt x="2914258" y="2640966"/>
                </a:lnTo>
                <a:lnTo>
                  <a:pt x="2935524" y="2645728"/>
                </a:lnTo>
                <a:lnTo>
                  <a:pt x="2935524" y="2529523"/>
                </a:lnTo>
                <a:lnTo>
                  <a:pt x="2914258" y="2524761"/>
                </a:lnTo>
                <a:lnTo>
                  <a:pt x="2893626" y="2519363"/>
                </a:lnTo>
                <a:lnTo>
                  <a:pt x="2873946" y="2513965"/>
                </a:lnTo>
                <a:lnTo>
                  <a:pt x="2854584" y="2507933"/>
                </a:lnTo>
                <a:close/>
                <a:moveTo>
                  <a:pt x="2692385" y="2444750"/>
                </a:moveTo>
                <a:lnTo>
                  <a:pt x="2692385" y="2542223"/>
                </a:lnTo>
                <a:lnTo>
                  <a:pt x="2695241" y="2545081"/>
                </a:lnTo>
                <a:lnTo>
                  <a:pt x="2698098" y="2548256"/>
                </a:lnTo>
                <a:lnTo>
                  <a:pt x="2705399" y="2554923"/>
                </a:lnTo>
                <a:lnTo>
                  <a:pt x="2714921" y="2561591"/>
                </a:lnTo>
                <a:lnTo>
                  <a:pt x="2725078" y="2568576"/>
                </a:lnTo>
                <a:lnTo>
                  <a:pt x="2737140" y="2576196"/>
                </a:lnTo>
                <a:lnTo>
                  <a:pt x="2748884" y="2582863"/>
                </a:lnTo>
                <a:lnTo>
                  <a:pt x="2761581" y="2589213"/>
                </a:lnTo>
                <a:lnTo>
                  <a:pt x="2773325" y="2595246"/>
                </a:lnTo>
                <a:lnTo>
                  <a:pt x="2773325" y="2486343"/>
                </a:lnTo>
                <a:lnTo>
                  <a:pt x="2758407" y="2480628"/>
                </a:lnTo>
                <a:lnTo>
                  <a:pt x="2744441" y="2475230"/>
                </a:lnTo>
                <a:lnTo>
                  <a:pt x="2732379" y="2469198"/>
                </a:lnTo>
                <a:lnTo>
                  <a:pt x="2721269" y="2464118"/>
                </a:lnTo>
                <a:lnTo>
                  <a:pt x="2712064" y="2458720"/>
                </a:lnTo>
                <a:lnTo>
                  <a:pt x="2704446" y="2453958"/>
                </a:lnTo>
                <a:lnTo>
                  <a:pt x="2697781" y="2449195"/>
                </a:lnTo>
                <a:lnTo>
                  <a:pt x="2692385" y="2444750"/>
                </a:lnTo>
                <a:close/>
                <a:moveTo>
                  <a:pt x="3744614" y="2439353"/>
                </a:moveTo>
                <a:lnTo>
                  <a:pt x="3737949" y="2444433"/>
                </a:lnTo>
                <a:lnTo>
                  <a:pt x="3730648" y="2449195"/>
                </a:lnTo>
                <a:lnTo>
                  <a:pt x="3722713" y="2454275"/>
                </a:lnTo>
                <a:lnTo>
                  <a:pt x="3715095" y="2459038"/>
                </a:lnTo>
                <a:lnTo>
                  <a:pt x="3706524" y="2462848"/>
                </a:lnTo>
                <a:lnTo>
                  <a:pt x="3698907" y="2466975"/>
                </a:lnTo>
                <a:lnTo>
                  <a:pt x="3691289" y="2470468"/>
                </a:lnTo>
                <a:lnTo>
                  <a:pt x="3683671" y="2473325"/>
                </a:lnTo>
                <a:lnTo>
                  <a:pt x="3683671" y="2592706"/>
                </a:lnTo>
                <a:lnTo>
                  <a:pt x="3692558" y="2588578"/>
                </a:lnTo>
                <a:lnTo>
                  <a:pt x="3701128" y="2583816"/>
                </a:lnTo>
                <a:lnTo>
                  <a:pt x="3709381" y="2579053"/>
                </a:lnTo>
                <a:lnTo>
                  <a:pt x="3717634" y="2573973"/>
                </a:lnTo>
                <a:lnTo>
                  <a:pt x="3725252" y="2568258"/>
                </a:lnTo>
                <a:lnTo>
                  <a:pt x="3732235" y="2563178"/>
                </a:lnTo>
                <a:lnTo>
                  <a:pt x="3738901" y="2557781"/>
                </a:lnTo>
                <a:lnTo>
                  <a:pt x="3744614" y="2553018"/>
                </a:lnTo>
                <a:lnTo>
                  <a:pt x="3744614" y="2439353"/>
                </a:lnTo>
                <a:close/>
                <a:moveTo>
                  <a:pt x="3151360" y="2322195"/>
                </a:moveTo>
                <a:lnTo>
                  <a:pt x="3151360" y="2437130"/>
                </a:lnTo>
                <a:lnTo>
                  <a:pt x="3174848" y="2437765"/>
                </a:lnTo>
                <a:lnTo>
                  <a:pt x="3198972" y="2437765"/>
                </a:lnTo>
                <a:lnTo>
                  <a:pt x="3215477" y="2437765"/>
                </a:lnTo>
                <a:lnTo>
                  <a:pt x="3231983" y="2437448"/>
                </a:lnTo>
                <a:lnTo>
                  <a:pt x="3231983" y="2322512"/>
                </a:lnTo>
                <a:lnTo>
                  <a:pt x="3198972" y="2323147"/>
                </a:lnTo>
                <a:lnTo>
                  <a:pt x="3174848" y="2323147"/>
                </a:lnTo>
                <a:lnTo>
                  <a:pt x="3151360" y="2322195"/>
                </a:lnTo>
                <a:close/>
                <a:moveTo>
                  <a:pt x="3815080" y="2317750"/>
                </a:moveTo>
                <a:lnTo>
                  <a:pt x="3816033" y="2325370"/>
                </a:lnTo>
                <a:lnTo>
                  <a:pt x="3816350" y="2332673"/>
                </a:lnTo>
                <a:lnTo>
                  <a:pt x="3816350" y="2483803"/>
                </a:lnTo>
                <a:lnTo>
                  <a:pt x="3816033" y="2484438"/>
                </a:lnTo>
                <a:lnTo>
                  <a:pt x="3815398" y="2493010"/>
                </a:lnTo>
                <a:lnTo>
                  <a:pt x="3814763" y="2498408"/>
                </a:lnTo>
                <a:lnTo>
                  <a:pt x="3813493" y="2504123"/>
                </a:lnTo>
                <a:lnTo>
                  <a:pt x="3811906" y="2509520"/>
                </a:lnTo>
                <a:lnTo>
                  <a:pt x="3810319" y="2514600"/>
                </a:lnTo>
                <a:lnTo>
                  <a:pt x="3808097" y="2520316"/>
                </a:lnTo>
                <a:lnTo>
                  <a:pt x="3805558" y="2525713"/>
                </a:lnTo>
                <a:lnTo>
                  <a:pt x="3803019" y="2530793"/>
                </a:lnTo>
                <a:lnTo>
                  <a:pt x="3799844" y="2536508"/>
                </a:lnTo>
                <a:lnTo>
                  <a:pt x="3796036" y="2541588"/>
                </a:lnTo>
                <a:lnTo>
                  <a:pt x="3792226" y="2546668"/>
                </a:lnTo>
                <a:lnTo>
                  <a:pt x="3788418" y="2551748"/>
                </a:lnTo>
                <a:lnTo>
                  <a:pt x="3783974" y="2556828"/>
                </a:lnTo>
                <a:lnTo>
                  <a:pt x="3779212" y="2561591"/>
                </a:lnTo>
                <a:lnTo>
                  <a:pt x="3774134" y="2566671"/>
                </a:lnTo>
                <a:lnTo>
                  <a:pt x="3768420" y="2571433"/>
                </a:lnTo>
                <a:lnTo>
                  <a:pt x="3763024" y="2576513"/>
                </a:lnTo>
                <a:lnTo>
                  <a:pt x="3750963" y="2586038"/>
                </a:lnTo>
                <a:lnTo>
                  <a:pt x="3737314" y="2595246"/>
                </a:lnTo>
                <a:lnTo>
                  <a:pt x="3722713" y="2604136"/>
                </a:lnTo>
                <a:lnTo>
                  <a:pt x="3707477" y="2613026"/>
                </a:lnTo>
                <a:lnTo>
                  <a:pt x="3690971" y="2621281"/>
                </a:lnTo>
                <a:lnTo>
                  <a:pt x="3673513" y="2628901"/>
                </a:lnTo>
                <a:lnTo>
                  <a:pt x="3655103" y="2636838"/>
                </a:lnTo>
                <a:lnTo>
                  <a:pt x="3635424" y="2644458"/>
                </a:lnTo>
                <a:lnTo>
                  <a:pt x="3615109" y="2651443"/>
                </a:lnTo>
                <a:lnTo>
                  <a:pt x="3593842" y="2658111"/>
                </a:lnTo>
                <a:lnTo>
                  <a:pt x="3571941" y="2664461"/>
                </a:lnTo>
                <a:lnTo>
                  <a:pt x="3549087" y="2670493"/>
                </a:lnTo>
                <a:lnTo>
                  <a:pt x="3525281" y="2675891"/>
                </a:lnTo>
                <a:lnTo>
                  <a:pt x="3501157" y="2680971"/>
                </a:lnTo>
                <a:lnTo>
                  <a:pt x="3476082" y="2685733"/>
                </a:lnTo>
                <a:lnTo>
                  <a:pt x="3450371" y="2689861"/>
                </a:lnTo>
                <a:lnTo>
                  <a:pt x="3424343" y="2693671"/>
                </a:lnTo>
                <a:lnTo>
                  <a:pt x="3397680" y="2697163"/>
                </a:lnTo>
                <a:lnTo>
                  <a:pt x="3370065" y="2700021"/>
                </a:lnTo>
                <a:lnTo>
                  <a:pt x="3341815" y="2702561"/>
                </a:lnTo>
                <a:lnTo>
                  <a:pt x="3313565" y="2704466"/>
                </a:lnTo>
                <a:lnTo>
                  <a:pt x="3284680" y="2705736"/>
                </a:lnTo>
                <a:lnTo>
                  <a:pt x="3255478" y="2706371"/>
                </a:lnTo>
                <a:lnTo>
                  <a:pt x="3225959" y="2706688"/>
                </a:lnTo>
                <a:lnTo>
                  <a:pt x="3195487" y="2706371"/>
                </a:lnTo>
                <a:lnTo>
                  <a:pt x="3165650" y="2705736"/>
                </a:lnTo>
                <a:lnTo>
                  <a:pt x="3136130" y="2704148"/>
                </a:lnTo>
                <a:lnTo>
                  <a:pt x="3106928" y="2701926"/>
                </a:lnTo>
                <a:lnTo>
                  <a:pt x="3078678" y="2699703"/>
                </a:lnTo>
                <a:lnTo>
                  <a:pt x="3050428" y="2696528"/>
                </a:lnTo>
                <a:lnTo>
                  <a:pt x="3022813" y="2693353"/>
                </a:lnTo>
                <a:lnTo>
                  <a:pt x="2996150" y="2688908"/>
                </a:lnTo>
                <a:lnTo>
                  <a:pt x="2970122" y="2684781"/>
                </a:lnTo>
                <a:lnTo>
                  <a:pt x="2944729" y="2680018"/>
                </a:lnTo>
                <a:lnTo>
                  <a:pt x="2919971" y="2674303"/>
                </a:lnTo>
                <a:lnTo>
                  <a:pt x="2895847" y="2668588"/>
                </a:lnTo>
                <a:lnTo>
                  <a:pt x="2872994" y="2662556"/>
                </a:lnTo>
                <a:lnTo>
                  <a:pt x="2850775" y="2655888"/>
                </a:lnTo>
                <a:lnTo>
                  <a:pt x="2829190" y="2648903"/>
                </a:lnTo>
                <a:lnTo>
                  <a:pt x="2808876" y="2641601"/>
                </a:lnTo>
                <a:lnTo>
                  <a:pt x="2789196" y="2633663"/>
                </a:lnTo>
                <a:lnTo>
                  <a:pt x="2770469" y="2625408"/>
                </a:lnTo>
                <a:lnTo>
                  <a:pt x="2753328" y="2617153"/>
                </a:lnTo>
                <a:lnTo>
                  <a:pt x="2736823" y="2608581"/>
                </a:lnTo>
                <a:lnTo>
                  <a:pt x="2721269" y="2599373"/>
                </a:lnTo>
                <a:lnTo>
                  <a:pt x="2706986" y="2590483"/>
                </a:lnTo>
                <a:lnTo>
                  <a:pt x="2693972" y="2580641"/>
                </a:lnTo>
                <a:lnTo>
                  <a:pt x="2688258" y="2575878"/>
                </a:lnTo>
                <a:lnTo>
                  <a:pt x="2682227" y="2570798"/>
                </a:lnTo>
                <a:lnTo>
                  <a:pt x="2676831" y="2566036"/>
                </a:lnTo>
                <a:lnTo>
                  <a:pt x="2671753" y="2560956"/>
                </a:lnTo>
                <a:lnTo>
                  <a:pt x="2666991" y="2555558"/>
                </a:lnTo>
                <a:lnTo>
                  <a:pt x="2662548" y="2550161"/>
                </a:lnTo>
                <a:lnTo>
                  <a:pt x="2658104" y="2545081"/>
                </a:lnTo>
                <a:lnTo>
                  <a:pt x="2654612" y="2540001"/>
                </a:lnTo>
                <a:lnTo>
                  <a:pt x="2651121" y="2534286"/>
                </a:lnTo>
                <a:lnTo>
                  <a:pt x="2647947" y="2528888"/>
                </a:lnTo>
                <a:lnTo>
                  <a:pt x="2645090" y="2523808"/>
                </a:lnTo>
                <a:lnTo>
                  <a:pt x="2642868" y="2518093"/>
                </a:lnTo>
                <a:lnTo>
                  <a:pt x="2640329" y="2512695"/>
                </a:lnTo>
                <a:lnTo>
                  <a:pt x="2638742" y="2506663"/>
                </a:lnTo>
                <a:lnTo>
                  <a:pt x="2637789" y="2501265"/>
                </a:lnTo>
                <a:lnTo>
                  <a:pt x="2636520" y="2495868"/>
                </a:lnTo>
                <a:lnTo>
                  <a:pt x="2636202" y="2489835"/>
                </a:lnTo>
                <a:lnTo>
                  <a:pt x="2635885" y="2484438"/>
                </a:lnTo>
                <a:lnTo>
                  <a:pt x="2635250" y="2484438"/>
                </a:lnTo>
                <a:lnTo>
                  <a:pt x="2635250" y="2375535"/>
                </a:lnTo>
                <a:lnTo>
                  <a:pt x="2646360" y="2383790"/>
                </a:lnTo>
                <a:lnTo>
                  <a:pt x="2657786" y="2392045"/>
                </a:lnTo>
                <a:lnTo>
                  <a:pt x="2670166" y="2399983"/>
                </a:lnTo>
                <a:lnTo>
                  <a:pt x="2683180" y="2407285"/>
                </a:lnTo>
                <a:lnTo>
                  <a:pt x="2696511" y="2414905"/>
                </a:lnTo>
                <a:lnTo>
                  <a:pt x="2710160" y="2421890"/>
                </a:lnTo>
                <a:lnTo>
                  <a:pt x="2724761" y="2429193"/>
                </a:lnTo>
                <a:lnTo>
                  <a:pt x="2740314" y="2435860"/>
                </a:lnTo>
                <a:lnTo>
                  <a:pt x="2755550" y="2442210"/>
                </a:lnTo>
                <a:lnTo>
                  <a:pt x="2771738" y="2448243"/>
                </a:lnTo>
                <a:lnTo>
                  <a:pt x="2788244" y="2453958"/>
                </a:lnTo>
                <a:lnTo>
                  <a:pt x="2805384" y="2459673"/>
                </a:lnTo>
                <a:lnTo>
                  <a:pt x="2822525" y="2465070"/>
                </a:lnTo>
                <a:lnTo>
                  <a:pt x="2840300" y="2470150"/>
                </a:lnTo>
                <a:lnTo>
                  <a:pt x="2858393" y="2474913"/>
                </a:lnTo>
                <a:lnTo>
                  <a:pt x="2877120" y="2479675"/>
                </a:lnTo>
                <a:lnTo>
                  <a:pt x="2895530" y="2483803"/>
                </a:lnTo>
                <a:lnTo>
                  <a:pt x="2914892" y="2487930"/>
                </a:lnTo>
                <a:lnTo>
                  <a:pt x="2934255" y="2491423"/>
                </a:lnTo>
                <a:lnTo>
                  <a:pt x="2953617" y="2494915"/>
                </a:lnTo>
                <a:lnTo>
                  <a:pt x="2973614" y="2498090"/>
                </a:lnTo>
                <a:lnTo>
                  <a:pt x="2993294" y="2501265"/>
                </a:lnTo>
                <a:lnTo>
                  <a:pt x="3013926" y="2503488"/>
                </a:lnTo>
                <a:lnTo>
                  <a:pt x="3033923" y="2506028"/>
                </a:lnTo>
                <a:lnTo>
                  <a:pt x="3054555" y="2508250"/>
                </a:lnTo>
                <a:lnTo>
                  <a:pt x="3074869" y="2509838"/>
                </a:lnTo>
                <a:lnTo>
                  <a:pt x="3095819" y="2511425"/>
                </a:lnTo>
                <a:lnTo>
                  <a:pt x="3116451" y="2512695"/>
                </a:lnTo>
                <a:lnTo>
                  <a:pt x="3137400" y="2513965"/>
                </a:lnTo>
                <a:lnTo>
                  <a:pt x="3158032" y="2514600"/>
                </a:lnTo>
                <a:lnTo>
                  <a:pt x="3178981" y="2514918"/>
                </a:lnTo>
                <a:lnTo>
                  <a:pt x="3199613" y="2514918"/>
                </a:lnTo>
                <a:lnTo>
                  <a:pt x="3224372" y="2514918"/>
                </a:lnTo>
                <a:lnTo>
                  <a:pt x="3249765" y="2514283"/>
                </a:lnTo>
                <a:lnTo>
                  <a:pt x="3274523" y="2513330"/>
                </a:lnTo>
                <a:lnTo>
                  <a:pt x="3299282" y="2511743"/>
                </a:lnTo>
                <a:lnTo>
                  <a:pt x="3324040" y="2510473"/>
                </a:lnTo>
                <a:lnTo>
                  <a:pt x="3348481" y="2507933"/>
                </a:lnTo>
                <a:lnTo>
                  <a:pt x="3372922" y="2505710"/>
                </a:lnTo>
                <a:lnTo>
                  <a:pt x="3397680" y="2502535"/>
                </a:lnTo>
                <a:lnTo>
                  <a:pt x="3421486" y="2499360"/>
                </a:lnTo>
                <a:lnTo>
                  <a:pt x="3445292" y="2495233"/>
                </a:lnTo>
                <a:lnTo>
                  <a:pt x="3468464" y="2491423"/>
                </a:lnTo>
                <a:lnTo>
                  <a:pt x="3491635" y="2486978"/>
                </a:lnTo>
                <a:lnTo>
                  <a:pt x="3514171" y="2481898"/>
                </a:lnTo>
                <a:lnTo>
                  <a:pt x="3536390" y="2476818"/>
                </a:lnTo>
                <a:lnTo>
                  <a:pt x="3557974" y="2471420"/>
                </a:lnTo>
                <a:lnTo>
                  <a:pt x="3579241" y="2465070"/>
                </a:lnTo>
                <a:lnTo>
                  <a:pt x="3599873" y="2458720"/>
                </a:lnTo>
                <a:lnTo>
                  <a:pt x="3619870" y="2452053"/>
                </a:lnTo>
                <a:lnTo>
                  <a:pt x="3639233" y="2444750"/>
                </a:lnTo>
                <a:lnTo>
                  <a:pt x="3657643" y="2437448"/>
                </a:lnTo>
                <a:lnTo>
                  <a:pt x="3676053" y="2429510"/>
                </a:lnTo>
                <a:lnTo>
                  <a:pt x="3692876" y="2421255"/>
                </a:lnTo>
                <a:lnTo>
                  <a:pt x="3709381" y="2412365"/>
                </a:lnTo>
                <a:lnTo>
                  <a:pt x="3724935" y="2403475"/>
                </a:lnTo>
                <a:lnTo>
                  <a:pt x="3739853" y="2393950"/>
                </a:lnTo>
                <a:lnTo>
                  <a:pt x="3753502" y="2384108"/>
                </a:lnTo>
                <a:lnTo>
                  <a:pt x="3766198" y="2374265"/>
                </a:lnTo>
                <a:lnTo>
                  <a:pt x="3772547" y="2368550"/>
                </a:lnTo>
                <a:lnTo>
                  <a:pt x="3777943" y="2363470"/>
                </a:lnTo>
                <a:lnTo>
                  <a:pt x="3783656" y="2358073"/>
                </a:lnTo>
                <a:lnTo>
                  <a:pt x="3789052" y="2352675"/>
                </a:lnTo>
                <a:lnTo>
                  <a:pt x="3793814" y="2346960"/>
                </a:lnTo>
                <a:lnTo>
                  <a:pt x="3798575" y="2341563"/>
                </a:lnTo>
                <a:lnTo>
                  <a:pt x="3803336" y="2335530"/>
                </a:lnTo>
                <a:lnTo>
                  <a:pt x="3807145" y="2329498"/>
                </a:lnTo>
                <a:lnTo>
                  <a:pt x="3811271" y="2323783"/>
                </a:lnTo>
                <a:lnTo>
                  <a:pt x="3815080" y="2317750"/>
                </a:lnTo>
                <a:close/>
                <a:moveTo>
                  <a:pt x="2989478" y="2307907"/>
                </a:moveTo>
                <a:lnTo>
                  <a:pt x="2989478" y="2423478"/>
                </a:lnTo>
                <a:lnTo>
                  <a:pt x="3009158" y="2426018"/>
                </a:lnTo>
                <a:lnTo>
                  <a:pt x="3029472" y="2428240"/>
                </a:lnTo>
                <a:lnTo>
                  <a:pt x="3049469" y="2430780"/>
                </a:lnTo>
                <a:lnTo>
                  <a:pt x="3070419" y="2432685"/>
                </a:lnTo>
                <a:lnTo>
                  <a:pt x="3070419" y="2317432"/>
                </a:lnTo>
                <a:lnTo>
                  <a:pt x="3049469" y="2315527"/>
                </a:lnTo>
                <a:lnTo>
                  <a:pt x="3029472" y="2313305"/>
                </a:lnTo>
                <a:lnTo>
                  <a:pt x="3009158" y="2310765"/>
                </a:lnTo>
                <a:lnTo>
                  <a:pt x="2989478" y="2307907"/>
                </a:lnTo>
                <a:close/>
                <a:moveTo>
                  <a:pt x="2827597" y="2271395"/>
                </a:moveTo>
                <a:lnTo>
                  <a:pt x="2827597" y="2388553"/>
                </a:lnTo>
                <a:lnTo>
                  <a:pt x="2846959" y="2393950"/>
                </a:lnTo>
                <a:lnTo>
                  <a:pt x="2866956" y="2399665"/>
                </a:lnTo>
                <a:lnTo>
                  <a:pt x="2887588" y="2404428"/>
                </a:lnTo>
                <a:lnTo>
                  <a:pt x="2908220" y="2408873"/>
                </a:lnTo>
                <a:lnTo>
                  <a:pt x="2908220" y="2292985"/>
                </a:lnTo>
                <a:lnTo>
                  <a:pt x="2887588" y="2288222"/>
                </a:lnTo>
                <a:lnTo>
                  <a:pt x="2866956" y="2282825"/>
                </a:lnTo>
                <a:lnTo>
                  <a:pt x="2846959" y="2277110"/>
                </a:lnTo>
                <a:lnTo>
                  <a:pt x="2827597" y="2271395"/>
                </a:lnTo>
                <a:close/>
                <a:moveTo>
                  <a:pt x="3717945" y="2227897"/>
                </a:moveTo>
                <a:lnTo>
                  <a:pt x="3711914" y="2232025"/>
                </a:lnTo>
                <a:lnTo>
                  <a:pt x="3704931" y="2235517"/>
                </a:lnTo>
                <a:lnTo>
                  <a:pt x="3696678" y="2239327"/>
                </a:lnTo>
                <a:lnTo>
                  <a:pt x="3688425" y="2242820"/>
                </a:lnTo>
                <a:lnTo>
                  <a:pt x="3671285" y="2249487"/>
                </a:lnTo>
                <a:lnTo>
                  <a:pt x="3656684" y="2255202"/>
                </a:lnTo>
                <a:lnTo>
                  <a:pt x="3656684" y="2356167"/>
                </a:lnTo>
                <a:lnTo>
                  <a:pt x="3665254" y="2351722"/>
                </a:lnTo>
                <a:lnTo>
                  <a:pt x="3674142" y="2347595"/>
                </a:lnTo>
                <a:lnTo>
                  <a:pt x="3682394" y="2342197"/>
                </a:lnTo>
                <a:lnTo>
                  <a:pt x="3690647" y="2337117"/>
                </a:lnTo>
                <a:lnTo>
                  <a:pt x="3698582" y="2331720"/>
                </a:lnTo>
                <a:lnTo>
                  <a:pt x="3705566" y="2326640"/>
                </a:lnTo>
                <a:lnTo>
                  <a:pt x="3711914" y="2321560"/>
                </a:lnTo>
                <a:lnTo>
                  <a:pt x="3717945" y="2316162"/>
                </a:lnTo>
                <a:lnTo>
                  <a:pt x="3717945" y="2227897"/>
                </a:lnTo>
                <a:close/>
                <a:moveTo>
                  <a:pt x="2665715" y="2187575"/>
                </a:moveTo>
                <a:lnTo>
                  <a:pt x="2665715" y="2305685"/>
                </a:lnTo>
                <a:lnTo>
                  <a:pt x="2668254" y="2308542"/>
                </a:lnTo>
                <a:lnTo>
                  <a:pt x="2671429" y="2311717"/>
                </a:lnTo>
                <a:lnTo>
                  <a:pt x="2678729" y="2318385"/>
                </a:lnTo>
                <a:lnTo>
                  <a:pt x="2687934" y="2325052"/>
                </a:lnTo>
                <a:lnTo>
                  <a:pt x="2698726" y="2332037"/>
                </a:lnTo>
                <a:lnTo>
                  <a:pt x="2710153" y="2339657"/>
                </a:lnTo>
                <a:lnTo>
                  <a:pt x="2722215" y="2346325"/>
                </a:lnTo>
                <a:lnTo>
                  <a:pt x="2734594" y="2352675"/>
                </a:lnTo>
                <a:lnTo>
                  <a:pt x="2746656" y="2358390"/>
                </a:lnTo>
                <a:lnTo>
                  <a:pt x="2746656" y="2239327"/>
                </a:lnTo>
                <a:lnTo>
                  <a:pt x="2734594" y="2233612"/>
                </a:lnTo>
                <a:lnTo>
                  <a:pt x="2723167" y="2227580"/>
                </a:lnTo>
                <a:lnTo>
                  <a:pt x="2712058" y="2221230"/>
                </a:lnTo>
                <a:lnTo>
                  <a:pt x="2701583" y="2214562"/>
                </a:lnTo>
                <a:lnTo>
                  <a:pt x="2691743" y="2208212"/>
                </a:lnTo>
                <a:lnTo>
                  <a:pt x="2682538" y="2201545"/>
                </a:lnTo>
                <a:lnTo>
                  <a:pt x="2673650" y="2194560"/>
                </a:lnTo>
                <a:lnTo>
                  <a:pt x="2665715" y="2187575"/>
                </a:lnTo>
                <a:close/>
                <a:moveTo>
                  <a:pt x="2609850" y="2081212"/>
                </a:moveTo>
                <a:lnTo>
                  <a:pt x="2613342" y="2087245"/>
                </a:lnTo>
                <a:lnTo>
                  <a:pt x="2617468" y="2092960"/>
                </a:lnTo>
                <a:lnTo>
                  <a:pt x="2621594" y="2098675"/>
                </a:lnTo>
                <a:lnTo>
                  <a:pt x="2626038" y="2104390"/>
                </a:lnTo>
                <a:lnTo>
                  <a:pt x="2631117" y="2110105"/>
                </a:lnTo>
                <a:lnTo>
                  <a:pt x="2635878" y="2115502"/>
                </a:lnTo>
                <a:lnTo>
                  <a:pt x="2641274" y="2120900"/>
                </a:lnTo>
                <a:lnTo>
                  <a:pt x="2646988" y="2126615"/>
                </a:lnTo>
                <a:lnTo>
                  <a:pt x="2658732" y="2136775"/>
                </a:lnTo>
                <a:lnTo>
                  <a:pt x="2671746" y="2146935"/>
                </a:lnTo>
                <a:lnTo>
                  <a:pt x="2685712" y="2157095"/>
                </a:lnTo>
                <a:lnTo>
                  <a:pt x="2700631" y="2165985"/>
                </a:lnTo>
                <a:lnTo>
                  <a:pt x="2715867" y="2175192"/>
                </a:lnTo>
                <a:lnTo>
                  <a:pt x="2732372" y="2183765"/>
                </a:lnTo>
                <a:lnTo>
                  <a:pt x="2749830" y="2192020"/>
                </a:lnTo>
                <a:lnTo>
                  <a:pt x="2767923" y="2199957"/>
                </a:lnTo>
                <a:lnTo>
                  <a:pt x="2786650" y="2207895"/>
                </a:lnTo>
                <a:lnTo>
                  <a:pt x="2805695" y="2214880"/>
                </a:lnTo>
                <a:lnTo>
                  <a:pt x="2826009" y="2221547"/>
                </a:lnTo>
                <a:lnTo>
                  <a:pt x="2846959" y="2227897"/>
                </a:lnTo>
                <a:lnTo>
                  <a:pt x="2867591" y="2234247"/>
                </a:lnTo>
                <a:lnTo>
                  <a:pt x="2889492" y="2239645"/>
                </a:lnTo>
                <a:lnTo>
                  <a:pt x="2912029" y="2245042"/>
                </a:lnTo>
                <a:lnTo>
                  <a:pt x="2934248" y="2250122"/>
                </a:lnTo>
                <a:lnTo>
                  <a:pt x="2957102" y="2254250"/>
                </a:lnTo>
                <a:lnTo>
                  <a:pt x="2980908" y="2258695"/>
                </a:lnTo>
                <a:lnTo>
                  <a:pt x="3004396" y="2262187"/>
                </a:lnTo>
                <a:lnTo>
                  <a:pt x="3028203" y="2265680"/>
                </a:lnTo>
                <a:lnTo>
                  <a:pt x="3052644" y="2268537"/>
                </a:lnTo>
                <a:lnTo>
                  <a:pt x="3077084" y="2271395"/>
                </a:lnTo>
                <a:lnTo>
                  <a:pt x="3101525" y="2273300"/>
                </a:lnTo>
                <a:lnTo>
                  <a:pt x="3125966" y="2275205"/>
                </a:lnTo>
                <a:lnTo>
                  <a:pt x="3150725" y="2276792"/>
                </a:lnTo>
                <a:lnTo>
                  <a:pt x="3175800" y="2277745"/>
                </a:lnTo>
                <a:lnTo>
                  <a:pt x="3200559" y="2278380"/>
                </a:lnTo>
                <a:lnTo>
                  <a:pt x="3225317" y="2278380"/>
                </a:lnTo>
                <a:lnTo>
                  <a:pt x="3246266" y="2278380"/>
                </a:lnTo>
                <a:lnTo>
                  <a:pt x="3267216" y="2278062"/>
                </a:lnTo>
                <a:lnTo>
                  <a:pt x="3288165" y="2277110"/>
                </a:lnTo>
                <a:lnTo>
                  <a:pt x="3308797" y="2276157"/>
                </a:lnTo>
                <a:lnTo>
                  <a:pt x="3329429" y="2274887"/>
                </a:lnTo>
                <a:lnTo>
                  <a:pt x="3350378" y="2273300"/>
                </a:lnTo>
                <a:lnTo>
                  <a:pt x="3371010" y="2271712"/>
                </a:lnTo>
                <a:lnTo>
                  <a:pt x="3391325" y="2269807"/>
                </a:lnTo>
                <a:lnTo>
                  <a:pt x="3411957" y="2267267"/>
                </a:lnTo>
                <a:lnTo>
                  <a:pt x="3431954" y="2264727"/>
                </a:lnTo>
                <a:lnTo>
                  <a:pt x="3451951" y="2261870"/>
                </a:lnTo>
                <a:lnTo>
                  <a:pt x="3471948" y="2258695"/>
                </a:lnTo>
                <a:lnTo>
                  <a:pt x="3491628" y="2255202"/>
                </a:lnTo>
                <a:lnTo>
                  <a:pt x="3510990" y="2251710"/>
                </a:lnTo>
                <a:lnTo>
                  <a:pt x="3530035" y="2247582"/>
                </a:lnTo>
                <a:lnTo>
                  <a:pt x="3548763" y="2243455"/>
                </a:lnTo>
                <a:lnTo>
                  <a:pt x="3567173" y="2239010"/>
                </a:lnTo>
                <a:lnTo>
                  <a:pt x="3585265" y="2233930"/>
                </a:lnTo>
                <a:lnTo>
                  <a:pt x="3603041" y="2229167"/>
                </a:lnTo>
                <a:lnTo>
                  <a:pt x="3620498" y="2223452"/>
                </a:lnTo>
                <a:lnTo>
                  <a:pt x="3637004" y="2218055"/>
                </a:lnTo>
                <a:lnTo>
                  <a:pt x="3653510" y="2212022"/>
                </a:lnTo>
                <a:lnTo>
                  <a:pt x="3669698" y="2206307"/>
                </a:lnTo>
                <a:lnTo>
                  <a:pt x="3685251" y="2199957"/>
                </a:lnTo>
                <a:lnTo>
                  <a:pt x="3700170" y="2193290"/>
                </a:lnTo>
                <a:lnTo>
                  <a:pt x="3714770" y="2185987"/>
                </a:lnTo>
                <a:lnTo>
                  <a:pt x="3728419" y="2179002"/>
                </a:lnTo>
                <a:lnTo>
                  <a:pt x="3741751" y="2171382"/>
                </a:lnTo>
                <a:lnTo>
                  <a:pt x="3754765" y="2164080"/>
                </a:lnTo>
                <a:lnTo>
                  <a:pt x="3767144" y="2156142"/>
                </a:lnTo>
                <a:lnTo>
                  <a:pt x="3778571" y="2147887"/>
                </a:lnTo>
                <a:lnTo>
                  <a:pt x="3789363" y="2139632"/>
                </a:lnTo>
                <a:lnTo>
                  <a:pt x="3789363" y="2247265"/>
                </a:lnTo>
                <a:lnTo>
                  <a:pt x="3788728" y="2247582"/>
                </a:lnTo>
                <a:lnTo>
                  <a:pt x="3788728" y="2252027"/>
                </a:lnTo>
                <a:lnTo>
                  <a:pt x="3788411" y="2256472"/>
                </a:lnTo>
                <a:lnTo>
                  <a:pt x="3787776" y="2261870"/>
                </a:lnTo>
                <a:lnTo>
                  <a:pt x="3786506" y="2267267"/>
                </a:lnTo>
                <a:lnTo>
                  <a:pt x="3785237" y="2272982"/>
                </a:lnTo>
                <a:lnTo>
                  <a:pt x="3783332" y="2278062"/>
                </a:lnTo>
                <a:lnTo>
                  <a:pt x="3781428" y="2283460"/>
                </a:lnTo>
                <a:lnTo>
                  <a:pt x="3778571" y="2289175"/>
                </a:lnTo>
                <a:lnTo>
                  <a:pt x="3775714" y="2294255"/>
                </a:lnTo>
                <a:lnTo>
                  <a:pt x="3772540" y="2299335"/>
                </a:lnTo>
                <a:lnTo>
                  <a:pt x="3769048" y="2304732"/>
                </a:lnTo>
                <a:lnTo>
                  <a:pt x="3765557" y="2310130"/>
                </a:lnTo>
                <a:lnTo>
                  <a:pt x="3761113" y="2315210"/>
                </a:lnTo>
                <a:lnTo>
                  <a:pt x="3756987" y="2320290"/>
                </a:lnTo>
                <a:lnTo>
                  <a:pt x="3752226" y="2325052"/>
                </a:lnTo>
                <a:lnTo>
                  <a:pt x="3747147" y="2330132"/>
                </a:lnTo>
                <a:lnTo>
                  <a:pt x="3741433" y="2334895"/>
                </a:lnTo>
                <a:lnTo>
                  <a:pt x="3736037" y="2339975"/>
                </a:lnTo>
                <a:lnTo>
                  <a:pt x="3723658" y="2349500"/>
                </a:lnTo>
                <a:lnTo>
                  <a:pt x="3710327" y="2358390"/>
                </a:lnTo>
                <a:lnTo>
                  <a:pt x="3696043" y="2367598"/>
                </a:lnTo>
                <a:lnTo>
                  <a:pt x="3680490" y="2376170"/>
                </a:lnTo>
                <a:lnTo>
                  <a:pt x="3663667" y="2384425"/>
                </a:lnTo>
                <a:lnTo>
                  <a:pt x="3646526" y="2392363"/>
                </a:lnTo>
                <a:lnTo>
                  <a:pt x="3627799" y="2400300"/>
                </a:lnTo>
                <a:lnTo>
                  <a:pt x="3608754" y="2407920"/>
                </a:lnTo>
                <a:lnTo>
                  <a:pt x="3588122" y="2414905"/>
                </a:lnTo>
                <a:lnTo>
                  <a:pt x="3566855" y="2421573"/>
                </a:lnTo>
                <a:lnTo>
                  <a:pt x="3544636" y="2427923"/>
                </a:lnTo>
                <a:lnTo>
                  <a:pt x="3522417" y="2433955"/>
                </a:lnTo>
                <a:lnTo>
                  <a:pt x="3498611" y="2439353"/>
                </a:lnTo>
                <a:lnTo>
                  <a:pt x="3474170" y="2444433"/>
                </a:lnTo>
                <a:lnTo>
                  <a:pt x="3449412" y="2449195"/>
                </a:lnTo>
                <a:lnTo>
                  <a:pt x="3423701" y="2453323"/>
                </a:lnTo>
                <a:lnTo>
                  <a:pt x="3397356" y="2457133"/>
                </a:lnTo>
                <a:lnTo>
                  <a:pt x="3370376" y="2460625"/>
                </a:lnTo>
                <a:lnTo>
                  <a:pt x="3343395" y="2463483"/>
                </a:lnTo>
                <a:lnTo>
                  <a:pt x="3315146" y="2465705"/>
                </a:lnTo>
                <a:lnTo>
                  <a:pt x="3286896" y="2467928"/>
                </a:lnTo>
                <a:lnTo>
                  <a:pt x="3258011" y="2468880"/>
                </a:lnTo>
                <a:lnTo>
                  <a:pt x="3228491" y="2469833"/>
                </a:lnTo>
                <a:lnTo>
                  <a:pt x="3198972" y="2470150"/>
                </a:lnTo>
                <a:lnTo>
                  <a:pt x="3168500" y="2469833"/>
                </a:lnTo>
                <a:lnTo>
                  <a:pt x="3138663" y="2468880"/>
                </a:lnTo>
                <a:lnTo>
                  <a:pt x="3109143" y="2467293"/>
                </a:lnTo>
                <a:lnTo>
                  <a:pt x="3080259" y="2465388"/>
                </a:lnTo>
                <a:lnTo>
                  <a:pt x="3051374" y="2463165"/>
                </a:lnTo>
                <a:lnTo>
                  <a:pt x="3023441" y="2459990"/>
                </a:lnTo>
                <a:lnTo>
                  <a:pt x="2996144" y="2456815"/>
                </a:lnTo>
                <a:lnTo>
                  <a:pt x="2969481" y="2452370"/>
                </a:lnTo>
                <a:lnTo>
                  <a:pt x="2943453" y="2447925"/>
                </a:lnTo>
                <a:lnTo>
                  <a:pt x="2917742" y="2443480"/>
                </a:lnTo>
                <a:lnTo>
                  <a:pt x="2892984" y="2437765"/>
                </a:lnTo>
                <a:lnTo>
                  <a:pt x="2869178" y="2432050"/>
                </a:lnTo>
                <a:lnTo>
                  <a:pt x="2846007" y="2426018"/>
                </a:lnTo>
                <a:lnTo>
                  <a:pt x="2823470" y="2419350"/>
                </a:lnTo>
                <a:lnTo>
                  <a:pt x="2802203" y="2412048"/>
                </a:lnTo>
                <a:lnTo>
                  <a:pt x="2781889" y="2405063"/>
                </a:lnTo>
                <a:lnTo>
                  <a:pt x="2762527" y="2397125"/>
                </a:lnTo>
                <a:lnTo>
                  <a:pt x="2743799" y="2389188"/>
                </a:lnTo>
                <a:lnTo>
                  <a:pt x="2726024" y="2380615"/>
                </a:lnTo>
                <a:lnTo>
                  <a:pt x="2709518" y="2372043"/>
                </a:lnTo>
                <a:lnTo>
                  <a:pt x="2694600" y="2362835"/>
                </a:lnTo>
                <a:lnTo>
                  <a:pt x="2679999" y="2353945"/>
                </a:lnTo>
                <a:lnTo>
                  <a:pt x="2666985" y="2343785"/>
                </a:lnTo>
                <a:lnTo>
                  <a:pt x="2660954" y="2339340"/>
                </a:lnTo>
                <a:lnTo>
                  <a:pt x="2655240" y="2333942"/>
                </a:lnTo>
                <a:lnTo>
                  <a:pt x="2650162" y="2328862"/>
                </a:lnTo>
                <a:lnTo>
                  <a:pt x="2645083" y="2324100"/>
                </a:lnTo>
                <a:lnTo>
                  <a:pt x="2639687" y="2319020"/>
                </a:lnTo>
                <a:lnTo>
                  <a:pt x="2635561" y="2313622"/>
                </a:lnTo>
                <a:lnTo>
                  <a:pt x="2631434" y="2308542"/>
                </a:lnTo>
                <a:lnTo>
                  <a:pt x="2627625" y="2303145"/>
                </a:lnTo>
                <a:lnTo>
                  <a:pt x="2624134" y="2297747"/>
                </a:lnTo>
                <a:lnTo>
                  <a:pt x="2620960" y="2292350"/>
                </a:lnTo>
                <a:lnTo>
                  <a:pt x="2618103" y="2286635"/>
                </a:lnTo>
                <a:lnTo>
                  <a:pt x="2615881" y="2281555"/>
                </a:lnTo>
                <a:lnTo>
                  <a:pt x="2613659" y="2275840"/>
                </a:lnTo>
                <a:lnTo>
                  <a:pt x="2612072" y="2270125"/>
                </a:lnTo>
                <a:lnTo>
                  <a:pt x="2610485" y="2264727"/>
                </a:lnTo>
                <a:lnTo>
                  <a:pt x="2609850" y="2259012"/>
                </a:lnTo>
                <a:lnTo>
                  <a:pt x="2609215" y="2253297"/>
                </a:lnTo>
                <a:lnTo>
                  <a:pt x="2609215" y="2247582"/>
                </a:lnTo>
                <a:lnTo>
                  <a:pt x="2608580" y="2247582"/>
                </a:lnTo>
                <a:lnTo>
                  <a:pt x="2608580" y="2101215"/>
                </a:lnTo>
                <a:lnTo>
                  <a:pt x="2608263" y="2097405"/>
                </a:lnTo>
                <a:lnTo>
                  <a:pt x="2608580" y="2089150"/>
                </a:lnTo>
                <a:lnTo>
                  <a:pt x="2609850" y="2081212"/>
                </a:lnTo>
                <a:close/>
                <a:moveTo>
                  <a:pt x="3270250" y="1882775"/>
                </a:moveTo>
                <a:lnTo>
                  <a:pt x="3307579" y="1890615"/>
                </a:lnTo>
                <a:lnTo>
                  <a:pt x="3314856" y="1892183"/>
                </a:lnTo>
                <a:lnTo>
                  <a:pt x="3321499" y="1894064"/>
                </a:lnTo>
                <a:lnTo>
                  <a:pt x="3326877" y="1895945"/>
                </a:lnTo>
                <a:lnTo>
                  <a:pt x="3331622" y="1898141"/>
                </a:lnTo>
                <a:lnTo>
                  <a:pt x="3336367" y="1900649"/>
                </a:lnTo>
                <a:lnTo>
                  <a:pt x="3340164" y="1902844"/>
                </a:lnTo>
                <a:lnTo>
                  <a:pt x="3348389" y="1908802"/>
                </a:lnTo>
                <a:lnTo>
                  <a:pt x="3351236" y="1911625"/>
                </a:lnTo>
                <a:lnTo>
                  <a:pt x="3353767" y="1914133"/>
                </a:lnTo>
                <a:lnTo>
                  <a:pt x="3355665" y="1916955"/>
                </a:lnTo>
                <a:lnTo>
                  <a:pt x="3356930" y="1919778"/>
                </a:lnTo>
                <a:lnTo>
                  <a:pt x="3357563" y="1922913"/>
                </a:lnTo>
                <a:lnTo>
                  <a:pt x="3357563" y="1925422"/>
                </a:lnTo>
                <a:lnTo>
                  <a:pt x="3357247" y="1928244"/>
                </a:lnTo>
                <a:lnTo>
                  <a:pt x="3355981" y="1931066"/>
                </a:lnTo>
                <a:lnTo>
                  <a:pt x="3354716" y="1933889"/>
                </a:lnTo>
                <a:lnTo>
                  <a:pt x="3352818" y="1936397"/>
                </a:lnTo>
                <a:lnTo>
                  <a:pt x="3350603" y="1939220"/>
                </a:lnTo>
                <a:lnTo>
                  <a:pt x="3347440" y="1941415"/>
                </a:lnTo>
                <a:lnTo>
                  <a:pt x="3344276" y="1943923"/>
                </a:lnTo>
                <a:lnTo>
                  <a:pt x="3340164" y="1945805"/>
                </a:lnTo>
                <a:lnTo>
                  <a:pt x="3336051" y="1947686"/>
                </a:lnTo>
                <a:lnTo>
                  <a:pt x="3331306" y="1949568"/>
                </a:lnTo>
                <a:lnTo>
                  <a:pt x="3324979" y="1951763"/>
                </a:lnTo>
                <a:lnTo>
                  <a:pt x="3318335" y="1953644"/>
                </a:lnTo>
                <a:lnTo>
                  <a:pt x="3310743" y="1955212"/>
                </a:lnTo>
                <a:lnTo>
                  <a:pt x="3303467" y="1956466"/>
                </a:lnTo>
                <a:lnTo>
                  <a:pt x="3295558" y="1957094"/>
                </a:lnTo>
                <a:lnTo>
                  <a:pt x="3287333" y="1958034"/>
                </a:lnTo>
                <a:lnTo>
                  <a:pt x="3270250" y="1958975"/>
                </a:lnTo>
                <a:lnTo>
                  <a:pt x="3270250" y="1882775"/>
                </a:lnTo>
                <a:close/>
                <a:moveTo>
                  <a:pt x="2635250" y="1862137"/>
                </a:moveTo>
                <a:lnTo>
                  <a:pt x="2635885" y="1868810"/>
                </a:lnTo>
                <a:lnTo>
                  <a:pt x="2636520" y="1875166"/>
                </a:lnTo>
                <a:lnTo>
                  <a:pt x="2637789" y="1881521"/>
                </a:lnTo>
                <a:lnTo>
                  <a:pt x="2639694" y="1887559"/>
                </a:lnTo>
                <a:lnTo>
                  <a:pt x="2641598" y="1893914"/>
                </a:lnTo>
                <a:lnTo>
                  <a:pt x="2644455" y="1900270"/>
                </a:lnTo>
                <a:lnTo>
                  <a:pt x="2647629" y="1906307"/>
                </a:lnTo>
                <a:lnTo>
                  <a:pt x="2650803" y="1912663"/>
                </a:lnTo>
                <a:lnTo>
                  <a:pt x="2654612" y="1918383"/>
                </a:lnTo>
                <a:lnTo>
                  <a:pt x="2659056" y="1924420"/>
                </a:lnTo>
                <a:lnTo>
                  <a:pt x="2663817" y="1930458"/>
                </a:lnTo>
                <a:lnTo>
                  <a:pt x="2668896" y="1936178"/>
                </a:lnTo>
                <a:lnTo>
                  <a:pt x="2673975" y="1941898"/>
                </a:lnTo>
                <a:lnTo>
                  <a:pt x="2680005" y="1947618"/>
                </a:lnTo>
                <a:lnTo>
                  <a:pt x="2686354" y="1953338"/>
                </a:lnTo>
                <a:lnTo>
                  <a:pt x="2692385" y="1958740"/>
                </a:lnTo>
                <a:lnTo>
                  <a:pt x="2692385" y="2069006"/>
                </a:lnTo>
                <a:lnTo>
                  <a:pt x="2695241" y="2071549"/>
                </a:lnTo>
                <a:lnTo>
                  <a:pt x="2698098" y="2074726"/>
                </a:lnTo>
                <a:lnTo>
                  <a:pt x="2705399" y="2081400"/>
                </a:lnTo>
                <a:lnTo>
                  <a:pt x="2714921" y="2088391"/>
                </a:lnTo>
                <a:lnTo>
                  <a:pt x="2725078" y="2095699"/>
                </a:lnTo>
                <a:lnTo>
                  <a:pt x="2737140" y="2103008"/>
                </a:lnTo>
                <a:lnTo>
                  <a:pt x="2748884" y="2109681"/>
                </a:lnTo>
                <a:lnTo>
                  <a:pt x="2761581" y="2116354"/>
                </a:lnTo>
                <a:lnTo>
                  <a:pt x="2773325" y="2121757"/>
                </a:lnTo>
                <a:lnTo>
                  <a:pt x="2773325" y="2007994"/>
                </a:lnTo>
                <a:lnTo>
                  <a:pt x="2792370" y="2016256"/>
                </a:lnTo>
                <a:lnTo>
                  <a:pt x="2812050" y="2024201"/>
                </a:lnTo>
                <a:lnTo>
                  <a:pt x="2832999" y="2031827"/>
                </a:lnTo>
                <a:lnTo>
                  <a:pt x="2854584" y="2038818"/>
                </a:lnTo>
                <a:lnTo>
                  <a:pt x="2854584" y="2151945"/>
                </a:lnTo>
                <a:lnTo>
                  <a:pt x="2873946" y="2157347"/>
                </a:lnTo>
                <a:lnTo>
                  <a:pt x="2893626" y="2162749"/>
                </a:lnTo>
                <a:lnTo>
                  <a:pt x="2914258" y="2167516"/>
                </a:lnTo>
                <a:lnTo>
                  <a:pt x="2935524" y="2172282"/>
                </a:lnTo>
                <a:lnTo>
                  <a:pt x="2935524" y="2060744"/>
                </a:lnTo>
                <a:lnTo>
                  <a:pt x="2955204" y="2064558"/>
                </a:lnTo>
                <a:lnTo>
                  <a:pt x="2974884" y="2068371"/>
                </a:lnTo>
                <a:lnTo>
                  <a:pt x="2995198" y="2071549"/>
                </a:lnTo>
                <a:lnTo>
                  <a:pt x="3016148" y="2075362"/>
                </a:lnTo>
                <a:lnTo>
                  <a:pt x="3016148" y="2186900"/>
                </a:lnTo>
                <a:lnTo>
                  <a:pt x="3035827" y="2189442"/>
                </a:lnTo>
                <a:lnTo>
                  <a:pt x="3056142" y="2191666"/>
                </a:lnTo>
                <a:lnTo>
                  <a:pt x="3076456" y="2194208"/>
                </a:lnTo>
                <a:lnTo>
                  <a:pt x="3097406" y="2196115"/>
                </a:lnTo>
                <a:lnTo>
                  <a:pt x="3097406" y="2084577"/>
                </a:lnTo>
                <a:lnTo>
                  <a:pt x="3117085" y="2086166"/>
                </a:lnTo>
                <a:lnTo>
                  <a:pt x="3137400" y="2087437"/>
                </a:lnTo>
                <a:lnTo>
                  <a:pt x="3157715" y="2088708"/>
                </a:lnTo>
                <a:lnTo>
                  <a:pt x="3178346" y="2089344"/>
                </a:lnTo>
                <a:lnTo>
                  <a:pt x="3178346" y="2200246"/>
                </a:lnTo>
                <a:lnTo>
                  <a:pt x="3201835" y="2201199"/>
                </a:lnTo>
                <a:lnTo>
                  <a:pt x="3225959" y="2201199"/>
                </a:lnTo>
                <a:lnTo>
                  <a:pt x="3258970" y="2200882"/>
                </a:lnTo>
                <a:lnTo>
                  <a:pt x="3258970" y="2089344"/>
                </a:lnTo>
                <a:lnTo>
                  <a:pt x="3291029" y="2088708"/>
                </a:lnTo>
                <a:lnTo>
                  <a:pt x="3322135" y="2087119"/>
                </a:lnTo>
                <a:lnTo>
                  <a:pt x="3352925" y="2084577"/>
                </a:lnTo>
                <a:lnTo>
                  <a:pt x="3383396" y="2082035"/>
                </a:lnTo>
                <a:lnTo>
                  <a:pt x="3412916" y="2078540"/>
                </a:lnTo>
                <a:lnTo>
                  <a:pt x="3441801" y="2074091"/>
                </a:lnTo>
                <a:lnTo>
                  <a:pt x="3470051" y="2069642"/>
                </a:lnTo>
                <a:lnTo>
                  <a:pt x="3497348" y="2064558"/>
                </a:lnTo>
                <a:lnTo>
                  <a:pt x="3524011" y="2058520"/>
                </a:lnTo>
                <a:lnTo>
                  <a:pt x="3549722" y="2052482"/>
                </a:lnTo>
                <a:lnTo>
                  <a:pt x="3574480" y="2046127"/>
                </a:lnTo>
                <a:lnTo>
                  <a:pt x="3598604" y="2038500"/>
                </a:lnTo>
                <a:lnTo>
                  <a:pt x="3621457" y="2030874"/>
                </a:lnTo>
                <a:lnTo>
                  <a:pt x="3643042" y="2023247"/>
                </a:lnTo>
                <a:lnTo>
                  <a:pt x="3663991" y="2014350"/>
                </a:lnTo>
                <a:lnTo>
                  <a:pt x="3683671" y="2005770"/>
                </a:lnTo>
                <a:lnTo>
                  <a:pt x="3683671" y="2119532"/>
                </a:lnTo>
                <a:lnTo>
                  <a:pt x="3692558" y="2115083"/>
                </a:lnTo>
                <a:lnTo>
                  <a:pt x="3701128" y="2110635"/>
                </a:lnTo>
                <a:lnTo>
                  <a:pt x="3709381" y="2105550"/>
                </a:lnTo>
                <a:lnTo>
                  <a:pt x="3717634" y="2100466"/>
                </a:lnTo>
                <a:lnTo>
                  <a:pt x="3725252" y="2095064"/>
                </a:lnTo>
                <a:lnTo>
                  <a:pt x="3732235" y="2089979"/>
                </a:lnTo>
                <a:lnTo>
                  <a:pt x="3738901" y="2084577"/>
                </a:lnTo>
                <a:lnTo>
                  <a:pt x="3744614" y="2079493"/>
                </a:lnTo>
                <a:lnTo>
                  <a:pt x="3744614" y="1970179"/>
                </a:lnTo>
                <a:lnTo>
                  <a:pt x="3752867" y="1964142"/>
                </a:lnTo>
                <a:lnTo>
                  <a:pt x="3760802" y="1958104"/>
                </a:lnTo>
                <a:lnTo>
                  <a:pt x="3767786" y="1951749"/>
                </a:lnTo>
                <a:lnTo>
                  <a:pt x="3774769" y="1945393"/>
                </a:lnTo>
                <a:lnTo>
                  <a:pt x="3781117" y="1939038"/>
                </a:lnTo>
                <a:lnTo>
                  <a:pt x="3786830" y="1932365"/>
                </a:lnTo>
                <a:lnTo>
                  <a:pt x="3792226" y="1925691"/>
                </a:lnTo>
                <a:lnTo>
                  <a:pt x="3796988" y="1919018"/>
                </a:lnTo>
                <a:lnTo>
                  <a:pt x="3801432" y="1912027"/>
                </a:lnTo>
                <a:lnTo>
                  <a:pt x="3805240" y="1905354"/>
                </a:lnTo>
                <a:lnTo>
                  <a:pt x="3808415" y="1898363"/>
                </a:lnTo>
                <a:lnTo>
                  <a:pt x="3811271" y="1891372"/>
                </a:lnTo>
                <a:lnTo>
                  <a:pt x="3813176" y="1884063"/>
                </a:lnTo>
                <a:lnTo>
                  <a:pt x="3814763" y="1877072"/>
                </a:lnTo>
                <a:lnTo>
                  <a:pt x="3816033" y="1869446"/>
                </a:lnTo>
                <a:lnTo>
                  <a:pt x="3816350" y="1862455"/>
                </a:lnTo>
                <a:lnTo>
                  <a:pt x="3816350" y="2010536"/>
                </a:lnTo>
                <a:lnTo>
                  <a:pt x="3816033" y="2010854"/>
                </a:lnTo>
                <a:lnTo>
                  <a:pt x="3815398" y="2019434"/>
                </a:lnTo>
                <a:lnTo>
                  <a:pt x="3814763" y="2025154"/>
                </a:lnTo>
                <a:lnTo>
                  <a:pt x="3813493" y="2030556"/>
                </a:lnTo>
                <a:lnTo>
                  <a:pt x="3811906" y="2036276"/>
                </a:lnTo>
                <a:lnTo>
                  <a:pt x="3810319" y="2041678"/>
                </a:lnTo>
                <a:lnTo>
                  <a:pt x="3808097" y="2046762"/>
                </a:lnTo>
                <a:lnTo>
                  <a:pt x="3805558" y="2052482"/>
                </a:lnTo>
                <a:lnTo>
                  <a:pt x="3803019" y="2057567"/>
                </a:lnTo>
                <a:lnTo>
                  <a:pt x="3799844" y="2062969"/>
                </a:lnTo>
                <a:lnTo>
                  <a:pt x="3796036" y="2068053"/>
                </a:lnTo>
                <a:lnTo>
                  <a:pt x="3792226" y="2073137"/>
                </a:lnTo>
                <a:lnTo>
                  <a:pt x="3788418" y="2078540"/>
                </a:lnTo>
                <a:lnTo>
                  <a:pt x="3783974" y="2083624"/>
                </a:lnTo>
                <a:lnTo>
                  <a:pt x="3779212" y="2088391"/>
                </a:lnTo>
                <a:lnTo>
                  <a:pt x="3774134" y="2093475"/>
                </a:lnTo>
                <a:lnTo>
                  <a:pt x="3768420" y="2098241"/>
                </a:lnTo>
                <a:lnTo>
                  <a:pt x="3763024" y="2103326"/>
                </a:lnTo>
                <a:lnTo>
                  <a:pt x="3750963" y="2112859"/>
                </a:lnTo>
                <a:lnTo>
                  <a:pt x="3737314" y="2121757"/>
                </a:lnTo>
                <a:lnTo>
                  <a:pt x="3722713" y="2130972"/>
                </a:lnTo>
                <a:lnTo>
                  <a:pt x="3707477" y="2139552"/>
                </a:lnTo>
                <a:lnTo>
                  <a:pt x="3690971" y="2147814"/>
                </a:lnTo>
                <a:lnTo>
                  <a:pt x="3673513" y="2156076"/>
                </a:lnTo>
                <a:lnTo>
                  <a:pt x="3655103" y="2163702"/>
                </a:lnTo>
                <a:lnTo>
                  <a:pt x="3635424" y="2171011"/>
                </a:lnTo>
                <a:lnTo>
                  <a:pt x="3615109" y="2178320"/>
                </a:lnTo>
                <a:lnTo>
                  <a:pt x="3593842" y="2184993"/>
                </a:lnTo>
                <a:lnTo>
                  <a:pt x="3571941" y="2191349"/>
                </a:lnTo>
                <a:lnTo>
                  <a:pt x="3549087" y="2197068"/>
                </a:lnTo>
                <a:lnTo>
                  <a:pt x="3525281" y="2202788"/>
                </a:lnTo>
                <a:lnTo>
                  <a:pt x="3501157" y="2207873"/>
                </a:lnTo>
                <a:lnTo>
                  <a:pt x="3476082" y="2212639"/>
                </a:lnTo>
                <a:lnTo>
                  <a:pt x="3450371" y="2217088"/>
                </a:lnTo>
                <a:lnTo>
                  <a:pt x="3424343" y="2220584"/>
                </a:lnTo>
                <a:lnTo>
                  <a:pt x="3397680" y="2224079"/>
                </a:lnTo>
                <a:lnTo>
                  <a:pt x="3370065" y="2226939"/>
                </a:lnTo>
                <a:lnTo>
                  <a:pt x="3341815" y="2229163"/>
                </a:lnTo>
                <a:lnTo>
                  <a:pt x="3313565" y="2231070"/>
                </a:lnTo>
                <a:lnTo>
                  <a:pt x="3284680" y="2232341"/>
                </a:lnTo>
                <a:lnTo>
                  <a:pt x="3255478" y="2233294"/>
                </a:lnTo>
                <a:lnTo>
                  <a:pt x="3225959" y="2233612"/>
                </a:lnTo>
                <a:lnTo>
                  <a:pt x="3195487" y="2233294"/>
                </a:lnTo>
                <a:lnTo>
                  <a:pt x="3165650" y="2232341"/>
                </a:lnTo>
                <a:lnTo>
                  <a:pt x="3136130" y="2231070"/>
                </a:lnTo>
                <a:lnTo>
                  <a:pt x="3106928" y="2229163"/>
                </a:lnTo>
                <a:lnTo>
                  <a:pt x="3078678" y="2226303"/>
                </a:lnTo>
                <a:lnTo>
                  <a:pt x="3050428" y="2223761"/>
                </a:lnTo>
                <a:lnTo>
                  <a:pt x="3022813" y="2220266"/>
                </a:lnTo>
                <a:lnTo>
                  <a:pt x="2996150" y="2216135"/>
                </a:lnTo>
                <a:lnTo>
                  <a:pt x="2970122" y="2211368"/>
                </a:lnTo>
                <a:lnTo>
                  <a:pt x="2944729" y="2206602"/>
                </a:lnTo>
                <a:lnTo>
                  <a:pt x="2919971" y="2201199"/>
                </a:lnTo>
                <a:lnTo>
                  <a:pt x="2895847" y="2195797"/>
                </a:lnTo>
                <a:lnTo>
                  <a:pt x="2872994" y="2189442"/>
                </a:lnTo>
                <a:lnTo>
                  <a:pt x="2850775" y="2182769"/>
                </a:lnTo>
                <a:lnTo>
                  <a:pt x="2829190" y="2175460"/>
                </a:lnTo>
                <a:lnTo>
                  <a:pt x="2808876" y="2168469"/>
                </a:lnTo>
                <a:lnTo>
                  <a:pt x="2789196" y="2160525"/>
                </a:lnTo>
                <a:lnTo>
                  <a:pt x="2770469" y="2152580"/>
                </a:lnTo>
                <a:lnTo>
                  <a:pt x="2753328" y="2144001"/>
                </a:lnTo>
                <a:lnTo>
                  <a:pt x="2736823" y="2135103"/>
                </a:lnTo>
                <a:lnTo>
                  <a:pt x="2721269" y="2126205"/>
                </a:lnTo>
                <a:lnTo>
                  <a:pt x="2706986" y="2116990"/>
                </a:lnTo>
                <a:lnTo>
                  <a:pt x="2693972" y="2107139"/>
                </a:lnTo>
                <a:lnTo>
                  <a:pt x="2688258" y="2102372"/>
                </a:lnTo>
                <a:lnTo>
                  <a:pt x="2682227" y="2097288"/>
                </a:lnTo>
                <a:lnTo>
                  <a:pt x="2676831" y="2092522"/>
                </a:lnTo>
                <a:lnTo>
                  <a:pt x="2671753" y="2087437"/>
                </a:lnTo>
                <a:lnTo>
                  <a:pt x="2666991" y="2082353"/>
                </a:lnTo>
                <a:lnTo>
                  <a:pt x="2662548" y="2076951"/>
                </a:lnTo>
                <a:lnTo>
                  <a:pt x="2658104" y="2071549"/>
                </a:lnTo>
                <a:lnTo>
                  <a:pt x="2654612" y="2066464"/>
                </a:lnTo>
                <a:lnTo>
                  <a:pt x="2651121" y="2061062"/>
                </a:lnTo>
                <a:lnTo>
                  <a:pt x="2647947" y="2055342"/>
                </a:lnTo>
                <a:lnTo>
                  <a:pt x="2645090" y="2050258"/>
                </a:lnTo>
                <a:lnTo>
                  <a:pt x="2642868" y="2044856"/>
                </a:lnTo>
                <a:lnTo>
                  <a:pt x="2640329" y="2039454"/>
                </a:lnTo>
                <a:lnTo>
                  <a:pt x="2638742" y="2033416"/>
                </a:lnTo>
                <a:lnTo>
                  <a:pt x="2637789" y="2027696"/>
                </a:lnTo>
                <a:lnTo>
                  <a:pt x="2636520" y="2022294"/>
                </a:lnTo>
                <a:lnTo>
                  <a:pt x="2636202" y="2016256"/>
                </a:lnTo>
                <a:lnTo>
                  <a:pt x="2635885" y="2010854"/>
                </a:lnTo>
                <a:lnTo>
                  <a:pt x="2635250" y="2010854"/>
                </a:lnTo>
                <a:lnTo>
                  <a:pt x="2635250" y="1862137"/>
                </a:lnTo>
                <a:close/>
                <a:moveTo>
                  <a:pt x="3815353" y="1849331"/>
                </a:moveTo>
                <a:lnTo>
                  <a:pt x="3816061" y="1854393"/>
                </a:lnTo>
                <a:lnTo>
                  <a:pt x="3816350" y="1860279"/>
                </a:lnTo>
                <a:lnTo>
                  <a:pt x="3816061" y="1862137"/>
                </a:lnTo>
                <a:lnTo>
                  <a:pt x="3816061" y="1859040"/>
                </a:lnTo>
                <a:lnTo>
                  <a:pt x="3815773" y="1853154"/>
                </a:lnTo>
                <a:lnTo>
                  <a:pt x="3815353" y="1849331"/>
                </a:lnTo>
                <a:close/>
                <a:moveTo>
                  <a:pt x="2636143" y="1848861"/>
                </a:moveTo>
                <a:lnTo>
                  <a:pt x="2635885" y="1853247"/>
                </a:lnTo>
                <a:lnTo>
                  <a:pt x="2635250" y="1859280"/>
                </a:lnTo>
                <a:lnTo>
                  <a:pt x="2635250" y="1854517"/>
                </a:lnTo>
                <a:lnTo>
                  <a:pt x="2636143" y="1848861"/>
                </a:lnTo>
                <a:close/>
                <a:moveTo>
                  <a:pt x="3814618" y="1842622"/>
                </a:moveTo>
                <a:lnTo>
                  <a:pt x="3815195" y="1847888"/>
                </a:lnTo>
                <a:lnTo>
                  <a:pt x="3815353" y="1849331"/>
                </a:lnTo>
                <a:lnTo>
                  <a:pt x="3815195" y="1848198"/>
                </a:lnTo>
                <a:lnTo>
                  <a:pt x="3814618" y="1842622"/>
                </a:lnTo>
                <a:close/>
                <a:moveTo>
                  <a:pt x="2638425" y="1836737"/>
                </a:moveTo>
                <a:lnTo>
                  <a:pt x="2636838" y="1842770"/>
                </a:lnTo>
                <a:lnTo>
                  <a:pt x="2636202" y="1848485"/>
                </a:lnTo>
                <a:lnTo>
                  <a:pt x="2636143" y="1848861"/>
                </a:lnTo>
                <a:lnTo>
                  <a:pt x="2636202" y="1847850"/>
                </a:lnTo>
                <a:lnTo>
                  <a:pt x="2636838" y="1842452"/>
                </a:lnTo>
                <a:lnTo>
                  <a:pt x="2638425" y="1836737"/>
                </a:lnTo>
                <a:close/>
                <a:moveTo>
                  <a:pt x="3187700" y="1751012"/>
                </a:moveTo>
                <a:lnTo>
                  <a:pt x="3187700" y="1827212"/>
                </a:lnTo>
                <a:lnTo>
                  <a:pt x="3172031" y="1824063"/>
                </a:lnTo>
                <a:lnTo>
                  <a:pt x="3153163" y="1820285"/>
                </a:lnTo>
                <a:lnTo>
                  <a:pt x="3144209" y="1818396"/>
                </a:lnTo>
                <a:lnTo>
                  <a:pt x="3136535" y="1816191"/>
                </a:lnTo>
                <a:lnTo>
                  <a:pt x="3129179" y="1813987"/>
                </a:lnTo>
                <a:lnTo>
                  <a:pt x="3122144" y="1811153"/>
                </a:lnTo>
                <a:lnTo>
                  <a:pt x="3115749" y="1808005"/>
                </a:lnTo>
                <a:lnTo>
                  <a:pt x="3109673" y="1804541"/>
                </a:lnTo>
                <a:lnTo>
                  <a:pt x="3106475" y="1801707"/>
                </a:lnTo>
                <a:lnTo>
                  <a:pt x="3103917" y="1799503"/>
                </a:lnTo>
                <a:lnTo>
                  <a:pt x="3101998" y="1796669"/>
                </a:lnTo>
                <a:lnTo>
                  <a:pt x="3100399" y="1793835"/>
                </a:lnTo>
                <a:lnTo>
                  <a:pt x="3099120" y="1791001"/>
                </a:lnTo>
                <a:lnTo>
                  <a:pt x="3098800" y="1788167"/>
                </a:lnTo>
                <a:lnTo>
                  <a:pt x="3098800" y="1785334"/>
                </a:lnTo>
                <a:lnTo>
                  <a:pt x="3099120" y="1782500"/>
                </a:lnTo>
                <a:lnTo>
                  <a:pt x="3099759" y="1779351"/>
                </a:lnTo>
                <a:lnTo>
                  <a:pt x="3101358" y="1777147"/>
                </a:lnTo>
                <a:lnTo>
                  <a:pt x="3103597" y="1774313"/>
                </a:lnTo>
                <a:lnTo>
                  <a:pt x="3105835" y="1771794"/>
                </a:lnTo>
                <a:lnTo>
                  <a:pt x="3108713" y="1769275"/>
                </a:lnTo>
                <a:lnTo>
                  <a:pt x="3112231" y="1767386"/>
                </a:lnTo>
                <a:lnTo>
                  <a:pt x="3116068" y="1765182"/>
                </a:lnTo>
                <a:lnTo>
                  <a:pt x="3120545" y="1763607"/>
                </a:lnTo>
                <a:lnTo>
                  <a:pt x="3127581" y="1760773"/>
                </a:lnTo>
                <a:lnTo>
                  <a:pt x="3135255" y="1758884"/>
                </a:lnTo>
                <a:lnTo>
                  <a:pt x="3143250" y="1756680"/>
                </a:lnTo>
                <a:lnTo>
                  <a:pt x="3151564" y="1755106"/>
                </a:lnTo>
                <a:lnTo>
                  <a:pt x="3160199" y="1753531"/>
                </a:lnTo>
                <a:lnTo>
                  <a:pt x="3169472" y="1752587"/>
                </a:lnTo>
                <a:lnTo>
                  <a:pt x="3178426" y="1751642"/>
                </a:lnTo>
                <a:lnTo>
                  <a:pt x="3187700" y="1751012"/>
                </a:lnTo>
                <a:close/>
                <a:moveTo>
                  <a:pt x="3203106" y="1692876"/>
                </a:moveTo>
                <a:lnTo>
                  <a:pt x="3200250" y="1693193"/>
                </a:lnTo>
                <a:lnTo>
                  <a:pt x="3197710" y="1693827"/>
                </a:lnTo>
                <a:lnTo>
                  <a:pt x="3194854" y="1694144"/>
                </a:lnTo>
                <a:lnTo>
                  <a:pt x="3192949" y="1694778"/>
                </a:lnTo>
                <a:lnTo>
                  <a:pt x="3191045" y="1696045"/>
                </a:lnTo>
                <a:lnTo>
                  <a:pt x="3189458" y="1697313"/>
                </a:lnTo>
                <a:lnTo>
                  <a:pt x="3188506" y="1698581"/>
                </a:lnTo>
                <a:lnTo>
                  <a:pt x="3188188" y="1699532"/>
                </a:lnTo>
                <a:lnTo>
                  <a:pt x="3188188" y="1720450"/>
                </a:lnTo>
                <a:lnTo>
                  <a:pt x="3171684" y="1721718"/>
                </a:lnTo>
                <a:lnTo>
                  <a:pt x="3155179" y="1723620"/>
                </a:lnTo>
                <a:lnTo>
                  <a:pt x="3139309" y="1726155"/>
                </a:lnTo>
                <a:lnTo>
                  <a:pt x="3123756" y="1728691"/>
                </a:lnTo>
                <a:lnTo>
                  <a:pt x="3108838" y="1731860"/>
                </a:lnTo>
                <a:lnTo>
                  <a:pt x="3095190" y="1735347"/>
                </a:lnTo>
                <a:lnTo>
                  <a:pt x="3081542" y="1739784"/>
                </a:lnTo>
                <a:lnTo>
                  <a:pt x="3069480" y="1744538"/>
                </a:lnTo>
                <a:lnTo>
                  <a:pt x="3061228" y="1748342"/>
                </a:lnTo>
                <a:lnTo>
                  <a:pt x="3053293" y="1752462"/>
                </a:lnTo>
                <a:lnTo>
                  <a:pt x="3046310" y="1756582"/>
                </a:lnTo>
                <a:lnTo>
                  <a:pt x="3040280" y="1761019"/>
                </a:lnTo>
                <a:lnTo>
                  <a:pt x="3034884" y="1765774"/>
                </a:lnTo>
                <a:lnTo>
                  <a:pt x="3030440" y="1770528"/>
                </a:lnTo>
                <a:lnTo>
                  <a:pt x="3026949" y="1775282"/>
                </a:lnTo>
                <a:lnTo>
                  <a:pt x="3024092" y="1780353"/>
                </a:lnTo>
                <a:lnTo>
                  <a:pt x="3022505" y="1785107"/>
                </a:lnTo>
                <a:lnTo>
                  <a:pt x="3021235" y="1790179"/>
                </a:lnTo>
                <a:lnTo>
                  <a:pt x="3021235" y="1794933"/>
                </a:lnTo>
                <a:lnTo>
                  <a:pt x="3022505" y="1800004"/>
                </a:lnTo>
                <a:lnTo>
                  <a:pt x="3024092" y="1805075"/>
                </a:lnTo>
                <a:lnTo>
                  <a:pt x="3026949" y="1809829"/>
                </a:lnTo>
                <a:lnTo>
                  <a:pt x="3030758" y="1814583"/>
                </a:lnTo>
                <a:lnTo>
                  <a:pt x="3035519" y="1819338"/>
                </a:lnTo>
                <a:lnTo>
                  <a:pt x="3040597" y="1823775"/>
                </a:lnTo>
                <a:lnTo>
                  <a:pt x="3046310" y="1827578"/>
                </a:lnTo>
                <a:lnTo>
                  <a:pt x="3052976" y="1831065"/>
                </a:lnTo>
                <a:lnTo>
                  <a:pt x="3059958" y="1835185"/>
                </a:lnTo>
                <a:lnTo>
                  <a:pt x="3067893" y="1838354"/>
                </a:lnTo>
                <a:lnTo>
                  <a:pt x="3076146" y="1841524"/>
                </a:lnTo>
                <a:lnTo>
                  <a:pt x="3084716" y="1844059"/>
                </a:lnTo>
                <a:lnTo>
                  <a:pt x="3094555" y="1846595"/>
                </a:lnTo>
                <a:lnTo>
                  <a:pt x="3130104" y="1853885"/>
                </a:lnTo>
                <a:lnTo>
                  <a:pt x="3188188" y="1865929"/>
                </a:lnTo>
                <a:lnTo>
                  <a:pt x="3188188" y="1956259"/>
                </a:lnTo>
                <a:lnTo>
                  <a:pt x="3173588" y="1954357"/>
                </a:lnTo>
                <a:lnTo>
                  <a:pt x="3159305" y="1952455"/>
                </a:lnTo>
                <a:lnTo>
                  <a:pt x="3152005" y="1951187"/>
                </a:lnTo>
                <a:lnTo>
                  <a:pt x="3144070" y="1949603"/>
                </a:lnTo>
                <a:lnTo>
                  <a:pt x="3127565" y="1945799"/>
                </a:lnTo>
                <a:lnTo>
                  <a:pt x="3111695" y="1941362"/>
                </a:lnTo>
                <a:lnTo>
                  <a:pt x="3098681" y="1936608"/>
                </a:lnTo>
                <a:lnTo>
                  <a:pt x="3095190" y="1935657"/>
                </a:lnTo>
                <a:lnTo>
                  <a:pt x="3091699" y="1934072"/>
                </a:lnTo>
                <a:lnTo>
                  <a:pt x="3088842" y="1932805"/>
                </a:lnTo>
                <a:lnTo>
                  <a:pt x="3088524" y="1932488"/>
                </a:lnTo>
                <a:lnTo>
                  <a:pt x="3084398" y="1929952"/>
                </a:lnTo>
                <a:lnTo>
                  <a:pt x="3082176" y="1928684"/>
                </a:lnTo>
                <a:lnTo>
                  <a:pt x="3079637" y="1927733"/>
                </a:lnTo>
                <a:lnTo>
                  <a:pt x="3077415" y="1926783"/>
                </a:lnTo>
                <a:lnTo>
                  <a:pt x="3074559" y="1926149"/>
                </a:lnTo>
                <a:lnTo>
                  <a:pt x="3068211" y="1925198"/>
                </a:lnTo>
                <a:lnTo>
                  <a:pt x="3061863" y="1924881"/>
                </a:lnTo>
                <a:lnTo>
                  <a:pt x="3055197" y="1925515"/>
                </a:lnTo>
                <a:lnTo>
                  <a:pt x="3048532" y="1926466"/>
                </a:lnTo>
                <a:lnTo>
                  <a:pt x="3042184" y="1928050"/>
                </a:lnTo>
                <a:lnTo>
                  <a:pt x="3035836" y="1929952"/>
                </a:lnTo>
                <a:lnTo>
                  <a:pt x="3030123" y="1932488"/>
                </a:lnTo>
                <a:lnTo>
                  <a:pt x="3025044" y="1934706"/>
                </a:lnTo>
                <a:lnTo>
                  <a:pt x="3020918" y="1937559"/>
                </a:lnTo>
                <a:lnTo>
                  <a:pt x="3017427" y="1940728"/>
                </a:lnTo>
                <a:lnTo>
                  <a:pt x="3016157" y="1941679"/>
                </a:lnTo>
                <a:lnTo>
                  <a:pt x="3015522" y="1943264"/>
                </a:lnTo>
                <a:lnTo>
                  <a:pt x="3015205" y="1944849"/>
                </a:lnTo>
                <a:lnTo>
                  <a:pt x="3015205" y="1946116"/>
                </a:lnTo>
                <a:lnTo>
                  <a:pt x="3015205" y="1947701"/>
                </a:lnTo>
                <a:lnTo>
                  <a:pt x="3015840" y="1948969"/>
                </a:lnTo>
                <a:lnTo>
                  <a:pt x="3017109" y="1950554"/>
                </a:lnTo>
                <a:lnTo>
                  <a:pt x="3018696" y="1951504"/>
                </a:lnTo>
                <a:lnTo>
                  <a:pt x="3025044" y="1955625"/>
                </a:lnTo>
                <a:lnTo>
                  <a:pt x="3032027" y="1959428"/>
                </a:lnTo>
                <a:lnTo>
                  <a:pt x="3039962" y="1962915"/>
                </a:lnTo>
                <a:lnTo>
                  <a:pt x="3048532" y="1966084"/>
                </a:lnTo>
                <a:lnTo>
                  <a:pt x="3057737" y="1969253"/>
                </a:lnTo>
                <a:lnTo>
                  <a:pt x="3067576" y="1972106"/>
                </a:lnTo>
                <a:lnTo>
                  <a:pt x="3077733" y="1974959"/>
                </a:lnTo>
                <a:lnTo>
                  <a:pt x="3088842" y="1977177"/>
                </a:lnTo>
                <a:lnTo>
                  <a:pt x="3100268" y="1979713"/>
                </a:lnTo>
                <a:lnTo>
                  <a:pt x="3111695" y="1981614"/>
                </a:lnTo>
                <a:lnTo>
                  <a:pt x="3123756" y="1983516"/>
                </a:lnTo>
                <a:lnTo>
                  <a:pt x="3136452" y="1985101"/>
                </a:lnTo>
                <a:lnTo>
                  <a:pt x="3149148" y="1986369"/>
                </a:lnTo>
                <a:lnTo>
                  <a:pt x="3162162" y="1987636"/>
                </a:lnTo>
                <a:lnTo>
                  <a:pt x="3188188" y="1989538"/>
                </a:lnTo>
                <a:lnTo>
                  <a:pt x="3188188" y="2009823"/>
                </a:lnTo>
                <a:lnTo>
                  <a:pt x="3188506" y="2011407"/>
                </a:lnTo>
                <a:lnTo>
                  <a:pt x="3189458" y="2012675"/>
                </a:lnTo>
                <a:lnTo>
                  <a:pt x="3191045" y="2013626"/>
                </a:lnTo>
                <a:lnTo>
                  <a:pt x="3192949" y="2014577"/>
                </a:lnTo>
                <a:lnTo>
                  <a:pt x="3194854" y="2015528"/>
                </a:lnTo>
                <a:lnTo>
                  <a:pt x="3197710" y="2015845"/>
                </a:lnTo>
                <a:lnTo>
                  <a:pt x="3200250" y="2016162"/>
                </a:lnTo>
                <a:lnTo>
                  <a:pt x="3203106" y="2016479"/>
                </a:lnTo>
                <a:lnTo>
                  <a:pt x="3254843" y="2016479"/>
                </a:lnTo>
                <a:lnTo>
                  <a:pt x="3258017" y="2016162"/>
                </a:lnTo>
                <a:lnTo>
                  <a:pt x="3260556" y="2015845"/>
                </a:lnTo>
                <a:lnTo>
                  <a:pt x="3263413" y="2015528"/>
                </a:lnTo>
                <a:lnTo>
                  <a:pt x="3265317" y="2014577"/>
                </a:lnTo>
                <a:lnTo>
                  <a:pt x="3267539" y="2013626"/>
                </a:lnTo>
                <a:lnTo>
                  <a:pt x="3269126" y="2012675"/>
                </a:lnTo>
                <a:lnTo>
                  <a:pt x="3269761" y="2011407"/>
                </a:lnTo>
                <a:lnTo>
                  <a:pt x="3270078" y="2009823"/>
                </a:lnTo>
                <a:lnTo>
                  <a:pt x="3270078" y="1988587"/>
                </a:lnTo>
                <a:lnTo>
                  <a:pt x="3286265" y="1987636"/>
                </a:lnTo>
                <a:lnTo>
                  <a:pt x="3302136" y="1986369"/>
                </a:lnTo>
                <a:lnTo>
                  <a:pt x="3317371" y="1984467"/>
                </a:lnTo>
                <a:lnTo>
                  <a:pt x="3331971" y="1981931"/>
                </a:lnTo>
                <a:lnTo>
                  <a:pt x="3345937" y="1979079"/>
                </a:lnTo>
                <a:lnTo>
                  <a:pt x="3358950" y="1976543"/>
                </a:lnTo>
                <a:lnTo>
                  <a:pt x="3370694" y="1973057"/>
                </a:lnTo>
                <a:lnTo>
                  <a:pt x="3381486" y="1968937"/>
                </a:lnTo>
                <a:lnTo>
                  <a:pt x="3390056" y="1965450"/>
                </a:lnTo>
                <a:lnTo>
                  <a:pt x="3398308" y="1961964"/>
                </a:lnTo>
                <a:lnTo>
                  <a:pt x="3405291" y="1957843"/>
                </a:lnTo>
                <a:lnTo>
                  <a:pt x="3411956" y="1953723"/>
                </a:lnTo>
                <a:lnTo>
                  <a:pt x="3417670" y="1949286"/>
                </a:lnTo>
                <a:lnTo>
                  <a:pt x="3422748" y="1944849"/>
                </a:lnTo>
                <a:lnTo>
                  <a:pt x="3427192" y="1940094"/>
                </a:lnTo>
                <a:lnTo>
                  <a:pt x="3430683" y="1935657"/>
                </a:lnTo>
                <a:lnTo>
                  <a:pt x="3433540" y="1930903"/>
                </a:lnTo>
                <a:lnTo>
                  <a:pt x="3435444" y="1926149"/>
                </a:lnTo>
                <a:lnTo>
                  <a:pt x="3436396" y="1921078"/>
                </a:lnTo>
                <a:lnTo>
                  <a:pt x="3437031" y="1916323"/>
                </a:lnTo>
                <a:lnTo>
                  <a:pt x="3436079" y="1910935"/>
                </a:lnTo>
                <a:lnTo>
                  <a:pt x="3434492" y="1905864"/>
                </a:lnTo>
                <a:lnTo>
                  <a:pt x="3432270" y="1901110"/>
                </a:lnTo>
                <a:lnTo>
                  <a:pt x="3429096" y="1896039"/>
                </a:lnTo>
                <a:lnTo>
                  <a:pt x="3426557" y="1893820"/>
                </a:lnTo>
                <a:lnTo>
                  <a:pt x="3424335" y="1890968"/>
                </a:lnTo>
                <a:lnTo>
                  <a:pt x="3418304" y="1886530"/>
                </a:lnTo>
                <a:lnTo>
                  <a:pt x="3411639" y="1882093"/>
                </a:lnTo>
                <a:lnTo>
                  <a:pt x="3404339" y="1877973"/>
                </a:lnTo>
                <a:lnTo>
                  <a:pt x="3395451" y="1874169"/>
                </a:lnTo>
                <a:lnTo>
                  <a:pt x="3385929" y="1870683"/>
                </a:lnTo>
                <a:lnTo>
                  <a:pt x="3375772" y="1866880"/>
                </a:lnTo>
                <a:lnTo>
                  <a:pt x="3365298" y="1863710"/>
                </a:lnTo>
                <a:lnTo>
                  <a:pt x="3354189" y="1860541"/>
                </a:lnTo>
                <a:lnTo>
                  <a:pt x="3342763" y="1858005"/>
                </a:lnTo>
                <a:lnTo>
                  <a:pt x="3318640" y="1852300"/>
                </a:lnTo>
                <a:lnTo>
                  <a:pt x="3294200" y="1847546"/>
                </a:lnTo>
                <a:lnTo>
                  <a:pt x="3270078" y="1843426"/>
                </a:lnTo>
                <a:lnTo>
                  <a:pt x="3270078" y="1752779"/>
                </a:lnTo>
                <a:lnTo>
                  <a:pt x="3291026" y="1755631"/>
                </a:lnTo>
                <a:lnTo>
                  <a:pt x="3298961" y="1756582"/>
                </a:lnTo>
                <a:lnTo>
                  <a:pt x="3306896" y="1758801"/>
                </a:lnTo>
                <a:lnTo>
                  <a:pt x="3323719" y="1762921"/>
                </a:lnTo>
                <a:lnTo>
                  <a:pt x="3339589" y="1767992"/>
                </a:lnTo>
                <a:lnTo>
                  <a:pt x="3352920" y="1772746"/>
                </a:lnTo>
                <a:lnTo>
                  <a:pt x="3360537" y="1775599"/>
                </a:lnTo>
                <a:lnTo>
                  <a:pt x="3363076" y="1777184"/>
                </a:lnTo>
                <a:lnTo>
                  <a:pt x="3367203" y="1779402"/>
                </a:lnTo>
                <a:lnTo>
                  <a:pt x="3369424" y="1780670"/>
                </a:lnTo>
                <a:lnTo>
                  <a:pt x="3371964" y="1781938"/>
                </a:lnTo>
                <a:lnTo>
                  <a:pt x="3374186" y="1783206"/>
                </a:lnTo>
                <a:lnTo>
                  <a:pt x="3377042" y="1783523"/>
                </a:lnTo>
                <a:lnTo>
                  <a:pt x="3383390" y="1784157"/>
                </a:lnTo>
                <a:lnTo>
                  <a:pt x="3389738" y="1784790"/>
                </a:lnTo>
                <a:lnTo>
                  <a:pt x="3396404" y="1784157"/>
                </a:lnTo>
                <a:lnTo>
                  <a:pt x="3403069" y="1783206"/>
                </a:lnTo>
                <a:lnTo>
                  <a:pt x="3409417" y="1781621"/>
                </a:lnTo>
                <a:lnTo>
                  <a:pt x="3415765" y="1779402"/>
                </a:lnTo>
                <a:lnTo>
                  <a:pt x="3421478" y="1777184"/>
                </a:lnTo>
                <a:lnTo>
                  <a:pt x="3426557" y="1774965"/>
                </a:lnTo>
                <a:lnTo>
                  <a:pt x="3430683" y="1772113"/>
                </a:lnTo>
                <a:lnTo>
                  <a:pt x="3434174" y="1769260"/>
                </a:lnTo>
                <a:lnTo>
                  <a:pt x="3435127" y="1767675"/>
                </a:lnTo>
                <a:lnTo>
                  <a:pt x="3436079" y="1766091"/>
                </a:lnTo>
                <a:lnTo>
                  <a:pt x="3436396" y="1765140"/>
                </a:lnTo>
                <a:lnTo>
                  <a:pt x="3436396" y="1763555"/>
                </a:lnTo>
                <a:lnTo>
                  <a:pt x="3436079" y="1761970"/>
                </a:lnTo>
                <a:lnTo>
                  <a:pt x="3435761" y="1760702"/>
                </a:lnTo>
                <a:lnTo>
                  <a:pt x="3434492" y="1759118"/>
                </a:lnTo>
                <a:lnTo>
                  <a:pt x="3432905" y="1757850"/>
                </a:lnTo>
                <a:lnTo>
                  <a:pt x="3428144" y="1754997"/>
                </a:lnTo>
                <a:lnTo>
                  <a:pt x="3423065" y="1752145"/>
                </a:lnTo>
                <a:lnTo>
                  <a:pt x="3417352" y="1749292"/>
                </a:lnTo>
                <a:lnTo>
                  <a:pt x="3410369" y="1746440"/>
                </a:lnTo>
                <a:lnTo>
                  <a:pt x="3403386" y="1743587"/>
                </a:lnTo>
                <a:lnTo>
                  <a:pt x="3396404" y="1741369"/>
                </a:lnTo>
                <a:lnTo>
                  <a:pt x="3380534" y="1736614"/>
                </a:lnTo>
                <a:lnTo>
                  <a:pt x="3363711" y="1732177"/>
                </a:lnTo>
                <a:lnTo>
                  <a:pt x="3346572" y="1728374"/>
                </a:lnTo>
                <a:lnTo>
                  <a:pt x="3329749" y="1725204"/>
                </a:lnTo>
                <a:lnTo>
                  <a:pt x="3313562" y="1723303"/>
                </a:lnTo>
                <a:lnTo>
                  <a:pt x="3292296" y="1720767"/>
                </a:lnTo>
                <a:lnTo>
                  <a:pt x="3270078" y="1719182"/>
                </a:lnTo>
                <a:lnTo>
                  <a:pt x="3270078" y="1699532"/>
                </a:lnTo>
                <a:lnTo>
                  <a:pt x="3269761" y="1698581"/>
                </a:lnTo>
                <a:lnTo>
                  <a:pt x="3269126" y="1697313"/>
                </a:lnTo>
                <a:lnTo>
                  <a:pt x="3267539" y="1696045"/>
                </a:lnTo>
                <a:lnTo>
                  <a:pt x="3265317" y="1694778"/>
                </a:lnTo>
                <a:lnTo>
                  <a:pt x="3263413" y="1694144"/>
                </a:lnTo>
                <a:lnTo>
                  <a:pt x="3260556" y="1693827"/>
                </a:lnTo>
                <a:lnTo>
                  <a:pt x="3258017" y="1693193"/>
                </a:lnTo>
                <a:lnTo>
                  <a:pt x="3254843" y="1692876"/>
                </a:lnTo>
                <a:lnTo>
                  <a:pt x="3203106" y="1692876"/>
                </a:lnTo>
                <a:close/>
                <a:moveTo>
                  <a:pt x="3225959" y="1673225"/>
                </a:moveTo>
                <a:lnTo>
                  <a:pt x="3251986" y="1673542"/>
                </a:lnTo>
                <a:lnTo>
                  <a:pt x="3278013" y="1674493"/>
                </a:lnTo>
                <a:lnTo>
                  <a:pt x="3303722" y="1675444"/>
                </a:lnTo>
                <a:lnTo>
                  <a:pt x="3328480" y="1677028"/>
                </a:lnTo>
                <a:lnTo>
                  <a:pt x="3353237" y="1679247"/>
                </a:lnTo>
                <a:lnTo>
                  <a:pt x="3377360" y="1681466"/>
                </a:lnTo>
                <a:lnTo>
                  <a:pt x="3401165" y="1684318"/>
                </a:lnTo>
                <a:lnTo>
                  <a:pt x="3424335" y="1687805"/>
                </a:lnTo>
                <a:lnTo>
                  <a:pt x="3446870" y="1691291"/>
                </a:lnTo>
                <a:lnTo>
                  <a:pt x="3468771" y="1695411"/>
                </a:lnTo>
                <a:lnTo>
                  <a:pt x="3490037" y="1699532"/>
                </a:lnTo>
                <a:lnTo>
                  <a:pt x="3510668" y="1704286"/>
                </a:lnTo>
                <a:lnTo>
                  <a:pt x="3530664" y="1709357"/>
                </a:lnTo>
                <a:lnTo>
                  <a:pt x="3550026" y="1715062"/>
                </a:lnTo>
                <a:lnTo>
                  <a:pt x="3568752" y="1720450"/>
                </a:lnTo>
                <a:lnTo>
                  <a:pt x="3586527" y="1726789"/>
                </a:lnTo>
                <a:lnTo>
                  <a:pt x="3603349" y="1733128"/>
                </a:lnTo>
                <a:lnTo>
                  <a:pt x="3619219" y="1739467"/>
                </a:lnTo>
                <a:lnTo>
                  <a:pt x="3634454" y="1746440"/>
                </a:lnTo>
                <a:lnTo>
                  <a:pt x="3648738" y="1753413"/>
                </a:lnTo>
                <a:lnTo>
                  <a:pt x="3661751" y="1760702"/>
                </a:lnTo>
                <a:lnTo>
                  <a:pt x="3673812" y="1768626"/>
                </a:lnTo>
                <a:lnTo>
                  <a:pt x="3685239" y="1776550"/>
                </a:lnTo>
                <a:lnTo>
                  <a:pt x="3695713" y="1784157"/>
                </a:lnTo>
                <a:lnTo>
                  <a:pt x="3704600" y="1792397"/>
                </a:lnTo>
                <a:lnTo>
                  <a:pt x="3708726" y="1796834"/>
                </a:lnTo>
                <a:lnTo>
                  <a:pt x="3712535" y="1800955"/>
                </a:lnTo>
                <a:lnTo>
                  <a:pt x="3716027" y="1805075"/>
                </a:lnTo>
                <a:lnTo>
                  <a:pt x="3719518" y="1809512"/>
                </a:lnTo>
                <a:lnTo>
                  <a:pt x="3722375" y="1813950"/>
                </a:lnTo>
                <a:lnTo>
                  <a:pt x="3725231" y="1818704"/>
                </a:lnTo>
                <a:lnTo>
                  <a:pt x="3727453" y="1822824"/>
                </a:lnTo>
                <a:lnTo>
                  <a:pt x="3729357" y="1827261"/>
                </a:lnTo>
                <a:lnTo>
                  <a:pt x="3731579" y="1832015"/>
                </a:lnTo>
                <a:lnTo>
                  <a:pt x="3733166" y="1836136"/>
                </a:lnTo>
                <a:lnTo>
                  <a:pt x="3733801" y="1840890"/>
                </a:lnTo>
                <a:lnTo>
                  <a:pt x="3735071" y="1845644"/>
                </a:lnTo>
                <a:lnTo>
                  <a:pt x="3735388" y="1850081"/>
                </a:lnTo>
                <a:lnTo>
                  <a:pt x="3735388" y="1854836"/>
                </a:lnTo>
                <a:lnTo>
                  <a:pt x="3735388" y="1859590"/>
                </a:lnTo>
                <a:lnTo>
                  <a:pt x="3735071" y="1864344"/>
                </a:lnTo>
                <a:lnTo>
                  <a:pt x="3733801" y="1869098"/>
                </a:lnTo>
                <a:lnTo>
                  <a:pt x="3733166" y="1873219"/>
                </a:lnTo>
                <a:lnTo>
                  <a:pt x="3731579" y="1877973"/>
                </a:lnTo>
                <a:lnTo>
                  <a:pt x="3729357" y="1882727"/>
                </a:lnTo>
                <a:lnTo>
                  <a:pt x="3727453" y="1887164"/>
                </a:lnTo>
                <a:lnTo>
                  <a:pt x="3725231" y="1891285"/>
                </a:lnTo>
                <a:lnTo>
                  <a:pt x="3722375" y="1895722"/>
                </a:lnTo>
                <a:lnTo>
                  <a:pt x="3719518" y="1900476"/>
                </a:lnTo>
                <a:lnTo>
                  <a:pt x="3716027" y="1904913"/>
                </a:lnTo>
                <a:lnTo>
                  <a:pt x="3712535" y="1908717"/>
                </a:lnTo>
                <a:lnTo>
                  <a:pt x="3708726" y="1913154"/>
                </a:lnTo>
                <a:lnTo>
                  <a:pt x="3704600" y="1917274"/>
                </a:lnTo>
                <a:lnTo>
                  <a:pt x="3695713" y="1925515"/>
                </a:lnTo>
                <a:lnTo>
                  <a:pt x="3685239" y="1933438"/>
                </a:lnTo>
                <a:lnTo>
                  <a:pt x="3673812" y="1941362"/>
                </a:lnTo>
                <a:lnTo>
                  <a:pt x="3661751" y="1948969"/>
                </a:lnTo>
                <a:lnTo>
                  <a:pt x="3648738" y="1956259"/>
                </a:lnTo>
                <a:lnTo>
                  <a:pt x="3634454" y="1963548"/>
                </a:lnTo>
                <a:lnTo>
                  <a:pt x="3619219" y="1970521"/>
                </a:lnTo>
                <a:lnTo>
                  <a:pt x="3603349" y="1976860"/>
                </a:lnTo>
                <a:lnTo>
                  <a:pt x="3586527" y="1983199"/>
                </a:lnTo>
                <a:lnTo>
                  <a:pt x="3568752" y="1989538"/>
                </a:lnTo>
                <a:lnTo>
                  <a:pt x="3550026" y="1994926"/>
                </a:lnTo>
                <a:lnTo>
                  <a:pt x="3530664" y="2000631"/>
                </a:lnTo>
                <a:lnTo>
                  <a:pt x="3510668" y="2005702"/>
                </a:lnTo>
                <a:lnTo>
                  <a:pt x="3490037" y="2010457"/>
                </a:lnTo>
                <a:lnTo>
                  <a:pt x="3468771" y="2014577"/>
                </a:lnTo>
                <a:lnTo>
                  <a:pt x="3446870" y="2018697"/>
                </a:lnTo>
                <a:lnTo>
                  <a:pt x="3424335" y="2022184"/>
                </a:lnTo>
                <a:lnTo>
                  <a:pt x="3401165" y="2025670"/>
                </a:lnTo>
                <a:lnTo>
                  <a:pt x="3377360" y="2028523"/>
                </a:lnTo>
                <a:lnTo>
                  <a:pt x="3353237" y="2030741"/>
                </a:lnTo>
                <a:lnTo>
                  <a:pt x="3328480" y="2032643"/>
                </a:lnTo>
                <a:lnTo>
                  <a:pt x="3303722" y="2034228"/>
                </a:lnTo>
                <a:lnTo>
                  <a:pt x="3278013" y="2035495"/>
                </a:lnTo>
                <a:lnTo>
                  <a:pt x="3251986" y="2036446"/>
                </a:lnTo>
                <a:lnTo>
                  <a:pt x="3225959" y="2036763"/>
                </a:lnTo>
                <a:lnTo>
                  <a:pt x="3199615" y="2036446"/>
                </a:lnTo>
                <a:lnTo>
                  <a:pt x="3173905" y="2035495"/>
                </a:lnTo>
                <a:lnTo>
                  <a:pt x="3148196" y="2034228"/>
                </a:lnTo>
                <a:lnTo>
                  <a:pt x="3123121" y="2032643"/>
                </a:lnTo>
                <a:lnTo>
                  <a:pt x="3098681" y="2030741"/>
                </a:lnTo>
                <a:lnTo>
                  <a:pt x="3074241" y="2028523"/>
                </a:lnTo>
                <a:lnTo>
                  <a:pt x="3050436" y="2025670"/>
                </a:lnTo>
                <a:lnTo>
                  <a:pt x="3027584" y="2022184"/>
                </a:lnTo>
                <a:lnTo>
                  <a:pt x="3004731" y="2018697"/>
                </a:lnTo>
                <a:lnTo>
                  <a:pt x="2983147" y="2014577"/>
                </a:lnTo>
                <a:lnTo>
                  <a:pt x="2961564" y="2010457"/>
                </a:lnTo>
                <a:lnTo>
                  <a:pt x="2940933" y="2005702"/>
                </a:lnTo>
                <a:lnTo>
                  <a:pt x="2920937" y="2000631"/>
                </a:lnTo>
                <a:lnTo>
                  <a:pt x="2901575" y="1994926"/>
                </a:lnTo>
                <a:lnTo>
                  <a:pt x="2883483" y="1989538"/>
                </a:lnTo>
                <a:lnTo>
                  <a:pt x="2865709" y="1983199"/>
                </a:lnTo>
                <a:lnTo>
                  <a:pt x="2848569" y="1976860"/>
                </a:lnTo>
                <a:lnTo>
                  <a:pt x="2832382" y="1970521"/>
                </a:lnTo>
                <a:lnTo>
                  <a:pt x="2817464" y="1963548"/>
                </a:lnTo>
                <a:lnTo>
                  <a:pt x="2803181" y="1956259"/>
                </a:lnTo>
                <a:lnTo>
                  <a:pt x="2789850" y="1948969"/>
                </a:lnTo>
                <a:lnTo>
                  <a:pt x="2777789" y="1941362"/>
                </a:lnTo>
                <a:lnTo>
                  <a:pt x="2766362" y="1933438"/>
                </a:lnTo>
                <a:lnTo>
                  <a:pt x="2755888" y="1925515"/>
                </a:lnTo>
                <a:lnTo>
                  <a:pt x="2747001" y="1917274"/>
                </a:lnTo>
                <a:lnTo>
                  <a:pt x="2742875" y="1913154"/>
                </a:lnTo>
                <a:lnTo>
                  <a:pt x="2739066" y="1908717"/>
                </a:lnTo>
                <a:lnTo>
                  <a:pt x="2735574" y="1904913"/>
                </a:lnTo>
                <a:lnTo>
                  <a:pt x="2732400" y="1900476"/>
                </a:lnTo>
                <a:lnTo>
                  <a:pt x="2729226" y="1895722"/>
                </a:lnTo>
                <a:lnTo>
                  <a:pt x="2726370" y="1891285"/>
                </a:lnTo>
                <a:lnTo>
                  <a:pt x="2724148" y="1887164"/>
                </a:lnTo>
                <a:lnTo>
                  <a:pt x="2722244" y="1882727"/>
                </a:lnTo>
                <a:lnTo>
                  <a:pt x="2720022" y="1877973"/>
                </a:lnTo>
                <a:lnTo>
                  <a:pt x="2718435" y="1873219"/>
                </a:lnTo>
                <a:lnTo>
                  <a:pt x="2717800" y="1869098"/>
                </a:lnTo>
                <a:lnTo>
                  <a:pt x="2716530" y="1864344"/>
                </a:lnTo>
                <a:lnTo>
                  <a:pt x="2716213" y="1859590"/>
                </a:lnTo>
                <a:lnTo>
                  <a:pt x="2716213" y="1854836"/>
                </a:lnTo>
                <a:lnTo>
                  <a:pt x="2716213" y="1850081"/>
                </a:lnTo>
                <a:lnTo>
                  <a:pt x="2716530" y="1845644"/>
                </a:lnTo>
                <a:lnTo>
                  <a:pt x="2717800" y="1840890"/>
                </a:lnTo>
                <a:lnTo>
                  <a:pt x="2718435" y="1836136"/>
                </a:lnTo>
                <a:lnTo>
                  <a:pt x="2720022" y="1832015"/>
                </a:lnTo>
                <a:lnTo>
                  <a:pt x="2722244" y="1827261"/>
                </a:lnTo>
                <a:lnTo>
                  <a:pt x="2724148" y="1822824"/>
                </a:lnTo>
                <a:lnTo>
                  <a:pt x="2726370" y="1818704"/>
                </a:lnTo>
                <a:lnTo>
                  <a:pt x="2729226" y="1813950"/>
                </a:lnTo>
                <a:lnTo>
                  <a:pt x="2732400" y="1809512"/>
                </a:lnTo>
                <a:lnTo>
                  <a:pt x="2735574" y="1805075"/>
                </a:lnTo>
                <a:lnTo>
                  <a:pt x="2739066" y="1800955"/>
                </a:lnTo>
                <a:lnTo>
                  <a:pt x="2742875" y="1796834"/>
                </a:lnTo>
                <a:lnTo>
                  <a:pt x="2747001" y="1792397"/>
                </a:lnTo>
                <a:lnTo>
                  <a:pt x="2755888" y="1784157"/>
                </a:lnTo>
                <a:lnTo>
                  <a:pt x="2766362" y="1776550"/>
                </a:lnTo>
                <a:lnTo>
                  <a:pt x="2777789" y="1768626"/>
                </a:lnTo>
                <a:lnTo>
                  <a:pt x="2789850" y="1760702"/>
                </a:lnTo>
                <a:lnTo>
                  <a:pt x="2803181" y="1753413"/>
                </a:lnTo>
                <a:lnTo>
                  <a:pt x="2817464" y="1746440"/>
                </a:lnTo>
                <a:lnTo>
                  <a:pt x="2832382" y="1739467"/>
                </a:lnTo>
                <a:lnTo>
                  <a:pt x="2848569" y="1733128"/>
                </a:lnTo>
                <a:lnTo>
                  <a:pt x="2865709" y="1726789"/>
                </a:lnTo>
                <a:lnTo>
                  <a:pt x="2883483" y="1720450"/>
                </a:lnTo>
                <a:lnTo>
                  <a:pt x="2901575" y="1715062"/>
                </a:lnTo>
                <a:lnTo>
                  <a:pt x="2920937" y="1709357"/>
                </a:lnTo>
                <a:lnTo>
                  <a:pt x="2940933" y="1704286"/>
                </a:lnTo>
                <a:lnTo>
                  <a:pt x="2961564" y="1699532"/>
                </a:lnTo>
                <a:lnTo>
                  <a:pt x="2983147" y="1695411"/>
                </a:lnTo>
                <a:lnTo>
                  <a:pt x="3004731" y="1691291"/>
                </a:lnTo>
                <a:lnTo>
                  <a:pt x="3027584" y="1687805"/>
                </a:lnTo>
                <a:lnTo>
                  <a:pt x="3050436" y="1684318"/>
                </a:lnTo>
                <a:lnTo>
                  <a:pt x="3074241" y="1681466"/>
                </a:lnTo>
                <a:lnTo>
                  <a:pt x="3098681" y="1679247"/>
                </a:lnTo>
                <a:lnTo>
                  <a:pt x="3123121" y="1677028"/>
                </a:lnTo>
                <a:lnTo>
                  <a:pt x="3148196" y="1675444"/>
                </a:lnTo>
                <a:lnTo>
                  <a:pt x="3173905" y="1674493"/>
                </a:lnTo>
                <a:lnTo>
                  <a:pt x="3199615" y="1673542"/>
                </a:lnTo>
                <a:lnTo>
                  <a:pt x="3225959" y="1673225"/>
                </a:lnTo>
                <a:close/>
                <a:moveTo>
                  <a:pt x="3454389" y="0"/>
                </a:moveTo>
                <a:lnTo>
                  <a:pt x="3461374" y="0"/>
                </a:lnTo>
                <a:lnTo>
                  <a:pt x="3468995" y="635"/>
                </a:lnTo>
                <a:lnTo>
                  <a:pt x="3475981" y="1587"/>
                </a:lnTo>
                <a:lnTo>
                  <a:pt x="3482966" y="3174"/>
                </a:lnTo>
                <a:lnTo>
                  <a:pt x="3490270" y="5079"/>
                </a:lnTo>
                <a:lnTo>
                  <a:pt x="3497255" y="7300"/>
                </a:lnTo>
                <a:lnTo>
                  <a:pt x="3503923" y="9839"/>
                </a:lnTo>
                <a:lnTo>
                  <a:pt x="3510591" y="13013"/>
                </a:lnTo>
                <a:lnTo>
                  <a:pt x="3517259" y="16505"/>
                </a:lnTo>
                <a:lnTo>
                  <a:pt x="3523610" y="20314"/>
                </a:lnTo>
                <a:lnTo>
                  <a:pt x="3529643" y="24757"/>
                </a:lnTo>
                <a:lnTo>
                  <a:pt x="3535676" y="29518"/>
                </a:lnTo>
                <a:lnTo>
                  <a:pt x="3541074" y="34596"/>
                </a:lnTo>
                <a:lnTo>
                  <a:pt x="3546472" y="39992"/>
                </a:lnTo>
                <a:lnTo>
                  <a:pt x="3551235" y="45705"/>
                </a:lnTo>
                <a:lnTo>
                  <a:pt x="3555998" y="51418"/>
                </a:lnTo>
                <a:lnTo>
                  <a:pt x="3560443" y="57766"/>
                </a:lnTo>
                <a:lnTo>
                  <a:pt x="3564254" y="64113"/>
                </a:lnTo>
                <a:lnTo>
                  <a:pt x="3567746" y="70779"/>
                </a:lnTo>
                <a:lnTo>
                  <a:pt x="3570922" y="77444"/>
                </a:lnTo>
                <a:lnTo>
                  <a:pt x="3573462" y="84109"/>
                </a:lnTo>
                <a:lnTo>
                  <a:pt x="3575684" y="91410"/>
                </a:lnTo>
                <a:lnTo>
                  <a:pt x="3577590" y="98709"/>
                </a:lnTo>
                <a:lnTo>
                  <a:pt x="3579177" y="106009"/>
                </a:lnTo>
                <a:lnTo>
                  <a:pt x="3580448" y="113309"/>
                </a:lnTo>
                <a:lnTo>
                  <a:pt x="3580765" y="120927"/>
                </a:lnTo>
                <a:lnTo>
                  <a:pt x="3581400" y="128544"/>
                </a:lnTo>
                <a:lnTo>
                  <a:pt x="3580765" y="136162"/>
                </a:lnTo>
                <a:lnTo>
                  <a:pt x="3530913" y="1012801"/>
                </a:lnTo>
                <a:lnTo>
                  <a:pt x="3529960" y="1019149"/>
                </a:lnTo>
                <a:lnTo>
                  <a:pt x="3529326" y="1025814"/>
                </a:lnTo>
                <a:lnTo>
                  <a:pt x="3528055" y="1032162"/>
                </a:lnTo>
                <a:lnTo>
                  <a:pt x="3526785" y="1038510"/>
                </a:lnTo>
                <a:lnTo>
                  <a:pt x="3524880" y="1044541"/>
                </a:lnTo>
                <a:lnTo>
                  <a:pt x="3522975" y="1050254"/>
                </a:lnTo>
                <a:lnTo>
                  <a:pt x="3520434" y="1056284"/>
                </a:lnTo>
                <a:lnTo>
                  <a:pt x="3518212" y="1062315"/>
                </a:lnTo>
                <a:lnTo>
                  <a:pt x="3515354" y="1067710"/>
                </a:lnTo>
                <a:lnTo>
                  <a:pt x="3512179" y="1072789"/>
                </a:lnTo>
                <a:lnTo>
                  <a:pt x="3508686" y="1077867"/>
                </a:lnTo>
                <a:lnTo>
                  <a:pt x="3505193" y="1083263"/>
                </a:lnTo>
                <a:lnTo>
                  <a:pt x="3501700" y="1087706"/>
                </a:lnTo>
                <a:lnTo>
                  <a:pt x="3497572" y="1092467"/>
                </a:lnTo>
                <a:lnTo>
                  <a:pt x="3493445" y="1096910"/>
                </a:lnTo>
                <a:lnTo>
                  <a:pt x="3488999" y="1101354"/>
                </a:lnTo>
                <a:lnTo>
                  <a:pt x="3484554" y="1105163"/>
                </a:lnTo>
                <a:lnTo>
                  <a:pt x="3479791" y="1108654"/>
                </a:lnTo>
                <a:lnTo>
                  <a:pt x="3474710" y="1112463"/>
                </a:lnTo>
                <a:lnTo>
                  <a:pt x="3469630" y="1115319"/>
                </a:lnTo>
                <a:lnTo>
                  <a:pt x="3464550" y="1118493"/>
                </a:lnTo>
                <a:lnTo>
                  <a:pt x="3459152" y="1121350"/>
                </a:lnTo>
                <a:lnTo>
                  <a:pt x="3453436" y="1123889"/>
                </a:lnTo>
                <a:lnTo>
                  <a:pt x="3448038" y="1126111"/>
                </a:lnTo>
                <a:lnTo>
                  <a:pt x="3442005" y="1128015"/>
                </a:lnTo>
                <a:lnTo>
                  <a:pt x="3435972" y="1129602"/>
                </a:lnTo>
                <a:lnTo>
                  <a:pt x="3430256" y="1130871"/>
                </a:lnTo>
                <a:lnTo>
                  <a:pt x="3423906" y="1132141"/>
                </a:lnTo>
                <a:lnTo>
                  <a:pt x="3417873" y="1132776"/>
                </a:lnTo>
                <a:lnTo>
                  <a:pt x="3411522" y="1133093"/>
                </a:lnTo>
                <a:lnTo>
                  <a:pt x="3405490" y="1133093"/>
                </a:lnTo>
                <a:lnTo>
                  <a:pt x="3398504" y="1132776"/>
                </a:lnTo>
                <a:lnTo>
                  <a:pt x="3392471" y="1132458"/>
                </a:lnTo>
                <a:lnTo>
                  <a:pt x="3386120" y="1131189"/>
                </a:lnTo>
                <a:lnTo>
                  <a:pt x="3379770" y="1129919"/>
                </a:lnTo>
                <a:lnTo>
                  <a:pt x="3373736" y="1128332"/>
                </a:lnTo>
                <a:lnTo>
                  <a:pt x="3368021" y="1126745"/>
                </a:lnTo>
                <a:lnTo>
                  <a:pt x="3361988" y="1124524"/>
                </a:lnTo>
                <a:lnTo>
                  <a:pt x="3356590" y="1122302"/>
                </a:lnTo>
                <a:lnTo>
                  <a:pt x="3350874" y="1119763"/>
                </a:lnTo>
                <a:lnTo>
                  <a:pt x="3345476" y="1116589"/>
                </a:lnTo>
                <a:lnTo>
                  <a:pt x="3340396" y="1113415"/>
                </a:lnTo>
                <a:lnTo>
                  <a:pt x="3334998" y="1109924"/>
                </a:lnTo>
                <a:lnTo>
                  <a:pt x="3330553" y="1106432"/>
                </a:lnTo>
                <a:lnTo>
                  <a:pt x="3325790" y="1102306"/>
                </a:lnTo>
                <a:lnTo>
                  <a:pt x="3321344" y="1098497"/>
                </a:lnTo>
                <a:lnTo>
                  <a:pt x="3316899" y="1094054"/>
                </a:lnTo>
                <a:lnTo>
                  <a:pt x="3312771" y="1089293"/>
                </a:lnTo>
                <a:lnTo>
                  <a:pt x="3308961" y="1084849"/>
                </a:lnTo>
                <a:lnTo>
                  <a:pt x="3305150" y="1080089"/>
                </a:lnTo>
                <a:lnTo>
                  <a:pt x="3301975" y="1074693"/>
                </a:lnTo>
                <a:lnTo>
                  <a:pt x="3298482" y="1069615"/>
                </a:lnTo>
                <a:lnTo>
                  <a:pt x="3295625" y="1064219"/>
                </a:lnTo>
                <a:lnTo>
                  <a:pt x="3293084" y="1058823"/>
                </a:lnTo>
                <a:lnTo>
                  <a:pt x="3290544" y="1053110"/>
                </a:lnTo>
                <a:lnTo>
                  <a:pt x="3288639" y="1047397"/>
                </a:lnTo>
                <a:lnTo>
                  <a:pt x="3286734" y="1041367"/>
                </a:lnTo>
                <a:lnTo>
                  <a:pt x="3285146" y="1035019"/>
                </a:lnTo>
                <a:lnTo>
                  <a:pt x="3283558" y="1028988"/>
                </a:lnTo>
                <a:lnTo>
                  <a:pt x="3282606" y="1022640"/>
                </a:lnTo>
                <a:lnTo>
                  <a:pt x="3281971" y="1015975"/>
                </a:lnTo>
                <a:lnTo>
                  <a:pt x="3281654" y="1009627"/>
                </a:lnTo>
                <a:lnTo>
                  <a:pt x="3281018" y="1003597"/>
                </a:lnTo>
                <a:lnTo>
                  <a:pt x="3281654" y="996614"/>
                </a:lnTo>
                <a:lnTo>
                  <a:pt x="3306103" y="573529"/>
                </a:lnTo>
                <a:lnTo>
                  <a:pt x="3299118" y="568768"/>
                </a:lnTo>
                <a:lnTo>
                  <a:pt x="2057582" y="2162081"/>
                </a:lnTo>
                <a:lnTo>
                  <a:pt x="2052502" y="2168112"/>
                </a:lnTo>
                <a:lnTo>
                  <a:pt x="2047422" y="2173825"/>
                </a:lnTo>
                <a:lnTo>
                  <a:pt x="2042024" y="2178903"/>
                </a:lnTo>
                <a:lnTo>
                  <a:pt x="2036626" y="2183981"/>
                </a:lnTo>
                <a:lnTo>
                  <a:pt x="2030592" y="2188742"/>
                </a:lnTo>
                <a:lnTo>
                  <a:pt x="2024877" y="2193186"/>
                </a:lnTo>
                <a:lnTo>
                  <a:pt x="2018844" y="2197629"/>
                </a:lnTo>
                <a:lnTo>
                  <a:pt x="2012493" y="2201121"/>
                </a:lnTo>
                <a:lnTo>
                  <a:pt x="2006143" y="2204612"/>
                </a:lnTo>
                <a:lnTo>
                  <a:pt x="1999475" y="2207786"/>
                </a:lnTo>
                <a:lnTo>
                  <a:pt x="1992807" y="2210642"/>
                </a:lnTo>
                <a:lnTo>
                  <a:pt x="1986139" y="2213182"/>
                </a:lnTo>
                <a:lnTo>
                  <a:pt x="1979470" y="2215403"/>
                </a:lnTo>
                <a:lnTo>
                  <a:pt x="1972485" y="2217308"/>
                </a:lnTo>
                <a:lnTo>
                  <a:pt x="1965499" y="2218577"/>
                </a:lnTo>
                <a:lnTo>
                  <a:pt x="1958514" y="2219529"/>
                </a:lnTo>
                <a:lnTo>
                  <a:pt x="1951528" y="2220482"/>
                </a:lnTo>
                <a:lnTo>
                  <a:pt x="1944225" y="2221116"/>
                </a:lnTo>
                <a:lnTo>
                  <a:pt x="1937239" y="2221116"/>
                </a:lnTo>
                <a:lnTo>
                  <a:pt x="1929619" y="2221116"/>
                </a:lnTo>
                <a:lnTo>
                  <a:pt x="1922633" y="2220482"/>
                </a:lnTo>
                <a:lnTo>
                  <a:pt x="1915647" y="2219529"/>
                </a:lnTo>
                <a:lnTo>
                  <a:pt x="1908344" y="2218577"/>
                </a:lnTo>
                <a:lnTo>
                  <a:pt x="1901358" y="2216990"/>
                </a:lnTo>
                <a:lnTo>
                  <a:pt x="1894690" y="2214769"/>
                </a:lnTo>
                <a:lnTo>
                  <a:pt x="1887387" y="2212547"/>
                </a:lnTo>
                <a:lnTo>
                  <a:pt x="1880402" y="2210008"/>
                </a:lnTo>
                <a:lnTo>
                  <a:pt x="1873734" y="2207151"/>
                </a:lnTo>
                <a:lnTo>
                  <a:pt x="1867066" y="2203977"/>
                </a:lnTo>
                <a:lnTo>
                  <a:pt x="1860715" y="2199851"/>
                </a:lnTo>
                <a:lnTo>
                  <a:pt x="1854047" y="2196042"/>
                </a:lnTo>
                <a:lnTo>
                  <a:pt x="1847696" y="2191599"/>
                </a:lnTo>
                <a:lnTo>
                  <a:pt x="1229469" y="1731062"/>
                </a:lnTo>
                <a:lnTo>
                  <a:pt x="271487" y="2768937"/>
                </a:lnTo>
                <a:lnTo>
                  <a:pt x="266406" y="2774967"/>
                </a:lnTo>
                <a:lnTo>
                  <a:pt x="260691" y="2780680"/>
                </a:lnTo>
                <a:lnTo>
                  <a:pt x="254975" y="2785759"/>
                </a:lnTo>
                <a:lnTo>
                  <a:pt x="248942" y="2791154"/>
                </a:lnTo>
                <a:lnTo>
                  <a:pt x="242592" y="2795915"/>
                </a:lnTo>
                <a:lnTo>
                  <a:pt x="236241" y="2800041"/>
                </a:lnTo>
                <a:lnTo>
                  <a:pt x="230208" y="2804167"/>
                </a:lnTo>
                <a:lnTo>
                  <a:pt x="223223" y="2807659"/>
                </a:lnTo>
                <a:lnTo>
                  <a:pt x="216554" y="2810833"/>
                </a:lnTo>
                <a:lnTo>
                  <a:pt x="209886" y="2814007"/>
                </a:lnTo>
                <a:lnTo>
                  <a:pt x="202901" y="2816228"/>
                </a:lnTo>
                <a:lnTo>
                  <a:pt x="195915" y="2818767"/>
                </a:lnTo>
                <a:lnTo>
                  <a:pt x="188612" y="2820354"/>
                </a:lnTo>
                <a:lnTo>
                  <a:pt x="181309" y="2821941"/>
                </a:lnTo>
                <a:lnTo>
                  <a:pt x="174006" y="2822894"/>
                </a:lnTo>
                <a:lnTo>
                  <a:pt x="166703" y="2823846"/>
                </a:lnTo>
                <a:lnTo>
                  <a:pt x="159082" y="2824163"/>
                </a:lnTo>
                <a:lnTo>
                  <a:pt x="152096" y="2824163"/>
                </a:lnTo>
                <a:lnTo>
                  <a:pt x="144476" y="2823846"/>
                </a:lnTo>
                <a:lnTo>
                  <a:pt x="136855" y="2823528"/>
                </a:lnTo>
                <a:lnTo>
                  <a:pt x="129552" y="2822259"/>
                </a:lnTo>
                <a:lnTo>
                  <a:pt x="122249" y="2820672"/>
                </a:lnTo>
                <a:lnTo>
                  <a:pt x="114945" y="2819085"/>
                </a:lnTo>
                <a:lnTo>
                  <a:pt x="107642" y="2816546"/>
                </a:lnTo>
                <a:lnTo>
                  <a:pt x="100657" y="2814324"/>
                </a:lnTo>
                <a:lnTo>
                  <a:pt x="93671" y="2811467"/>
                </a:lnTo>
                <a:lnTo>
                  <a:pt x="87003" y="2807976"/>
                </a:lnTo>
                <a:lnTo>
                  <a:pt x="80335" y="2804485"/>
                </a:lnTo>
                <a:lnTo>
                  <a:pt x="73349" y="2800359"/>
                </a:lnTo>
                <a:lnTo>
                  <a:pt x="66681" y="2796233"/>
                </a:lnTo>
                <a:lnTo>
                  <a:pt x="60331" y="2791472"/>
                </a:lnTo>
                <a:lnTo>
                  <a:pt x="54298" y="2785759"/>
                </a:lnTo>
                <a:lnTo>
                  <a:pt x="48265" y="2780680"/>
                </a:lnTo>
                <a:lnTo>
                  <a:pt x="42867" y="2774967"/>
                </a:lnTo>
                <a:lnTo>
                  <a:pt x="37469" y="2768937"/>
                </a:lnTo>
                <a:lnTo>
                  <a:pt x="32388" y="2762906"/>
                </a:lnTo>
                <a:lnTo>
                  <a:pt x="28260" y="2756876"/>
                </a:lnTo>
                <a:lnTo>
                  <a:pt x="23815" y="2749893"/>
                </a:lnTo>
                <a:lnTo>
                  <a:pt x="19687" y="2743228"/>
                </a:lnTo>
                <a:lnTo>
                  <a:pt x="16194" y="2736563"/>
                </a:lnTo>
                <a:lnTo>
                  <a:pt x="13019" y="2729580"/>
                </a:lnTo>
                <a:lnTo>
                  <a:pt x="10479" y="2722280"/>
                </a:lnTo>
                <a:lnTo>
                  <a:pt x="7938" y="2715297"/>
                </a:lnTo>
                <a:lnTo>
                  <a:pt x="5716" y="2708315"/>
                </a:lnTo>
                <a:lnTo>
                  <a:pt x="3811" y="2700697"/>
                </a:lnTo>
                <a:lnTo>
                  <a:pt x="2540" y="2693080"/>
                </a:lnTo>
                <a:lnTo>
                  <a:pt x="1270" y="2685780"/>
                </a:lnTo>
                <a:lnTo>
                  <a:pt x="635" y="2678162"/>
                </a:lnTo>
                <a:lnTo>
                  <a:pt x="0" y="2670228"/>
                </a:lnTo>
                <a:lnTo>
                  <a:pt x="0" y="2662927"/>
                </a:lnTo>
                <a:lnTo>
                  <a:pt x="0" y="2655310"/>
                </a:lnTo>
                <a:lnTo>
                  <a:pt x="953" y="2648010"/>
                </a:lnTo>
                <a:lnTo>
                  <a:pt x="1588" y="2640075"/>
                </a:lnTo>
                <a:lnTo>
                  <a:pt x="3176" y="2632458"/>
                </a:lnTo>
                <a:lnTo>
                  <a:pt x="4763" y="2625158"/>
                </a:lnTo>
                <a:lnTo>
                  <a:pt x="6668" y="2617858"/>
                </a:lnTo>
                <a:lnTo>
                  <a:pt x="9526" y="2610558"/>
                </a:lnTo>
                <a:lnTo>
                  <a:pt x="12384" y="2603258"/>
                </a:lnTo>
                <a:lnTo>
                  <a:pt x="15559" y="2596275"/>
                </a:lnTo>
                <a:lnTo>
                  <a:pt x="19052" y="2588975"/>
                </a:lnTo>
                <a:lnTo>
                  <a:pt x="22545" y="2582310"/>
                </a:lnTo>
                <a:lnTo>
                  <a:pt x="26990" y="2575644"/>
                </a:lnTo>
                <a:lnTo>
                  <a:pt x="31753" y="2569297"/>
                </a:lnTo>
                <a:lnTo>
                  <a:pt x="36516" y="2562631"/>
                </a:lnTo>
                <a:lnTo>
                  <a:pt x="1086264" y="1414621"/>
                </a:lnTo>
                <a:lnTo>
                  <a:pt x="1091027" y="1408908"/>
                </a:lnTo>
                <a:lnTo>
                  <a:pt x="1096742" y="1403829"/>
                </a:lnTo>
                <a:lnTo>
                  <a:pt x="1101823" y="1398751"/>
                </a:lnTo>
                <a:lnTo>
                  <a:pt x="1107221" y="1393990"/>
                </a:lnTo>
                <a:lnTo>
                  <a:pt x="1113254" y="1389229"/>
                </a:lnTo>
                <a:lnTo>
                  <a:pt x="1119287" y="1385103"/>
                </a:lnTo>
                <a:lnTo>
                  <a:pt x="1125002" y="1381295"/>
                </a:lnTo>
                <a:lnTo>
                  <a:pt x="1131353" y="1377803"/>
                </a:lnTo>
                <a:lnTo>
                  <a:pt x="1137703" y="1374629"/>
                </a:lnTo>
                <a:lnTo>
                  <a:pt x="1144054" y="1371455"/>
                </a:lnTo>
                <a:lnTo>
                  <a:pt x="1150722" y="1368599"/>
                </a:lnTo>
                <a:lnTo>
                  <a:pt x="1157390" y="1366694"/>
                </a:lnTo>
                <a:lnTo>
                  <a:pt x="1164058" y="1364790"/>
                </a:lnTo>
                <a:lnTo>
                  <a:pt x="1170726" y="1362568"/>
                </a:lnTo>
                <a:lnTo>
                  <a:pt x="1177394" y="1361616"/>
                </a:lnTo>
                <a:lnTo>
                  <a:pt x="1184698" y="1360347"/>
                </a:lnTo>
                <a:lnTo>
                  <a:pt x="1191683" y="1360029"/>
                </a:lnTo>
                <a:lnTo>
                  <a:pt x="1198351" y="1359712"/>
                </a:lnTo>
                <a:lnTo>
                  <a:pt x="1205654" y="1359077"/>
                </a:lnTo>
                <a:lnTo>
                  <a:pt x="1212640" y="1359712"/>
                </a:lnTo>
                <a:lnTo>
                  <a:pt x="1219626" y="1360347"/>
                </a:lnTo>
                <a:lnTo>
                  <a:pt x="1226294" y="1361299"/>
                </a:lnTo>
                <a:lnTo>
                  <a:pt x="1233597" y="1362251"/>
                </a:lnTo>
                <a:lnTo>
                  <a:pt x="1240582" y="1363838"/>
                </a:lnTo>
                <a:lnTo>
                  <a:pt x="1247251" y="1365742"/>
                </a:lnTo>
                <a:lnTo>
                  <a:pt x="1253919" y="1368281"/>
                </a:lnTo>
                <a:lnTo>
                  <a:pt x="1260904" y="1371138"/>
                </a:lnTo>
                <a:lnTo>
                  <a:pt x="1267572" y="1373677"/>
                </a:lnTo>
                <a:lnTo>
                  <a:pt x="1274240" y="1376851"/>
                </a:lnTo>
                <a:lnTo>
                  <a:pt x="1280591" y="1380977"/>
                </a:lnTo>
                <a:lnTo>
                  <a:pt x="1286942" y="1384786"/>
                </a:lnTo>
                <a:lnTo>
                  <a:pt x="1292975" y="1389229"/>
                </a:lnTo>
                <a:lnTo>
                  <a:pt x="1907709" y="1846910"/>
                </a:lnTo>
                <a:lnTo>
                  <a:pt x="3043507" y="389124"/>
                </a:lnTo>
                <a:lnTo>
                  <a:pt x="3023186" y="374841"/>
                </a:lnTo>
                <a:lnTo>
                  <a:pt x="2660568" y="470377"/>
                </a:lnTo>
                <a:lnTo>
                  <a:pt x="2654853" y="471646"/>
                </a:lnTo>
                <a:lnTo>
                  <a:pt x="2648502" y="472598"/>
                </a:lnTo>
                <a:lnTo>
                  <a:pt x="2642152" y="473551"/>
                </a:lnTo>
                <a:lnTo>
                  <a:pt x="2635801" y="473868"/>
                </a:lnTo>
                <a:lnTo>
                  <a:pt x="2629450" y="474185"/>
                </a:lnTo>
                <a:lnTo>
                  <a:pt x="2623418" y="473868"/>
                </a:lnTo>
                <a:lnTo>
                  <a:pt x="2617384" y="473551"/>
                </a:lnTo>
                <a:lnTo>
                  <a:pt x="2611352" y="472598"/>
                </a:lnTo>
                <a:lnTo>
                  <a:pt x="2605318" y="471964"/>
                </a:lnTo>
                <a:lnTo>
                  <a:pt x="2599603" y="470377"/>
                </a:lnTo>
                <a:lnTo>
                  <a:pt x="2593570" y="468790"/>
                </a:lnTo>
                <a:lnTo>
                  <a:pt x="2587537" y="466885"/>
                </a:lnTo>
                <a:lnTo>
                  <a:pt x="2582139" y="464346"/>
                </a:lnTo>
                <a:lnTo>
                  <a:pt x="2576741" y="462124"/>
                </a:lnTo>
                <a:lnTo>
                  <a:pt x="2571660" y="459268"/>
                </a:lnTo>
                <a:lnTo>
                  <a:pt x="2565945" y="456094"/>
                </a:lnTo>
                <a:lnTo>
                  <a:pt x="2560864" y="452920"/>
                </a:lnTo>
                <a:lnTo>
                  <a:pt x="2556102" y="449429"/>
                </a:lnTo>
                <a:lnTo>
                  <a:pt x="2551339" y="445937"/>
                </a:lnTo>
                <a:lnTo>
                  <a:pt x="2546576" y="441811"/>
                </a:lnTo>
                <a:lnTo>
                  <a:pt x="2542448" y="437685"/>
                </a:lnTo>
                <a:lnTo>
                  <a:pt x="2538002" y="433242"/>
                </a:lnTo>
                <a:lnTo>
                  <a:pt x="2533875" y="428481"/>
                </a:lnTo>
                <a:lnTo>
                  <a:pt x="2530064" y="423402"/>
                </a:lnTo>
                <a:lnTo>
                  <a:pt x="2526572" y="418324"/>
                </a:lnTo>
                <a:lnTo>
                  <a:pt x="2523396" y="413246"/>
                </a:lnTo>
                <a:lnTo>
                  <a:pt x="2520221" y="407533"/>
                </a:lnTo>
                <a:lnTo>
                  <a:pt x="2517363" y="402137"/>
                </a:lnTo>
                <a:lnTo>
                  <a:pt x="2514823" y="396107"/>
                </a:lnTo>
                <a:lnTo>
                  <a:pt x="2512283" y="390394"/>
                </a:lnTo>
                <a:lnTo>
                  <a:pt x="2510378" y="384046"/>
                </a:lnTo>
                <a:lnTo>
                  <a:pt x="2508472" y="377698"/>
                </a:lnTo>
                <a:lnTo>
                  <a:pt x="2507202" y="371350"/>
                </a:lnTo>
                <a:lnTo>
                  <a:pt x="2505932" y="364685"/>
                </a:lnTo>
                <a:lnTo>
                  <a:pt x="2505297" y="358337"/>
                </a:lnTo>
                <a:lnTo>
                  <a:pt x="2504980" y="351989"/>
                </a:lnTo>
                <a:lnTo>
                  <a:pt x="2504344" y="345641"/>
                </a:lnTo>
                <a:lnTo>
                  <a:pt x="2504344" y="339293"/>
                </a:lnTo>
                <a:lnTo>
                  <a:pt x="2505297" y="332946"/>
                </a:lnTo>
                <a:lnTo>
                  <a:pt x="2505615" y="326915"/>
                </a:lnTo>
                <a:lnTo>
                  <a:pt x="2506885" y="320567"/>
                </a:lnTo>
                <a:lnTo>
                  <a:pt x="2508155" y="314537"/>
                </a:lnTo>
                <a:lnTo>
                  <a:pt x="2509425" y="308506"/>
                </a:lnTo>
                <a:lnTo>
                  <a:pt x="2511648" y="302793"/>
                </a:lnTo>
                <a:lnTo>
                  <a:pt x="2513870" y="296763"/>
                </a:lnTo>
                <a:lnTo>
                  <a:pt x="2516410" y="291367"/>
                </a:lnTo>
                <a:lnTo>
                  <a:pt x="2518633" y="285654"/>
                </a:lnTo>
                <a:lnTo>
                  <a:pt x="2521808" y="280576"/>
                </a:lnTo>
                <a:lnTo>
                  <a:pt x="2524984" y="275180"/>
                </a:lnTo>
                <a:lnTo>
                  <a:pt x="2528159" y="270102"/>
                </a:lnTo>
                <a:lnTo>
                  <a:pt x="2531970" y="265341"/>
                </a:lnTo>
                <a:lnTo>
                  <a:pt x="2535462" y="260580"/>
                </a:lnTo>
                <a:lnTo>
                  <a:pt x="2539908" y="256136"/>
                </a:lnTo>
                <a:lnTo>
                  <a:pt x="2544353" y="251693"/>
                </a:lnTo>
                <a:lnTo>
                  <a:pt x="2548481" y="247567"/>
                </a:lnTo>
                <a:lnTo>
                  <a:pt x="2553244" y="243441"/>
                </a:lnTo>
                <a:lnTo>
                  <a:pt x="2558642" y="239949"/>
                </a:lnTo>
                <a:lnTo>
                  <a:pt x="2563722" y="236458"/>
                </a:lnTo>
                <a:lnTo>
                  <a:pt x="2568803" y="233284"/>
                </a:lnTo>
                <a:lnTo>
                  <a:pt x="2574201" y="230428"/>
                </a:lnTo>
                <a:lnTo>
                  <a:pt x="2579916" y="227889"/>
                </a:lnTo>
                <a:lnTo>
                  <a:pt x="2585632" y="225349"/>
                </a:lnTo>
                <a:lnTo>
                  <a:pt x="2591982" y="223445"/>
                </a:lnTo>
                <a:lnTo>
                  <a:pt x="2598015" y="221541"/>
                </a:lnTo>
                <a:lnTo>
                  <a:pt x="3425176" y="4126"/>
                </a:lnTo>
                <a:lnTo>
                  <a:pt x="3432162" y="2222"/>
                </a:lnTo>
                <a:lnTo>
                  <a:pt x="3439782" y="952"/>
                </a:lnTo>
                <a:lnTo>
                  <a:pt x="3446768" y="318"/>
                </a:lnTo>
                <a:lnTo>
                  <a:pt x="3454389"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78" name="圆角矩形 7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0" name="圆角矩形 7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2" name="圆角矩形 8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8" name="圆角矩形 87"/>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0" name="圆角矩形 8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32</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92"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263126347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500" fill="hold"/>
                                        <p:tgtEl>
                                          <p:spTgt spid="65"/>
                                        </p:tgtEl>
                                        <p:attrNameLst>
                                          <p:attrName>ppt_w</p:attrName>
                                        </p:attrNameLst>
                                      </p:cBhvr>
                                      <p:tavLst>
                                        <p:tav tm="0">
                                          <p:val>
                                            <p:fltVal val="0"/>
                                          </p:val>
                                        </p:tav>
                                        <p:tav tm="100000">
                                          <p:val>
                                            <p:strVal val="#ppt_w"/>
                                          </p:val>
                                        </p:tav>
                                      </p:tavLst>
                                    </p:anim>
                                    <p:anim calcmode="lin" valueType="num">
                                      <p:cBhvr>
                                        <p:cTn id="14" dur="500" fill="hold"/>
                                        <p:tgtEl>
                                          <p:spTgt spid="65"/>
                                        </p:tgtEl>
                                        <p:attrNameLst>
                                          <p:attrName>ppt_h</p:attrName>
                                        </p:attrNameLst>
                                      </p:cBhvr>
                                      <p:tavLst>
                                        <p:tav tm="0">
                                          <p:val>
                                            <p:fltVal val="0"/>
                                          </p:val>
                                        </p:tav>
                                        <p:tav tm="100000">
                                          <p:val>
                                            <p:strVal val="#ppt_h"/>
                                          </p:val>
                                        </p:tav>
                                      </p:tavLst>
                                    </p:anim>
                                    <p:animEffect transition="in" filter="fade">
                                      <p:cBhvr>
                                        <p:cTn id="15" dur="500"/>
                                        <p:tgtEl>
                                          <p:spTgt spid="65"/>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64"/>
                                        </p:tgtEl>
                                        <p:attrNameLst>
                                          <p:attrName>style.visibility</p:attrName>
                                        </p:attrNameLst>
                                      </p:cBhvr>
                                      <p:to>
                                        <p:strVal val="visible"/>
                                      </p:to>
                                    </p:set>
                                    <p:anim calcmode="lin" valueType="num">
                                      <p:cBhvr>
                                        <p:cTn id="18" dur="500" fill="hold"/>
                                        <p:tgtEl>
                                          <p:spTgt spid="64"/>
                                        </p:tgtEl>
                                        <p:attrNameLst>
                                          <p:attrName>ppt_w</p:attrName>
                                        </p:attrNameLst>
                                      </p:cBhvr>
                                      <p:tavLst>
                                        <p:tav tm="0">
                                          <p:val>
                                            <p:fltVal val="0"/>
                                          </p:val>
                                        </p:tav>
                                        <p:tav tm="100000">
                                          <p:val>
                                            <p:strVal val="#ppt_w"/>
                                          </p:val>
                                        </p:tav>
                                      </p:tavLst>
                                    </p:anim>
                                    <p:anim calcmode="lin" valueType="num">
                                      <p:cBhvr>
                                        <p:cTn id="19" dur="500" fill="hold"/>
                                        <p:tgtEl>
                                          <p:spTgt spid="64"/>
                                        </p:tgtEl>
                                        <p:attrNameLst>
                                          <p:attrName>ppt_h</p:attrName>
                                        </p:attrNameLst>
                                      </p:cBhvr>
                                      <p:tavLst>
                                        <p:tav tm="0">
                                          <p:val>
                                            <p:fltVal val="0"/>
                                          </p:val>
                                        </p:tav>
                                        <p:tav tm="100000">
                                          <p:val>
                                            <p:strVal val="#ppt_h"/>
                                          </p:val>
                                        </p:tav>
                                      </p:tavLst>
                                    </p:anim>
                                    <p:animEffect transition="in" filter="fade">
                                      <p:cBhvr>
                                        <p:cTn id="20" dur="500"/>
                                        <p:tgtEl>
                                          <p:spTgt spid="6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77"/>
                                        </p:tgtEl>
                                        <p:attrNameLst>
                                          <p:attrName>style.visibility</p:attrName>
                                        </p:attrNameLst>
                                      </p:cBhvr>
                                      <p:to>
                                        <p:strVal val="visible"/>
                                      </p:to>
                                    </p:set>
                                    <p:anim calcmode="lin" valueType="num">
                                      <p:cBhvr>
                                        <p:cTn id="23" dur="500" fill="hold"/>
                                        <p:tgtEl>
                                          <p:spTgt spid="77"/>
                                        </p:tgtEl>
                                        <p:attrNameLst>
                                          <p:attrName>ppt_w</p:attrName>
                                        </p:attrNameLst>
                                      </p:cBhvr>
                                      <p:tavLst>
                                        <p:tav tm="0">
                                          <p:val>
                                            <p:fltVal val="0"/>
                                          </p:val>
                                        </p:tav>
                                        <p:tav tm="100000">
                                          <p:val>
                                            <p:strVal val="#ppt_w"/>
                                          </p:val>
                                        </p:tav>
                                      </p:tavLst>
                                    </p:anim>
                                    <p:anim calcmode="lin" valueType="num">
                                      <p:cBhvr>
                                        <p:cTn id="24" dur="500" fill="hold"/>
                                        <p:tgtEl>
                                          <p:spTgt spid="77"/>
                                        </p:tgtEl>
                                        <p:attrNameLst>
                                          <p:attrName>ppt_h</p:attrName>
                                        </p:attrNameLst>
                                      </p:cBhvr>
                                      <p:tavLst>
                                        <p:tav tm="0">
                                          <p:val>
                                            <p:fltVal val="0"/>
                                          </p:val>
                                        </p:tav>
                                        <p:tav tm="100000">
                                          <p:val>
                                            <p:strVal val="#ppt_h"/>
                                          </p:val>
                                        </p:tav>
                                      </p:tavLst>
                                    </p:anim>
                                    <p:animEffect transition="in" filter="fade">
                                      <p:cBhvr>
                                        <p:cTn id="25" dur="500"/>
                                        <p:tgtEl>
                                          <p:spTgt spid="77"/>
                                        </p:tgtEl>
                                      </p:cBhvr>
                                    </p:animEffect>
                                    <p:anim calcmode="lin" valueType="num">
                                      <p:cBhvr>
                                        <p:cTn id="26" dur="500" fill="hold"/>
                                        <p:tgtEl>
                                          <p:spTgt spid="77"/>
                                        </p:tgtEl>
                                        <p:attrNameLst>
                                          <p:attrName>ppt_x</p:attrName>
                                        </p:attrNameLst>
                                      </p:cBhvr>
                                      <p:tavLst>
                                        <p:tav tm="0">
                                          <p:val>
                                            <p:fltVal val="0.5"/>
                                          </p:val>
                                        </p:tav>
                                        <p:tav tm="100000">
                                          <p:val>
                                            <p:strVal val="#ppt_x"/>
                                          </p:val>
                                        </p:tav>
                                      </p:tavLst>
                                    </p:anim>
                                    <p:anim calcmode="lin" valueType="num">
                                      <p:cBhvr>
                                        <p:cTn id="27" dur="500" fill="hold"/>
                                        <p:tgtEl>
                                          <p:spTgt spid="77"/>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53"/>
                                        </p:tgtEl>
                                        <p:attrNameLst>
                                          <p:attrName>style.visibility</p:attrName>
                                        </p:attrNameLst>
                                      </p:cBhvr>
                                      <p:to>
                                        <p:strVal val="visible"/>
                                      </p:to>
                                    </p:set>
                                    <p:anim calcmode="lin" valueType="num">
                                      <p:cBhvr>
                                        <p:cTn id="30" dur="500" fill="hold"/>
                                        <p:tgtEl>
                                          <p:spTgt spid="53"/>
                                        </p:tgtEl>
                                        <p:attrNameLst>
                                          <p:attrName>ppt_w</p:attrName>
                                        </p:attrNameLst>
                                      </p:cBhvr>
                                      <p:tavLst>
                                        <p:tav tm="0">
                                          <p:val>
                                            <p:fltVal val="0"/>
                                          </p:val>
                                        </p:tav>
                                        <p:tav tm="100000">
                                          <p:val>
                                            <p:strVal val="#ppt_w"/>
                                          </p:val>
                                        </p:tav>
                                      </p:tavLst>
                                    </p:anim>
                                    <p:anim calcmode="lin" valueType="num">
                                      <p:cBhvr>
                                        <p:cTn id="31" dur="500" fill="hold"/>
                                        <p:tgtEl>
                                          <p:spTgt spid="53"/>
                                        </p:tgtEl>
                                        <p:attrNameLst>
                                          <p:attrName>ppt_h</p:attrName>
                                        </p:attrNameLst>
                                      </p:cBhvr>
                                      <p:tavLst>
                                        <p:tav tm="0">
                                          <p:val>
                                            <p:fltVal val="0"/>
                                          </p:val>
                                        </p:tav>
                                        <p:tav tm="100000">
                                          <p:val>
                                            <p:strVal val="#ppt_h"/>
                                          </p:val>
                                        </p:tav>
                                      </p:tavLst>
                                    </p:anim>
                                    <p:animEffect transition="in" filter="fade">
                                      <p:cBhvr>
                                        <p:cTn id="32" dur="500"/>
                                        <p:tgtEl>
                                          <p:spTgt spid="5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66"/>
                                        </p:tgtEl>
                                        <p:attrNameLst>
                                          <p:attrName>style.visibility</p:attrName>
                                        </p:attrNameLst>
                                      </p:cBhvr>
                                      <p:to>
                                        <p:strVal val="visible"/>
                                      </p:to>
                                    </p:set>
                                    <p:animEffect transition="in" filter="barn(inVertical)">
                                      <p:cBhvr>
                                        <p:cTn id="35" dur="500"/>
                                        <p:tgtEl>
                                          <p:spTgt spid="66"/>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par>
                                <p:cTn id="41" presetID="53" presetClass="entr" presetSubtype="16" fill="hold" nodeType="withEffect">
                                  <p:stCondLst>
                                    <p:cond delay="2500"/>
                                  </p:stCondLst>
                                  <p:childTnLst>
                                    <p:set>
                                      <p:cBhvr>
                                        <p:cTn id="42" dur="1" fill="hold">
                                          <p:stCondLst>
                                            <p:cond delay="0"/>
                                          </p:stCondLst>
                                        </p:cTn>
                                        <p:tgtEl>
                                          <p:spTgt spid="36"/>
                                        </p:tgtEl>
                                        <p:attrNameLst>
                                          <p:attrName>style.visibility</p:attrName>
                                        </p:attrNameLst>
                                      </p:cBhvr>
                                      <p:to>
                                        <p:strVal val="visible"/>
                                      </p:to>
                                    </p:set>
                                    <p:anim calcmode="lin" valueType="num">
                                      <p:cBhvr>
                                        <p:cTn id="43" dur="500" fill="hold"/>
                                        <p:tgtEl>
                                          <p:spTgt spid="36"/>
                                        </p:tgtEl>
                                        <p:attrNameLst>
                                          <p:attrName>ppt_w</p:attrName>
                                        </p:attrNameLst>
                                      </p:cBhvr>
                                      <p:tavLst>
                                        <p:tav tm="0">
                                          <p:val>
                                            <p:fltVal val="0"/>
                                          </p:val>
                                        </p:tav>
                                        <p:tav tm="100000">
                                          <p:val>
                                            <p:strVal val="#ppt_w"/>
                                          </p:val>
                                        </p:tav>
                                      </p:tavLst>
                                    </p:anim>
                                    <p:anim calcmode="lin" valueType="num">
                                      <p:cBhvr>
                                        <p:cTn id="44" dur="500" fill="hold"/>
                                        <p:tgtEl>
                                          <p:spTgt spid="36"/>
                                        </p:tgtEl>
                                        <p:attrNameLst>
                                          <p:attrName>ppt_h</p:attrName>
                                        </p:attrNameLst>
                                      </p:cBhvr>
                                      <p:tavLst>
                                        <p:tav tm="0">
                                          <p:val>
                                            <p:fltVal val="0"/>
                                          </p:val>
                                        </p:tav>
                                        <p:tav tm="100000">
                                          <p:val>
                                            <p:strVal val="#ppt_h"/>
                                          </p:val>
                                        </p:tav>
                                      </p:tavLst>
                                    </p:anim>
                                    <p:animEffect transition="in" filter="fade">
                                      <p:cBhvr>
                                        <p:cTn id="45" dur="500"/>
                                        <p:tgtEl>
                                          <p:spTgt spid="36"/>
                                        </p:tgtEl>
                                      </p:cBhvr>
                                    </p:animEffect>
                                  </p:childTnLst>
                                </p:cTn>
                              </p:par>
                              <p:par>
                                <p:cTn id="46" presetID="53" presetClass="entr" presetSubtype="16" fill="hold" nodeType="withEffect">
                                  <p:stCondLst>
                                    <p:cond delay="2500"/>
                                  </p:stCondLst>
                                  <p:childTnLst>
                                    <p:set>
                                      <p:cBhvr>
                                        <p:cTn id="47" dur="1" fill="hold">
                                          <p:stCondLst>
                                            <p:cond delay="0"/>
                                          </p:stCondLst>
                                        </p:cTn>
                                        <p:tgtEl>
                                          <p:spTgt spid="41"/>
                                        </p:tgtEl>
                                        <p:attrNameLst>
                                          <p:attrName>style.visibility</p:attrName>
                                        </p:attrNameLst>
                                      </p:cBhvr>
                                      <p:to>
                                        <p:strVal val="visible"/>
                                      </p:to>
                                    </p:set>
                                    <p:anim calcmode="lin" valueType="num">
                                      <p:cBhvr>
                                        <p:cTn id="48" dur="500" fill="hold"/>
                                        <p:tgtEl>
                                          <p:spTgt spid="41"/>
                                        </p:tgtEl>
                                        <p:attrNameLst>
                                          <p:attrName>ppt_w</p:attrName>
                                        </p:attrNameLst>
                                      </p:cBhvr>
                                      <p:tavLst>
                                        <p:tav tm="0">
                                          <p:val>
                                            <p:fltVal val="0"/>
                                          </p:val>
                                        </p:tav>
                                        <p:tav tm="100000">
                                          <p:val>
                                            <p:strVal val="#ppt_w"/>
                                          </p:val>
                                        </p:tav>
                                      </p:tavLst>
                                    </p:anim>
                                    <p:anim calcmode="lin" valueType="num">
                                      <p:cBhvr>
                                        <p:cTn id="49" dur="500" fill="hold"/>
                                        <p:tgtEl>
                                          <p:spTgt spid="41"/>
                                        </p:tgtEl>
                                        <p:attrNameLst>
                                          <p:attrName>ppt_h</p:attrName>
                                        </p:attrNameLst>
                                      </p:cBhvr>
                                      <p:tavLst>
                                        <p:tav tm="0">
                                          <p:val>
                                            <p:fltVal val="0"/>
                                          </p:val>
                                        </p:tav>
                                        <p:tav tm="100000">
                                          <p:val>
                                            <p:strVal val="#ppt_h"/>
                                          </p:val>
                                        </p:tav>
                                      </p:tavLst>
                                    </p:anim>
                                    <p:animEffect transition="in" filter="fade">
                                      <p:cBhvr>
                                        <p:cTn id="50" dur="500"/>
                                        <p:tgtEl>
                                          <p:spTgt spid="41"/>
                                        </p:tgtEl>
                                      </p:cBhvr>
                                    </p:animEffect>
                                  </p:childTnLst>
                                </p:cTn>
                              </p:par>
                              <p:par>
                                <p:cTn id="51" presetID="53" presetClass="entr" presetSubtype="16" fill="hold" nodeType="withEffect">
                                  <p:stCondLst>
                                    <p:cond delay="250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par>
                                <p:cTn id="61" presetID="53" presetClass="entr" presetSubtype="16" fill="hold" nodeType="withEffect">
                                  <p:stCondLst>
                                    <p:cond delay="2500"/>
                                  </p:stCondLst>
                                  <p:childTnLst>
                                    <p:set>
                                      <p:cBhvr>
                                        <p:cTn id="62" dur="1" fill="hold">
                                          <p:stCondLst>
                                            <p:cond delay="0"/>
                                          </p:stCondLst>
                                        </p:cTn>
                                        <p:tgtEl>
                                          <p:spTgt spid="72"/>
                                        </p:tgtEl>
                                        <p:attrNameLst>
                                          <p:attrName>style.visibility</p:attrName>
                                        </p:attrNameLst>
                                      </p:cBhvr>
                                      <p:to>
                                        <p:strVal val="visible"/>
                                      </p:to>
                                    </p:set>
                                    <p:anim calcmode="lin" valueType="num">
                                      <p:cBhvr>
                                        <p:cTn id="63" dur="500" fill="hold"/>
                                        <p:tgtEl>
                                          <p:spTgt spid="72"/>
                                        </p:tgtEl>
                                        <p:attrNameLst>
                                          <p:attrName>ppt_w</p:attrName>
                                        </p:attrNameLst>
                                      </p:cBhvr>
                                      <p:tavLst>
                                        <p:tav tm="0">
                                          <p:val>
                                            <p:fltVal val="0"/>
                                          </p:val>
                                        </p:tav>
                                        <p:tav tm="100000">
                                          <p:val>
                                            <p:strVal val="#ppt_w"/>
                                          </p:val>
                                        </p:tav>
                                      </p:tavLst>
                                    </p:anim>
                                    <p:anim calcmode="lin" valueType="num">
                                      <p:cBhvr>
                                        <p:cTn id="64" dur="500" fill="hold"/>
                                        <p:tgtEl>
                                          <p:spTgt spid="72"/>
                                        </p:tgtEl>
                                        <p:attrNameLst>
                                          <p:attrName>ppt_h</p:attrName>
                                        </p:attrNameLst>
                                      </p:cBhvr>
                                      <p:tavLst>
                                        <p:tav tm="0">
                                          <p:val>
                                            <p:fltVal val="0"/>
                                          </p:val>
                                        </p:tav>
                                        <p:tav tm="100000">
                                          <p:val>
                                            <p:strVal val="#ppt_h"/>
                                          </p:val>
                                        </p:tav>
                                      </p:tavLst>
                                    </p:anim>
                                    <p:animEffect transition="in" filter="fade">
                                      <p:cBhvr>
                                        <p:cTn id="65" dur="500"/>
                                        <p:tgtEl>
                                          <p:spTgt spid="72"/>
                                        </p:tgtEl>
                                      </p:cBhvr>
                                    </p:animEffect>
                                  </p:childTnLst>
                                </p:cTn>
                              </p:par>
                              <p:par>
                                <p:cTn id="66" presetID="32" presetClass="emph" presetSubtype="0" fill="hold" nodeType="withEffect">
                                  <p:stCondLst>
                                    <p:cond delay="3000"/>
                                  </p:stCondLst>
                                  <p:childTnLst>
                                    <p:animRot by="120000">
                                      <p:cBhvr>
                                        <p:cTn id="67" dur="100" fill="hold">
                                          <p:stCondLst>
                                            <p:cond delay="0"/>
                                          </p:stCondLst>
                                        </p:cTn>
                                        <p:tgtEl>
                                          <p:spTgt spid="31"/>
                                        </p:tgtEl>
                                        <p:attrNameLst>
                                          <p:attrName>r</p:attrName>
                                        </p:attrNameLst>
                                      </p:cBhvr>
                                    </p:animRot>
                                    <p:animRot by="-240000">
                                      <p:cBhvr>
                                        <p:cTn id="68" dur="200" fill="hold">
                                          <p:stCondLst>
                                            <p:cond delay="200"/>
                                          </p:stCondLst>
                                        </p:cTn>
                                        <p:tgtEl>
                                          <p:spTgt spid="31"/>
                                        </p:tgtEl>
                                        <p:attrNameLst>
                                          <p:attrName>r</p:attrName>
                                        </p:attrNameLst>
                                      </p:cBhvr>
                                    </p:animRot>
                                    <p:animRot by="240000">
                                      <p:cBhvr>
                                        <p:cTn id="69" dur="200" fill="hold">
                                          <p:stCondLst>
                                            <p:cond delay="400"/>
                                          </p:stCondLst>
                                        </p:cTn>
                                        <p:tgtEl>
                                          <p:spTgt spid="31"/>
                                        </p:tgtEl>
                                        <p:attrNameLst>
                                          <p:attrName>r</p:attrName>
                                        </p:attrNameLst>
                                      </p:cBhvr>
                                    </p:animRot>
                                    <p:animRot by="-240000">
                                      <p:cBhvr>
                                        <p:cTn id="70" dur="200" fill="hold">
                                          <p:stCondLst>
                                            <p:cond delay="600"/>
                                          </p:stCondLst>
                                        </p:cTn>
                                        <p:tgtEl>
                                          <p:spTgt spid="31"/>
                                        </p:tgtEl>
                                        <p:attrNameLst>
                                          <p:attrName>r</p:attrName>
                                        </p:attrNameLst>
                                      </p:cBhvr>
                                    </p:animRot>
                                    <p:animRot by="120000">
                                      <p:cBhvr>
                                        <p:cTn id="71" dur="200" fill="hold">
                                          <p:stCondLst>
                                            <p:cond delay="800"/>
                                          </p:stCondLst>
                                        </p:cTn>
                                        <p:tgtEl>
                                          <p:spTgt spid="31"/>
                                        </p:tgtEl>
                                        <p:attrNameLst>
                                          <p:attrName>r</p:attrName>
                                        </p:attrNameLst>
                                      </p:cBhvr>
                                    </p:animRot>
                                  </p:childTnLst>
                                </p:cTn>
                              </p:par>
                              <p:par>
                                <p:cTn id="72" presetID="32" presetClass="emph" presetSubtype="0" fill="hold" nodeType="withEffect">
                                  <p:stCondLst>
                                    <p:cond delay="3000"/>
                                  </p:stCondLst>
                                  <p:childTnLst>
                                    <p:animRot by="120000">
                                      <p:cBhvr>
                                        <p:cTn id="73" dur="100" fill="hold">
                                          <p:stCondLst>
                                            <p:cond delay="0"/>
                                          </p:stCondLst>
                                        </p:cTn>
                                        <p:tgtEl>
                                          <p:spTgt spid="36"/>
                                        </p:tgtEl>
                                        <p:attrNameLst>
                                          <p:attrName>r</p:attrName>
                                        </p:attrNameLst>
                                      </p:cBhvr>
                                    </p:animRot>
                                    <p:animRot by="-240000">
                                      <p:cBhvr>
                                        <p:cTn id="74" dur="200" fill="hold">
                                          <p:stCondLst>
                                            <p:cond delay="200"/>
                                          </p:stCondLst>
                                        </p:cTn>
                                        <p:tgtEl>
                                          <p:spTgt spid="36"/>
                                        </p:tgtEl>
                                        <p:attrNameLst>
                                          <p:attrName>r</p:attrName>
                                        </p:attrNameLst>
                                      </p:cBhvr>
                                    </p:animRot>
                                    <p:animRot by="240000">
                                      <p:cBhvr>
                                        <p:cTn id="75" dur="200" fill="hold">
                                          <p:stCondLst>
                                            <p:cond delay="400"/>
                                          </p:stCondLst>
                                        </p:cTn>
                                        <p:tgtEl>
                                          <p:spTgt spid="36"/>
                                        </p:tgtEl>
                                        <p:attrNameLst>
                                          <p:attrName>r</p:attrName>
                                        </p:attrNameLst>
                                      </p:cBhvr>
                                    </p:animRot>
                                    <p:animRot by="-240000">
                                      <p:cBhvr>
                                        <p:cTn id="76" dur="200" fill="hold">
                                          <p:stCondLst>
                                            <p:cond delay="600"/>
                                          </p:stCondLst>
                                        </p:cTn>
                                        <p:tgtEl>
                                          <p:spTgt spid="36"/>
                                        </p:tgtEl>
                                        <p:attrNameLst>
                                          <p:attrName>r</p:attrName>
                                        </p:attrNameLst>
                                      </p:cBhvr>
                                    </p:animRot>
                                    <p:animRot by="120000">
                                      <p:cBhvr>
                                        <p:cTn id="77" dur="200" fill="hold">
                                          <p:stCondLst>
                                            <p:cond delay="800"/>
                                          </p:stCondLst>
                                        </p:cTn>
                                        <p:tgtEl>
                                          <p:spTgt spid="36"/>
                                        </p:tgtEl>
                                        <p:attrNameLst>
                                          <p:attrName>r</p:attrName>
                                        </p:attrNameLst>
                                      </p:cBhvr>
                                    </p:animRot>
                                  </p:childTnLst>
                                </p:cTn>
                              </p:par>
                              <p:par>
                                <p:cTn id="78" presetID="32" presetClass="emph" presetSubtype="0" fill="hold" nodeType="withEffect">
                                  <p:stCondLst>
                                    <p:cond delay="3000"/>
                                  </p:stCondLst>
                                  <p:childTnLst>
                                    <p:animRot by="120000">
                                      <p:cBhvr>
                                        <p:cTn id="79" dur="100" fill="hold">
                                          <p:stCondLst>
                                            <p:cond delay="0"/>
                                          </p:stCondLst>
                                        </p:cTn>
                                        <p:tgtEl>
                                          <p:spTgt spid="41"/>
                                        </p:tgtEl>
                                        <p:attrNameLst>
                                          <p:attrName>r</p:attrName>
                                        </p:attrNameLst>
                                      </p:cBhvr>
                                    </p:animRot>
                                    <p:animRot by="-240000">
                                      <p:cBhvr>
                                        <p:cTn id="80" dur="200" fill="hold">
                                          <p:stCondLst>
                                            <p:cond delay="200"/>
                                          </p:stCondLst>
                                        </p:cTn>
                                        <p:tgtEl>
                                          <p:spTgt spid="41"/>
                                        </p:tgtEl>
                                        <p:attrNameLst>
                                          <p:attrName>r</p:attrName>
                                        </p:attrNameLst>
                                      </p:cBhvr>
                                    </p:animRot>
                                    <p:animRot by="240000">
                                      <p:cBhvr>
                                        <p:cTn id="81" dur="200" fill="hold">
                                          <p:stCondLst>
                                            <p:cond delay="400"/>
                                          </p:stCondLst>
                                        </p:cTn>
                                        <p:tgtEl>
                                          <p:spTgt spid="41"/>
                                        </p:tgtEl>
                                        <p:attrNameLst>
                                          <p:attrName>r</p:attrName>
                                        </p:attrNameLst>
                                      </p:cBhvr>
                                    </p:animRot>
                                    <p:animRot by="-240000">
                                      <p:cBhvr>
                                        <p:cTn id="82" dur="200" fill="hold">
                                          <p:stCondLst>
                                            <p:cond delay="600"/>
                                          </p:stCondLst>
                                        </p:cTn>
                                        <p:tgtEl>
                                          <p:spTgt spid="41"/>
                                        </p:tgtEl>
                                        <p:attrNameLst>
                                          <p:attrName>r</p:attrName>
                                        </p:attrNameLst>
                                      </p:cBhvr>
                                    </p:animRot>
                                    <p:animRot by="120000">
                                      <p:cBhvr>
                                        <p:cTn id="83" dur="200" fill="hold">
                                          <p:stCondLst>
                                            <p:cond delay="800"/>
                                          </p:stCondLst>
                                        </p:cTn>
                                        <p:tgtEl>
                                          <p:spTgt spid="41"/>
                                        </p:tgtEl>
                                        <p:attrNameLst>
                                          <p:attrName>r</p:attrName>
                                        </p:attrNameLst>
                                      </p:cBhvr>
                                    </p:animRot>
                                  </p:childTnLst>
                                </p:cTn>
                              </p:par>
                              <p:par>
                                <p:cTn id="84" presetID="32" presetClass="emph" presetSubtype="0" fill="hold" nodeType="withEffect">
                                  <p:stCondLst>
                                    <p:cond delay="3000"/>
                                  </p:stCondLst>
                                  <p:childTnLst>
                                    <p:animRot by="120000">
                                      <p:cBhvr>
                                        <p:cTn id="85" dur="100" fill="hold">
                                          <p:stCondLst>
                                            <p:cond delay="0"/>
                                          </p:stCondLst>
                                        </p:cTn>
                                        <p:tgtEl>
                                          <p:spTgt spid="48"/>
                                        </p:tgtEl>
                                        <p:attrNameLst>
                                          <p:attrName>r</p:attrName>
                                        </p:attrNameLst>
                                      </p:cBhvr>
                                    </p:animRot>
                                    <p:animRot by="-240000">
                                      <p:cBhvr>
                                        <p:cTn id="86" dur="200" fill="hold">
                                          <p:stCondLst>
                                            <p:cond delay="200"/>
                                          </p:stCondLst>
                                        </p:cTn>
                                        <p:tgtEl>
                                          <p:spTgt spid="48"/>
                                        </p:tgtEl>
                                        <p:attrNameLst>
                                          <p:attrName>r</p:attrName>
                                        </p:attrNameLst>
                                      </p:cBhvr>
                                    </p:animRot>
                                    <p:animRot by="240000">
                                      <p:cBhvr>
                                        <p:cTn id="87" dur="200" fill="hold">
                                          <p:stCondLst>
                                            <p:cond delay="400"/>
                                          </p:stCondLst>
                                        </p:cTn>
                                        <p:tgtEl>
                                          <p:spTgt spid="48"/>
                                        </p:tgtEl>
                                        <p:attrNameLst>
                                          <p:attrName>r</p:attrName>
                                        </p:attrNameLst>
                                      </p:cBhvr>
                                    </p:animRot>
                                    <p:animRot by="-240000">
                                      <p:cBhvr>
                                        <p:cTn id="88" dur="200" fill="hold">
                                          <p:stCondLst>
                                            <p:cond delay="600"/>
                                          </p:stCondLst>
                                        </p:cTn>
                                        <p:tgtEl>
                                          <p:spTgt spid="48"/>
                                        </p:tgtEl>
                                        <p:attrNameLst>
                                          <p:attrName>r</p:attrName>
                                        </p:attrNameLst>
                                      </p:cBhvr>
                                    </p:animRot>
                                    <p:animRot by="120000">
                                      <p:cBhvr>
                                        <p:cTn id="89" dur="200" fill="hold">
                                          <p:stCondLst>
                                            <p:cond delay="800"/>
                                          </p:stCondLst>
                                        </p:cTn>
                                        <p:tgtEl>
                                          <p:spTgt spid="48"/>
                                        </p:tgtEl>
                                        <p:attrNameLst>
                                          <p:attrName>r</p:attrName>
                                        </p:attrNameLst>
                                      </p:cBhvr>
                                    </p:animRot>
                                  </p:childTnLst>
                                </p:cTn>
                              </p:par>
                              <p:par>
                                <p:cTn id="90" presetID="32" presetClass="emph" presetSubtype="0" fill="hold" nodeType="withEffect">
                                  <p:stCondLst>
                                    <p:cond delay="3000"/>
                                  </p:stCondLst>
                                  <p:childTnLst>
                                    <p:animRot by="120000">
                                      <p:cBhvr>
                                        <p:cTn id="91" dur="100" fill="hold">
                                          <p:stCondLst>
                                            <p:cond delay="0"/>
                                          </p:stCondLst>
                                        </p:cTn>
                                        <p:tgtEl>
                                          <p:spTgt spid="67"/>
                                        </p:tgtEl>
                                        <p:attrNameLst>
                                          <p:attrName>r</p:attrName>
                                        </p:attrNameLst>
                                      </p:cBhvr>
                                    </p:animRot>
                                    <p:animRot by="-240000">
                                      <p:cBhvr>
                                        <p:cTn id="92" dur="200" fill="hold">
                                          <p:stCondLst>
                                            <p:cond delay="200"/>
                                          </p:stCondLst>
                                        </p:cTn>
                                        <p:tgtEl>
                                          <p:spTgt spid="67"/>
                                        </p:tgtEl>
                                        <p:attrNameLst>
                                          <p:attrName>r</p:attrName>
                                        </p:attrNameLst>
                                      </p:cBhvr>
                                    </p:animRot>
                                    <p:animRot by="240000">
                                      <p:cBhvr>
                                        <p:cTn id="93" dur="200" fill="hold">
                                          <p:stCondLst>
                                            <p:cond delay="400"/>
                                          </p:stCondLst>
                                        </p:cTn>
                                        <p:tgtEl>
                                          <p:spTgt spid="67"/>
                                        </p:tgtEl>
                                        <p:attrNameLst>
                                          <p:attrName>r</p:attrName>
                                        </p:attrNameLst>
                                      </p:cBhvr>
                                    </p:animRot>
                                    <p:animRot by="-240000">
                                      <p:cBhvr>
                                        <p:cTn id="94" dur="200" fill="hold">
                                          <p:stCondLst>
                                            <p:cond delay="600"/>
                                          </p:stCondLst>
                                        </p:cTn>
                                        <p:tgtEl>
                                          <p:spTgt spid="67"/>
                                        </p:tgtEl>
                                        <p:attrNameLst>
                                          <p:attrName>r</p:attrName>
                                        </p:attrNameLst>
                                      </p:cBhvr>
                                    </p:animRot>
                                    <p:animRot by="120000">
                                      <p:cBhvr>
                                        <p:cTn id="95" dur="200" fill="hold">
                                          <p:stCondLst>
                                            <p:cond delay="800"/>
                                          </p:stCondLst>
                                        </p:cTn>
                                        <p:tgtEl>
                                          <p:spTgt spid="67"/>
                                        </p:tgtEl>
                                        <p:attrNameLst>
                                          <p:attrName>r</p:attrName>
                                        </p:attrNameLst>
                                      </p:cBhvr>
                                    </p:animRot>
                                  </p:childTnLst>
                                </p:cTn>
                              </p:par>
                              <p:par>
                                <p:cTn id="96" presetID="32" presetClass="emph" presetSubtype="0" fill="hold" nodeType="withEffect">
                                  <p:stCondLst>
                                    <p:cond delay="3500"/>
                                  </p:stCondLst>
                                  <p:childTnLst>
                                    <p:animRot by="120000">
                                      <p:cBhvr>
                                        <p:cTn id="97" dur="100" fill="hold">
                                          <p:stCondLst>
                                            <p:cond delay="0"/>
                                          </p:stCondLst>
                                        </p:cTn>
                                        <p:tgtEl>
                                          <p:spTgt spid="72"/>
                                        </p:tgtEl>
                                        <p:attrNameLst>
                                          <p:attrName>r</p:attrName>
                                        </p:attrNameLst>
                                      </p:cBhvr>
                                    </p:animRot>
                                    <p:animRot by="-240000">
                                      <p:cBhvr>
                                        <p:cTn id="98" dur="200" fill="hold">
                                          <p:stCondLst>
                                            <p:cond delay="200"/>
                                          </p:stCondLst>
                                        </p:cTn>
                                        <p:tgtEl>
                                          <p:spTgt spid="72"/>
                                        </p:tgtEl>
                                        <p:attrNameLst>
                                          <p:attrName>r</p:attrName>
                                        </p:attrNameLst>
                                      </p:cBhvr>
                                    </p:animRot>
                                    <p:animRot by="240000">
                                      <p:cBhvr>
                                        <p:cTn id="99" dur="200" fill="hold">
                                          <p:stCondLst>
                                            <p:cond delay="400"/>
                                          </p:stCondLst>
                                        </p:cTn>
                                        <p:tgtEl>
                                          <p:spTgt spid="72"/>
                                        </p:tgtEl>
                                        <p:attrNameLst>
                                          <p:attrName>r</p:attrName>
                                        </p:attrNameLst>
                                      </p:cBhvr>
                                    </p:animRot>
                                    <p:animRot by="-240000">
                                      <p:cBhvr>
                                        <p:cTn id="100" dur="200" fill="hold">
                                          <p:stCondLst>
                                            <p:cond delay="600"/>
                                          </p:stCondLst>
                                        </p:cTn>
                                        <p:tgtEl>
                                          <p:spTgt spid="72"/>
                                        </p:tgtEl>
                                        <p:attrNameLst>
                                          <p:attrName>r</p:attrName>
                                        </p:attrNameLst>
                                      </p:cBhvr>
                                    </p:animRot>
                                    <p:animRot by="120000">
                                      <p:cBhvr>
                                        <p:cTn id="101" dur="200" fill="hold">
                                          <p:stCondLst>
                                            <p:cond delay="800"/>
                                          </p:stCondLst>
                                        </p:cTn>
                                        <p:tgtEl>
                                          <p:spTgt spid="72"/>
                                        </p:tgtEl>
                                        <p:attrNameLst>
                                          <p:attrName>r</p:attrName>
                                        </p:attrNameLst>
                                      </p:cBhvr>
                                    </p:animRot>
                                  </p:childTnLst>
                                </p:cTn>
                              </p:par>
                            </p:childTnLst>
                          </p:cTn>
                        </p:par>
                        <p:par>
                          <p:cTn id="102" fill="hold">
                            <p:stCondLst>
                              <p:cond delay="5500"/>
                            </p:stCondLst>
                            <p:childTnLst>
                              <p:par>
                                <p:cTn id="103" presetID="10" presetClass="entr" presetSubtype="0" fill="hold" grpId="1" nodeType="afterEffect">
                                  <p:stCondLst>
                                    <p:cond delay="0"/>
                                  </p:stCondLst>
                                  <p:childTnLst>
                                    <p:set>
                                      <p:cBhvr>
                                        <p:cTn id="104" dur="1" fill="hold">
                                          <p:stCondLst>
                                            <p:cond delay="0"/>
                                          </p:stCondLst>
                                        </p:cTn>
                                        <p:tgtEl>
                                          <p:spTgt spid="54"/>
                                        </p:tgtEl>
                                        <p:attrNameLst>
                                          <p:attrName>style.visibility</p:attrName>
                                        </p:attrNameLst>
                                      </p:cBhvr>
                                      <p:to>
                                        <p:strVal val="visible"/>
                                      </p:to>
                                    </p:set>
                                    <p:animEffect transition="in" filter="fade">
                                      <p:cBhvr>
                                        <p:cTn id="105" dur="500"/>
                                        <p:tgtEl>
                                          <p:spTgt spid="54"/>
                                        </p:tgtEl>
                                      </p:cBhvr>
                                    </p:animEffect>
                                  </p:childTnLst>
                                </p:cTn>
                              </p:par>
                              <p:par>
                                <p:cTn id="106" presetID="10" presetClass="entr" presetSubtype="0" fill="hold" grpId="1"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childTnLst>
                                </p:cTn>
                              </p:par>
                              <p:par>
                                <p:cTn id="109" presetID="10" presetClass="entr" presetSubtype="0" fill="hold" grpId="1" nodeType="withEffect">
                                  <p:stCondLst>
                                    <p:cond delay="0"/>
                                  </p:stCondLst>
                                  <p:childTnLst>
                                    <p:set>
                                      <p:cBhvr>
                                        <p:cTn id="110" dur="1" fill="hold">
                                          <p:stCondLst>
                                            <p:cond delay="0"/>
                                          </p:stCondLst>
                                        </p:cTn>
                                        <p:tgtEl>
                                          <p:spTgt spid="56"/>
                                        </p:tgtEl>
                                        <p:attrNameLst>
                                          <p:attrName>style.visibility</p:attrName>
                                        </p:attrNameLst>
                                      </p:cBhvr>
                                      <p:to>
                                        <p:strVal val="visible"/>
                                      </p:to>
                                    </p:set>
                                    <p:animEffect transition="in" filter="fade">
                                      <p:cBhvr>
                                        <p:cTn id="111" dur="500"/>
                                        <p:tgtEl>
                                          <p:spTgt spid="56"/>
                                        </p:tgtEl>
                                      </p:cBhvr>
                                    </p:animEffect>
                                  </p:childTnLst>
                                </p:cTn>
                              </p:par>
                              <p:par>
                                <p:cTn id="112" presetID="10" presetClass="entr" presetSubtype="0" fill="hold" grpId="1" nodeType="withEffect">
                                  <p:stCondLst>
                                    <p:cond delay="0"/>
                                  </p:stCondLst>
                                  <p:childTnLst>
                                    <p:set>
                                      <p:cBhvr>
                                        <p:cTn id="113" dur="1" fill="hold">
                                          <p:stCondLst>
                                            <p:cond delay="0"/>
                                          </p:stCondLst>
                                        </p:cTn>
                                        <p:tgtEl>
                                          <p:spTgt spid="57"/>
                                        </p:tgtEl>
                                        <p:attrNameLst>
                                          <p:attrName>style.visibility</p:attrName>
                                        </p:attrNameLst>
                                      </p:cBhvr>
                                      <p:to>
                                        <p:strVal val="visible"/>
                                      </p:to>
                                    </p:set>
                                    <p:animEffect transition="in" filter="fade">
                                      <p:cBhvr>
                                        <p:cTn id="114" dur="500"/>
                                        <p:tgtEl>
                                          <p:spTgt spid="57"/>
                                        </p:tgtEl>
                                      </p:cBhvr>
                                    </p:animEffect>
                                  </p:childTnLst>
                                </p:cTn>
                              </p:par>
                              <p:par>
                                <p:cTn id="115" presetID="10" presetClass="entr" presetSubtype="0" fill="hold" grpId="1" nodeType="withEffect">
                                  <p:stCondLst>
                                    <p:cond delay="0"/>
                                  </p:stCondLst>
                                  <p:childTnLst>
                                    <p:set>
                                      <p:cBhvr>
                                        <p:cTn id="116" dur="1" fill="hold">
                                          <p:stCondLst>
                                            <p:cond delay="0"/>
                                          </p:stCondLst>
                                        </p:cTn>
                                        <p:tgtEl>
                                          <p:spTgt spid="58"/>
                                        </p:tgtEl>
                                        <p:attrNameLst>
                                          <p:attrName>style.visibility</p:attrName>
                                        </p:attrNameLst>
                                      </p:cBhvr>
                                      <p:to>
                                        <p:strVal val="visible"/>
                                      </p:to>
                                    </p:set>
                                    <p:animEffect transition="in" filter="fade">
                                      <p:cBhvr>
                                        <p:cTn id="117" dur="500"/>
                                        <p:tgtEl>
                                          <p:spTgt spid="58"/>
                                        </p:tgtEl>
                                      </p:cBhvr>
                                    </p:animEffect>
                                  </p:childTnLst>
                                </p:cTn>
                              </p:par>
                              <p:par>
                                <p:cTn id="118" presetID="10" presetClass="entr" presetSubtype="0" fill="hold" grpId="1" nodeType="withEffect">
                                  <p:stCondLst>
                                    <p:cond delay="0"/>
                                  </p:stCondLst>
                                  <p:childTnLst>
                                    <p:set>
                                      <p:cBhvr>
                                        <p:cTn id="119" dur="1" fill="hold">
                                          <p:stCondLst>
                                            <p:cond delay="0"/>
                                          </p:stCondLst>
                                        </p:cTn>
                                        <p:tgtEl>
                                          <p:spTgt spid="59"/>
                                        </p:tgtEl>
                                        <p:attrNameLst>
                                          <p:attrName>style.visibility</p:attrName>
                                        </p:attrNameLst>
                                      </p:cBhvr>
                                      <p:to>
                                        <p:strVal val="visible"/>
                                      </p:to>
                                    </p:set>
                                    <p:animEffect transition="in" filter="fade">
                                      <p:cBhvr>
                                        <p:cTn id="120" dur="500"/>
                                        <p:tgtEl>
                                          <p:spTgt spid="59"/>
                                        </p:tgtEl>
                                      </p:cBhvr>
                                    </p:animEffect>
                                  </p:childTnLst>
                                </p:cTn>
                              </p:par>
                              <p:par>
                                <p:cTn id="121" presetID="10" presetClass="entr" presetSubtype="0" fill="hold" grpId="1" nodeType="with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1" nodeType="withEffect">
                                  <p:stCondLst>
                                    <p:cond delay="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500"/>
                                        <p:tgtEl>
                                          <p:spTgt spid="61"/>
                                        </p:tgtEl>
                                      </p:cBhvr>
                                    </p:animEffect>
                                  </p:childTnLst>
                                </p:cTn>
                              </p:par>
                              <p:par>
                                <p:cTn id="127" presetID="10" presetClass="entr" presetSubtype="0" fill="hold" grpId="1" nodeType="withEffect">
                                  <p:stCondLst>
                                    <p:cond delay="0"/>
                                  </p:stCondLst>
                                  <p:childTnLst>
                                    <p:set>
                                      <p:cBhvr>
                                        <p:cTn id="128" dur="1" fill="hold">
                                          <p:stCondLst>
                                            <p:cond delay="0"/>
                                          </p:stCondLst>
                                        </p:cTn>
                                        <p:tgtEl>
                                          <p:spTgt spid="62"/>
                                        </p:tgtEl>
                                        <p:attrNameLst>
                                          <p:attrName>style.visibility</p:attrName>
                                        </p:attrNameLst>
                                      </p:cBhvr>
                                      <p:to>
                                        <p:strVal val="visible"/>
                                      </p:to>
                                    </p:set>
                                    <p:animEffect transition="in" filter="fade">
                                      <p:cBhvr>
                                        <p:cTn id="129" dur="500"/>
                                        <p:tgtEl>
                                          <p:spTgt spid="62"/>
                                        </p:tgtEl>
                                      </p:cBhvr>
                                    </p:animEffect>
                                  </p:childTnLst>
                                </p:cTn>
                              </p:par>
                              <p:par>
                                <p:cTn id="130" presetID="10" presetClass="entr" presetSubtype="0" fill="hold" grpId="1" nodeType="withEffect">
                                  <p:stCondLst>
                                    <p:cond delay="0"/>
                                  </p:stCondLst>
                                  <p:childTnLst>
                                    <p:set>
                                      <p:cBhvr>
                                        <p:cTn id="131" dur="1" fill="hold">
                                          <p:stCondLst>
                                            <p:cond delay="0"/>
                                          </p:stCondLst>
                                        </p:cTn>
                                        <p:tgtEl>
                                          <p:spTgt spid="63"/>
                                        </p:tgtEl>
                                        <p:attrNameLst>
                                          <p:attrName>style.visibility</p:attrName>
                                        </p:attrNameLst>
                                      </p:cBhvr>
                                      <p:to>
                                        <p:strVal val="visible"/>
                                      </p:to>
                                    </p:set>
                                    <p:animEffect transition="in" filter="fade">
                                      <p:cBhvr>
                                        <p:cTn id="132" dur="500"/>
                                        <p:tgtEl>
                                          <p:spTgt spid="63"/>
                                        </p:tgtEl>
                                      </p:cBhvr>
                                    </p:animEffect>
                                  </p:childTnLst>
                                </p:cTn>
                              </p:par>
                            </p:childTnLst>
                          </p:cTn>
                        </p:par>
                        <p:par>
                          <p:cTn id="133" fill="hold">
                            <p:stCondLst>
                              <p:cond delay="6000"/>
                            </p:stCondLst>
                            <p:childTnLst>
                              <p:par>
                                <p:cTn id="134"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5" dur="2000" fill="hold"/>
                                        <p:tgtEl>
                                          <p:spTgt spid="54"/>
                                        </p:tgtEl>
                                        <p:attrNameLst>
                                          <p:attrName>ppt_x</p:attrName>
                                          <p:attrName>ppt_y</p:attrName>
                                        </p:attrNameLst>
                                      </p:cBhvr>
                                      <p:rCtr x="17" y="18981"/>
                                    </p:animMotion>
                                  </p:childTnLst>
                                </p:cTn>
                              </p:par>
                              <p:par>
                                <p:cTn id="136"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7" dur="2000" fill="hold"/>
                                        <p:tgtEl>
                                          <p:spTgt spid="55"/>
                                        </p:tgtEl>
                                        <p:attrNameLst>
                                          <p:attrName>ppt_x</p:attrName>
                                          <p:attrName>ppt_y</p:attrName>
                                        </p:attrNameLst>
                                      </p:cBhvr>
                                      <p:rCtr x="17" y="18981"/>
                                    </p:animMotion>
                                  </p:childTnLst>
                                </p:cTn>
                              </p:par>
                              <p:par>
                                <p:cTn id="138"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9" dur="2000" fill="hold"/>
                                        <p:tgtEl>
                                          <p:spTgt spid="56"/>
                                        </p:tgtEl>
                                        <p:attrNameLst>
                                          <p:attrName>ppt_x</p:attrName>
                                          <p:attrName>ppt_y</p:attrName>
                                        </p:attrNameLst>
                                      </p:cBhvr>
                                      <p:rCtr x="17" y="18981"/>
                                    </p:animMotion>
                                  </p:childTnLst>
                                </p:cTn>
                              </p:par>
                              <p:par>
                                <p:cTn id="140"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1" dur="2000" fill="hold"/>
                                        <p:tgtEl>
                                          <p:spTgt spid="57"/>
                                        </p:tgtEl>
                                        <p:attrNameLst>
                                          <p:attrName>ppt_x</p:attrName>
                                          <p:attrName>ppt_y</p:attrName>
                                        </p:attrNameLst>
                                      </p:cBhvr>
                                      <p:rCtr x="17" y="18981"/>
                                    </p:animMotion>
                                  </p:childTnLst>
                                </p:cTn>
                              </p:par>
                              <p:par>
                                <p:cTn id="142"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3" dur="2000" fill="hold"/>
                                        <p:tgtEl>
                                          <p:spTgt spid="58"/>
                                        </p:tgtEl>
                                        <p:attrNameLst>
                                          <p:attrName>ppt_x</p:attrName>
                                          <p:attrName>ppt_y</p:attrName>
                                        </p:attrNameLst>
                                      </p:cBhvr>
                                      <p:rCtr x="17" y="18981"/>
                                    </p:animMotion>
                                  </p:childTnLst>
                                </p:cTn>
                              </p:par>
                              <p:par>
                                <p:cTn id="144"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5" dur="2000" fill="hold"/>
                                        <p:tgtEl>
                                          <p:spTgt spid="59"/>
                                        </p:tgtEl>
                                        <p:attrNameLst>
                                          <p:attrName>ppt_x</p:attrName>
                                          <p:attrName>ppt_y</p:attrName>
                                        </p:attrNameLst>
                                      </p:cBhvr>
                                      <p:rCtr x="17" y="18981"/>
                                    </p:animMotion>
                                  </p:childTnLst>
                                </p:cTn>
                              </p:par>
                              <p:par>
                                <p:cTn id="146"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7" dur="2000" fill="hold"/>
                                        <p:tgtEl>
                                          <p:spTgt spid="60"/>
                                        </p:tgtEl>
                                        <p:attrNameLst>
                                          <p:attrName>ppt_x</p:attrName>
                                          <p:attrName>ppt_y</p:attrName>
                                        </p:attrNameLst>
                                      </p:cBhvr>
                                      <p:rCtr x="17" y="18981"/>
                                    </p:animMotion>
                                  </p:childTnLst>
                                </p:cTn>
                              </p:par>
                              <p:par>
                                <p:cTn id="148"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9" dur="2000" fill="hold"/>
                                        <p:tgtEl>
                                          <p:spTgt spid="61"/>
                                        </p:tgtEl>
                                        <p:attrNameLst>
                                          <p:attrName>ppt_x</p:attrName>
                                          <p:attrName>ppt_y</p:attrName>
                                        </p:attrNameLst>
                                      </p:cBhvr>
                                      <p:rCtr x="17" y="18981"/>
                                    </p:animMotion>
                                  </p:childTnLst>
                                </p:cTn>
                              </p:par>
                              <p:par>
                                <p:cTn id="150"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1" dur="2000" fill="hold"/>
                                        <p:tgtEl>
                                          <p:spTgt spid="62"/>
                                        </p:tgtEl>
                                        <p:attrNameLst>
                                          <p:attrName>ppt_x</p:attrName>
                                          <p:attrName>ppt_y</p:attrName>
                                        </p:attrNameLst>
                                      </p:cBhvr>
                                      <p:rCtr x="17" y="18981"/>
                                    </p:animMotion>
                                  </p:childTnLst>
                                </p:cTn>
                              </p:par>
                              <p:par>
                                <p:cTn id="152"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53" dur="2000" fill="hold"/>
                                        <p:tgtEl>
                                          <p:spTgt spid="6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3" grpId="0"/>
      <p:bldP spid="54" grpId="0" animBg="1"/>
      <p:bldP spid="54" grpId="1" animBg="1"/>
      <p:bldP spid="55" grpId="0" animBg="1"/>
      <p:bldP spid="55" grpId="1" animBg="1"/>
      <p:bldP spid="56" grpId="0" animBg="1"/>
      <p:bldP spid="56" grpId="1" animBg="1"/>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p:bldP spid="65" grpId="0" animBg="1"/>
      <p:bldP spid="7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成本预算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COST BUDGET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41" name="Oval 120"/>
          <p:cNvSpPr>
            <a:spLocks noChangeAspect="1"/>
          </p:cNvSpPr>
          <p:nvPr/>
        </p:nvSpPr>
        <p:spPr>
          <a:xfrm>
            <a:off x="3492834" y="2357617"/>
            <a:ext cx="972910" cy="972910"/>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Oval 105"/>
          <p:cNvSpPr>
            <a:spLocks noChangeAspect="1"/>
          </p:cNvSpPr>
          <p:nvPr/>
        </p:nvSpPr>
        <p:spPr>
          <a:xfrm>
            <a:off x="7016522" y="2465786"/>
            <a:ext cx="756709" cy="75670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5" name="Oval 106"/>
          <p:cNvSpPr>
            <a:spLocks noChangeAspect="1"/>
          </p:cNvSpPr>
          <p:nvPr/>
        </p:nvSpPr>
        <p:spPr>
          <a:xfrm>
            <a:off x="2548008" y="2303566"/>
            <a:ext cx="1081012" cy="108101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6" name="Oval 109"/>
          <p:cNvSpPr>
            <a:spLocks noChangeAspect="1"/>
          </p:cNvSpPr>
          <p:nvPr/>
        </p:nvSpPr>
        <p:spPr>
          <a:xfrm>
            <a:off x="4880702" y="2185644"/>
            <a:ext cx="1297214" cy="1297214"/>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111"/>
          <p:cNvSpPr>
            <a:spLocks noChangeAspect="1"/>
          </p:cNvSpPr>
          <p:nvPr/>
        </p:nvSpPr>
        <p:spPr>
          <a:xfrm>
            <a:off x="4315817" y="2449543"/>
            <a:ext cx="756709" cy="756709"/>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112"/>
          <p:cNvSpPr>
            <a:spLocks noChangeAspect="1"/>
          </p:cNvSpPr>
          <p:nvPr/>
        </p:nvSpPr>
        <p:spPr>
          <a:xfrm>
            <a:off x="6024736" y="2303566"/>
            <a:ext cx="1081012" cy="1081012"/>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113"/>
          <p:cNvSpPr>
            <a:spLocks noChangeAspect="1"/>
          </p:cNvSpPr>
          <p:nvPr/>
        </p:nvSpPr>
        <p:spPr>
          <a:xfrm>
            <a:off x="7645388" y="2503593"/>
            <a:ext cx="648607" cy="64860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0" name="Oval 114"/>
          <p:cNvSpPr>
            <a:spLocks noChangeAspect="1"/>
          </p:cNvSpPr>
          <p:nvPr/>
        </p:nvSpPr>
        <p:spPr>
          <a:xfrm>
            <a:off x="8177212" y="2077543"/>
            <a:ext cx="1513416" cy="1513416"/>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1" name="Oval 115"/>
          <p:cNvSpPr>
            <a:spLocks noChangeAspect="1"/>
          </p:cNvSpPr>
          <p:nvPr/>
        </p:nvSpPr>
        <p:spPr>
          <a:xfrm>
            <a:off x="9517165" y="2341441"/>
            <a:ext cx="972910" cy="972910"/>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5" name="Oval 119"/>
          <p:cNvSpPr>
            <a:spLocks noChangeAspect="1"/>
          </p:cNvSpPr>
          <p:nvPr/>
        </p:nvSpPr>
        <p:spPr>
          <a:xfrm>
            <a:off x="2046882" y="2509948"/>
            <a:ext cx="648607" cy="648607"/>
          </a:xfrm>
          <a:prstGeom prst="ellipse">
            <a:avLst/>
          </a:prstGeom>
          <a:solidFill>
            <a:srgbClr val="E62A2A">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6" name="Group 121"/>
          <p:cNvGrpSpPr/>
          <p:nvPr/>
        </p:nvGrpSpPr>
        <p:grpSpPr>
          <a:xfrm>
            <a:off x="2021796" y="3311867"/>
            <a:ext cx="718145" cy="825872"/>
            <a:chOff x="1088727" y="2876550"/>
            <a:chExt cx="718145" cy="825872"/>
          </a:xfrm>
        </p:grpSpPr>
        <p:cxnSp>
          <p:nvCxnSpPr>
            <p:cNvPr id="57" name="Straight Connector 122"/>
            <p:cNvCxnSpPr/>
            <p:nvPr/>
          </p:nvCxnSpPr>
          <p:spPr>
            <a:xfrm>
              <a:off x="1447800" y="2876550"/>
              <a:ext cx="0" cy="6096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58" name="Rectangle 1436"/>
            <p:cNvSpPr>
              <a:spLocks noChangeArrowheads="1"/>
            </p:cNvSpPr>
            <p:nvPr/>
          </p:nvSpPr>
          <p:spPr bwMode="auto">
            <a:xfrm>
              <a:off x="1088727"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59" name="Group 124"/>
          <p:cNvGrpSpPr/>
          <p:nvPr/>
        </p:nvGrpSpPr>
        <p:grpSpPr>
          <a:xfrm>
            <a:off x="2740397" y="1412776"/>
            <a:ext cx="718145" cy="766976"/>
            <a:chOff x="1560584" y="1499974"/>
            <a:chExt cx="718145" cy="766976"/>
          </a:xfrm>
        </p:grpSpPr>
        <p:cxnSp>
          <p:nvCxnSpPr>
            <p:cNvPr id="60" name="Straight Connector 125"/>
            <p:cNvCxnSpPr/>
            <p:nvPr/>
          </p:nvCxnSpPr>
          <p:spPr>
            <a:xfrm flipV="1">
              <a:off x="1919654"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1" name="Rectangle 1436"/>
            <p:cNvSpPr>
              <a:spLocks noChangeArrowheads="1"/>
            </p:cNvSpPr>
            <p:nvPr/>
          </p:nvSpPr>
          <p:spPr bwMode="auto">
            <a:xfrm>
              <a:off x="1560584"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2" name="Group 127"/>
          <p:cNvGrpSpPr/>
          <p:nvPr/>
        </p:nvGrpSpPr>
        <p:grpSpPr>
          <a:xfrm>
            <a:off x="4335432" y="1412776"/>
            <a:ext cx="718145" cy="881276"/>
            <a:chOff x="2618590" y="1499974"/>
            <a:chExt cx="718145" cy="881276"/>
          </a:xfrm>
        </p:grpSpPr>
        <p:cxnSp>
          <p:nvCxnSpPr>
            <p:cNvPr id="63" name="Straight Connector 128"/>
            <p:cNvCxnSpPr/>
            <p:nvPr/>
          </p:nvCxnSpPr>
          <p:spPr>
            <a:xfrm flipV="1">
              <a:off x="2977662" y="1762991"/>
              <a:ext cx="0" cy="618259"/>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4" name="Rectangle 1436"/>
            <p:cNvSpPr>
              <a:spLocks noChangeArrowheads="1"/>
            </p:cNvSpPr>
            <p:nvPr/>
          </p:nvSpPr>
          <p:spPr bwMode="auto">
            <a:xfrm>
              <a:off x="261859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5" name="Group 130"/>
          <p:cNvGrpSpPr/>
          <p:nvPr/>
        </p:nvGrpSpPr>
        <p:grpSpPr>
          <a:xfrm>
            <a:off x="6202612" y="1412776"/>
            <a:ext cx="718145" cy="766976"/>
            <a:chOff x="3905200" y="1499974"/>
            <a:chExt cx="718145" cy="766976"/>
          </a:xfrm>
        </p:grpSpPr>
        <p:cxnSp>
          <p:nvCxnSpPr>
            <p:cNvPr id="66" name="Straight Connector 131"/>
            <p:cNvCxnSpPr/>
            <p:nvPr/>
          </p:nvCxnSpPr>
          <p:spPr>
            <a:xfrm flipV="1">
              <a:off x="4264270" y="1757797"/>
              <a:ext cx="0" cy="509153"/>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7" name="Rectangle 1436"/>
            <p:cNvSpPr>
              <a:spLocks noChangeArrowheads="1"/>
            </p:cNvSpPr>
            <p:nvPr/>
          </p:nvSpPr>
          <p:spPr bwMode="auto">
            <a:xfrm>
              <a:off x="3905200"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68" name="Group 133"/>
          <p:cNvGrpSpPr/>
          <p:nvPr/>
        </p:nvGrpSpPr>
        <p:grpSpPr>
          <a:xfrm>
            <a:off x="7596399" y="1412776"/>
            <a:ext cx="718145" cy="919376"/>
            <a:chOff x="4863561" y="1499974"/>
            <a:chExt cx="718145" cy="919376"/>
          </a:xfrm>
        </p:grpSpPr>
        <p:cxnSp>
          <p:nvCxnSpPr>
            <p:cNvPr id="69" name="Straight Connector 134"/>
            <p:cNvCxnSpPr/>
            <p:nvPr/>
          </p:nvCxnSpPr>
          <p:spPr>
            <a:xfrm flipV="1">
              <a:off x="5222632" y="1761259"/>
              <a:ext cx="0" cy="65809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0" name="Rectangle 1436"/>
            <p:cNvSpPr>
              <a:spLocks noChangeArrowheads="1"/>
            </p:cNvSpPr>
            <p:nvPr/>
          </p:nvSpPr>
          <p:spPr bwMode="auto">
            <a:xfrm>
              <a:off x="4863561"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71" name="Group 136"/>
          <p:cNvGrpSpPr/>
          <p:nvPr/>
        </p:nvGrpSpPr>
        <p:grpSpPr>
          <a:xfrm>
            <a:off x="9626860" y="1412776"/>
            <a:ext cx="718145" cy="805076"/>
            <a:chOff x="6226367" y="1499974"/>
            <a:chExt cx="718145" cy="805076"/>
          </a:xfrm>
        </p:grpSpPr>
        <p:cxnSp>
          <p:nvCxnSpPr>
            <p:cNvPr id="72" name="Straight Connector 137"/>
            <p:cNvCxnSpPr/>
            <p:nvPr/>
          </p:nvCxnSpPr>
          <p:spPr>
            <a:xfrm flipV="1">
              <a:off x="6585440" y="1759529"/>
              <a:ext cx="0" cy="54552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3" name="Rectangle 1436"/>
            <p:cNvSpPr>
              <a:spLocks noChangeArrowheads="1"/>
            </p:cNvSpPr>
            <p:nvPr/>
          </p:nvSpPr>
          <p:spPr bwMode="auto">
            <a:xfrm>
              <a:off x="6226367" y="1499974"/>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77" name="Group 142"/>
          <p:cNvGrpSpPr/>
          <p:nvPr/>
        </p:nvGrpSpPr>
        <p:grpSpPr>
          <a:xfrm>
            <a:off x="3602317" y="3426167"/>
            <a:ext cx="718145" cy="711572"/>
            <a:chOff x="2146735" y="2990850"/>
            <a:chExt cx="718145" cy="711572"/>
          </a:xfrm>
        </p:grpSpPr>
        <p:cxnSp>
          <p:nvCxnSpPr>
            <p:cNvPr id="78" name="Straight Connector 143"/>
            <p:cNvCxnSpPr/>
            <p:nvPr/>
          </p:nvCxnSpPr>
          <p:spPr>
            <a:xfrm>
              <a:off x="2505808" y="2990850"/>
              <a:ext cx="0" cy="4953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9" name="Rectangle 1436"/>
            <p:cNvSpPr>
              <a:spLocks noChangeArrowheads="1"/>
            </p:cNvSpPr>
            <p:nvPr/>
          </p:nvSpPr>
          <p:spPr bwMode="auto">
            <a:xfrm>
              <a:off x="214673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84" name="Group 145"/>
          <p:cNvGrpSpPr/>
          <p:nvPr/>
        </p:nvGrpSpPr>
        <p:grpSpPr>
          <a:xfrm>
            <a:off x="5153811" y="3540467"/>
            <a:ext cx="718145" cy="597272"/>
            <a:chOff x="3204745" y="3105150"/>
            <a:chExt cx="718145" cy="597272"/>
          </a:xfrm>
        </p:grpSpPr>
        <p:cxnSp>
          <p:nvCxnSpPr>
            <p:cNvPr id="85" name="Straight Connector 146"/>
            <p:cNvCxnSpPr/>
            <p:nvPr/>
          </p:nvCxnSpPr>
          <p:spPr>
            <a:xfrm>
              <a:off x="3563816" y="3105150"/>
              <a:ext cx="0" cy="3810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6" name="Rectangle 1436"/>
            <p:cNvSpPr>
              <a:spLocks noChangeArrowheads="1"/>
            </p:cNvSpPr>
            <p:nvPr/>
          </p:nvSpPr>
          <p:spPr bwMode="auto">
            <a:xfrm>
              <a:off x="320474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87" name="Group 148"/>
          <p:cNvGrpSpPr/>
          <p:nvPr/>
        </p:nvGrpSpPr>
        <p:grpSpPr>
          <a:xfrm>
            <a:off x="7021128" y="3349967"/>
            <a:ext cx="718145" cy="787772"/>
            <a:chOff x="4506006" y="2914650"/>
            <a:chExt cx="718145" cy="787772"/>
          </a:xfrm>
        </p:grpSpPr>
        <p:cxnSp>
          <p:nvCxnSpPr>
            <p:cNvPr id="88" name="Straight Connector 149"/>
            <p:cNvCxnSpPr/>
            <p:nvPr/>
          </p:nvCxnSpPr>
          <p:spPr>
            <a:xfrm>
              <a:off x="4865078" y="2914650"/>
              <a:ext cx="0" cy="5715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9" name="Rectangle 1436"/>
            <p:cNvSpPr>
              <a:spLocks noChangeArrowheads="1"/>
            </p:cNvSpPr>
            <p:nvPr/>
          </p:nvSpPr>
          <p:spPr bwMode="auto">
            <a:xfrm>
              <a:off x="4506006"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grpSp>
        <p:nvGrpSpPr>
          <p:cNvPr id="90" name="Group 151"/>
          <p:cNvGrpSpPr/>
          <p:nvPr/>
        </p:nvGrpSpPr>
        <p:grpSpPr>
          <a:xfrm>
            <a:off x="8598022" y="3616667"/>
            <a:ext cx="718145" cy="521072"/>
            <a:chOff x="5487815" y="3181350"/>
            <a:chExt cx="718145" cy="521072"/>
          </a:xfrm>
        </p:grpSpPr>
        <p:cxnSp>
          <p:nvCxnSpPr>
            <p:cNvPr id="91" name="Straight Connector 152"/>
            <p:cNvCxnSpPr/>
            <p:nvPr/>
          </p:nvCxnSpPr>
          <p:spPr>
            <a:xfrm>
              <a:off x="5846886" y="3181350"/>
              <a:ext cx="0" cy="30480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92" name="Rectangle 1436"/>
            <p:cNvSpPr>
              <a:spLocks noChangeArrowheads="1"/>
            </p:cNvSpPr>
            <p:nvPr/>
          </p:nvSpPr>
          <p:spPr bwMode="auto">
            <a:xfrm>
              <a:off x="5487815" y="3486978"/>
              <a:ext cx="71814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lvl="0" algn="ctr" fontAlgn="base">
                <a:spcBef>
                  <a:spcPct val="0"/>
                </a:spcBef>
                <a:spcAft>
                  <a:spcPct val="0"/>
                </a:spcAft>
              </a:pPr>
              <a:r>
                <a:rPr lang="zh-CN" altLang="en-US" sz="1400" b="1" dirty="0" smtClean="0">
                  <a:solidFill>
                    <a:schemeClr val="tx1">
                      <a:lumMod val="75000"/>
                      <a:lumOff val="25000"/>
                    </a:schemeClr>
                  </a:solidFill>
                  <a:latin typeface="Impact MT Std" pitchFamily="34" charset="0"/>
                  <a:ea typeface="微软雅黑" pitchFamily="34" charset="-122"/>
                </a:rPr>
                <a:t>输入标题</a:t>
              </a:r>
              <a:endParaRPr kumimoji="0" lang="en-US" sz="3600" i="0" u="none" strike="noStrike" cap="none" normalizeH="0" baseline="0" dirty="0" smtClean="0">
                <a:ln>
                  <a:noFill/>
                </a:ln>
                <a:solidFill>
                  <a:schemeClr val="bg1">
                    <a:lumMod val="50000"/>
                  </a:schemeClr>
                </a:solidFill>
                <a:effectLst/>
                <a:cs typeface="Arial" pitchFamily="34" charset="0"/>
              </a:endParaRPr>
            </a:p>
          </p:txBody>
        </p:sp>
      </p:grpSp>
      <p:sp>
        <p:nvSpPr>
          <p:cNvPr id="121" name="Freeform 36"/>
          <p:cNvSpPr>
            <a:spLocks noChangeAspect="1" noEditPoints="1"/>
          </p:cNvSpPr>
          <p:nvPr/>
        </p:nvSpPr>
        <p:spPr bwMode="auto">
          <a:xfrm>
            <a:off x="7169607" y="2703302"/>
            <a:ext cx="411921" cy="230833"/>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2" name="Freeform 6"/>
          <p:cNvSpPr>
            <a:spLocks noChangeAspect="1" noEditPoints="1"/>
          </p:cNvSpPr>
          <p:nvPr/>
        </p:nvSpPr>
        <p:spPr bwMode="auto">
          <a:xfrm>
            <a:off x="2911850" y="2660378"/>
            <a:ext cx="342490" cy="300855"/>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3" name="Freeform 26"/>
          <p:cNvSpPr>
            <a:spLocks noEditPoints="1"/>
          </p:cNvSpPr>
          <p:nvPr/>
        </p:nvSpPr>
        <p:spPr bwMode="auto">
          <a:xfrm>
            <a:off x="5362703" y="2666093"/>
            <a:ext cx="343385" cy="305674"/>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4" name="Freeform 16"/>
          <p:cNvSpPr>
            <a:spLocks noEditPoints="1"/>
          </p:cNvSpPr>
          <p:nvPr/>
        </p:nvSpPr>
        <p:spPr bwMode="auto">
          <a:xfrm>
            <a:off x="8792950" y="2682428"/>
            <a:ext cx="325709" cy="326475"/>
          </a:xfrm>
          <a:custGeom>
            <a:avLst/>
            <a:gdLst>
              <a:gd name="T0" fmla="*/ 136 w 360"/>
              <a:gd name="T1" fmla="*/ 226 h 361"/>
              <a:gd name="T2" fmla="*/ 56 w 360"/>
              <a:gd name="T3" fmla="*/ 194 h 361"/>
              <a:gd name="T4" fmla="*/ 56 w 360"/>
              <a:gd name="T5" fmla="*/ 221 h 361"/>
              <a:gd name="T6" fmla="*/ 136 w 360"/>
              <a:gd name="T7" fmla="*/ 253 h 361"/>
              <a:gd name="T8" fmla="*/ 136 w 360"/>
              <a:gd name="T9" fmla="*/ 226 h 361"/>
              <a:gd name="T10" fmla="*/ 136 w 360"/>
              <a:gd name="T11" fmla="*/ 143 h 361"/>
              <a:gd name="T12" fmla="*/ 56 w 360"/>
              <a:gd name="T13" fmla="*/ 111 h 361"/>
              <a:gd name="T14" fmla="*/ 56 w 360"/>
              <a:gd name="T15" fmla="*/ 138 h 361"/>
              <a:gd name="T16" fmla="*/ 136 w 360"/>
              <a:gd name="T17" fmla="*/ 170 h 361"/>
              <a:gd name="T18" fmla="*/ 136 w 360"/>
              <a:gd name="T19" fmla="*/ 143 h 361"/>
              <a:gd name="T20" fmla="*/ 351 w 360"/>
              <a:gd name="T21" fmla="*/ 4 h 361"/>
              <a:gd name="T22" fmla="*/ 332 w 360"/>
              <a:gd name="T23" fmla="*/ 2 h 361"/>
              <a:gd name="T24" fmla="*/ 180 w 360"/>
              <a:gd name="T25" fmla="*/ 63 h 361"/>
              <a:gd name="T26" fmla="*/ 27 w 360"/>
              <a:gd name="T27" fmla="*/ 2 h 361"/>
              <a:gd name="T28" fmla="*/ 8 w 360"/>
              <a:gd name="T29" fmla="*/ 4 h 361"/>
              <a:gd name="T30" fmla="*/ 0 w 360"/>
              <a:gd name="T31" fmla="*/ 21 h 361"/>
              <a:gd name="T32" fmla="*/ 0 w 360"/>
              <a:gd name="T33" fmla="*/ 277 h 361"/>
              <a:gd name="T34" fmla="*/ 12 w 360"/>
              <a:gd name="T35" fmla="*/ 295 h 361"/>
              <a:gd name="T36" fmla="*/ 172 w 360"/>
              <a:gd name="T37" fmla="*/ 359 h 361"/>
              <a:gd name="T38" fmla="*/ 176 w 360"/>
              <a:gd name="T39" fmla="*/ 361 h 361"/>
              <a:gd name="T40" fmla="*/ 180 w 360"/>
              <a:gd name="T41" fmla="*/ 361 h 361"/>
              <a:gd name="T42" fmla="*/ 184 w 360"/>
              <a:gd name="T43" fmla="*/ 361 h 361"/>
              <a:gd name="T44" fmla="*/ 187 w 360"/>
              <a:gd name="T45" fmla="*/ 359 h 361"/>
              <a:gd name="T46" fmla="*/ 347 w 360"/>
              <a:gd name="T47" fmla="*/ 295 h 361"/>
              <a:gd name="T48" fmla="*/ 360 w 360"/>
              <a:gd name="T49" fmla="*/ 277 h 361"/>
              <a:gd name="T50" fmla="*/ 360 w 360"/>
              <a:gd name="T51" fmla="*/ 21 h 361"/>
              <a:gd name="T52" fmla="*/ 351 w 360"/>
              <a:gd name="T53" fmla="*/ 4 h 361"/>
              <a:gd name="T54" fmla="*/ 160 w 360"/>
              <a:gd name="T55" fmla="*/ 320 h 361"/>
              <a:gd name="T56" fmla="*/ 32 w 360"/>
              <a:gd name="T57" fmla="*/ 269 h 361"/>
              <a:gd name="T58" fmla="*/ 32 w 360"/>
              <a:gd name="T59" fmla="*/ 45 h 361"/>
              <a:gd name="T60" fmla="*/ 160 w 360"/>
              <a:gd name="T61" fmla="*/ 96 h 361"/>
              <a:gd name="T62" fmla="*/ 160 w 360"/>
              <a:gd name="T63" fmla="*/ 320 h 361"/>
              <a:gd name="T64" fmla="*/ 328 w 360"/>
              <a:gd name="T65" fmla="*/ 269 h 361"/>
              <a:gd name="T66" fmla="*/ 200 w 360"/>
              <a:gd name="T67" fmla="*/ 320 h 361"/>
              <a:gd name="T68" fmla="*/ 200 w 360"/>
              <a:gd name="T69" fmla="*/ 96 h 361"/>
              <a:gd name="T70" fmla="*/ 328 w 360"/>
              <a:gd name="T71" fmla="*/ 45 h 361"/>
              <a:gd name="T72" fmla="*/ 328 w 360"/>
              <a:gd name="T73" fmla="*/ 269 h 361"/>
              <a:gd name="T74" fmla="*/ 304 w 360"/>
              <a:gd name="T75" fmla="*/ 194 h 361"/>
              <a:gd name="T76" fmla="*/ 224 w 360"/>
              <a:gd name="T77" fmla="*/ 226 h 361"/>
              <a:gd name="T78" fmla="*/ 224 w 360"/>
              <a:gd name="T79" fmla="*/ 253 h 361"/>
              <a:gd name="T80" fmla="*/ 304 w 360"/>
              <a:gd name="T81" fmla="*/ 221 h 361"/>
              <a:gd name="T82" fmla="*/ 304 w 360"/>
              <a:gd name="T83" fmla="*/ 194 h 361"/>
              <a:gd name="T84" fmla="*/ 304 w 360"/>
              <a:gd name="T85" fmla="*/ 111 h 361"/>
              <a:gd name="T86" fmla="*/ 224 w 360"/>
              <a:gd name="T87" fmla="*/ 143 h 361"/>
              <a:gd name="T88" fmla="*/ 224 w 360"/>
              <a:gd name="T89" fmla="*/ 170 h 361"/>
              <a:gd name="T90" fmla="*/ 304 w 360"/>
              <a:gd name="T91" fmla="*/ 138 h 361"/>
              <a:gd name="T92" fmla="*/ 304 w 360"/>
              <a:gd name="T93" fmla="*/ 111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60" h="361">
                <a:moveTo>
                  <a:pt x="136" y="226"/>
                </a:moveTo>
                <a:cubicBezTo>
                  <a:pt x="56" y="194"/>
                  <a:pt x="56" y="194"/>
                  <a:pt x="56" y="194"/>
                </a:cubicBezTo>
                <a:cubicBezTo>
                  <a:pt x="56" y="221"/>
                  <a:pt x="56" y="221"/>
                  <a:pt x="56" y="221"/>
                </a:cubicBezTo>
                <a:cubicBezTo>
                  <a:pt x="136" y="253"/>
                  <a:pt x="136" y="253"/>
                  <a:pt x="136" y="253"/>
                </a:cubicBezTo>
                <a:lnTo>
                  <a:pt x="136" y="226"/>
                </a:lnTo>
                <a:close/>
                <a:moveTo>
                  <a:pt x="136" y="143"/>
                </a:moveTo>
                <a:cubicBezTo>
                  <a:pt x="56" y="111"/>
                  <a:pt x="56" y="111"/>
                  <a:pt x="56" y="111"/>
                </a:cubicBezTo>
                <a:cubicBezTo>
                  <a:pt x="56" y="138"/>
                  <a:pt x="56" y="138"/>
                  <a:pt x="56" y="138"/>
                </a:cubicBezTo>
                <a:cubicBezTo>
                  <a:pt x="136" y="170"/>
                  <a:pt x="136" y="170"/>
                  <a:pt x="136" y="170"/>
                </a:cubicBezTo>
                <a:lnTo>
                  <a:pt x="136" y="143"/>
                </a:lnTo>
                <a:close/>
                <a:moveTo>
                  <a:pt x="351" y="4"/>
                </a:moveTo>
                <a:cubicBezTo>
                  <a:pt x="345" y="1"/>
                  <a:pt x="338" y="0"/>
                  <a:pt x="332" y="2"/>
                </a:cubicBezTo>
                <a:cubicBezTo>
                  <a:pt x="180" y="63"/>
                  <a:pt x="180" y="63"/>
                  <a:pt x="180" y="63"/>
                </a:cubicBezTo>
                <a:cubicBezTo>
                  <a:pt x="27" y="2"/>
                  <a:pt x="27" y="2"/>
                  <a:pt x="27" y="2"/>
                </a:cubicBezTo>
                <a:cubicBezTo>
                  <a:pt x="21" y="0"/>
                  <a:pt x="14" y="1"/>
                  <a:pt x="8" y="4"/>
                </a:cubicBezTo>
                <a:cubicBezTo>
                  <a:pt x="3" y="8"/>
                  <a:pt x="0" y="14"/>
                  <a:pt x="0" y="21"/>
                </a:cubicBezTo>
                <a:cubicBezTo>
                  <a:pt x="0" y="277"/>
                  <a:pt x="0" y="277"/>
                  <a:pt x="0" y="277"/>
                </a:cubicBezTo>
                <a:cubicBezTo>
                  <a:pt x="0" y="285"/>
                  <a:pt x="5" y="292"/>
                  <a:pt x="12" y="295"/>
                </a:cubicBezTo>
                <a:cubicBezTo>
                  <a:pt x="172" y="359"/>
                  <a:pt x="172" y="359"/>
                  <a:pt x="172" y="359"/>
                </a:cubicBezTo>
                <a:cubicBezTo>
                  <a:pt x="172" y="359"/>
                  <a:pt x="175" y="360"/>
                  <a:pt x="176" y="361"/>
                </a:cubicBezTo>
                <a:cubicBezTo>
                  <a:pt x="177" y="361"/>
                  <a:pt x="178" y="361"/>
                  <a:pt x="180" y="361"/>
                </a:cubicBezTo>
                <a:cubicBezTo>
                  <a:pt x="181" y="361"/>
                  <a:pt x="182" y="361"/>
                  <a:pt x="184" y="361"/>
                </a:cubicBezTo>
                <a:cubicBezTo>
                  <a:pt x="184" y="360"/>
                  <a:pt x="187" y="359"/>
                  <a:pt x="187" y="359"/>
                </a:cubicBezTo>
                <a:cubicBezTo>
                  <a:pt x="347" y="295"/>
                  <a:pt x="347" y="295"/>
                  <a:pt x="347" y="295"/>
                </a:cubicBezTo>
                <a:cubicBezTo>
                  <a:pt x="355" y="292"/>
                  <a:pt x="360" y="285"/>
                  <a:pt x="360" y="277"/>
                </a:cubicBezTo>
                <a:cubicBezTo>
                  <a:pt x="360" y="21"/>
                  <a:pt x="360" y="21"/>
                  <a:pt x="360" y="21"/>
                </a:cubicBezTo>
                <a:cubicBezTo>
                  <a:pt x="360" y="14"/>
                  <a:pt x="356" y="8"/>
                  <a:pt x="351" y="4"/>
                </a:cubicBezTo>
                <a:close/>
                <a:moveTo>
                  <a:pt x="160" y="320"/>
                </a:moveTo>
                <a:cubicBezTo>
                  <a:pt x="32" y="269"/>
                  <a:pt x="32" y="269"/>
                  <a:pt x="32" y="269"/>
                </a:cubicBezTo>
                <a:cubicBezTo>
                  <a:pt x="32" y="45"/>
                  <a:pt x="32" y="45"/>
                  <a:pt x="32" y="45"/>
                </a:cubicBezTo>
                <a:cubicBezTo>
                  <a:pt x="160" y="96"/>
                  <a:pt x="160" y="96"/>
                  <a:pt x="160" y="96"/>
                </a:cubicBezTo>
                <a:lnTo>
                  <a:pt x="160" y="320"/>
                </a:lnTo>
                <a:close/>
                <a:moveTo>
                  <a:pt x="328" y="269"/>
                </a:moveTo>
                <a:cubicBezTo>
                  <a:pt x="200" y="320"/>
                  <a:pt x="200" y="320"/>
                  <a:pt x="200" y="320"/>
                </a:cubicBezTo>
                <a:cubicBezTo>
                  <a:pt x="200" y="96"/>
                  <a:pt x="200" y="96"/>
                  <a:pt x="200" y="96"/>
                </a:cubicBezTo>
                <a:cubicBezTo>
                  <a:pt x="328" y="45"/>
                  <a:pt x="328" y="45"/>
                  <a:pt x="328" y="45"/>
                </a:cubicBezTo>
                <a:lnTo>
                  <a:pt x="328" y="269"/>
                </a:lnTo>
                <a:close/>
                <a:moveTo>
                  <a:pt x="304" y="194"/>
                </a:moveTo>
                <a:cubicBezTo>
                  <a:pt x="224" y="226"/>
                  <a:pt x="224" y="226"/>
                  <a:pt x="224" y="226"/>
                </a:cubicBezTo>
                <a:cubicBezTo>
                  <a:pt x="224" y="253"/>
                  <a:pt x="224" y="253"/>
                  <a:pt x="224" y="253"/>
                </a:cubicBezTo>
                <a:cubicBezTo>
                  <a:pt x="304" y="221"/>
                  <a:pt x="304" y="221"/>
                  <a:pt x="304" y="221"/>
                </a:cubicBezTo>
                <a:lnTo>
                  <a:pt x="304" y="194"/>
                </a:lnTo>
                <a:close/>
                <a:moveTo>
                  <a:pt x="304" y="111"/>
                </a:moveTo>
                <a:cubicBezTo>
                  <a:pt x="224" y="143"/>
                  <a:pt x="224" y="143"/>
                  <a:pt x="224" y="143"/>
                </a:cubicBezTo>
                <a:cubicBezTo>
                  <a:pt x="224" y="170"/>
                  <a:pt x="224" y="170"/>
                  <a:pt x="224" y="170"/>
                </a:cubicBezTo>
                <a:cubicBezTo>
                  <a:pt x="304" y="138"/>
                  <a:pt x="304" y="138"/>
                  <a:pt x="304" y="138"/>
                </a:cubicBezTo>
                <a:lnTo>
                  <a:pt x="304" y="111"/>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27" name="TextBox 126"/>
          <p:cNvSpPr txBox="1"/>
          <p:nvPr/>
        </p:nvSpPr>
        <p:spPr>
          <a:xfrm>
            <a:off x="2239687" y="515893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28" name="TextBox 127"/>
          <p:cNvSpPr txBox="1"/>
          <p:nvPr/>
        </p:nvSpPr>
        <p:spPr>
          <a:xfrm>
            <a:off x="5328916" y="472398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4" name="圆角矩形 73"/>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圆角矩形 7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93"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4" name="圆角矩形 9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6" name="圆角矩形 9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8" name="圆角矩形 9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0" name="圆角矩形 9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33</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554163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5"/>
                                        </p:tgtEl>
                                        <p:attrNameLst>
                                          <p:attrName>style.visibility</p:attrName>
                                        </p:attrNameLst>
                                      </p:cBhvr>
                                      <p:to>
                                        <p:strVal val="visible"/>
                                      </p:to>
                                    </p:set>
                                    <p:anim calcmode="lin" valueType="num">
                                      <p:cBhvr>
                                        <p:cTn id="13" dur="500" fill="hold"/>
                                        <p:tgtEl>
                                          <p:spTgt spid="45"/>
                                        </p:tgtEl>
                                        <p:attrNameLst>
                                          <p:attrName>ppt_w</p:attrName>
                                        </p:attrNameLst>
                                      </p:cBhvr>
                                      <p:tavLst>
                                        <p:tav tm="0">
                                          <p:val>
                                            <p:fltVal val="0"/>
                                          </p:val>
                                        </p:tav>
                                        <p:tav tm="100000">
                                          <p:val>
                                            <p:strVal val="#ppt_w"/>
                                          </p:val>
                                        </p:tav>
                                      </p:tavLst>
                                    </p:anim>
                                    <p:anim calcmode="lin" valueType="num">
                                      <p:cBhvr>
                                        <p:cTn id="14" dur="500" fill="hold"/>
                                        <p:tgtEl>
                                          <p:spTgt spid="45"/>
                                        </p:tgtEl>
                                        <p:attrNameLst>
                                          <p:attrName>ppt_h</p:attrName>
                                        </p:attrNameLst>
                                      </p:cBhvr>
                                      <p:tavLst>
                                        <p:tav tm="0">
                                          <p:val>
                                            <p:fltVal val="0"/>
                                          </p:val>
                                        </p:tav>
                                        <p:tav tm="100000">
                                          <p:val>
                                            <p:strVal val="#ppt_h"/>
                                          </p:val>
                                        </p:tav>
                                      </p:tavLst>
                                    </p:anim>
                                    <p:animEffect transition="in" filter="fade">
                                      <p:cBhvr>
                                        <p:cTn id="15" dur="500"/>
                                        <p:tgtEl>
                                          <p:spTgt spid="45"/>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p:cTn id="31" dur="500" fill="hold"/>
                                        <p:tgtEl>
                                          <p:spTgt spid="46"/>
                                        </p:tgtEl>
                                        <p:attrNameLst>
                                          <p:attrName>ppt_w</p:attrName>
                                        </p:attrNameLst>
                                      </p:cBhvr>
                                      <p:tavLst>
                                        <p:tav tm="0">
                                          <p:val>
                                            <p:fltVal val="0"/>
                                          </p:val>
                                        </p:tav>
                                        <p:tav tm="100000">
                                          <p:val>
                                            <p:strVal val="#ppt_w"/>
                                          </p:val>
                                        </p:tav>
                                      </p:tavLst>
                                    </p:anim>
                                    <p:anim calcmode="lin" valueType="num">
                                      <p:cBhvr>
                                        <p:cTn id="32" dur="500" fill="hold"/>
                                        <p:tgtEl>
                                          <p:spTgt spid="46"/>
                                        </p:tgtEl>
                                        <p:attrNameLst>
                                          <p:attrName>ppt_h</p:attrName>
                                        </p:attrNameLst>
                                      </p:cBhvr>
                                      <p:tavLst>
                                        <p:tav tm="0">
                                          <p:val>
                                            <p:fltVal val="0"/>
                                          </p:val>
                                        </p:tav>
                                        <p:tav tm="100000">
                                          <p:val>
                                            <p:strVal val="#ppt_h"/>
                                          </p:val>
                                        </p:tav>
                                      </p:tavLst>
                                    </p:anim>
                                    <p:animEffect transition="in" filter="fade">
                                      <p:cBhvr>
                                        <p:cTn id="33" dur="500"/>
                                        <p:tgtEl>
                                          <p:spTgt spid="46"/>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p:cTn id="37" dur="500" fill="hold"/>
                                        <p:tgtEl>
                                          <p:spTgt spid="48"/>
                                        </p:tgtEl>
                                        <p:attrNameLst>
                                          <p:attrName>ppt_w</p:attrName>
                                        </p:attrNameLst>
                                      </p:cBhvr>
                                      <p:tavLst>
                                        <p:tav tm="0">
                                          <p:val>
                                            <p:fltVal val="0"/>
                                          </p:val>
                                        </p:tav>
                                        <p:tav tm="100000">
                                          <p:val>
                                            <p:strVal val="#ppt_w"/>
                                          </p:val>
                                        </p:tav>
                                      </p:tavLst>
                                    </p:anim>
                                    <p:anim calcmode="lin" valueType="num">
                                      <p:cBhvr>
                                        <p:cTn id="38" dur="500" fill="hold"/>
                                        <p:tgtEl>
                                          <p:spTgt spid="48"/>
                                        </p:tgtEl>
                                        <p:attrNameLst>
                                          <p:attrName>ppt_h</p:attrName>
                                        </p:attrNameLst>
                                      </p:cBhvr>
                                      <p:tavLst>
                                        <p:tav tm="0">
                                          <p:val>
                                            <p:fltVal val="0"/>
                                          </p:val>
                                        </p:tav>
                                        <p:tav tm="100000">
                                          <p:val>
                                            <p:strVal val="#ppt_h"/>
                                          </p:val>
                                        </p:tav>
                                      </p:tavLst>
                                    </p:anim>
                                    <p:animEffect transition="in" filter="fade">
                                      <p:cBhvr>
                                        <p:cTn id="39" dur="500"/>
                                        <p:tgtEl>
                                          <p:spTgt spid="48"/>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p:cTn id="43" dur="500" fill="hold"/>
                                        <p:tgtEl>
                                          <p:spTgt spid="44"/>
                                        </p:tgtEl>
                                        <p:attrNameLst>
                                          <p:attrName>ppt_w</p:attrName>
                                        </p:attrNameLst>
                                      </p:cBhvr>
                                      <p:tavLst>
                                        <p:tav tm="0">
                                          <p:val>
                                            <p:fltVal val="0"/>
                                          </p:val>
                                        </p:tav>
                                        <p:tav tm="100000">
                                          <p:val>
                                            <p:strVal val="#ppt_w"/>
                                          </p:val>
                                        </p:tav>
                                      </p:tavLst>
                                    </p:anim>
                                    <p:anim calcmode="lin" valueType="num">
                                      <p:cBhvr>
                                        <p:cTn id="44" dur="500" fill="hold"/>
                                        <p:tgtEl>
                                          <p:spTgt spid="44"/>
                                        </p:tgtEl>
                                        <p:attrNameLst>
                                          <p:attrName>ppt_h</p:attrName>
                                        </p:attrNameLst>
                                      </p:cBhvr>
                                      <p:tavLst>
                                        <p:tav tm="0">
                                          <p:val>
                                            <p:fltVal val="0"/>
                                          </p:val>
                                        </p:tav>
                                        <p:tav tm="100000">
                                          <p:val>
                                            <p:strVal val="#ppt_h"/>
                                          </p:val>
                                        </p:tav>
                                      </p:tavLst>
                                    </p:anim>
                                    <p:animEffect transition="in" filter="fade">
                                      <p:cBhvr>
                                        <p:cTn id="45" dur="500"/>
                                        <p:tgtEl>
                                          <p:spTgt spid="44"/>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p:cTn id="49" dur="500" fill="hold"/>
                                        <p:tgtEl>
                                          <p:spTgt spid="49"/>
                                        </p:tgtEl>
                                        <p:attrNameLst>
                                          <p:attrName>ppt_w</p:attrName>
                                        </p:attrNameLst>
                                      </p:cBhvr>
                                      <p:tavLst>
                                        <p:tav tm="0">
                                          <p:val>
                                            <p:fltVal val="0"/>
                                          </p:val>
                                        </p:tav>
                                        <p:tav tm="100000">
                                          <p:val>
                                            <p:strVal val="#ppt_w"/>
                                          </p:val>
                                        </p:tav>
                                      </p:tavLst>
                                    </p:anim>
                                    <p:anim calcmode="lin" valueType="num">
                                      <p:cBhvr>
                                        <p:cTn id="50" dur="500" fill="hold"/>
                                        <p:tgtEl>
                                          <p:spTgt spid="49"/>
                                        </p:tgtEl>
                                        <p:attrNameLst>
                                          <p:attrName>ppt_h</p:attrName>
                                        </p:attrNameLst>
                                      </p:cBhvr>
                                      <p:tavLst>
                                        <p:tav tm="0">
                                          <p:val>
                                            <p:fltVal val="0"/>
                                          </p:val>
                                        </p:tav>
                                        <p:tav tm="100000">
                                          <p:val>
                                            <p:strVal val="#ppt_h"/>
                                          </p:val>
                                        </p:tav>
                                      </p:tavLst>
                                    </p:anim>
                                    <p:animEffect transition="in" filter="fade">
                                      <p:cBhvr>
                                        <p:cTn id="51" dur="500"/>
                                        <p:tgtEl>
                                          <p:spTgt spid="49"/>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50"/>
                                        </p:tgtEl>
                                        <p:attrNameLst>
                                          <p:attrName>style.visibility</p:attrName>
                                        </p:attrNameLst>
                                      </p:cBhvr>
                                      <p:to>
                                        <p:strVal val="visible"/>
                                      </p:to>
                                    </p:set>
                                    <p:anim calcmode="lin" valueType="num">
                                      <p:cBhvr>
                                        <p:cTn id="55" dur="500" fill="hold"/>
                                        <p:tgtEl>
                                          <p:spTgt spid="50"/>
                                        </p:tgtEl>
                                        <p:attrNameLst>
                                          <p:attrName>ppt_w</p:attrName>
                                        </p:attrNameLst>
                                      </p:cBhvr>
                                      <p:tavLst>
                                        <p:tav tm="0">
                                          <p:val>
                                            <p:fltVal val="0"/>
                                          </p:val>
                                        </p:tav>
                                        <p:tav tm="100000">
                                          <p:val>
                                            <p:strVal val="#ppt_w"/>
                                          </p:val>
                                        </p:tav>
                                      </p:tavLst>
                                    </p:anim>
                                    <p:anim calcmode="lin" valueType="num">
                                      <p:cBhvr>
                                        <p:cTn id="56" dur="500" fill="hold"/>
                                        <p:tgtEl>
                                          <p:spTgt spid="50"/>
                                        </p:tgtEl>
                                        <p:attrNameLst>
                                          <p:attrName>ppt_h</p:attrName>
                                        </p:attrNameLst>
                                      </p:cBhvr>
                                      <p:tavLst>
                                        <p:tav tm="0">
                                          <p:val>
                                            <p:fltVal val="0"/>
                                          </p:val>
                                        </p:tav>
                                        <p:tav tm="100000">
                                          <p:val>
                                            <p:strVal val="#ppt_h"/>
                                          </p:val>
                                        </p:tav>
                                      </p:tavLst>
                                    </p:anim>
                                    <p:animEffect transition="in" filter="fade">
                                      <p:cBhvr>
                                        <p:cTn id="57" dur="500"/>
                                        <p:tgtEl>
                                          <p:spTgt spid="50"/>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p:cTn id="61" dur="500" fill="hold"/>
                                        <p:tgtEl>
                                          <p:spTgt spid="51"/>
                                        </p:tgtEl>
                                        <p:attrNameLst>
                                          <p:attrName>ppt_w</p:attrName>
                                        </p:attrNameLst>
                                      </p:cBhvr>
                                      <p:tavLst>
                                        <p:tav tm="0">
                                          <p:val>
                                            <p:fltVal val="0"/>
                                          </p:val>
                                        </p:tav>
                                        <p:tav tm="100000">
                                          <p:val>
                                            <p:strVal val="#ppt_w"/>
                                          </p:val>
                                        </p:tav>
                                      </p:tavLst>
                                    </p:anim>
                                    <p:anim calcmode="lin" valueType="num">
                                      <p:cBhvr>
                                        <p:cTn id="62" dur="500" fill="hold"/>
                                        <p:tgtEl>
                                          <p:spTgt spid="51"/>
                                        </p:tgtEl>
                                        <p:attrNameLst>
                                          <p:attrName>ppt_h</p:attrName>
                                        </p:attrNameLst>
                                      </p:cBhvr>
                                      <p:tavLst>
                                        <p:tav tm="0">
                                          <p:val>
                                            <p:fltVal val="0"/>
                                          </p:val>
                                        </p:tav>
                                        <p:tav tm="100000">
                                          <p:val>
                                            <p:strVal val="#ppt_h"/>
                                          </p:val>
                                        </p:tav>
                                      </p:tavLst>
                                    </p:anim>
                                    <p:animEffect transition="in" filter="fade">
                                      <p:cBhvr>
                                        <p:cTn id="63" dur="500"/>
                                        <p:tgtEl>
                                          <p:spTgt spid="51"/>
                                        </p:tgtEl>
                                      </p:cBhvr>
                                    </p:animEffect>
                                  </p:childTnLst>
                                </p:cTn>
                              </p:par>
                              <p:par>
                                <p:cTn id="64" presetID="53" presetClass="entr" presetSubtype="16" fill="hold" grpId="0" nodeType="withEffect">
                                  <p:stCondLst>
                                    <p:cond delay="500"/>
                                  </p:stCondLst>
                                  <p:childTnLst>
                                    <p:set>
                                      <p:cBhvr>
                                        <p:cTn id="65" dur="1" fill="hold">
                                          <p:stCondLst>
                                            <p:cond delay="0"/>
                                          </p:stCondLst>
                                        </p:cTn>
                                        <p:tgtEl>
                                          <p:spTgt spid="122"/>
                                        </p:tgtEl>
                                        <p:attrNameLst>
                                          <p:attrName>style.visibility</p:attrName>
                                        </p:attrNameLst>
                                      </p:cBhvr>
                                      <p:to>
                                        <p:strVal val="visible"/>
                                      </p:to>
                                    </p:set>
                                    <p:anim calcmode="lin" valueType="num">
                                      <p:cBhvr>
                                        <p:cTn id="66" dur="1000" fill="hold"/>
                                        <p:tgtEl>
                                          <p:spTgt spid="122"/>
                                        </p:tgtEl>
                                        <p:attrNameLst>
                                          <p:attrName>ppt_w</p:attrName>
                                        </p:attrNameLst>
                                      </p:cBhvr>
                                      <p:tavLst>
                                        <p:tav tm="0">
                                          <p:val>
                                            <p:fltVal val="0"/>
                                          </p:val>
                                        </p:tav>
                                        <p:tav tm="100000">
                                          <p:val>
                                            <p:strVal val="#ppt_w"/>
                                          </p:val>
                                        </p:tav>
                                      </p:tavLst>
                                    </p:anim>
                                    <p:anim calcmode="lin" valueType="num">
                                      <p:cBhvr>
                                        <p:cTn id="67" dur="1000" fill="hold"/>
                                        <p:tgtEl>
                                          <p:spTgt spid="122"/>
                                        </p:tgtEl>
                                        <p:attrNameLst>
                                          <p:attrName>ppt_h</p:attrName>
                                        </p:attrNameLst>
                                      </p:cBhvr>
                                      <p:tavLst>
                                        <p:tav tm="0">
                                          <p:val>
                                            <p:fltVal val="0"/>
                                          </p:val>
                                        </p:tav>
                                        <p:tav tm="100000">
                                          <p:val>
                                            <p:strVal val="#ppt_h"/>
                                          </p:val>
                                        </p:tav>
                                      </p:tavLst>
                                    </p:anim>
                                    <p:animEffect transition="in" filter="fade">
                                      <p:cBhvr>
                                        <p:cTn id="68" dur="1000"/>
                                        <p:tgtEl>
                                          <p:spTgt spid="122"/>
                                        </p:tgtEl>
                                      </p:cBhvr>
                                    </p:animEffect>
                                  </p:childTnLst>
                                </p:cTn>
                              </p:par>
                              <p:par>
                                <p:cTn id="69" presetID="53" presetClass="entr" presetSubtype="16" fill="hold" grpId="0" nodeType="withEffect">
                                  <p:stCondLst>
                                    <p:cond delay="500"/>
                                  </p:stCondLst>
                                  <p:childTnLst>
                                    <p:set>
                                      <p:cBhvr>
                                        <p:cTn id="70" dur="1" fill="hold">
                                          <p:stCondLst>
                                            <p:cond delay="0"/>
                                          </p:stCondLst>
                                        </p:cTn>
                                        <p:tgtEl>
                                          <p:spTgt spid="123"/>
                                        </p:tgtEl>
                                        <p:attrNameLst>
                                          <p:attrName>style.visibility</p:attrName>
                                        </p:attrNameLst>
                                      </p:cBhvr>
                                      <p:to>
                                        <p:strVal val="visible"/>
                                      </p:to>
                                    </p:set>
                                    <p:anim calcmode="lin" valueType="num">
                                      <p:cBhvr>
                                        <p:cTn id="71" dur="1000" fill="hold"/>
                                        <p:tgtEl>
                                          <p:spTgt spid="123"/>
                                        </p:tgtEl>
                                        <p:attrNameLst>
                                          <p:attrName>ppt_w</p:attrName>
                                        </p:attrNameLst>
                                      </p:cBhvr>
                                      <p:tavLst>
                                        <p:tav tm="0">
                                          <p:val>
                                            <p:fltVal val="0"/>
                                          </p:val>
                                        </p:tav>
                                        <p:tav tm="100000">
                                          <p:val>
                                            <p:strVal val="#ppt_w"/>
                                          </p:val>
                                        </p:tav>
                                      </p:tavLst>
                                    </p:anim>
                                    <p:anim calcmode="lin" valueType="num">
                                      <p:cBhvr>
                                        <p:cTn id="72" dur="1000" fill="hold"/>
                                        <p:tgtEl>
                                          <p:spTgt spid="123"/>
                                        </p:tgtEl>
                                        <p:attrNameLst>
                                          <p:attrName>ppt_h</p:attrName>
                                        </p:attrNameLst>
                                      </p:cBhvr>
                                      <p:tavLst>
                                        <p:tav tm="0">
                                          <p:val>
                                            <p:fltVal val="0"/>
                                          </p:val>
                                        </p:tav>
                                        <p:tav tm="100000">
                                          <p:val>
                                            <p:strVal val="#ppt_h"/>
                                          </p:val>
                                        </p:tav>
                                      </p:tavLst>
                                    </p:anim>
                                    <p:animEffect transition="in" filter="fade">
                                      <p:cBhvr>
                                        <p:cTn id="73" dur="1000"/>
                                        <p:tgtEl>
                                          <p:spTgt spid="123"/>
                                        </p:tgtEl>
                                      </p:cBhvr>
                                    </p:animEffect>
                                  </p:childTnLst>
                                </p:cTn>
                              </p:par>
                              <p:par>
                                <p:cTn id="74" presetID="53" presetClass="entr" presetSubtype="16" fill="hold" grpId="0" nodeType="withEffect">
                                  <p:stCondLst>
                                    <p:cond delay="500"/>
                                  </p:stCondLst>
                                  <p:childTnLst>
                                    <p:set>
                                      <p:cBhvr>
                                        <p:cTn id="75" dur="1" fill="hold">
                                          <p:stCondLst>
                                            <p:cond delay="0"/>
                                          </p:stCondLst>
                                        </p:cTn>
                                        <p:tgtEl>
                                          <p:spTgt spid="121"/>
                                        </p:tgtEl>
                                        <p:attrNameLst>
                                          <p:attrName>style.visibility</p:attrName>
                                        </p:attrNameLst>
                                      </p:cBhvr>
                                      <p:to>
                                        <p:strVal val="visible"/>
                                      </p:to>
                                    </p:set>
                                    <p:anim calcmode="lin" valueType="num">
                                      <p:cBhvr>
                                        <p:cTn id="76" dur="1000" fill="hold"/>
                                        <p:tgtEl>
                                          <p:spTgt spid="121"/>
                                        </p:tgtEl>
                                        <p:attrNameLst>
                                          <p:attrName>ppt_w</p:attrName>
                                        </p:attrNameLst>
                                      </p:cBhvr>
                                      <p:tavLst>
                                        <p:tav tm="0">
                                          <p:val>
                                            <p:fltVal val="0"/>
                                          </p:val>
                                        </p:tav>
                                        <p:tav tm="100000">
                                          <p:val>
                                            <p:strVal val="#ppt_w"/>
                                          </p:val>
                                        </p:tav>
                                      </p:tavLst>
                                    </p:anim>
                                    <p:anim calcmode="lin" valueType="num">
                                      <p:cBhvr>
                                        <p:cTn id="77" dur="1000" fill="hold"/>
                                        <p:tgtEl>
                                          <p:spTgt spid="121"/>
                                        </p:tgtEl>
                                        <p:attrNameLst>
                                          <p:attrName>ppt_h</p:attrName>
                                        </p:attrNameLst>
                                      </p:cBhvr>
                                      <p:tavLst>
                                        <p:tav tm="0">
                                          <p:val>
                                            <p:fltVal val="0"/>
                                          </p:val>
                                        </p:tav>
                                        <p:tav tm="100000">
                                          <p:val>
                                            <p:strVal val="#ppt_h"/>
                                          </p:val>
                                        </p:tav>
                                      </p:tavLst>
                                    </p:anim>
                                    <p:animEffect transition="in" filter="fade">
                                      <p:cBhvr>
                                        <p:cTn id="78" dur="1000"/>
                                        <p:tgtEl>
                                          <p:spTgt spid="121"/>
                                        </p:tgtEl>
                                      </p:cBhvr>
                                    </p:animEffect>
                                  </p:childTnLst>
                                </p:cTn>
                              </p:par>
                              <p:par>
                                <p:cTn id="79" presetID="53" presetClass="entr" presetSubtype="16" fill="hold" grpId="0" nodeType="withEffect">
                                  <p:stCondLst>
                                    <p:cond delay="500"/>
                                  </p:stCondLst>
                                  <p:childTnLst>
                                    <p:set>
                                      <p:cBhvr>
                                        <p:cTn id="80" dur="1" fill="hold">
                                          <p:stCondLst>
                                            <p:cond delay="0"/>
                                          </p:stCondLst>
                                        </p:cTn>
                                        <p:tgtEl>
                                          <p:spTgt spid="124"/>
                                        </p:tgtEl>
                                        <p:attrNameLst>
                                          <p:attrName>style.visibility</p:attrName>
                                        </p:attrNameLst>
                                      </p:cBhvr>
                                      <p:to>
                                        <p:strVal val="visible"/>
                                      </p:to>
                                    </p:set>
                                    <p:anim calcmode="lin" valueType="num">
                                      <p:cBhvr>
                                        <p:cTn id="81" dur="1000" fill="hold"/>
                                        <p:tgtEl>
                                          <p:spTgt spid="124"/>
                                        </p:tgtEl>
                                        <p:attrNameLst>
                                          <p:attrName>ppt_w</p:attrName>
                                        </p:attrNameLst>
                                      </p:cBhvr>
                                      <p:tavLst>
                                        <p:tav tm="0">
                                          <p:val>
                                            <p:fltVal val="0"/>
                                          </p:val>
                                        </p:tav>
                                        <p:tav tm="100000">
                                          <p:val>
                                            <p:strVal val="#ppt_w"/>
                                          </p:val>
                                        </p:tav>
                                      </p:tavLst>
                                    </p:anim>
                                    <p:anim calcmode="lin" valueType="num">
                                      <p:cBhvr>
                                        <p:cTn id="82" dur="1000" fill="hold"/>
                                        <p:tgtEl>
                                          <p:spTgt spid="124"/>
                                        </p:tgtEl>
                                        <p:attrNameLst>
                                          <p:attrName>ppt_h</p:attrName>
                                        </p:attrNameLst>
                                      </p:cBhvr>
                                      <p:tavLst>
                                        <p:tav tm="0">
                                          <p:val>
                                            <p:fltVal val="0"/>
                                          </p:val>
                                        </p:tav>
                                        <p:tav tm="100000">
                                          <p:val>
                                            <p:strVal val="#ppt_h"/>
                                          </p:val>
                                        </p:tav>
                                      </p:tavLst>
                                    </p:anim>
                                    <p:animEffect transition="in" filter="fade">
                                      <p:cBhvr>
                                        <p:cTn id="83" dur="1000"/>
                                        <p:tgtEl>
                                          <p:spTgt spid="124"/>
                                        </p:tgtEl>
                                      </p:cBhvr>
                                    </p:animEffect>
                                  </p:childTnLst>
                                </p:cTn>
                              </p:par>
                            </p:childTnLst>
                          </p:cTn>
                        </p:par>
                        <p:par>
                          <p:cTn id="84" fill="hold">
                            <p:stCondLst>
                              <p:cond delay="6000"/>
                            </p:stCondLst>
                            <p:childTnLst>
                              <p:par>
                                <p:cTn id="85" presetID="22" presetClass="entr" presetSubtype="1" fill="hold" nodeType="afterEffect">
                                  <p:stCondLst>
                                    <p:cond delay="0"/>
                                  </p:stCondLst>
                                  <p:childTnLst>
                                    <p:set>
                                      <p:cBhvr>
                                        <p:cTn id="86" dur="1" fill="hold">
                                          <p:stCondLst>
                                            <p:cond delay="0"/>
                                          </p:stCondLst>
                                        </p:cTn>
                                        <p:tgtEl>
                                          <p:spTgt spid="56"/>
                                        </p:tgtEl>
                                        <p:attrNameLst>
                                          <p:attrName>style.visibility</p:attrName>
                                        </p:attrNameLst>
                                      </p:cBhvr>
                                      <p:to>
                                        <p:strVal val="visible"/>
                                      </p:to>
                                    </p:set>
                                    <p:animEffect transition="in" filter="wipe(up)">
                                      <p:cBhvr>
                                        <p:cTn id="87" dur="500"/>
                                        <p:tgtEl>
                                          <p:spTgt spid="56"/>
                                        </p:tgtEl>
                                      </p:cBhvr>
                                    </p:animEffect>
                                  </p:childTnLst>
                                </p:cTn>
                              </p:par>
                            </p:childTnLst>
                          </p:cTn>
                        </p:par>
                        <p:par>
                          <p:cTn id="88" fill="hold">
                            <p:stCondLst>
                              <p:cond delay="6500"/>
                            </p:stCondLst>
                            <p:childTnLst>
                              <p:par>
                                <p:cTn id="89" presetID="22" presetClass="entr" presetSubtype="4" fill="hold" nodeType="afterEffect">
                                  <p:stCondLst>
                                    <p:cond delay="0"/>
                                  </p:stCondLst>
                                  <p:childTnLst>
                                    <p:set>
                                      <p:cBhvr>
                                        <p:cTn id="90" dur="1" fill="hold">
                                          <p:stCondLst>
                                            <p:cond delay="0"/>
                                          </p:stCondLst>
                                        </p:cTn>
                                        <p:tgtEl>
                                          <p:spTgt spid="59"/>
                                        </p:tgtEl>
                                        <p:attrNameLst>
                                          <p:attrName>style.visibility</p:attrName>
                                        </p:attrNameLst>
                                      </p:cBhvr>
                                      <p:to>
                                        <p:strVal val="visible"/>
                                      </p:to>
                                    </p:set>
                                    <p:animEffect transition="in" filter="wipe(down)">
                                      <p:cBhvr>
                                        <p:cTn id="91" dur="500"/>
                                        <p:tgtEl>
                                          <p:spTgt spid="59"/>
                                        </p:tgtEl>
                                      </p:cBhvr>
                                    </p:animEffect>
                                  </p:childTnLst>
                                </p:cTn>
                              </p:par>
                            </p:childTnLst>
                          </p:cTn>
                        </p:par>
                        <p:par>
                          <p:cTn id="92" fill="hold">
                            <p:stCondLst>
                              <p:cond delay="7000"/>
                            </p:stCondLst>
                            <p:childTnLst>
                              <p:par>
                                <p:cTn id="93" presetID="22" presetClass="entr" presetSubtype="1" fill="hold" nodeType="afterEffect">
                                  <p:stCondLst>
                                    <p:cond delay="0"/>
                                  </p:stCondLst>
                                  <p:childTnLst>
                                    <p:set>
                                      <p:cBhvr>
                                        <p:cTn id="94" dur="1" fill="hold">
                                          <p:stCondLst>
                                            <p:cond delay="0"/>
                                          </p:stCondLst>
                                        </p:cTn>
                                        <p:tgtEl>
                                          <p:spTgt spid="77"/>
                                        </p:tgtEl>
                                        <p:attrNameLst>
                                          <p:attrName>style.visibility</p:attrName>
                                        </p:attrNameLst>
                                      </p:cBhvr>
                                      <p:to>
                                        <p:strVal val="visible"/>
                                      </p:to>
                                    </p:set>
                                    <p:animEffect transition="in" filter="wipe(up)">
                                      <p:cBhvr>
                                        <p:cTn id="95" dur="500"/>
                                        <p:tgtEl>
                                          <p:spTgt spid="77"/>
                                        </p:tgtEl>
                                      </p:cBhvr>
                                    </p:animEffect>
                                  </p:childTnLst>
                                </p:cTn>
                              </p:par>
                            </p:childTnLst>
                          </p:cTn>
                        </p:par>
                        <p:par>
                          <p:cTn id="96" fill="hold">
                            <p:stCondLst>
                              <p:cond delay="7500"/>
                            </p:stCondLst>
                            <p:childTnLst>
                              <p:par>
                                <p:cTn id="97" presetID="22" presetClass="entr" presetSubtype="4" fill="hold" nodeType="afterEffect">
                                  <p:stCondLst>
                                    <p:cond delay="0"/>
                                  </p:stCondLst>
                                  <p:childTnLst>
                                    <p:set>
                                      <p:cBhvr>
                                        <p:cTn id="98" dur="1" fill="hold">
                                          <p:stCondLst>
                                            <p:cond delay="0"/>
                                          </p:stCondLst>
                                        </p:cTn>
                                        <p:tgtEl>
                                          <p:spTgt spid="62"/>
                                        </p:tgtEl>
                                        <p:attrNameLst>
                                          <p:attrName>style.visibility</p:attrName>
                                        </p:attrNameLst>
                                      </p:cBhvr>
                                      <p:to>
                                        <p:strVal val="visible"/>
                                      </p:to>
                                    </p:set>
                                    <p:animEffect transition="in" filter="wipe(down)">
                                      <p:cBhvr>
                                        <p:cTn id="99" dur="500"/>
                                        <p:tgtEl>
                                          <p:spTgt spid="62"/>
                                        </p:tgtEl>
                                      </p:cBhvr>
                                    </p:animEffect>
                                  </p:childTnLst>
                                </p:cTn>
                              </p:par>
                            </p:childTnLst>
                          </p:cTn>
                        </p:par>
                        <p:par>
                          <p:cTn id="100" fill="hold">
                            <p:stCondLst>
                              <p:cond delay="8000"/>
                            </p:stCondLst>
                            <p:childTnLst>
                              <p:par>
                                <p:cTn id="101" presetID="22" presetClass="entr" presetSubtype="1" fill="hold" nodeType="afterEffect">
                                  <p:stCondLst>
                                    <p:cond delay="0"/>
                                  </p:stCondLst>
                                  <p:childTnLst>
                                    <p:set>
                                      <p:cBhvr>
                                        <p:cTn id="102" dur="1" fill="hold">
                                          <p:stCondLst>
                                            <p:cond delay="0"/>
                                          </p:stCondLst>
                                        </p:cTn>
                                        <p:tgtEl>
                                          <p:spTgt spid="84"/>
                                        </p:tgtEl>
                                        <p:attrNameLst>
                                          <p:attrName>style.visibility</p:attrName>
                                        </p:attrNameLst>
                                      </p:cBhvr>
                                      <p:to>
                                        <p:strVal val="visible"/>
                                      </p:to>
                                    </p:set>
                                    <p:animEffect transition="in" filter="wipe(up)">
                                      <p:cBhvr>
                                        <p:cTn id="103" dur="500"/>
                                        <p:tgtEl>
                                          <p:spTgt spid="84"/>
                                        </p:tgtEl>
                                      </p:cBhvr>
                                    </p:animEffect>
                                  </p:childTnLst>
                                </p:cTn>
                              </p:par>
                            </p:childTnLst>
                          </p:cTn>
                        </p:par>
                        <p:par>
                          <p:cTn id="104" fill="hold">
                            <p:stCondLst>
                              <p:cond delay="8500"/>
                            </p:stCondLst>
                            <p:childTnLst>
                              <p:par>
                                <p:cTn id="105" presetID="22" presetClass="entr" presetSubtype="4" fill="hold" nodeType="afterEffect">
                                  <p:stCondLst>
                                    <p:cond delay="0"/>
                                  </p:stCondLst>
                                  <p:childTnLst>
                                    <p:set>
                                      <p:cBhvr>
                                        <p:cTn id="106" dur="1" fill="hold">
                                          <p:stCondLst>
                                            <p:cond delay="0"/>
                                          </p:stCondLst>
                                        </p:cTn>
                                        <p:tgtEl>
                                          <p:spTgt spid="65"/>
                                        </p:tgtEl>
                                        <p:attrNameLst>
                                          <p:attrName>style.visibility</p:attrName>
                                        </p:attrNameLst>
                                      </p:cBhvr>
                                      <p:to>
                                        <p:strVal val="visible"/>
                                      </p:to>
                                    </p:set>
                                    <p:animEffect transition="in" filter="wipe(down)">
                                      <p:cBhvr>
                                        <p:cTn id="107" dur="500"/>
                                        <p:tgtEl>
                                          <p:spTgt spid="65"/>
                                        </p:tgtEl>
                                      </p:cBhvr>
                                    </p:animEffect>
                                  </p:childTnLst>
                                </p:cTn>
                              </p:par>
                            </p:childTnLst>
                          </p:cTn>
                        </p:par>
                        <p:par>
                          <p:cTn id="108" fill="hold">
                            <p:stCondLst>
                              <p:cond delay="9000"/>
                            </p:stCondLst>
                            <p:childTnLst>
                              <p:par>
                                <p:cTn id="109" presetID="22" presetClass="entr" presetSubtype="1" fill="hold" nodeType="afterEffect">
                                  <p:stCondLst>
                                    <p:cond delay="0"/>
                                  </p:stCondLst>
                                  <p:childTnLst>
                                    <p:set>
                                      <p:cBhvr>
                                        <p:cTn id="110" dur="1" fill="hold">
                                          <p:stCondLst>
                                            <p:cond delay="0"/>
                                          </p:stCondLst>
                                        </p:cTn>
                                        <p:tgtEl>
                                          <p:spTgt spid="87"/>
                                        </p:tgtEl>
                                        <p:attrNameLst>
                                          <p:attrName>style.visibility</p:attrName>
                                        </p:attrNameLst>
                                      </p:cBhvr>
                                      <p:to>
                                        <p:strVal val="visible"/>
                                      </p:to>
                                    </p:set>
                                    <p:animEffect transition="in" filter="wipe(up)">
                                      <p:cBhvr>
                                        <p:cTn id="111" dur="500"/>
                                        <p:tgtEl>
                                          <p:spTgt spid="87"/>
                                        </p:tgtEl>
                                      </p:cBhvr>
                                    </p:animEffect>
                                  </p:childTnLst>
                                </p:cTn>
                              </p:par>
                            </p:childTnLst>
                          </p:cTn>
                        </p:par>
                        <p:par>
                          <p:cTn id="112" fill="hold">
                            <p:stCondLst>
                              <p:cond delay="9500"/>
                            </p:stCondLst>
                            <p:childTnLst>
                              <p:par>
                                <p:cTn id="113" presetID="22" presetClass="entr" presetSubtype="4" fill="hold" nodeType="afterEffect">
                                  <p:stCondLst>
                                    <p:cond delay="0"/>
                                  </p:stCondLst>
                                  <p:childTnLst>
                                    <p:set>
                                      <p:cBhvr>
                                        <p:cTn id="114" dur="1" fill="hold">
                                          <p:stCondLst>
                                            <p:cond delay="0"/>
                                          </p:stCondLst>
                                        </p:cTn>
                                        <p:tgtEl>
                                          <p:spTgt spid="68"/>
                                        </p:tgtEl>
                                        <p:attrNameLst>
                                          <p:attrName>style.visibility</p:attrName>
                                        </p:attrNameLst>
                                      </p:cBhvr>
                                      <p:to>
                                        <p:strVal val="visible"/>
                                      </p:to>
                                    </p:set>
                                    <p:animEffect transition="in" filter="wipe(down)">
                                      <p:cBhvr>
                                        <p:cTn id="115" dur="500"/>
                                        <p:tgtEl>
                                          <p:spTgt spid="68"/>
                                        </p:tgtEl>
                                      </p:cBhvr>
                                    </p:animEffect>
                                  </p:childTnLst>
                                </p:cTn>
                              </p:par>
                            </p:childTnLst>
                          </p:cTn>
                        </p:par>
                        <p:par>
                          <p:cTn id="116" fill="hold">
                            <p:stCondLst>
                              <p:cond delay="10000"/>
                            </p:stCondLst>
                            <p:childTnLst>
                              <p:par>
                                <p:cTn id="117" presetID="22" presetClass="entr" presetSubtype="1" fill="hold" nodeType="afterEffect">
                                  <p:stCondLst>
                                    <p:cond delay="0"/>
                                  </p:stCondLst>
                                  <p:childTnLst>
                                    <p:set>
                                      <p:cBhvr>
                                        <p:cTn id="118" dur="1" fill="hold">
                                          <p:stCondLst>
                                            <p:cond delay="0"/>
                                          </p:stCondLst>
                                        </p:cTn>
                                        <p:tgtEl>
                                          <p:spTgt spid="90"/>
                                        </p:tgtEl>
                                        <p:attrNameLst>
                                          <p:attrName>style.visibility</p:attrName>
                                        </p:attrNameLst>
                                      </p:cBhvr>
                                      <p:to>
                                        <p:strVal val="visible"/>
                                      </p:to>
                                    </p:set>
                                    <p:animEffect transition="in" filter="wipe(up)">
                                      <p:cBhvr>
                                        <p:cTn id="119" dur="500"/>
                                        <p:tgtEl>
                                          <p:spTgt spid="90"/>
                                        </p:tgtEl>
                                      </p:cBhvr>
                                    </p:animEffect>
                                  </p:childTnLst>
                                </p:cTn>
                              </p:par>
                            </p:childTnLst>
                          </p:cTn>
                        </p:par>
                        <p:par>
                          <p:cTn id="120" fill="hold">
                            <p:stCondLst>
                              <p:cond delay="10500"/>
                            </p:stCondLst>
                            <p:childTnLst>
                              <p:par>
                                <p:cTn id="121" presetID="22" presetClass="entr" presetSubtype="4" fill="hold" nodeType="afterEffect">
                                  <p:stCondLst>
                                    <p:cond delay="0"/>
                                  </p:stCondLst>
                                  <p:childTnLst>
                                    <p:set>
                                      <p:cBhvr>
                                        <p:cTn id="122" dur="1" fill="hold">
                                          <p:stCondLst>
                                            <p:cond delay="0"/>
                                          </p:stCondLst>
                                        </p:cTn>
                                        <p:tgtEl>
                                          <p:spTgt spid="71"/>
                                        </p:tgtEl>
                                        <p:attrNameLst>
                                          <p:attrName>style.visibility</p:attrName>
                                        </p:attrNameLst>
                                      </p:cBhvr>
                                      <p:to>
                                        <p:strVal val="visible"/>
                                      </p:to>
                                    </p:set>
                                    <p:animEffect transition="in" filter="wipe(down)">
                                      <p:cBhvr>
                                        <p:cTn id="123" dur="500"/>
                                        <p:tgtEl>
                                          <p:spTgt spid="71"/>
                                        </p:tgtEl>
                                      </p:cBhvr>
                                    </p:animEffect>
                                  </p:childTnLst>
                                </p:cTn>
                              </p:par>
                            </p:childTnLst>
                          </p:cTn>
                        </p:par>
                        <p:par>
                          <p:cTn id="124" fill="hold">
                            <p:stCondLst>
                              <p:cond delay="11000"/>
                            </p:stCondLst>
                            <p:childTnLst>
                              <p:par>
                                <p:cTn id="125" presetID="2" presetClass="entr" presetSubtype="2" fill="hold" grpId="0" nodeType="afterEffect">
                                  <p:stCondLst>
                                    <p:cond delay="0"/>
                                  </p:stCondLst>
                                  <p:childTnLst>
                                    <p:set>
                                      <p:cBhvr>
                                        <p:cTn id="126" dur="1" fill="hold">
                                          <p:stCondLst>
                                            <p:cond delay="0"/>
                                          </p:stCondLst>
                                        </p:cTn>
                                        <p:tgtEl>
                                          <p:spTgt spid="128"/>
                                        </p:tgtEl>
                                        <p:attrNameLst>
                                          <p:attrName>style.visibility</p:attrName>
                                        </p:attrNameLst>
                                      </p:cBhvr>
                                      <p:to>
                                        <p:strVal val="visible"/>
                                      </p:to>
                                    </p:set>
                                    <p:anim calcmode="lin" valueType="num">
                                      <p:cBhvr additive="base">
                                        <p:cTn id="127" dur="300" fill="hold"/>
                                        <p:tgtEl>
                                          <p:spTgt spid="128"/>
                                        </p:tgtEl>
                                        <p:attrNameLst>
                                          <p:attrName>ppt_x</p:attrName>
                                        </p:attrNameLst>
                                      </p:cBhvr>
                                      <p:tavLst>
                                        <p:tav tm="0">
                                          <p:val>
                                            <p:strVal val="1+#ppt_w/2"/>
                                          </p:val>
                                        </p:tav>
                                        <p:tav tm="100000">
                                          <p:val>
                                            <p:strVal val="#ppt_x"/>
                                          </p:val>
                                        </p:tav>
                                      </p:tavLst>
                                    </p:anim>
                                    <p:anim calcmode="lin" valueType="num">
                                      <p:cBhvr additive="base">
                                        <p:cTn id="128" dur="300" fill="hold"/>
                                        <p:tgtEl>
                                          <p:spTgt spid="128"/>
                                        </p:tgtEl>
                                        <p:attrNameLst>
                                          <p:attrName>ppt_y</p:attrName>
                                        </p:attrNameLst>
                                      </p:cBhvr>
                                      <p:tavLst>
                                        <p:tav tm="0">
                                          <p:val>
                                            <p:strVal val="#ppt_y"/>
                                          </p:val>
                                        </p:tav>
                                        <p:tav tm="100000">
                                          <p:val>
                                            <p:strVal val="#ppt_y"/>
                                          </p:val>
                                        </p:tav>
                                      </p:tavLst>
                                    </p:anim>
                                  </p:childTnLst>
                                </p:cTn>
                              </p:par>
                            </p:childTnLst>
                          </p:cTn>
                        </p:par>
                        <p:par>
                          <p:cTn id="129" fill="hold">
                            <p:stCondLst>
                              <p:cond delay="11300"/>
                            </p:stCondLst>
                            <p:childTnLst>
                              <p:par>
                                <p:cTn id="130" presetID="2" presetClass="entr" presetSubtype="2" fill="hold" grpId="0" nodeType="afterEffect">
                                  <p:stCondLst>
                                    <p:cond delay="0"/>
                                  </p:stCondLst>
                                  <p:childTnLst>
                                    <p:set>
                                      <p:cBhvr>
                                        <p:cTn id="131" dur="1" fill="hold">
                                          <p:stCondLst>
                                            <p:cond delay="0"/>
                                          </p:stCondLst>
                                        </p:cTn>
                                        <p:tgtEl>
                                          <p:spTgt spid="127"/>
                                        </p:tgtEl>
                                        <p:attrNameLst>
                                          <p:attrName>style.visibility</p:attrName>
                                        </p:attrNameLst>
                                      </p:cBhvr>
                                      <p:to>
                                        <p:strVal val="visible"/>
                                      </p:to>
                                    </p:set>
                                    <p:anim calcmode="lin" valueType="num">
                                      <p:cBhvr additive="base">
                                        <p:cTn id="132" dur="300" fill="hold"/>
                                        <p:tgtEl>
                                          <p:spTgt spid="127"/>
                                        </p:tgtEl>
                                        <p:attrNameLst>
                                          <p:attrName>ppt_x</p:attrName>
                                        </p:attrNameLst>
                                      </p:cBhvr>
                                      <p:tavLst>
                                        <p:tav tm="0">
                                          <p:val>
                                            <p:strVal val="1+#ppt_w/2"/>
                                          </p:val>
                                        </p:tav>
                                        <p:tav tm="100000">
                                          <p:val>
                                            <p:strVal val="#ppt_x"/>
                                          </p:val>
                                        </p:tav>
                                      </p:tavLst>
                                    </p:anim>
                                    <p:anim calcmode="lin" valueType="num">
                                      <p:cBhvr additive="base">
                                        <p:cTn id="133" dur="300" fill="hold"/>
                                        <p:tgtEl>
                                          <p:spTgt spid="1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4" grpId="0" animBg="1"/>
      <p:bldP spid="45" grpId="0" animBg="1"/>
      <p:bldP spid="46" grpId="0" animBg="1"/>
      <p:bldP spid="47" grpId="0" animBg="1"/>
      <p:bldP spid="48" grpId="0" animBg="1"/>
      <p:bldP spid="49" grpId="0" animBg="1"/>
      <p:bldP spid="50" grpId="0" animBg="1"/>
      <p:bldP spid="51" grpId="0" animBg="1"/>
      <p:bldP spid="55" grpId="0" animBg="1"/>
      <p:bldP spid="121" grpId="0" animBg="1"/>
      <p:bldP spid="122" grpId="0" animBg="1"/>
      <p:bldP spid="123" grpId="0" animBg="1"/>
      <p:bldP spid="124" grpId="0" animBg="1"/>
      <p:bldP spid="127" grpId="0"/>
      <p:bldP spid="12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资金缺口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FUNDING GAP</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2012835" y="5158933"/>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0" name="TextBox 69"/>
          <p:cNvSpPr txBox="1"/>
          <p:nvPr/>
        </p:nvSpPr>
        <p:spPr>
          <a:xfrm>
            <a:off x="5138068" y="4723983"/>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85" name="Oval 12"/>
          <p:cNvSpPr/>
          <p:nvPr/>
        </p:nvSpPr>
        <p:spPr>
          <a:xfrm>
            <a:off x="1984150"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6" name="Oval 13"/>
          <p:cNvSpPr/>
          <p:nvPr/>
        </p:nvSpPr>
        <p:spPr>
          <a:xfrm>
            <a:off x="2182587" y="1518320"/>
            <a:ext cx="1176338"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80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87" name="Arc 14"/>
          <p:cNvSpPr/>
          <p:nvPr/>
        </p:nvSpPr>
        <p:spPr>
          <a:xfrm>
            <a:off x="1984150" y="1319883"/>
            <a:ext cx="1573212" cy="1573212"/>
          </a:xfrm>
          <a:prstGeom prst="arc">
            <a:avLst>
              <a:gd name="adj1" fmla="val 16018236"/>
              <a:gd name="adj2" fmla="val 9832525"/>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8" name="Oval 18"/>
          <p:cNvSpPr/>
          <p:nvPr/>
        </p:nvSpPr>
        <p:spPr>
          <a:xfrm>
            <a:off x="4258715" y="1319883"/>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89" name="Oval 19"/>
          <p:cNvSpPr/>
          <p:nvPr/>
        </p:nvSpPr>
        <p:spPr>
          <a:xfrm>
            <a:off x="4457152" y="1518320"/>
            <a:ext cx="1176338"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50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0" name="Arc 20"/>
          <p:cNvSpPr/>
          <p:nvPr/>
        </p:nvSpPr>
        <p:spPr>
          <a:xfrm>
            <a:off x="4258715" y="1319883"/>
            <a:ext cx="1573212" cy="1573212"/>
          </a:xfrm>
          <a:prstGeom prst="arc">
            <a:avLst>
              <a:gd name="adj1" fmla="val 16018236"/>
              <a:gd name="adj2" fmla="val 5788795"/>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1" name="Oval 22"/>
          <p:cNvSpPr/>
          <p:nvPr/>
        </p:nvSpPr>
        <p:spPr>
          <a:xfrm>
            <a:off x="6501180"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2" name="Oval 23"/>
          <p:cNvSpPr/>
          <p:nvPr/>
        </p:nvSpPr>
        <p:spPr>
          <a:xfrm>
            <a:off x="6699618" y="1518320"/>
            <a:ext cx="1176337" cy="117633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45</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3" name="Arc 24"/>
          <p:cNvSpPr/>
          <p:nvPr/>
        </p:nvSpPr>
        <p:spPr>
          <a:xfrm>
            <a:off x="6501180" y="1319883"/>
            <a:ext cx="1573213" cy="1573212"/>
          </a:xfrm>
          <a:prstGeom prst="arc">
            <a:avLst>
              <a:gd name="adj1" fmla="val 16018236"/>
              <a:gd name="adj2" fmla="val 3132458"/>
            </a:avLst>
          </a:prstGeom>
          <a:noFill/>
          <a:ln w="101600" cap="rnd" cmpd="sng">
            <a:solidFill>
              <a:srgbClr val="C0000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4" name="Oval 26"/>
          <p:cNvSpPr/>
          <p:nvPr/>
        </p:nvSpPr>
        <p:spPr>
          <a:xfrm>
            <a:off x="8713113" y="1319883"/>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95" name="Oval 27"/>
          <p:cNvSpPr/>
          <p:nvPr/>
        </p:nvSpPr>
        <p:spPr>
          <a:xfrm>
            <a:off x="8911551" y="1518320"/>
            <a:ext cx="1176337" cy="1176338"/>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Impact MT Std" pitchFamily="34" charset="0"/>
                <a:ea typeface="Open Sans" panose="020B0606030504020204" pitchFamily="34" charset="0"/>
                <a:cs typeface="Open Sans" panose="020B0606030504020204" pitchFamily="34" charset="0"/>
              </a:rPr>
              <a:t>90</a:t>
            </a:r>
            <a:r>
              <a:rPr lang="en-US" sz="2400" b="1" dirty="0" smtClean="0">
                <a:solidFill>
                  <a:schemeClr val="bg1"/>
                </a:solidFill>
                <a:latin typeface="Impact MT Std" pitchFamily="34" charset="0"/>
                <a:ea typeface="Open Sans" panose="020B0606030504020204" pitchFamily="34" charset="0"/>
                <a:cs typeface="Open Sans" panose="020B0606030504020204" pitchFamily="34" charset="0"/>
              </a:rPr>
              <a:t>%</a:t>
            </a:r>
            <a:endParaRPr lang="en-US" sz="24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6" name="Arc 28"/>
          <p:cNvSpPr/>
          <p:nvPr/>
        </p:nvSpPr>
        <p:spPr>
          <a:xfrm>
            <a:off x="8713113" y="1319883"/>
            <a:ext cx="1573213" cy="1573212"/>
          </a:xfrm>
          <a:prstGeom prst="arc">
            <a:avLst>
              <a:gd name="adj1" fmla="val 16018236"/>
              <a:gd name="adj2" fmla="val 13285852"/>
            </a:avLst>
          </a:prstGeom>
          <a:noFill/>
          <a:ln w="101600" cap="rnd" cmpd="sng">
            <a:solidFill>
              <a:srgbClr val="E62A2A"/>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7" name="TextBox 96"/>
          <p:cNvSpPr txBox="1"/>
          <p:nvPr/>
        </p:nvSpPr>
        <p:spPr>
          <a:xfrm>
            <a:off x="1705099" y="3192091"/>
            <a:ext cx="2195512"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项目一</a:t>
            </a:r>
            <a:endParaRPr lang="en-US" altLang="zh-CN" b="1" dirty="0" smtClean="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8" name="TextBox 97"/>
          <p:cNvSpPr txBox="1"/>
          <p:nvPr/>
        </p:nvSpPr>
        <p:spPr>
          <a:xfrm>
            <a:off x="3947565" y="3192091"/>
            <a:ext cx="2195512"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项目二</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6190030" y="3192091"/>
            <a:ext cx="2195513"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项目三</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0" name="TextBox 99"/>
          <p:cNvSpPr txBox="1"/>
          <p:nvPr/>
        </p:nvSpPr>
        <p:spPr>
          <a:xfrm>
            <a:off x="8401963" y="3192091"/>
            <a:ext cx="2195513" cy="1107996"/>
          </a:xfrm>
          <a:prstGeom prst="rect">
            <a:avLst/>
          </a:prstGeom>
          <a:noFill/>
        </p:spPr>
        <p:txBody>
          <a:bodyPr>
            <a:spAutoFit/>
          </a:bodyPr>
          <a:lstStyle/>
          <a:p>
            <a:pPr algn="ctr">
              <a:defRPr/>
            </a:pPr>
            <a:r>
              <a:rPr lang="zh-CN" altLang="en-US" b="1" dirty="0" smtClean="0">
                <a:solidFill>
                  <a:schemeClr val="tx1">
                    <a:lumMod val="75000"/>
                    <a:lumOff val="25000"/>
                  </a:schemeClr>
                </a:solidFill>
                <a:latin typeface="Impact MT Std" pitchFamily="34" charset="0"/>
                <a:ea typeface="微软雅黑" pitchFamily="34" charset="-122"/>
              </a:rPr>
              <a:t>项目四</a:t>
            </a:r>
            <a:endParaRPr lang="en-US" altLang="zh-CN" b="1" dirty="0">
              <a:solidFill>
                <a:schemeClr val="tx1">
                  <a:lumMod val="75000"/>
                  <a:lumOff val="25000"/>
                </a:schemeClr>
              </a:solidFill>
              <a:latin typeface="Impact MT Std" pitchFamily="34" charset="0"/>
              <a:ea typeface="微软雅黑" pitchFamily="34" charset="-122"/>
            </a:endParaRPr>
          </a:p>
          <a:p>
            <a:endParaRPr lang="en-US" altLang="zh-CN" sz="1200" dirty="0" smtClean="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请</a:t>
            </a:r>
            <a:r>
              <a:rPr lang="zh-CN" altLang="en-US" sz="1200" dirty="0">
                <a:solidFill>
                  <a:schemeClr val="bg1">
                    <a:lumMod val="50000"/>
                  </a:schemeClr>
                </a:solidFill>
                <a:latin typeface="微软雅黑" panose="020B0503020204020204" pitchFamily="34" charset="-122"/>
                <a:ea typeface="微软雅黑" panose="020B0503020204020204" pitchFamily="34" charset="-122"/>
              </a:rPr>
              <a:t>在此处输入详细的文字介绍信息和介表达图表的含义表达图表的含义</a:t>
            </a:r>
            <a:r>
              <a:rPr lang="en-US" altLang="zh-CN" sz="12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圆角矩形 37"/>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41"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48" name="圆角矩形 4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0" name="圆角矩形 49"/>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214519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85"/>
                                        </p:tgtEl>
                                        <p:attrNameLst>
                                          <p:attrName>style.visibility</p:attrName>
                                        </p:attrNameLst>
                                      </p:cBhvr>
                                      <p:to>
                                        <p:strVal val="visible"/>
                                      </p:to>
                                    </p:set>
                                    <p:anim calcmode="lin" valueType="num">
                                      <p:cBhvr>
                                        <p:cTn id="7" dur="1000" fill="hold"/>
                                        <p:tgtEl>
                                          <p:spTgt spid="85"/>
                                        </p:tgtEl>
                                        <p:attrNameLst>
                                          <p:attrName>ppt_w</p:attrName>
                                        </p:attrNameLst>
                                      </p:cBhvr>
                                      <p:tavLst>
                                        <p:tav tm="0">
                                          <p:val>
                                            <p:fltVal val="0"/>
                                          </p:val>
                                        </p:tav>
                                        <p:tav tm="100000">
                                          <p:val>
                                            <p:strVal val="#ppt_w"/>
                                          </p:val>
                                        </p:tav>
                                      </p:tavLst>
                                    </p:anim>
                                    <p:anim calcmode="lin" valueType="num">
                                      <p:cBhvr>
                                        <p:cTn id="8" dur="1000" fill="hold"/>
                                        <p:tgtEl>
                                          <p:spTgt spid="85"/>
                                        </p:tgtEl>
                                        <p:attrNameLst>
                                          <p:attrName>ppt_h</p:attrName>
                                        </p:attrNameLst>
                                      </p:cBhvr>
                                      <p:tavLst>
                                        <p:tav tm="0">
                                          <p:val>
                                            <p:fltVal val="0"/>
                                          </p:val>
                                        </p:tav>
                                        <p:tav tm="100000">
                                          <p:val>
                                            <p:strVal val="#ppt_h"/>
                                          </p:val>
                                        </p:tav>
                                      </p:tavLst>
                                    </p:anim>
                                    <p:anim calcmode="lin" valueType="num">
                                      <p:cBhvr>
                                        <p:cTn id="9" dur="1000" fill="hold"/>
                                        <p:tgtEl>
                                          <p:spTgt spid="85"/>
                                        </p:tgtEl>
                                        <p:attrNameLst>
                                          <p:attrName>style.rotation</p:attrName>
                                        </p:attrNameLst>
                                      </p:cBhvr>
                                      <p:tavLst>
                                        <p:tav tm="0">
                                          <p:val>
                                            <p:fltVal val="90"/>
                                          </p:val>
                                        </p:tav>
                                        <p:tav tm="100000">
                                          <p:val>
                                            <p:fltVal val="0"/>
                                          </p:val>
                                        </p:tav>
                                      </p:tavLst>
                                    </p:anim>
                                    <p:animEffect transition="in" filter="fade">
                                      <p:cBhvr>
                                        <p:cTn id="10" dur="1000"/>
                                        <p:tgtEl>
                                          <p:spTgt spid="85"/>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6"/>
                                        </p:tgtEl>
                                        <p:attrNameLst>
                                          <p:attrName>style.visibility</p:attrName>
                                        </p:attrNameLst>
                                      </p:cBhvr>
                                      <p:to>
                                        <p:strVal val="visible"/>
                                      </p:to>
                                    </p:set>
                                    <p:anim calcmode="lin" valueType="num">
                                      <p:cBhvr>
                                        <p:cTn id="13" dur="1000" fill="hold"/>
                                        <p:tgtEl>
                                          <p:spTgt spid="86"/>
                                        </p:tgtEl>
                                        <p:attrNameLst>
                                          <p:attrName>ppt_w</p:attrName>
                                        </p:attrNameLst>
                                      </p:cBhvr>
                                      <p:tavLst>
                                        <p:tav tm="0">
                                          <p:val>
                                            <p:fltVal val="0"/>
                                          </p:val>
                                        </p:tav>
                                        <p:tav tm="100000">
                                          <p:val>
                                            <p:strVal val="#ppt_w"/>
                                          </p:val>
                                        </p:tav>
                                      </p:tavLst>
                                    </p:anim>
                                    <p:anim calcmode="lin" valueType="num">
                                      <p:cBhvr>
                                        <p:cTn id="14" dur="1000" fill="hold"/>
                                        <p:tgtEl>
                                          <p:spTgt spid="86"/>
                                        </p:tgtEl>
                                        <p:attrNameLst>
                                          <p:attrName>ppt_h</p:attrName>
                                        </p:attrNameLst>
                                      </p:cBhvr>
                                      <p:tavLst>
                                        <p:tav tm="0">
                                          <p:val>
                                            <p:fltVal val="0"/>
                                          </p:val>
                                        </p:tav>
                                        <p:tav tm="100000">
                                          <p:val>
                                            <p:strVal val="#ppt_h"/>
                                          </p:val>
                                        </p:tav>
                                      </p:tavLst>
                                    </p:anim>
                                    <p:anim calcmode="lin" valueType="num">
                                      <p:cBhvr>
                                        <p:cTn id="15" dur="1000" fill="hold"/>
                                        <p:tgtEl>
                                          <p:spTgt spid="86"/>
                                        </p:tgtEl>
                                        <p:attrNameLst>
                                          <p:attrName>style.rotation</p:attrName>
                                        </p:attrNameLst>
                                      </p:cBhvr>
                                      <p:tavLst>
                                        <p:tav tm="0">
                                          <p:val>
                                            <p:fltVal val="90"/>
                                          </p:val>
                                        </p:tav>
                                        <p:tav tm="100000">
                                          <p:val>
                                            <p:fltVal val="0"/>
                                          </p:val>
                                        </p:tav>
                                      </p:tavLst>
                                    </p:anim>
                                    <p:animEffect transition="in" filter="fade">
                                      <p:cBhvr>
                                        <p:cTn id="16" dur="1000"/>
                                        <p:tgtEl>
                                          <p:spTgt spid="86"/>
                                        </p:tgtEl>
                                      </p:cBhvr>
                                    </p:animEffect>
                                  </p:childTnLst>
                                </p:cTn>
                              </p:par>
                              <p:par>
                                <p:cTn id="17" presetID="31" presetClass="entr" presetSubtype="0" fill="hold" grpId="0" nodeType="withEffect">
                                  <p:stCondLst>
                                    <p:cond delay="0"/>
                                  </p:stCondLst>
                                  <p:childTnLst>
                                    <p:set>
                                      <p:cBhvr>
                                        <p:cTn id="18" dur="1" fill="hold">
                                          <p:stCondLst>
                                            <p:cond delay="0"/>
                                          </p:stCondLst>
                                        </p:cTn>
                                        <p:tgtEl>
                                          <p:spTgt spid="87"/>
                                        </p:tgtEl>
                                        <p:attrNameLst>
                                          <p:attrName>style.visibility</p:attrName>
                                        </p:attrNameLst>
                                      </p:cBhvr>
                                      <p:to>
                                        <p:strVal val="visible"/>
                                      </p:to>
                                    </p:set>
                                    <p:anim calcmode="lin" valueType="num">
                                      <p:cBhvr>
                                        <p:cTn id="19" dur="1000" fill="hold"/>
                                        <p:tgtEl>
                                          <p:spTgt spid="87"/>
                                        </p:tgtEl>
                                        <p:attrNameLst>
                                          <p:attrName>ppt_w</p:attrName>
                                        </p:attrNameLst>
                                      </p:cBhvr>
                                      <p:tavLst>
                                        <p:tav tm="0">
                                          <p:val>
                                            <p:fltVal val="0"/>
                                          </p:val>
                                        </p:tav>
                                        <p:tav tm="100000">
                                          <p:val>
                                            <p:strVal val="#ppt_w"/>
                                          </p:val>
                                        </p:tav>
                                      </p:tavLst>
                                    </p:anim>
                                    <p:anim calcmode="lin" valueType="num">
                                      <p:cBhvr>
                                        <p:cTn id="20" dur="1000" fill="hold"/>
                                        <p:tgtEl>
                                          <p:spTgt spid="87"/>
                                        </p:tgtEl>
                                        <p:attrNameLst>
                                          <p:attrName>ppt_h</p:attrName>
                                        </p:attrNameLst>
                                      </p:cBhvr>
                                      <p:tavLst>
                                        <p:tav tm="0">
                                          <p:val>
                                            <p:fltVal val="0"/>
                                          </p:val>
                                        </p:tav>
                                        <p:tav tm="100000">
                                          <p:val>
                                            <p:strVal val="#ppt_h"/>
                                          </p:val>
                                        </p:tav>
                                      </p:tavLst>
                                    </p:anim>
                                    <p:anim calcmode="lin" valueType="num">
                                      <p:cBhvr>
                                        <p:cTn id="21" dur="1000" fill="hold"/>
                                        <p:tgtEl>
                                          <p:spTgt spid="87"/>
                                        </p:tgtEl>
                                        <p:attrNameLst>
                                          <p:attrName>style.rotation</p:attrName>
                                        </p:attrNameLst>
                                      </p:cBhvr>
                                      <p:tavLst>
                                        <p:tav tm="0">
                                          <p:val>
                                            <p:fltVal val="90"/>
                                          </p:val>
                                        </p:tav>
                                        <p:tav tm="100000">
                                          <p:val>
                                            <p:fltVal val="0"/>
                                          </p:val>
                                        </p:tav>
                                      </p:tavLst>
                                    </p:anim>
                                    <p:animEffect transition="in" filter="fade">
                                      <p:cBhvr>
                                        <p:cTn id="22" dur="1000"/>
                                        <p:tgtEl>
                                          <p:spTgt spid="87"/>
                                        </p:tgtEl>
                                      </p:cBhvr>
                                    </p:animEffect>
                                  </p:childTnLst>
                                </p:cTn>
                              </p:par>
                              <p:par>
                                <p:cTn id="23" presetID="31" presetClass="entr" presetSubtype="0" fill="hold" grpId="0" nodeType="withEffect">
                                  <p:stCondLst>
                                    <p:cond delay="500"/>
                                  </p:stCondLst>
                                  <p:childTnLst>
                                    <p:set>
                                      <p:cBhvr>
                                        <p:cTn id="24" dur="1" fill="hold">
                                          <p:stCondLst>
                                            <p:cond delay="0"/>
                                          </p:stCondLst>
                                        </p:cTn>
                                        <p:tgtEl>
                                          <p:spTgt spid="88"/>
                                        </p:tgtEl>
                                        <p:attrNameLst>
                                          <p:attrName>style.visibility</p:attrName>
                                        </p:attrNameLst>
                                      </p:cBhvr>
                                      <p:to>
                                        <p:strVal val="visible"/>
                                      </p:to>
                                    </p:set>
                                    <p:anim calcmode="lin" valueType="num">
                                      <p:cBhvr>
                                        <p:cTn id="25" dur="1000" fill="hold"/>
                                        <p:tgtEl>
                                          <p:spTgt spid="88"/>
                                        </p:tgtEl>
                                        <p:attrNameLst>
                                          <p:attrName>ppt_w</p:attrName>
                                        </p:attrNameLst>
                                      </p:cBhvr>
                                      <p:tavLst>
                                        <p:tav tm="0">
                                          <p:val>
                                            <p:fltVal val="0"/>
                                          </p:val>
                                        </p:tav>
                                        <p:tav tm="100000">
                                          <p:val>
                                            <p:strVal val="#ppt_w"/>
                                          </p:val>
                                        </p:tav>
                                      </p:tavLst>
                                    </p:anim>
                                    <p:anim calcmode="lin" valueType="num">
                                      <p:cBhvr>
                                        <p:cTn id="26" dur="1000" fill="hold"/>
                                        <p:tgtEl>
                                          <p:spTgt spid="88"/>
                                        </p:tgtEl>
                                        <p:attrNameLst>
                                          <p:attrName>ppt_h</p:attrName>
                                        </p:attrNameLst>
                                      </p:cBhvr>
                                      <p:tavLst>
                                        <p:tav tm="0">
                                          <p:val>
                                            <p:fltVal val="0"/>
                                          </p:val>
                                        </p:tav>
                                        <p:tav tm="100000">
                                          <p:val>
                                            <p:strVal val="#ppt_h"/>
                                          </p:val>
                                        </p:tav>
                                      </p:tavLst>
                                    </p:anim>
                                    <p:anim calcmode="lin" valueType="num">
                                      <p:cBhvr>
                                        <p:cTn id="27" dur="1000" fill="hold"/>
                                        <p:tgtEl>
                                          <p:spTgt spid="88"/>
                                        </p:tgtEl>
                                        <p:attrNameLst>
                                          <p:attrName>style.rotation</p:attrName>
                                        </p:attrNameLst>
                                      </p:cBhvr>
                                      <p:tavLst>
                                        <p:tav tm="0">
                                          <p:val>
                                            <p:fltVal val="90"/>
                                          </p:val>
                                        </p:tav>
                                        <p:tav tm="100000">
                                          <p:val>
                                            <p:fltVal val="0"/>
                                          </p:val>
                                        </p:tav>
                                      </p:tavLst>
                                    </p:anim>
                                    <p:animEffect transition="in" filter="fade">
                                      <p:cBhvr>
                                        <p:cTn id="28" dur="1000"/>
                                        <p:tgtEl>
                                          <p:spTgt spid="88"/>
                                        </p:tgtEl>
                                      </p:cBhvr>
                                    </p:animEffect>
                                  </p:childTnLst>
                                </p:cTn>
                              </p:par>
                              <p:par>
                                <p:cTn id="29" presetID="31" presetClass="entr" presetSubtype="0" fill="hold" grpId="0" nodeType="withEffect">
                                  <p:stCondLst>
                                    <p:cond delay="500"/>
                                  </p:stCondLst>
                                  <p:childTnLst>
                                    <p:set>
                                      <p:cBhvr>
                                        <p:cTn id="30" dur="1" fill="hold">
                                          <p:stCondLst>
                                            <p:cond delay="0"/>
                                          </p:stCondLst>
                                        </p:cTn>
                                        <p:tgtEl>
                                          <p:spTgt spid="89"/>
                                        </p:tgtEl>
                                        <p:attrNameLst>
                                          <p:attrName>style.visibility</p:attrName>
                                        </p:attrNameLst>
                                      </p:cBhvr>
                                      <p:to>
                                        <p:strVal val="visible"/>
                                      </p:to>
                                    </p:set>
                                    <p:anim calcmode="lin" valueType="num">
                                      <p:cBhvr>
                                        <p:cTn id="31" dur="1000" fill="hold"/>
                                        <p:tgtEl>
                                          <p:spTgt spid="89"/>
                                        </p:tgtEl>
                                        <p:attrNameLst>
                                          <p:attrName>ppt_w</p:attrName>
                                        </p:attrNameLst>
                                      </p:cBhvr>
                                      <p:tavLst>
                                        <p:tav tm="0">
                                          <p:val>
                                            <p:fltVal val="0"/>
                                          </p:val>
                                        </p:tav>
                                        <p:tav tm="100000">
                                          <p:val>
                                            <p:strVal val="#ppt_w"/>
                                          </p:val>
                                        </p:tav>
                                      </p:tavLst>
                                    </p:anim>
                                    <p:anim calcmode="lin" valueType="num">
                                      <p:cBhvr>
                                        <p:cTn id="32" dur="1000" fill="hold"/>
                                        <p:tgtEl>
                                          <p:spTgt spid="89"/>
                                        </p:tgtEl>
                                        <p:attrNameLst>
                                          <p:attrName>ppt_h</p:attrName>
                                        </p:attrNameLst>
                                      </p:cBhvr>
                                      <p:tavLst>
                                        <p:tav tm="0">
                                          <p:val>
                                            <p:fltVal val="0"/>
                                          </p:val>
                                        </p:tav>
                                        <p:tav tm="100000">
                                          <p:val>
                                            <p:strVal val="#ppt_h"/>
                                          </p:val>
                                        </p:tav>
                                      </p:tavLst>
                                    </p:anim>
                                    <p:anim calcmode="lin" valueType="num">
                                      <p:cBhvr>
                                        <p:cTn id="33" dur="1000" fill="hold"/>
                                        <p:tgtEl>
                                          <p:spTgt spid="89"/>
                                        </p:tgtEl>
                                        <p:attrNameLst>
                                          <p:attrName>style.rotation</p:attrName>
                                        </p:attrNameLst>
                                      </p:cBhvr>
                                      <p:tavLst>
                                        <p:tav tm="0">
                                          <p:val>
                                            <p:fltVal val="90"/>
                                          </p:val>
                                        </p:tav>
                                        <p:tav tm="100000">
                                          <p:val>
                                            <p:fltVal val="0"/>
                                          </p:val>
                                        </p:tav>
                                      </p:tavLst>
                                    </p:anim>
                                    <p:animEffect transition="in" filter="fade">
                                      <p:cBhvr>
                                        <p:cTn id="34" dur="1000"/>
                                        <p:tgtEl>
                                          <p:spTgt spid="89"/>
                                        </p:tgtEl>
                                      </p:cBhvr>
                                    </p:animEffect>
                                  </p:childTnLst>
                                </p:cTn>
                              </p:par>
                              <p:par>
                                <p:cTn id="35" presetID="31" presetClass="entr" presetSubtype="0" fill="hold" grpId="0" nodeType="withEffect">
                                  <p:stCondLst>
                                    <p:cond delay="500"/>
                                  </p:stCondLst>
                                  <p:childTnLst>
                                    <p:set>
                                      <p:cBhvr>
                                        <p:cTn id="36" dur="1" fill="hold">
                                          <p:stCondLst>
                                            <p:cond delay="0"/>
                                          </p:stCondLst>
                                        </p:cTn>
                                        <p:tgtEl>
                                          <p:spTgt spid="90"/>
                                        </p:tgtEl>
                                        <p:attrNameLst>
                                          <p:attrName>style.visibility</p:attrName>
                                        </p:attrNameLst>
                                      </p:cBhvr>
                                      <p:to>
                                        <p:strVal val="visible"/>
                                      </p:to>
                                    </p:set>
                                    <p:anim calcmode="lin" valueType="num">
                                      <p:cBhvr>
                                        <p:cTn id="37" dur="1000" fill="hold"/>
                                        <p:tgtEl>
                                          <p:spTgt spid="90"/>
                                        </p:tgtEl>
                                        <p:attrNameLst>
                                          <p:attrName>ppt_w</p:attrName>
                                        </p:attrNameLst>
                                      </p:cBhvr>
                                      <p:tavLst>
                                        <p:tav tm="0">
                                          <p:val>
                                            <p:fltVal val="0"/>
                                          </p:val>
                                        </p:tav>
                                        <p:tav tm="100000">
                                          <p:val>
                                            <p:strVal val="#ppt_w"/>
                                          </p:val>
                                        </p:tav>
                                      </p:tavLst>
                                    </p:anim>
                                    <p:anim calcmode="lin" valueType="num">
                                      <p:cBhvr>
                                        <p:cTn id="38" dur="1000" fill="hold"/>
                                        <p:tgtEl>
                                          <p:spTgt spid="90"/>
                                        </p:tgtEl>
                                        <p:attrNameLst>
                                          <p:attrName>ppt_h</p:attrName>
                                        </p:attrNameLst>
                                      </p:cBhvr>
                                      <p:tavLst>
                                        <p:tav tm="0">
                                          <p:val>
                                            <p:fltVal val="0"/>
                                          </p:val>
                                        </p:tav>
                                        <p:tav tm="100000">
                                          <p:val>
                                            <p:strVal val="#ppt_h"/>
                                          </p:val>
                                        </p:tav>
                                      </p:tavLst>
                                    </p:anim>
                                    <p:anim calcmode="lin" valueType="num">
                                      <p:cBhvr>
                                        <p:cTn id="39" dur="1000" fill="hold"/>
                                        <p:tgtEl>
                                          <p:spTgt spid="90"/>
                                        </p:tgtEl>
                                        <p:attrNameLst>
                                          <p:attrName>style.rotation</p:attrName>
                                        </p:attrNameLst>
                                      </p:cBhvr>
                                      <p:tavLst>
                                        <p:tav tm="0">
                                          <p:val>
                                            <p:fltVal val="90"/>
                                          </p:val>
                                        </p:tav>
                                        <p:tav tm="100000">
                                          <p:val>
                                            <p:fltVal val="0"/>
                                          </p:val>
                                        </p:tav>
                                      </p:tavLst>
                                    </p:anim>
                                    <p:animEffect transition="in" filter="fade">
                                      <p:cBhvr>
                                        <p:cTn id="40" dur="1000"/>
                                        <p:tgtEl>
                                          <p:spTgt spid="90"/>
                                        </p:tgtEl>
                                      </p:cBhvr>
                                    </p:animEffect>
                                  </p:childTnLst>
                                </p:cTn>
                              </p:par>
                              <p:par>
                                <p:cTn id="41" presetID="31" presetClass="entr" presetSubtype="0" fill="hold" grpId="0" nodeType="withEffect">
                                  <p:stCondLst>
                                    <p:cond delay="1000"/>
                                  </p:stCondLst>
                                  <p:childTnLst>
                                    <p:set>
                                      <p:cBhvr>
                                        <p:cTn id="42" dur="1" fill="hold">
                                          <p:stCondLst>
                                            <p:cond delay="0"/>
                                          </p:stCondLst>
                                        </p:cTn>
                                        <p:tgtEl>
                                          <p:spTgt spid="91"/>
                                        </p:tgtEl>
                                        <p:attrNameLst>
                                          <p:attrName>style.visibility</p:attrName>
                                        </p:attrNameLst>
                                      </p:cBhvr>
                                      <p:to>
                                        <p:strVal val="visible"/>
                                      </p:to>
                                    </p:set>
                                    <p:anim calcmode="lin" valueType="num">
                                      <p:cBhvr>
                                        <p:cTn id="43" dur="1000" fill="hold"/>
                                        <p:tgtEl>
                                          <p:spTgt spid="91"/>
                                        </p:tgtEl>
                                        <p:attrNameLst>
                                          <p:attrName>ppt_w</p:attrName>
                                        </p:attrNameLst>
                                      </p:cBhvr>
                                      <p:tavLst>
                                        <p:tav tm="0">
                                          <p:val>
                                            <p:fltVal val="0"/>
                                          </p:val>
                                        </p:tav>
                                        <p:tav tm="100000">
                                          <p:val>
                                            <p:strVal val="#ppt_w"/>
                                          </p:val>
                                        </p:tav>
                                      </p:tavLst>
                                    </p:anim>
                                    <p:anim calcmode="lin" valueType="num">
                                      <p:cBhvr>
                                        <p:cTn id="44" dur="1000" fill="hold"/>
                                        <p:tgtEl>
                                          <p:spTgt spid="91"/>
                                        </p:tgtEl>
                                        <p:attrNameLst>
                                          <p:attrName>ppt_h</p:attrName>
                                        </p:attrNameLst>
                                      </p:cBhvr>
                                      <p:tavLst>
                                        <p:tav tm="0">
                                          <p:val>
                                            <p:fltVal val="0"/>
                                          </p:val>
                                        </p:tav>
                                        <p:tav tm="100000">
                                          <p:val>
                                            <p:strVal val="#ppt_h"/>
                                          </p:val>
                                        </p:tav>
                                      </p:tavLst>
                                    </p:anim>
                                    <p:anim calcmode="lin" valueType="num">
                                      <p:cBhvr>
                                        <p:cTn id="45" dur="1000" fill="hold"/>
                                        <p:tgtEl>
                                          <p:spTgt spid="91"/>
                                        </p:tgtEl>
                                        <p:attrNameLst>
                                          <p:attrName>style.rotation</p:attrName>
                                        </p:attrNameLst>
                                      </p:cBhvr>
                                      <p:tavLst>
                                        <p:tav tm="0">
                                          <p:val>
                                            <p:fltVal val="90"/>
                                          </p:val>
                                        </p:tav>
                                        <p:tav tm="100000">
                                          <p:val>
                                            <p:fltVal val="0"/>
                                          </p:val>
                                        </p:tav>
                                      </p:tavLst>
                                    </p:anim>
                                    <p:animEffect transition="in" filter="fade">
                                      <p:cBhvr>
                                        <p:cTn id="46" dur="1000"/>
                                        <p:tgtEl>
                                          <p:spTgt spid="91"/>
                                        </p:tgtEl>
                                      </p:cBhvr>
                                    </p:animEffect>
                                  </p:childTnLst>
                                </p:cTn>
                              </p:par>
                              <p:par>
                                <p:cTn id="47" presetID="31" presetClass="entr" presetSubtype="0" fill="hold" grpId="0" nodeType="withEffect">
                                  <p:stCondLst>
                                    <p:cond delay="1000"/>
                                  </p:stCondLst>
                                  <p:childTnLst>
                                    <p:set>
                                      <p:cBhvr>
                                        <p:cTn id="48" dur="1" fill="hold">
                                          <p:stCondLst>
                                            <p:cond delay="0"/>
                                          </p:stCondLst>
                                        </p:cTn>
                                        <p:tgtEl>
                                          <p:spTgt spid="92"/>
                                        </p:tgtEl>
                                        <p:attrNameLst>
                                          <p:attrName>style.visibility</p:attrName>
                                        </p:attrNameLst>
                                      </p:cBhvr>
                                      <p:to>
                                        <p:strVal val="visible"/>
                                      </p:to>
                                    </p:set>
                                    <p:anim calcmode="lin" valueType="num">
                                      <p:cBhvr>
                                        <p:cTn id="49" dur="1000" fill="hold"/>
                                        <p:tgtEl>
                                          <p:spTgt spid="92"/>
                                        </p:tgtEl>
                                        <p:attrNameLst>
                                          <p:attrName>ppt_w</p:attrName>
                                        </p:attrNameLst>
                                      </p:cBhvr>
                                      <p:tavLst>
                                        <p:tav tm="0">
                                          <p:val>
                                            <p:fltVal val="0"/>
                                          </p:val>
                                        </p:tav>
                                        <p:tav tm="100000">
                                          <p:val>
                                            <p:strVal val="#ppt_w"/>
                                          </p:val>
                                        </p:tav>
                                      </p:tavLst>
                                    </p:anim>
                                    <p:anim calcmode="lin" valueType="num">
                                      <p:cBhvr>
                                        <p:cTn id="50" dur="1000" fill="hold"/>
                                        <p:tgtEl>
                                          <p:spTgt spid="92"/>
                                        </p:tgtEl>
                                        <p:attrNameLst>
                                          <p:attrName>ppt_h</p:attrName>
                                        </p:attrNameLst>
                                      </p:cBhvr>
                                      <p:tavLst>
                                        <p:tav tm="0">
                                          <p:val>
                                            <p:fltVal val="0"/>
                                          </p:val>
                                        </p:tav>
                                        <p:tav tm="100000">
                                          <p:val>
                                            <p:strVal val="#ppt_h"/>
                                          </p:val>
                                        </p:tav>
                                      </p:tavLst>
                                    </p:anim>
                                    <p:anim calcmode="lin" valueType="num">
                                      <p:cBhvr>
                                        <p:cTn id="51" dur="1000" fill="hold"/>
                                        <p:tgtEl>
                                          <p:spTgt spid="92"/>
                                        </p:tgtEl>
                                        <p:attrNameLst>
                                          <p:attrName>style.rotation</p:attrName>
                                        </p:attrNameLst>
                                      </p:cBhvr>
                                      <p:tavLst>
                                        <p:tav tm="0">
                                          <p:val>
                                            <p:fltVal val="90"/>
                                          </p:val>
                                        </p:tav>
                                        <p:tav tm="100000">
                                          <p:val>
                                            <p:fltVal val="0"/>
                                          </p:val>
                                        </p:tav>
                                      </p:tavLst>
                                    </p:anim>
                                    <p:animEffect transition="in" filter="fade">
                                      <p:cBhvr>
                                        <p:cTn id="52" dur="1000"/>
                                        <p:tgtEl>
                                          <p:spTgt spid="92"/>
                                        </p:tgtEl>
                                      </p:cBhvr>
                                    </p:animEffect>
                                  </p:childTnLst>
                                </p:cTn>
                              </p:par>
                              <p:par>
                                <p:cTn id="53" presetID="31" presetClass="entr" presetSubtype="0" fill="hold" grpId="0" nodeType="withEffect">
                                  <p:stCondLst>
                                    <p:cond delay="1000"/>
                                  </p:stCondLst>
                                  <p:childTnLst>
                                    <p:set>
                                      <p:cBhvr>
                                        <p:cTn id="54" dur="1" fill="hold">
                                          <p:stCondLst>
                                            <p:cond delay="0"/>
                                          </p:stCondLst>
                                        </p:cTn>
                                        <p:tgtEl>
                                          <p:spTgt spid="93"/>
                                        </p:tgtEl>
                                        <p:attrNameLst>
                                          <p:attrName>style.visibility</p:attrName>
                                        </p:attrNameLst>
                                      </p:cBhvr>
                                      <p:to>
                                        <p:strVal val="visible"/>
                                      </p:to>
                                    </p:set>
                                    <p:anim calcmode="lin" valueType="num">
                                      <p:cBhvr>
                                        <p:cTn id="55" dur="1000" fill="hold"/>
                                        <p:tgtEl>
                                          <p:spTgt spid="93"/>
                                        </p:tgtEl>
                                        <p:attrNameLst>
                                          <p:attrName>ppt_w</p:attrName>
                                        </p:attrNameLst>
                                      </p:cBhvr>
                                      <p:tavLst>
                                        <p:tav tm="0">
                                          <p:val>
                                            <p:fltVal val="0"/>
                                          </p:val>
                                        </p:tav>
                                        <p:tav tm="100000">
                                          <p:val>
                                            <p:strVal val="#ppt_w"/>
                                          </p:val>
                                        </p:tav>
                                      </p:tavLst>
                                    </p:anim>
                                    <p:anim calcmode="lin" valueType="num">
                                      <p:cBhvr>
                                        <p:cTn id="56" dur="1000" fill="hold"/>
                                        <p:tgtEl>
                                          <p:spTgt spid="93"/>
                                        </p:tgtEl>
                                        <p:attrNameLst>
                                          <p:attrName>ppt_h</p:attrName>
                                        </p:attrNameLst>
                                      </p:cBhvr>
                                      <p:tavLst>
                                        <p:tav tm="0">
                                          <p:val>
                                            <p:fltVal val="0"/>
                                          </p:val>
                                        </p:tav>
                                        <p:tav tm="100000">
                                          <p:val>
                                            <p:strVal val="#ppt_h"/>
                                          </p:val>
                                        </p:tav>
                                      </p:tavLst>
                                    </p:anim>
                                    <p:anim calcmode="lin" valueType="num">
                                      <p:cBhvr>
                                        <p:cTn id="57" dur="1000" fill="hold"/>
                                        <p:tgtEl>
                                          <p:spTgt spid="93"/>
                                        </p:tgtEl>
                                        <p:attrNameLst>
                                          <p:attrName>style.rotation</p:attrName>
                                        </p:attrNameLst>
                                      </p:cBhvr>
                                      <p:tavLst>
                                        <p:tav tm="0">
                                          <p:val>
                                            <p:fltVal val="90"/>
                                          </p:val>
                                        </p:tav>
                                        <p:tav tm="100000">
                                          <p:val>
                                            <p:fltVal val="0"/>
                                          </p:val>
                                        </p:tav>
                                      </p:tavLst>
                                    </p:anim>
                                    <p:animEffect transition="in" filter="fade">
                                      <p:cBhvr>
                                        <p:cTn id="58" dur="1000"/>
                                        <p:tgtEl>
                                          <p:spTgt spid="93"/>
                                        </p:tgtEl>
                                      </p:cBhvr>
                                    </p:animEffect>
                                  </p:childTnLst>
                                </p:cTn>
                              </p:par>
                              <p:par>
                                <p:cTn id="59" presetID="31" presetClass="entr" presetSubtype="0" fill="hold" grpId="0" nodeType="withEffect">
                                  <p:stCondLst>
                                    <p:cond delay="1500"/>
                                  </p:stCondLst>
                                  <p:childTnLst>
                                    <p:set>
                                      <p:cBhvr>
                                        <p:cTn id="60" dur="1" fill="hold">
                                          <p:stCondLst>
                                            <p:cond delay="0"/>
                                          </p:stCondLst>
                                        </p:cTn>
                                        <p:tgtEl>
                                          <p:spTgt spid="94"/>
                                        </p:tgtEl>
                                        <p:attrNameLst>
                                          <p:attrName>style.visibility</p:attrName>
                                        </p:attrNameLst>
                                      </p:cBhvr>
                                      <p:to>
                                        <p:strVal val="visible"/>
                                      </p:to>
                                    </p:set>
                                    <p:anim calcmode="lin" valueType="num">
                                      <p:cBhvr>
                                        <p:cTn id="61" dur="1000" fill="hold"/>
                                        <p:tgtEl>
                                          <p:spTgt spid="94"/>
                                        </p:tgtEl>
                                        <p:attrNameLst>
                                          <p:attrName>ppt_w</p:attrName>
                                        </p:attrNameLst>
                                      </p:cBhvr>
                                      <p:tavLst>
                                        <p:tav tm="0">
                                          <p:val>
                                            <p:fltVal val="0"/>
                                          </p:val>
                                        </p:tav>
                                        <p:tav tm="100000">
                                          <p:val>
                                            <p:strVal val="#ppt_w"/>
                                          </p:val>
                                        </p:tav>
                                      </p:tavLst>
                                    </p:anim>
                                    <p:anim calcmode="lin" valueType="num">
                                      <p:cBhvr>
                                        <p:cTn id="62" dur="1000" fill="hold"/>
                                        <p:tgtEl>
                                          <p:spTgt spid="94"/>
                                        </p:tgtEl>
                                        <p:attrNameLst>
                                          <p:attrName>ppt_h</p:attrName>
                                        </p:attrNameLst>
                                      </p:cBhvr>
                                      <p:tavLst>
                                        <p:tav tm="0">
                                          <p:val>
                                            <p:fltVal val="0"/>
                                          </p:val>
                                        </p:tav>
                                        <p:tav tm="100000">
                                          <p:val>
                                            <p:strVal val="#ppt_h"/>
                                          </p:val>
                                        </p:tav>
                                      </p:tavLst>
                                    </p:anim>
                                    <p:anim calcmode="lin" valueType="num">
                                      <p:cBhvr>
                                        <p:cTn id="63" dur="1000" fill="hold"/>
                                        <p:tgtEl>
                                          <p:spTgt spid="94"/>
                                        </p:tgtEl>
                                        <p:attrNameLst>
                                          <p:attrName>style.rotation</p:attrName>
                                        </p:attrNameLst>
                                      </p:cBhvr>
                                      <p:tavLst>
                                        <p:tav tm="0">
                                          <p:val>
                                            <p:fltVal val="90"/>
                                          </p:val>
                                        </p:tav>
                                        <p:tav tm="100000">
                                          <p:val>
                                            <p:fltVal val="0"/>
                                          </p:val>
                                        </p:tav>
                                      </p:tavLst>
                                    </p:anim>
                                    <p:animEffect transition="in" filter="fade">
                                      <p:cBhvr>
                                        <p:cTn id="64" dur="1000"/>
                                        <p:tgtEl>
                                          <p:spTgt spid="94"/>
                                        </p:tgtEl>
                                      </p:cBhvr>
                                    </p:animEffect>
                                  </p:childTnLst>
                                </p:cTn>
                              </p:par>
                              <p:par>
                                <p:cTn id="65" presetID="31" presetClass="entr" presetSubtype="0" fill="hold" grpId="0" nodeType="withEffect">
                                  <p:stCondLst>
                                    <p:cond delay="1500"/>
                                  </p:stCondLst>
                                  <p:childTnLst>
                                    <p:set>
                                      <p:cBhvr>
                                        <p:cTn id="66" dur="1" fill="hold">
                                          <p:stCondLst>
                                            <p:cond delay="0"/>
                                          </p:stCondLst>
                                        </p:cTn>
                                        <p:tgtEl>
                                          <p:spTgt spid="95"/>
                                        </p:tgtEl>
                                        <p:attrNameLst>
                                          <p:attrName>style.visibility</p:attrName>
                                        </p:attrNameLst>
                                      </p:cBhvr>
                                      <p:to>
                                        <p:strVal val="visible"/>
                                      </p:to>
                                    </p:set>
                                    <p:anim calcmode="lin" valueType="num">
                                      <p:cBhvr>
                                        <p:cTn id="67" dur="1000" fill="hold"/>
                                        <p:tgtEl>
                                          <p:spTgt spid="95"/>
                                        </p:tgtEl>
                                        <p:attrNameLst>
                                          <p:attrName>ppt_w</p:attrName>
                                        </p:attrNameLst>
                                      </p:cBhvr>
                                      <p:tavLst>
                                        <p:tav tm="0">
                                          <p:val>
                                            <p:fltVal val="0"/>
                                          </p:val>
                                        </p:tav>
                                        <p:tav tm="100000">
                                          <p:val>
                                            <p:strVal val="#ppt_w"/>
                                          </p:val>
                                        </p:tav>
                                      </p:tavLst>
                                    </p:anim>
                                    <p:anim calcmode="lin" valueType="num">
                                      <p:cBhvr>
                                        <p:cTn id="68" dur="1000" fill="hold"/>
                                        <p:tgtEl>
                                          <p:spTgt spid="95"/>
                                        </p:tgtEl>
                                        <p:attrNameLst>
                                          <p:attrName>ppt_h</p:attrName>
                                        </p:attrNameLst>
                                      </p:cBhvr>
                                      <p:tavLst>
                                        <p:tav tm="0">
                                          <p:val>
                                            <p:fltVal val="0"/>
                                          </p:val>
                                        </p:tav>
                                        <p:tav tm="100000">
                                          <p:val>
                                            <p:strVal val="#ppt_h"/>
                                          </p:val>
                                        </p:tav>
                                      </p:tavLst>
                                    </p:anim>
                                    <p:anim calcmode="lin" valueType="num">
                                      <p:cBhvr>
                                        <p:cTn id="69" dur="1000" fill="hold"/>
                                        <p:tgtEl>
                                          <p:spTgt spid="95"/>
                                        </p:tgtEl>
                                        <p:attrNameLst>
                                          <p:attrName>style.rotation</p:attrName>
                                        </p:attrNameLst>
                                      </p:cBhvr>
                                      <p:tavLst>
                                        <p:tav tm="0">
                                          <p:val>
                                            <p:fltVal val="90"/>
                                          </p:val>
                                        </p:tav>
                                        <p:tav tm="100000">
                                          <p:val>
                                            <p:fltVal val="0"/>
                                          </p:val>
                                        </p:tav>
                                      </p:tavLst>
                                    </p:anim>
                                    <p:animEffect transition="in" filter="fade">
                                      <p:cBhvr>
                                        <p:cTn id="70" dur="1000"/>
                                        <p:tgtEl>
                                          <p:spTgt spid="95"/>
                                        </p:tgtEl>
                                      </p:cBhvr>
                                    </p:animEffect>
                                  </p:childTnLst>
                                </p:cTn>
                              </p:par>
                              <p:par>
                                <p:cTn id="71" presetID="31" presetClass="entr" presetSubtype="0" fill="hold" grpId="0" nodeType="withEffect">
                                  <p:stCondLst>
                                    <p:cond delay="1500"/>
                                  </p:stCondLst>
                                  <p:childTnLst>
                                    <p:set>
                                      <p:cBhvr>
                                        <p:cTn id="72" dur="1" fill="hold">
                                          <p:stCondLst>
                                            <p:cond delay="0"/>
                                          </p:stCondLst>
                                        </p:cTn>
                                        <p:tgtEl>
                                          <p:spTgt spid="96"/>
                                        </p:tgtEl>
                                        <p:attrNameLst>
                                          <p:attrName>style.visibility</p:attrName>
                                        </p:attrNameLst>
                                      </p:cBhvr>
                                      <p:to>
                                        <p:strVal val="visible"/>
                                      </p:to>
                                    </p:set>
                                    <p:anim calcmode="lin" valueType="num">
                                      <p:cBhvr>
                                        <p:cTn id="73" dur="1000" fill="hold"/>
                                        <p:tgtEl>
                                          <p:spTgt spid="96"/>
                                        </p:tgtEl>
                                        <p:attrNameLst>
                                          <p:attrName>ppt_w</p:attrName>
                                        </p:attrNameLst>
                                      </p:cBhvr>
                                      <p:tavLst>
                                        <p:tav tm="0">
                                          <p:val>
                                            <p:fltVal val="0"/>
                                          </p:val>
                                        </p:tav>
                                        <p:tav tm="100000">
                                          <p:val>
                                            <p:strVal val="#ppt_w"/>
                                          </p:val>
                                        </p:tav>
                                      </p:tavLst>
                                    </p:anim>
                                    <p:anim calcmode="lin" valueType="num">
                                      <p:cBhvr>
                                        <p:cTn id="74" dur="1000" fill="hold"/>
                                        <p:tgtEl>
                                          <p:spTgt spid="96"/>
                                        </p:tgtEl>
                                        <p:attrNameLst>
                                          <p:attrName>ppt_h</p:attrName>
                                        </p:attrNameLst>
                                      </p:cBhvr>
                                      <p:tavLst>
                                        <p:tav tm="0">
                                          <p:val>
                                            <p:fltVal val="0"/>
                                          </p:val>
                                        </p:tav>
                                        <p:tav tm="100000">
                                          <p:val>
                                            <p:strVal val="#ppt_h"/>
                                          </p:val>
                                        </p:tav>
                                      </p:tavLst>
                                    </p:anim>
                                    <p:anim calcmode="lin" valueType="num">
                                      <p:cBhvr>
                                        <p:cTn id="75" dur="1000" fill="hold"/>
                                        <p:tgtEl>
                                          <p:spTgt spid="96"/>
                                        </p:tgtEl>
                                        <p:attrNameLst>
                                          <p:attrName>style.rotation</p:attrName>
                                        </p:attrNameLst>
                                      </p:cBhvr>
                                      <p:tavLst>
                                        <p:tav tm="0">
                                          <p:val>
                                            <p:fltVal val="90"/>
                                          </p:val>
                                        </p:tav>
                                        <p:tav tm="100000">
                                          <p:val>
                                            <p:fltVal val="0"/>
                                          </p:val>
                                        </p:tav>
                                      </p:tavLst>
                                    </p:anim>
                                    <p:animEffect transition="in" filter="fade">
                                      <p:cBhvr>
                                        <p:cTn id="76" dur="1000"/>
                                        <p:tgtEl>
                                          <p:spTgt spid="96"/>
                                        </p:tgtEl>
                                      </p:cBhvr>
                                    </p:animEffect>
                                  </p:childTnLst>
                                </p:cTn>
                              </p:par>
                              <p:par>
                                <p:cTn id="77" presetID="42" presetClass="entr" presetSubtype="0" fill="hold" grpId="0" nodeType="withEffect">
                                  <p:stCondLst>
                                    <p:cond delay="2000"/>
                                  </p:stCondLst>
                                  <p:childTnLst>
                                    <p:set>
                                      <p:cBhvr>
                                        <p:cTn id="78" dur="1" fill="hold">
                                          <p:stCondLst>
                                            <p:cond delay="0"/>
                                          </p:stCondLst>
                                        </p:cTn>
                                        <p:tgtEl>
                                          <p:spTgt spid="97"/>
                                        </p:tgtEl>
                                        <p:attrNameLst>
                                          <p:attrName>style.visibility</p:attrName>
                                        </p:attrNameLst>
                                      </p:cBhvr>
                                      <p:to>
                                        <p:strVal val="visible"/>
                                      </p:to>
                                    </p:set>
                                    <p:animEffect transition="in" filter="fade">
                                      <p:cBhvr>
                                        <p:cTn id="79" dur="1000"/>
                                        <p:tgtEl>
                                          <p:spTgt spid="97"/>
                                        </p:tgtEl>
                                      </p:cBhvr>
                                    </p:animEffect>
                                    <p:anim calcmode="lin" valueType="num">
                                      <p:cBhvr>
                                        <p:cTn id="80" dur="1000" fill="hold"/>
                                        <p:tgtEl>
                                          <p:spTgt spid="97"/>
                                        </p:tgtEl>
                                        <p:attrNameLst>
                                          <p:attrName>ppt_x</p:attrName>
                                        </p:attrNameLst>
                                      </p:cBhvr>
                                      <p:tavLst>
                                        <p:tav tm="0">
                                          <p:val>
                                            <p:strVal val="#ppt_x"/>
                                          </p:val>
                                        </p:tav>
                                        <p:tav tm="100000">
                                          <p:val>
                                            <p:strVal val="#ppt_x"/>
                                          </p:val>
                                        </p:tav>
                                      </p:tavLst>
                                    </p:anim>
                                    <p:anim calcmode="lin" valueType="num">
                                      <p:cBhvr>
                                        <p:cTn id="81" dur="1000" fill="hold"/>
                                        <p:tgtEl>
                                          <p:spTgt spid="9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200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1000"/>
                                        <p:tgtEl>
                                          <p:spTgt spid="98"/>
                                        </p:tgtEl>
                                      </p:cBhvr>
                                    </p:animEffect>
                                    <p:anim calcmode="lin" valueType="num">
                                      <p:cBhvr>
                                        <p:cTn id="85" dur="1000" fill="hold"/>
                                        <p:tgtEl>
                                          <p:spTgt spid="98"/>
                                        </p:tgtEl>
                                        <p:attrNameLst>
                                          <p:attrName>ppt_x</p:attrName>
                                        </p:attrNameLst>
                                      </p:cBhvr>
                                      <p:tavLst>
                                        <p:tav tm="0">
                                          <p:val>
                                            <p:strVal val="#ppt_x"/>
                                          </p:val>
                                        </p:tav>
                                        <p:tav tm="100000">
                                          <p:val>
                                            <p:strVal val="#ppt_x"/>
                                          </p:val>
                                        </p:tav>
                                      </p:tavLst>
                                    </p:anim>
                                    <p:anim calcmode="lin" valueType="num">
                                      <p:cBhvr>
                                        <p:cTn id="86" dur="1000" fill="hold"/>
                                        <p:tgtEl>
                                          <p:spTgt spid="98"/>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2000"/>
                                  </p:stCondLst>
                                  <p:childTnLst>
                                    <p:set>
                                      <p:cBhvr>
                                        <p:cTn id="88" dur="1" fill="hold">
                                          <p:stCondLst>
                                            <p:cond delay="0"/>
                                          </p:stCondLst>
                                        </p:cTn>
                                        <p:tgtEl>
                                          <p:spTgt spid="99"/>
                                        </p:tgtEl>
                                        <p:attrNameLst>
                                          <p:attrName>style.visibility</p:attrName>
                                        </p:attrNameLst>
                                      </p:cBhvr>
                                      <p:to>
                                        <p:strVal val="visible"/>
                                      </p:to>
                                    </p:set>
                                    <p:animEffect transition="in" filter="fade">
                                      <p:cBhvr>
                                        <p:cTn id="89" dur="1000"/>
                                        <p:tgtEl>
                                          <p:spTgt spid="99"/>
                                        </p:tgtEl>
                                      </p:cBhvr>
                                    </p:animEffect>
                                    <p:anim calcmode="lin" valueType="num">
                                      <p:cBhvr>
                                        <p:cTn id="90" dur="1000" fill="hold"/>
                                        <p:tgtEl>
                                          <p:spTgt spid="99"/>
                                        </p:tgtEl>
                                        <p:attrNameLst>
                                          <p:attrName>ppt_x</p:attrName>
                                        </p:attrNameLst>
                                      </p:cBhvr>
                                      <p:tavLst>
                                        <p:tav tm="0">
                                          <p:val>
                                            <p:strVal val="#ppt_x"/>
                                          </p:val>
                                        </p:tav>
                                        <p:tav tm="100000">
                                          <p:val>
                                            <p:strVal val="#ppt_x"/>
                                          </p:val>
                                        </p:tav>
                                      </p:tavLst>
                                    </p:anim>
                                    <p:anim calcmode="lin" valueType="num">
                                      <p:cBhvr>
                                        <p:cTn id="91" dur="1000" fill="hold"/>
                                        <p:tgtEl>
                                          <p:spTgt spid="99"/>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2000"/>
                                  </p:stCondLst>
                                  <p:childTnLst>
                                    <p:set>
                                      <p:cBhvr>
                                        <p:cTn id="93" dur="1" fill="hold">
                                          <p:stCondLst>
                                            <p:cond delay="0"/>
                                          </p:stCondLst>
                                        </p:cTn>
                                        <p:tgtEl>
                                          <p:spTgt spid="100"/>
                                        </p:tgtEl>
                                        <p:attrNameLst>
                                          <p:attrName>style.visibility</p:attrName>
                                        </p:attrNameLst>
                                      </p:cBhvr>
                                      <p:to>
                                        <p:strVal val="visible"/>
                                      </p:to>
                                    </p:set>
                                    <p:animEffect transition="in" filter="fade">
                                      <p:cBhvr>
                                        <p:cTn id="94" dur="1000"/>
                                        <p:tgtEl>
                                          <p:spTgt spid="100"/>
                                        </p:tgtEl>
                                      </p:cBhvr>
                                    </p:animEffect>
                                    <p:anim calcmode="lin" valueType="num">
                                      <p:cBhvr>
                                        <p:cTn id="95" dur="1000" fill="hold"/>
                                        <p:tgtEl>
                                          <p:spTgt spid="100"/>
                                        </p:tgtEl>
                                        <p:attrNameLst>
                                          <p:attrName>ppt_x</p:attrName>
                                        </p:attrNameLst>
                                      </p:cBhvr>
                                      <p:tavLst>
                                        <p:tav tm="0">
                                          <p:val>
                                            <p:strVal val="#ppt_x"/>
                                          </p:val>
                                        </p:tav>
                                        <p:tav tm="100000">
                                          <p:val>
                                            <p:strVal val="#ppt_x"/>
                                          </p:val>
                                        </p:tav>
                                      </p:tavLst>
                                    </p:anim>
                                    <p:anim calcmode="lin" valueType="num">
                                      <p:cBhvr>
                                        <p:cTn id="96" dur="1000" fill="hold"/>
                                        <p:tgtEl>
                                          <p:spTgt spid="100"/>
                                        </p:tgtEl>
                                        <p:attrNameLst>
                                          <p:attrName>ppt_y</p:attrName>
                                        </p:attrNameLst>
                                      </p:cBhvr>
                                      <p:tavLst>
                                        <p:tav tm="0">
                                          <p:val>
                                            <p:strVal val="#ppt_y+.1"/>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70"/>
                                        </p:tgtEl>
                                        <p:attrNameLst>
                                          <p:attrName>style.visibility</p:attrName>
                                        </p:attrNameLst>
                                      </p:cBhvr>
                                      <p:to>
                                        <p:strVal val="visible"/>
                                      </p:to>
                                    </p:set>
                                    <p:anim calcmode="lin" valueType="num">
                                      <p:cBhvr additive="base">
                                        <p:cTn id="100" dur="300" fill="hold"/>
                                        <p:tgtEl>
                                          <p:spTgt spid="70"/>
                                        </p:tgtEl>
                                        <p:attrNameLst>
                                          <p:attrName>ppt_x</p:attrName>
                                        </p:attrNameLst>
                                      </p:cBhvr>
                                      <p:tavLst>
                                        <p:tav tm="0">
                                          <p:val>
                                            <p:strVal val="1+#ppt_w/2"/>
                                          </p:val>
                                        </p:tav>
                                        <p:tav tm="100000">
                                          <p:val>
                                            <p:strVal val="#ppt_x"/>
                                          </p:val>
                                        </p:tav>
                                      </p:tavLst>
                                    </p:anim>
                                    <p:anim calcmode="lin" valueType="num">
                                      <p:cBhvr additive="base">
                                        <p:cTn id="101" dur="300" fill="hold"/>
                                        <p:tgtEl>
                                          <p:spTgt spid="70"/>
                                        </p:tgtEl>
                                        <p:attrNameLst>
                                          <p:attrName>ppt_y</p:attrName>
                                        </p:attrNameLst>
                                      </p:cBhvr>
                                      <p:tavLst>
                                        <p:tav tm="0">
                                          <p:val>
                                            <p:strVal val="#ppt_y"/>
                                          </p:val>
                                        </p:tav>
                                        <p:tav tm="100000">
                                          <p:val>
                                            <p:strVal val="#ppt_y"/>
                                          </p:val>
                                        </p:tav>
                                      </p:tavLst>
                                    </p:anim>
                                  </p:childTnLst>
                                </p:cTn>
                              </p:par>
                            </p:childTnLst>
                          </p:cTn>
                        </p:par>
                        <p:par>
                          <p:cTn id="102" fill="hold">
                            <p:stCondLst>
                              <p:cond delay="3300"/>
                            </p:stCondLst>
                            <p:childTnLst>
                              <p:par>
                                <p:cTn id="103" presetID="2" presetClass="entr" presetSubtype="2" fill="hold" grpId="0" nodeType="afterEffect">
                                  <p:stCondLst>
                                    <p:cond delay="0"/>
                                  </p:stCondLst>
                                  <p:childTnLst>
                                    <p:set>
                                      <p:cBhvr>
                                        <p:cTn id="104" dur="1" fill="hold">
                                          <p:stCondLst>
                                            <p:cond delay="0"/>
                                          </p:stCondLst>
                                        </p:cTn>
                                        <p:tgtEl>
                                          <p:spTgt spid="69"/>
                                        </p:tgtEl>
                                        <p:attrNameLst>
                                          <p:attrName>style.visibility</p:attrName>
                                        </p:attrNameLst>
                                      </p:cBhvr>
                                      <p:to>
                                        <p:strVal val="visible"/>
                                      </p:to>
                                    </p:set>
                                    <p:anim calcmode="lin" valueType="num">
                                      <p:cBhvr additive="base">
                                        <p:cTn id="105" dur="300" fill="hold"/>
                                        <p:tgtEl>
                                          <p:spTgt spid="69"/>
                                        </p:tgtEl>
                                        <p:attrNameLst>
                                          <p:attrName>ppt_x</p:attrName>
                                        </p:attrNameLst>
                                      </p:cBhvr>
                                      <p:tavLst>
                                        <p:tav tm="0">
                                          <p:val>
                                            <p:strVal val="1+#ppt_w/2"/>
                                          </p:val>
                                        </p:tav>
                                        <p:tav tm="100000">
                                          <p:val>
                                            <p:strVal val="#ppt_x"/>
                                          </p:val>
                                        </p:tav>
                                      </p:tavLst>
                                    </p:anim>
                                    <p:anim calcmode="lin" valueType="num">
                                      <p:cBhvr additive="base">
                                        <p:cTn id="106"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p:bldP spid="98" grpId="0"/>
      <p:bldP spid="99" grpId="0"/>
      <p:bldP spid="10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融资计划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FINANCING PLAN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Freeform 6"/>
          <p:cNvSpPr/>
          <p:nvPr/>
        </p:nvSpPr>
        <p:spPr>
          <a:xfrm>
            <a:off x="3879371" y="1503488"/>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21" name="Straight Connector 10"/>
          <p:cNvSpPr/>
          <p:nvPr/>
        </p:nvSpPr>
        <p:spPr>
          <a:xfrm>
            <a:off x="1776722" y="1874932"/>
            <a:ext cx="8929377"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grpSp>
        <p:nvGrpSpPr>
          <p:cNvPr id="22" name="Group 3"/>
          <p:cNvGrpSpPr/>
          <p:nvPr/>
        </p:nvGrpSpPr>
        <p:grpSpPr>
          <a:xfrm>
            <a:off x="1966095" y="1412776"/>
            <a:ext cx="914400" cy="914400"/>
            <a:chOff x="1071014" y="2141084"/>
            <a:chExt cx="914400" cy="914400"/>
          </a:xfrm>
        </p:grpSpPr>
        <p:sp>
          <p:nvSpPr>
            <p:cNvPr id="23" name="Teardrop 1"/>
            <p:cNvSpPr/>
            <p:nvPr/>
          </p:nvSpPr>
          <p:spPr>
            <a:xfrm rot="2714409">
              <a:off x="1071014" y="2141084"/>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24" name="Group 26"/>
            <p:cNvGrpSpPr>
              <a:grpSpLocks noChangeAspect="1"/>
            </p:cNvGrpSpPr>
            <p:nvPr/>
          </p:nvGrpSpPr>
          <p:grpSpPr>
            <a:xfrm>
              <a:off x="1352010" y="2413086"/>
              <a:ext cx="352407" cy="359364"/>
              <a:chOff x="7160655" y="2178006"/>
              <a:chExt cx="379359" cy="386846"/>
            </a:xfrm>
            <a:solidFill>
              <a:schemeClr val="bg1">
                <a:lumMod val="95000"/>
              </a:schemeClr>
            </a:solidFill>
          </p:grpSpPr>
          <p:sp>
            <p:nvSpPr>
              <p:cNvPr id="25"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8" name="Content Placeholder 2"/>
          <p:cNvSpPr txBox="1">
            <a:spLocks/>
          </p:cNvSpPr>
          <p:nvPr/>
        </p:nvSpPr>
        <p:spPr>
          <a:xfrm>
            <a:off x="4005757" y="1624629"/>
            <a:ext cx="7564437"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a:t>
            </a:r>
            <a:endParaRPr lang="en-US"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29" name="Content Placeholder 2"/>
          <p:cNvSpPr txBox="1">
            <a:spLocks/>
          </p:cNvSpPr>
          <p:nvPr/>
        </p:nvSpPr>
        <p:spPr>
          <a:xfrm>
            <a:off x="3231863" y="157050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smtClean="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0" name="Freeform 47"/>
          <p:cNvSpPr/>
          <p:nvPr/>
        </p:nvSpPr>
        <p:spPr>
          <a:xfrm>
            <a:off x="4525944" y="2257230"/>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41" name="Straight Connector 48"/>
          <p:cNvSpPr/>
          <p:nvPr/>
        </p:nvSpPr>
        <p:spPr>
          <a:xfrm flipV="1">
            <a:off x="2440949" y="2625556"/>
            <a:ext cx="8265150"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5" name="Content Placeholder 2"/>
          <p:cNvSpPr txBox="1">
            <a:spLocks/>
          </p:cNvSpPr>
          <p:nvPr/>
        </p:nvSpPr>
        <p:spPr>
          <a:xfrm>
            <a:off x="4652331" y="2349041"/>
            <a:ext cx="7133888"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46" name="Content Placeholder 2"/>
          <p:cNvSpPr txBox="1">
            <a:spLocks/>
          </p:cNvSpPr>
          <p:nvPr/>
        </p:nvSpPr>
        <p:spPr>
          <a:xfrm>
            <a:off x="3878436" y="229058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7" name="Freeform 57"/>
          <p:cNvSpPr/>
          <p:nvPr/>
        </p:nvSpPr>
        <p:spPr>
          <a:xfrm>
            <a:off x="3879371" y="3007869"/>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48" name="Straight Connector 58"/>
          <p:cNvSpPr/>
          <p:nvPr/>
        </p:nvSpPr>
        <p:spPr>
          <a:xfrm>
            <a:off x="1776722" y="3379313"/>
            <a:ext cx="8929377"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49" name="Content Placeholder 2"/>
          <p:cNvSpPr txBox="1">
            <a:spLocks/>
          </p:cNvSpPr>
          <p:nvPr/>
        </p:nvSpPr>
        <p:spPr>
          <a:xfrm>
            <a:off x="4005758" y="3099680"/>
            <a:ext cx="7564436"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修饰解说</a:t>
            </a:r>
            <a:r>
              <a:rPr lang="zh-CN" altLang="en-US" sz="1200" dirty="0">
                <a:solidFill>
                  <a:schemeClr val="tx1">
                    <a:lumMod val="50000"/>
                    <a:lumOff val="50000"/>
                  </a:schemeClr>
                </a:solidFill>
                <a:latin typeface="Impact MT Std" pitchFamily="34" charset="0"/>
                <a:ea typeface="微软雅黑" panose="020B0503020204020204" pitchFamily="34" charset="-122"/>
              </a:rPr>
              <a:t>所提炼的核心概念。</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0" name="Content Placeholder 2"/>
          <p:cNvSpPr txBox="1">
            <a:spLocks/>
          </p:cNvSpPr>
          <p:nvPr/>
        </p:nvSpPr>
        <p:spPr>
          <a:xfrm>
            <a:off x="3231863" y="3010664"/>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51" name="Freeform 67"/>
          <p:cNvSpPr/>
          <p:nvPr/>
        </p:nvSpPr>
        <p:spPr>
          <a:xfrm>
            <a:off x="4525944" y="3761611"/>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52" name="Straight Connector 68"/>
          <p:cNvSpPr/>
          <p:nvPr/>
        </p:nvSpPr>
        <p:spPr>
          <a:xfrm flipV="1">
            <a:off x="2471859" y="4129937"/>
            <a:ext cx="8234240" cy="0"/>
          </a:xfrm>
          <a:prstGeom prst="line">
            <a:avLst/>
          </a:prstGeom>
          <a:ln w="12700">
            <a:solidFill>
              <a:schemeClr val="tx1">
                <a:lumMod val="50000"/>
                <a:lumOff val="50000"/>
              </a:schemeClr>
            </a:solidFill>
          </a:ln>
        </p:spPr>
        <p:style>
          <a:lnRef idx="2">
            <a:schemeClr val="accent2">
              <a:hueOff val="0"/>
              <a:satOff val="0"/>
              <a:lumOff val="0"/>
              <a:alphaOff val="0"/>
            </a:schemeClr>
          </a:lnRef>
          <a:fillRef idx="0">
            <a:schemeClr val="accent2">
              <a:hueOff val="0"/>
              <a:satOff val="0"/>
              <a:lumOff val="0"/>
              <a:alphaOff val="0"/>
            </a:schemeClr>
          </a:fillRef>
          <a:effectRef idx="0">
            <a:schemeClr val="accent2">
              <a:hueOff val="0"/>
              <a:satOff val="0"/>
              <a:lumOff val="0"/>
              <a:alphaOff val="0"/>
            </a:schemeClr>
          </a:effectRef>
          <a:fontRef idx="minor">
            <a:schemeClr val="tx1">
              <a:hueOff val="0"/>
              <a:satOff val="0"/>
              <a:lumOff val="0"/>
              <a:alphaOff val="0"/>
            </a:schemeClr>
          </a:fontRef>
        </p:style>
      </p:sp>
      <p:sp>
        <p:nvSpPr>
          <p:cNvPr id="53" name="Freeform 69"/>
          <p:cNvSpPr/>
          <p:nvPr/>
        </p:nvSpPr>
        <p:spPr>
          <a:xfrm>
            <a:off x="4598514" y="4115206"/>
            <a:ext cx="4998566" cy="358594"/>
          </a:xfrm>
          <a:custGeom>
            <a:avLst/>
            <a:gdLst>
              <a:gd name="connsiteX0" fmla="*/ 0 w 4998566"/>
              <a:gd name="connsiteY0" fmla="*/ 0 h 358594"/>
              <a:gd name="connsiteX1" fmla="*/ 4998566 w 4998566"/>
              <a:gd name="connsiteY1" fmla="*/ 0 h 358594"/>
              <a:gd name="connsiteX2" fmla="*/ 4998566 w 4998566"/>
              <a:gd name="connsiteY2" fmla="*/ 358594 h 358594"/>
              <a:gd name="connsiteX3" fmla="*/ 0 w 4998566"/>
              <a:gd name="connsiteY3" fmla="*/ 358594 h 358594"/>
              <a:gd name="connsiteX4" fmla="*/ 0 w 4998566"/>
              <a:gd name="connsiteY4" fmla="*/ 0 h 358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566" h="358594">
                <a:moveTo>
                  <a:pt x="0" y="0"/>
                </a:moveTo>
                <a:lnTo>
                  <a:pt x="4998566" y="0"/>
                </a:lnTo>
                <a:lnTo>
                  <a:pt x="4998566" y="358594"/>
                </a:lnTo>
                <a:lnTo>
                  <a:pt x="0" y="35859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38100" tIns="38100" rIns="38100" bIns="38100" numCol="1" spcCol="1270" anchor="b" anchorCtr="0">
            <a:noAutofit/>
          </a:bodyPr>
          <a:lstStyle/>
          <a:p>
            <a:pPr lvl="0" algn="l" defTabSz="889000">
              <a:lnSpc>
                <a:spcPct val="90000"/>
              </a:lnSpc>
              <a:spcBef>
                <a:spcPct val="0"/>
              </a:spcBef>
              <a:spcAft>
                <a:spcPct val="35000"/>
              </a:spcAft>
            </a:pPr>
            <a:endParaRPr lang="id-ID" sz="2000" kern="1200"/>
          </a:p>
        </p:txBody>
      </p:sp>
      <p:sp>
        <p:nvSpPr>
          <p:cNvPr id="54" name="Content Placeholder 2"/>
          <p:cNvSpPr txBox="1">
            <a:spLocks/>
          </p:cNvSpPr>
          <p:nvPr/>
        </p:nvSpPr>
        <p:spPr>
          <a:xfrm>
            <a:off x="4652331" y="3853422"/>
            <a:ext cx="6917863" cy="581437"/>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2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a:t>
            </a:r>
            <a:r>
              <a:rPr lang="zh-CN" altLang="en-US" sz="1200" dirty="0" smtClean="0">
                <a:solidFill>
                  <a:schemeClr val="tx1">
                    <a:lumMod val="50000"/>
                    <a:lumOff val="50000"/>
                  </a:schemeClr>
                </a:solidFill>
                <a:latin typeface="Impact MT Std" pitchFamily="34" charset="0"/>
                <a:ea typeface="微软雅黑" panose="020B0503020204020204" pitchFamily="34" charset="-122"/>
              </a:rPr>
              <a:t>修饰。</a:t>
            </a:r>
            <a:endParaRPr lang="en-US" altLang="zh-CN" sz="1200" b="1" dirty="0">
              <a:solidFill>
                <a:schemeClr val="bg2">
                  <a:lumMod val="75000"/>
                </a:schemeClr>
              </a:solidFill>
              <a:latin typeface="Roboto" panose="02000000000000000000" pitchFamily="2" charset="0"/>
              <a:ea typeface="Roboto" panose="02000000000000000000" pitchFamily="2" charset="0"/>
              <a:cs typeface="Arial" panose="020B0604020202020204" pitchFamily="34" charset="0"/>
            </a:endParaRPr>
          </a:p>
        </p:txBody>
      </p:sp>
      <p:sp>
        <p:nvSpPr>
          <p:cNvPr id="55" name="Content Placeholder 2"/>
          <p:cNvSpPr txBox="1">
            <a:spLocks/>
          </p:cNvSpPr>
          <p:nvPr/>
        </p:nvSpPr>
        <p:spPr>
          <a:xfrm>
            <a:off x="3878436" y="3802752"/>
            <a:ext cx="902300" cy="202312"/>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80000"/>
              </a:lnSpc>
            </a:pPr>
            <a:r>
              <a:rPr lang="zh-CN" altLang="en-US"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输入标题</a:t>
            </a:r>
            <a:endParaRPr lang="en-US" altLang="zh-CN" sz="1400" b="1"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56" name="Group 85"/>
          <p:cNvGrpSpPr/>
          <p:nvPr/>
        </p:nvGrpSpPr>
        <p:grpSpPr>
          <a:xfrm>
            <a:off x="1966095" y="2917157"/>
            <a:ext cx="914400" cy="914400"/>
            <a:chOff x="1071014" y="3645465"/>
            <a:chExt cx="914400" cy="914400"/>
          </a:xfrm>
        </p:grpSpPr>
        <p:sp>
          <p:nvSpPr>
            <p:cNvPr id="57" name="Teardrop 56"/>
            <p:cNvSpPr/>
            <p:nvPr/>
          </p:nvSpPr>
          <p:spPr>
            <a:xfrm rot="2714409">
              <a:off x="1071014" y="3645465"/>
              <a:ext cx="914400" cy="914400"/>
            </a:xfrm>
            <a:prstGeom prst="teardrop">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58" name="Group 76"/>
            <p:cNvGrpSpPr>
              <a:grpSpLocks noChangeAspect="1"/>
            </p:cNvGrpSpPr>
            <p:nvPr/>
          </p:nvGrpSpPr>
          <p:grpSpPr>
            <a:xfrm>
              <a:off x="1357162" y="3948046"/>
              <a:ext cx="339996" cy="299327"/>
              <a:chOff x="6040049" y="4182118"/>
              <a:chExt cx="521619" cy="459224"/>
            </a:xfrm>
            <a:solidFill>
              <a:schemeClr val="bg1">
                <a:lumMod val="95000"/>
              </a:schemeClr>
            </a:solidFill>
          </p:grpSpPr>
          <p:sp>
            <p:nvSpPr>
              <p:cNvPr id="59"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4" name="Group 86"/>
          <p:cNvGrpSpPr/>
          <p:nvPr/>
        </p:nvGrpSpPr>
        <p:grpSpPr>
          <a:xfrm>
            <a:off x="2612668" y="3670899"/>
            <a:ext cx="914400" cy="914400"/>
            <a:chOff x="1717587" y="4399207"/>
            <a:chExt cx="914400" cy="914400"/>
          </a:xfrm>
        </p:grpSpPr>
        <p:sp>
          <p:nvSpPr>
            <p:cNvPr id="65" name="Teardrop 66"/>
            <p:cNvSpPr/>
            <p:nvPr/>
          </p:nvSpPr>
          <p:spPr>
            <a:xfrm rot="2714409">
              <a:off x="1717587" y="4399207"/>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Freeform 16"/>
            <p:cNvSpPr>
              <a:spLocks noChangeAspect="1" noEditPoints="1"/>
            </p:cNvSpPr>
            <p:nvPr/>
          </p:nvSpPr>
          <p:spPr bwMode="auto">
            <a:xfrm>
              <a:off x="2009712" y="4632711"/>
              <a:ext cx="335981" cy="389311"/>
            </a:xfrm>
            <a:custGeom>
              <a:avLst/>
              <a:gdLst>
                <a:gd name="T0" fmla="*/ 233 w 320"/>
                <a:gd name="T1" fmla="*/ 138 h 371"/>
                <a:gd name="T2" fmla="*/ 261 w 320"/>
                <a:gd name="T3" fmla="*/ 12 h 371"/>
                <a:gd name="T4" fmla="*/ 168 w 320"/>
                <a:gd name="T5" fmla="*/ 104 h 371"/>
                <a:gd name="T6" fmla="*/ 80 w 320"/>
                <a:gd name="T7" fmla="*/ 182 h 371"/>
                <a:gd name="T8" fmla="*/ 80 w 320"/>
                <a:gd name="T9" fmla="*/ 319 h 371"/>
                <a:gd name="T10" fmla="*/ 253 w 320"/>
                <a:gd name="T11" fmla="*/ 371 h 371"/>
                <a:gd name="T12" fmla="*/ 320 w 320"/>
                <a:gd name="T13" fmla="*/ 172 h 371"/>
                <a:gd name="T14" fmla="*/ 233 w 320"/>
                <a:gd name="T15" fmla="*/ 138 h 371"/>
                <a:gd name="T16" fmla="*/ 60 w 320"/>
                <a:gd name="T17" fmla="*/ 140 h 371"/>
                <a:gd name="T18" fmla="*/ 0 w 320"/>
                <a:gd name="T19" fmla="*/ 202 h 371"/>
                <a:gd name="T20" fmla="*/ 0 w 320"/>
                <a:gd name="T21" fmla="*/ 299 h 371"/>
                <a:gd name="T22" fmla="*/ 60 w 320"/>
                <a:gd name="T23" fmla="*/ 360 h 371"/>
                <a:gd name="T24" fmla="*/ 40 w 320"/>
                <a:gd name="T25" fmla="*/ 315 h 371"/>
                <a:gd name="T26" fmla="*/ 40 w 320"/>
                <a:gd name="T27" fmla="*/ 187 h 371"/>
                <a:gd name="T28" fmla="*/ 60 w 320"/>
                <a:gd name="T29" fmla="*/ 14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0" h="371">
                  <a:moveTo>
                    <a:pt x="233" y="138"/>
                  </a:moveTo>
                  <a:cubicBezTo>
                    <a:pt x="230" y="131"/>
                    <a:pt x="304" y="65"/>
                    <a:pt x="261" y="12"/>
                  </a:cubicBezTo>
                  <a:cubicBezTo>
                    <a:pt x="251" y="0"/>
                    <a:pt x="217" y="72"/>
                    <a:pt x="168" y="104"/>
                  </a:cubicBezTo>
                  <a:cubicBezTo>
                    <a:pt x="142" y="122"/>
                    <a:pt x="80" y="161"/>
                    <a:pt x="80" y="182"/>
                  </a:cubicBezTo>
                  <a:cubicBezTo>
                    <a:pt x="80" y="319"/>
                    <a:pt x="80" y="319"/>
                    <a:pt x="80" y="319"/>
                  </a:cubicBezTo>
                  <a:cubicBezTo>
                    <a:pt x="80" y="344"/>
                    <a:pt x="178" y="371"/>
                    <a:pt x="253" y="371"/>
                  </a:cubicBezTo>
                  <a:cubicBezTo>
                    <a:pt x="280" y="371"/>
                    <a:pt x="320" y="199"/>
                    <a:pt x="320" y="172"/>
                  </a:cubicBezTo>
                  <a:cubicBezTo>
                    <a:pt x="320" y="145"/>
                    <a:pt x="235" y="145"/>
                    <a:pt x="233" y="138"/>
                  </a:cubicBezTo>
                  <a:close/>
                  <a:moveTo>
                    <a:pt x="60" y="140"/>
                  </a:moveTo>
                  <a:cubicBezTo>
                    <a:pt x="47" y="140"/>
                    <a:pt x="0" y="148"/>
                    <a:pt x="0" y="202"/>
                  </a:cubicBezTo>
                  <a:cubicBezTo>
                    <a:pt x="0" y="299"/>
                    <a:pt x="0" y="299"/>
                    <a:pt x="0" y="299"/>
                  </a:cubicBezTo>
                  <a:cubicBezTo>
                    <a:pt x="0" y="354"/>
                    <a:pt x="47" y="360"/>
                    <a:pt x="60" y="360"/>
                  </a:cubicBezTo>
                  <a:cubicBezTo>
                    <a:pt x="73" y="360"/>
                    <a:pt x="40" y="348"/>
                    <a:pt x="40" y="315"/>
                  </a:cubicBezTo>
                  <a:cubicBezTo>
                    <a:pt x="40" y="187"/>
                    <a:pt x="40" y="187"/>
                    <a:pt x="40" y="187"/>
                  </a:cubicBezTo>
                  <a:cubicBezTo>
                    <a:pt x="40" y="152"/>
                    <a:pt x="73" y="140"/>
                    <a:pt x="60" y="14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67" name="Group 84"/>
          <p:cNvGrpSpPr/>
          <p:nvPr/>
        </p:nvGrpSpPr>
        <p:grpSpPr>
          <a:xfrm>
            <a:off x="2612668" y="2166518"/>
            <a:ext cx="914400" cy="914400"/>
            <a:chOff x="1717587" y="2894826"/>
            <a:chExt cx="914400" cy="914400"/>
          </a:xfrm>
        </p:grpSpPr>
        <p:sp>
          <p:nvSpPr>
            <p:cNvPr id="68" name="Teardrop 46"/>
            <p:cNvSpPr/>
            <p:nvPr/>
          </p:nvSpPr>
          <p:spPr>
            <a:xfrm rot="2714409">
              <a:off x="1717587" y="2894826"/>
              <a:ext cx="914400" cy="914400"/>
            </a:xfrm>
            <a:prstGeom prst="teardrop">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9" name="Freeform 6"/>
            <p:cNvSpPr>
              <a:spLocks noChangeAspect="1" noEditPoints="1"/>
            </p:cNvSpPr>
            <p:nvPr/>
          </p:nvSpPr>
          <p:spPr bwMode="auto">
            <a:xfrm>
              <a:off x="2033640" y="3176640"/>
              <a:ext cx="312053" cy="274118"/>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91" name="TextBox 90"/>
          <p:cNvSpPr txBox="1"/>
          <p:nvPr/>
        </p:nvSpPr>
        <p:spPr>
          <a:xfrm>
            <a:off x="2101143" y="5448126"/>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92" name="TextBox 91"/>
          <p:cNvSpPr txBox="1"/>
          <p:nvPr/>
        </p:nvSpPr>
        <p:spPr>
          <a:xfrm>
            <a:off x="5190372" y="5013176"/>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70" name="圆角矩形 69"/>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圆角矩形 70"/>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73"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8" name="圆角矩形 77"/>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4" name="圆角矩形 8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3956248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nodePh="1">
                                  <p:stCondLst>
                                    <p:cond delay="0"/>
                                  </p:stCondLst>
                                  <p:endCondLst>
                                    <p:cond evt="begin" delay="0">
                                      <p:tn val="5"/>
                                    </p:cond>
                                  </p:end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0-#ppt_w/2"/>
                                          </p:val>
                                        </p:tav>
                                        <p:tav tm="100000">
                                          <p:val>
                                            <p:strVal val="#ppt_x"/>
                                          </p:val>
                                        </p:tav>
                                      </p:tavLst>
                                    </p:anim>
                                    <p:anim calcmode="lin" valueType="num">
                                      <p:cBhvr additive="base">
                                        <p:cTn id="16" dur="5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0-#ppt_w/2"/>
                                          </p:val>
                                        </p:tav>
                                        <p:tav tm="100000">
                                          <p:val>
                                            <p:strVal val="#ppt_x"/>
                                          </p:val>
                                        </p:tav>
                                      </p:tavLst>
                                    </p:anim>
                                    <p:anim calcmode="lin" valueType="num">
                                      <p:cBhvr additive="base">
                                        <p:cTn id="20" dur="50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0-#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nodePh="1">
                                  <p:stCondLst>
                                    <p:cond delay="500"/>
                                  </p:stCondLst>
                                  <p:endCondLst>
                                    <p:cond evt="begin" delay="0">
                                      <p:tn val="25"/>
                                    </p:cond>
                                  </p:end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1+#ppt_w/2"/>
                                          </p:val>
                                        </p:tav>
                                        <p:tav tm="100000">
                                          <p:val>
                                            <p:strVal val="#ppt_x"/>
                                          </p:val>
                                        </p:tav>
                                      </p:tavLst>
                                    </p:anim>
                                    <p:anim calcmode="lin" valueType="num">
                                      <p:cBhvr additive="base">
                                        <p:cTn id="28" dur="500" fill="hold"/>
                                        <p:tgtEl>
                                          <p:spTgt spid="4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500"/>
                                  </p:stCondLst>
                                  <p:childTnLst>
                                    <p:set>
                                      <p:cBhvr>
                                        <p:cTn id="30" dur="1" fill="hold">
                                          <p:stCondLst>
                                            <p:cond delay="0"/>
                                          </p:stCondLst>
                                        </p:cTn>
                                        <p:tgtEl>
                                          <p:spTgt spid="41"/>
                                        </p:tgtEl>
                                        <p:attrNameLst>
                                          <p:attrName>style.visibility</p:attrName>
                                        </p:attrNameLst>
                                      </p:cBhvr>
                                      <p:to>
                                        <p:strVal val="visible"/>
                                      </p:to>
                                    </p:set>
                                    <p:anim calcmode="lin" valueType="num">
                                      <p:cBhvr additive="base">
                                        <p:cTn id="31" dur="500" fill="hold"/>
                                        <p:tgtEl>
                                          <p:spTgt spid="41"/>
                                        </p:tgtEl>
                                        <p:attrNameLst>
                                          <p:attrName>ppt_x</p:attrName>
                                        </p:attrNameLst>
                                      </p:cBhvr>
                                      <p:tavLst>
                                        <p:tav tm="0">
                                          <p:val>
                                            <p:strVal val="1+#ppt_w/2"/>
                                          </p:val>
                                        </p:tav>
                                        <p:tav tm="100000">
                                          <p:val>
                                            <p:strVal val="#ppt_x"/>
                                          </p:val>
                                        </p:tav>
                                      </p:tavLst>
                                    </p:anim>
                                    <p:anim calcmode="lin" valueType="num">
                                      <p:cBhvr additive="base">
                                        <p:cTn id="32" dur="500" fill="hold"/>
                                        <p:tgtEl>
                                          <p:spTgt spid="4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50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500" fill="hold"/>
                                        <p:tgtEl>
                                          <p:spTgt spid="45"/>
                                        </p:tgtEl>
                                        <p:attrNameLst>
                                          <p:attrName>ppt_x</p:attrName>
                                        </p:attrNameLst>
                                      </p:cBhvr>
                                      <p:tavLst>
                                        <p:tav tm="0">
                                          <p:val>
                                            <p:strVal val="1+#ppt_w/2"/>
                                          </p:val>
                                        </p:tav>
                                        <p:tav tm="100000">
                                          <p:val>
                                            <p:strVal val="#ppt_x"/>
                                          </p:val>
                                        </p:tav>
                                      </p:tavLst>
                                    </p:anim>
                                    <p:anim calcmode="lin" valueType="num">
                                      <p:cBhvr additive="base">
                                        <p:cTn id="36" dur="500" fill="hold"/>
                                        <p:tgtEl>
                                          <p:spTgt spid="45"/>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46"/>
                                        </p:tgtEl>
                                        <p:attrNameLst>
                                          <p:attrName>style.visibility</p:attrName>
                                        </p:attrNameLst>
                                      </p:cBhvr>
                                      <p:to>
                                        <p:strVal val="visible"/>
                                      </p:to>
                                    </p:set>
                                    <p:anim calcmode="lin" valueType="num">
                                      <p:cBhvr additive="base">
                                        <p:cTn id="39" dur="500" fill="hold"/>
                                        <p:tgtEl>
                                          <p:spTgt spid="46"/>
                                        </p:tgtEl>
                                        <p:attrNameLst>
                                          <p:attrName>ppt_x</p:attrName>
                                        </p:attrNameLst>
                                      </p:cBhvr>
                                      <p:tavLst>
                                        <p:tav tm="0">
                                          <p:val>
                                            <p:strVal val="1+#ppt_w/2"/>
                                          </p:val>
                                        </p:tav>
                                        <p:tav tm="100000">
                                          <p:val>
                                            <p:strVal val="#ppt_x"/>
                                          </p:val>
                                        </p:tav>
                                      </p:tavLst>
                                    </p:anim>
                                    <p:anim calcmode="lin" valueType="num">
                                      <p:cBhvr additive="base">
                                        <p:cTn id="40" dur="500" fill="hold"/>
                                        <p:tgtEl>
                                          <p:spTgt spid="46"/>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50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500" fill="hold"/>
                                        <p:tgtEl>
                                          <p:spTgt spid="67"/>
                                        </p:tgtEl>
                                        <p:attrNameLst>
                                          <p:attrName>ppt_x</p:attrName>
                                        </p:attrNameLst>
                                      </p:cBhvr>
                                      <p:tavLst>
                                        <p:tav tm="0">
                                          <p:val>
                                            <p:strVal val="1+#ppt_w/2"/>
                                          </p:val>
                                        </p:tav>
                                        <p:tav tm="100000">
                                          <p:val>
                                            <p:strVal val="#ppt_x"/>
                                          </p:val>
                                        </p:tav>
                                      </p:tavLst>
                                    </p:anim>
                                    <p:anim calcmode="lin" valueType="num">
                                      <p:cBhvr additive="base">
                                        <p:cTn id="44" dur="500" fill="hold"/>
                                        <p:tgtEl>
                                          <p:spTgt spid="67"/>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1000"/>
                                  </p:stCondLst>
                                  <p:childTnLst>
                                    <p:set>
                                      <p:cBhvr>
                                        <p:cTn id="46" dur="1" fill="hold">
                                          <p:stCondLst>
                                            <p:cond delay="0"/>
                                          </p:stCondLst>
                                        </p:cTn>
                                        <p:tgtEl>
                                          <p:spTgt spid="49"/>
                                        </p:tgtEl>
                                        <p:attrNameLst>
                                          <p:attrName>style.visibility</p:attrName>
                                        </p:attrNameLst>
                                      </p:cBhvr>
                                      <p:to>
                                        <p:strVal val="visible"/>
                                      </p:to>
                                    </p:set>
                                    <p:anim calcmode="lin" valueType="num">
                                      <p:cBhvr additive="base">
                                        <p:cTn id="47" dur="500" fill="hold"/>
                                        <p:tgtEl>
                                          <p:spTgt spid="49"/>
                                        </p:tgtEl>
                                        <p:attrNameLst>
                                          <p:attrName>ppt_x</p:attrName>
                                        </p:attrNameLst>
                                      </p:cBhvr>
                                      <p:tavLst>
                                        <p:tav tm="0">
                                          <p:val>
                                            <p:strVal val="0-#ppt_w/2"/>
                                          </p:val>
                                        </p:tav>
                                        <p:tav tm="100000">
                                          <p:val>
                                            <p:strVal val="#ppt_x"/>
                                          </p:val>
                                        </p:tav>
                                      </p:tavLst>
                                    </p:anim>
                                    <p:anim calcmode="lin" valueType="num">
                                      <p:cBhvr additive="base">
                                        <p:cTn id="48" dur="500" fill="hold"/>
                                        <p:tgtEl>
                                          <p:spTgt spid="49"/>
                                        </p:tgtEl>
                                        <p:attrNameLst>
                                          <p:attrName>ppt_y</p:attrName>
                                        </p:attrNameLst>
                                      </p:cBhvr>
                                      <p:tavLst>
                                        <p:tav tm="0">
                                          <p:val>
                                            <p:strVal val="#ppt_y"/>
                                          </p:val>
                                        </p:tav>
                                        <p:tav tm="100000">
                                          <p:val>
                                            <p:strVal val="#ppt_y"/>
                                          </p:val>
                                        </p:tav>
                                      </p:tavLst>
                                    </p:anim>
                                  </p:childTnLst>
                                </p:cTn>
                              </p:par>
                              <p:par>
                                <p:cTn id="49" presetID="2" presetClass="entr" presetSubtype="8" fill="hold" nodeType="withEffect">
                                  <p:stCondLst>
                                    <p:cond delay="100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100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500" fill="hold"/>
                                        <p:tgtEl>
                                          <p:spTgt spid="56"/>
                                        </p:tgtEl>
                                        <p:attrNameLst>
                                          <p:attrName>ppt_x</p:attrName>
                                        </p:attrNameLst>
                                      </p:cBhvr>
                                      <p:tavLst>
                                        <p:tav tm="0">
                                          <p:val>
                                            <p:strVal val="0-#ppt_w/2"/>
                                          </p:val>
                                        </p:tav>
                                        <p:tav tm="100000">
                                          <p:val>
                                            <p:strVal val="#ppt_x"/>
                                          </p:val>
                                        </p:tav>
                                      </p:tavLst>
                                    </p:anim>
                                    <p:anim calcmode="lin" valueType="num">
                                      <p:cBhvr additive="base">
                                        <p:cTn id="56" dur="50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000"/>
                                  </p:stCondLst>
                                  <p:childTnLst>
                                    <p:set>
                                      <p:cBhvr>
                                        <p:cTn id="58" dur="1" fill="hold">
                                          <p:stCondLst>
                                            <p:cond delay="0"/>
                                          </p:stCondLst>
                                        </p:cTn>
                                        <p:tgtEl>
                                          <p:spTgt spid="50"/>
                                        </p:tgtEl>
                                        <p:attrNameLst>
                                          <p:attrName>style.visibility</p:attrName>
                                        </p:attrNameLst>
                                      </p:cBhvr>
                                      <p:to>
                                        <p:strVal val="visible"/>
                                      </p:to>
                                    </p:set>
                                    <p:anim calcmode="lin" valueType="num">
                                      <p:cBhvr additive="base">
                                        <p:cTn id="59" dur="500" fill="hold"/>
                                        <p:tgtEl>
                                          <p:spTgt spid="50"/>
                                        </p:tgtEl>
                                        <p:attrNameLst>
                                          <p:attrName>ppt_x</p:attrName>
                                        </p:attrNameLst>
                                      </p:cBhvr>
                                      <p:tavLst>
                                        <p:tav tm="0">
                                          <p:val>
                                            <p:strVal val="0-#ppt_w/2"/>
                                          </p:val>
                                        </p:tav>
                                        <p:tav tm="100000">
                                          <p:val>
                                            <p:strVal val="#ppt_x"/>
                                          </p:val>
                                        </p:tav>
                                      </p:tavLst>
                                    </p:anim>
                                    <p:anim calcmode="lin" valueType="num">
                                      <p:cBhvr additive="base">
                                        <p:cTn id="60" dur="500" fill="hold"/>
                                        <p:tgtEl>
                                          <p:spTgt spid="5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nodePh="1">
                                  <p:stCondLst>
                                    <p:cond delay="1500"/>
                                  </p:stCondLst>
                                  <p:endCondLst>
                                    <p:cond evt="begin" delay="0">
                                      <p:tn val="61"/>
                                    </p:cond>
                                  </p:end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2" presetClass="entr" presetSubtype="2" fill="hold" nodeType="withEffect">
                                  <p:stCondLst>
                                    <p:cond delay="150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1+#ppt_w/2"/>
                                          </p:val>
                                        </p:tav>
                                        <p:tav tm="100000">
                                          <p:val>
                                            <p:strVal val="#ppt_x"/>
                                          </p:val>
                                        </p:tav>
                                      </p:tavLst>
                                    </p:anim>
                                    <p:anim calcmode="lin" valueType="num">
                                      <p:cBhvr additive="base">
                                        <p:cTn id="68" dur="500" fill="hold"/>
                                        <p:tgtEl>
                                          <p:spTgt spid="52"/>
                                        </p:tgtEl>
                                        <p:attrNameLst>
                                          <p:attrName>ppt_y</p:attrName>
                                        </p:attrNameLst>
                                      </p:cBhvr>
                                      <p:tavLst>
                                        <p:tav tm="0">
                                          <p:val>
                                            <p:strVal val="#ppt_y"/>
                                          </p:val>
                                        </p:tav>
                                        <p:tav tm="100000">
                                          <p:val>
                                            <p:strVal val="#ppt_y"/>
                                          </p:val>
                                        </p:tav>
                                      </p:tavLst>
                                    </p:anim>
                                  </p:childTnLst>
                                </p:cTn>
                              </p:par>
                              <p:par>
                                <p:cTn id="69" presetID="2" presetClass="entr" presetSubtype="2" fill="hold" grpId="0" nodeType="withEffect" nodePh="1">
                                  <p:stCondLst>
                                    <p:cond delay="1500"/>
                                  </p:stCondLst>
                                  <p:endCondLst>
                                    <p:cond evt="begin" delay="0">
                                      <p:tn val="69"/>
                                    </p:cond>
                                  </p:endCondLst>
                                  <p:childTnLst>
                                    <p:set>
                                      <p:cBhvr>
                                        <p:cTn id="70" dur="1" fill="hold">
                                          <p:stCondLst>
                                            <p:cond delay="0"/>
                                          </p:stCondLst>
                                        </p:cTn>
                                        <p:tgtEl>
                                          <p:spTgt spid="53"/>
                                        </p:tgtEl>
                                        <p:attrNameLst>
                                          <p:attrName>style.visibility</p:attrName>
                                        </p:attrNameLst>
                                      </p:cBhvr>
                                      <p:to>
                                        <p:strVal val="visible"/>
                                      </p:to>
                                    </p:set>
                                    <p:anim calcmode="lin" valueType="num">
                                      <p:cBhvr additive="base">
                                        <p:cTn id="71" dur="500" fill="hold"/>
                                        <p:tgtEl>
                                          <p:spTgt spid="53"/>
                                        </p:tgtEl>
                                        <p:attrNameLst>
                                          <p:attrName>ppt_x</p:attrName>
                                        </p:attrNameLst>
                                      </p:cBhvr>
                                      <p:tavLst>
                                        <p:tav tm="0">
                                          <p:val>
                                            <p:strVal val="1+#ppt_w/2"/>
                                          </p:val>
                                        </p:tav>
                                        <p:tav tm="100000">
                                          <p:val>
                                            <p:strVal val="#ppt_x"/>
                                          </p:val>
                                        </p:tav>
                                      </p:tavLst>
                                    </p:anim>
                                    <p:anim calcmode="lin" valueType="num">
                                      <p:cBhvr additive="base">
                                        <p:cTn id="72" dur="500" fill="hold"/>
                                        <p:tgtEl>
                                          <p:spTgt spid="53"/>
                                        </p:tgtEl>
                                        <p:attrNameLst>
                                          <p:attrName>ppt_y</p:attrName>
                                        </p:attrNameLst>
                                      </p:cBhvr>
                                      <p:tavLst>
                                        <p:tav tm="0">
                                          <p:val>
                                            <p:strVal val="#ppt_y"/>
                                          </p:val>
                                        </p:tav>
                                        <p:tav tm="100000">
                                          <p:val>
                                            <p:strVal val="#ppt_y"/>
                                          </p:val>
                                        </p:tav>
                                      </p:tavLst>
                                    </p:anim>
                                  </p:childTnLst>
                                </p:cTn>
                              </p:par>
                              <p:par>
                                <p:cTn id="73" presetID="2" presetClass="entr" presetSubtype="2" fill="hold" grpId="0" nodeType="withEffect">
                                  <p:stCondLst>
                                    <p:cond delay="1500"/>
                                  </p:stCondLst>
                                  <p:childTnLst>
                                    <p:set>
                                      <p:cBhvr>
                                        <p:cTn id="74" dur="1" fill="hold">
                                          <p:stCondLst>
                                            <p:cond delay="0"/>
                                          </p:stCondLst>
                                        </p:cTn>
                                        <p:tgtEl>
                                          <p:spTgt spid="54"/>
                                        </p:tgtEl>
                                        <p:attrNameLst>
                                          <p:attrName>style.visibility</p:attrName>
                                        </p:attrNameLst>
                                      </p:cBhvr>
                                      <p:to>
                                        <p:strVal val="visible"/>
                                      </p:to>
                                    </p:set>
                                    <p:anim calcmode="lin" valueType="num">
                                      <p:cBhvr additive="base">
                                        <p:cTn id="75" dur="500" fill="hold"/>
                                        <p:tgtEl>
                                          <p:spTgt spid="54"/>
                                        </p:tgtEl>
                                        <p:attrNameLst>
                                          <p:attrName>ppt_x</p:attrName>
                                        </p:attrNameLst>
                                      </p:cBhvr>
                                      <p:tavLst>
                                        <p:tav tm="0">
                                          <p:val>
                                            <p:strVal val="1+#ppt_w/2"/>
                                          </p:val>
                                        </p:tav>
                                        <p:tav tm="100000">
                                          <p:val>
                                            <p:strVal val="#ppt_x"/>
                                          </p:val>
                                        </p:tav>
                                      </p:tavLst>
                                    </p:anim>
                                    <p:anim calcmode="lin" valueType="num">
                                      <p:cBhvr additive="base">
                                        <p:cTn id="76" dur="500" fill="hold"/>
                                        <p:tgtEl>
                                          <p:spTgt spid="5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1500"/>
                                  </p:stCondLst>
                                  <p:childTnLst>
                                    <p:set>
                                      <p:cBhvr>
                                        <p:cTn id="78" dur="1" fill="hold">
                                          <p:stCondLst>
                                            <p:cond delay="0"/>
                                          </p:stCondLst>
                                        </p:cTn>
                                        <p:tgtEl>
                                          <p:spTgt spid="55"/>
                                        </p:tgtEl>
                                        <p:attrNameLst>
                                          <p:attrName>style.visibility</p:attrName>
                                        </p:attrNameLst>
                                      </p:cBhvr>
                                      <p:to>
                                        <p:strVal val="visible"/>
                                      </p:to>
                                    </p:set>
                                    <p:anim calcmode="lin" valueType="num">
                                      <p:cBhvr additive="base">
                                        <p:cTn id="79" dur="500" fill="hold"/>
                                        <p:tgtEl>
                                          <p:spTgt spid="55"/>
                                        </p:tgtEl>
                                        <p:attrNameLst>
                                          <p:attrName>ppt_x</p:attrName>
                                        </p:attrNameLst>
                                      </p:cBhvr>
                                      <p:tavLst>
                                        <p:tav tm="0">
                                          <p:val>
                                            <p:strVal val="1+#ppt_w/2"/>
                                          </p:val>
                                        </p:tav>
                                        <p:tav tm="100000">
                                          <p:val>
                                            <p:strVal val="#ppt_x"/>
                                          </p:val>
                                        </p:tav>
                                      </p:tavLst>
                                    </p:anim>
                                    <p:anim calcmode="lin" valueType="num">
                                      <p:cBhvr additive="base">
                                        <p:cTn id="80" dur="500" fill="hold"/>
                                        <p:tgtEl>
                                          <p:spTgt spid="55"/>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1500"/>
                                  </p:stCondLst>
                                  <p:childTnLst>
                                    <p:set>
                                      <p:cBhvr>
                                        <p:cTn id="82" dur="1" fill="hold">
                                          <p:stCondLst>
                                            <p:cond delay="0"/>
                                          </p:stCondLst>
                                        </p:cTn>
                                        <p:tgtEl>
                                          <p:spTgt spid="64"/>
                                        </p:tgtEl>
                                        <p:attrNameLst>
                                          <p:attrName>style.visibility</p:attrName>
                                        </p:attrNameLst>
                                      </p:cBhvr>
                                      <p:to>
                                        <p:strVal val="visible"/>
                                      </p:to>
                                    </p:set>
                                    <p:anim calcmode="lin" valueType="num">
                                      <p:cBhvr additive="base">
                                        <p:cTn id="83" dur="500" fill="hold"/>
                                        <p:tgtEl>
                                          <p:spTgt spid="64"/>
                                        </p:tgtEl>
                                        <p:attrNameLst>
                                          <p:attrName>ppt_x</p:attrName>
                                        </p:attrNameLst>
                                      </p:cBhvr>
                                      <p:tavLst>
                                        <p:tav tm="0">
                                          <p:val>
                                            <p:strVal val="1+#ppt_w/2"/>
                                          </p:val>
                                        </p:tav>
                                        <p:tav tm="100000">
                                          <p:val>
                                            <p:strVal val="#ppt_x"/>
                                          </p:val>
                                        </p:tav>
                                      </p:tavLst>
                                    </p:anim>
                                    <p:anim calcmode="lin" valueType="num">
                                      <p:cBhvr additive="base">
                                        <p:cTn id="84" dur="500" fill="hold"/>
                                        <p:tgtEl>
                                          <p:spTgt spid="64"/>
                                        </p:tgtEl>
                                        <p:attrNameLst>
                                          <p:attrName>ppt_y</p:attrName>
                                        </p:attrNameLst>
                                      </p:cBhvr>
                                      <p:tavLst>
                                        <p:tav tm="0">
                                          <p:val>
                                            <p:strVal val="#ppt_y"/>
                                          </p:val>
                                        </p:tav>
                                        <p:tav tm="100000">
                                          <p:val>
                                            <p:strVal val="#ppt_y"/>
                                          </p:val>
                                        </p:tav>
                                      </p:tavLst>
                                    </p:anim>
                                  </p:childTnLst>
                                </p:cTn>
                              </p:par>
                            </p:childTnLst>
                          </p:cTn>
                        </p:par>
                        <p:par>
                          <p:cTn id="85" fill="hold">
                            <p:stCondLst>
                              <p:cond delay="2000"/>
                            </p:stCondLst>
                            <p:childTnLst>
                              <p:par>
                                <p:cTn id="86" presetID="2" presetClass="entr" presetSubtype="2" fill="hold" grpId="0" nodeType="afterEffect">
                                  <p:stCondLst>
                                    <p:cond delay="0"/>
                                  </p:stCondLst>
                                  <p:childTnLst>
                                    <p:set>
                                      <p:cBhvr>
                                        <p:cTn id="87" dur="1" fill="hold">
                                          <p:stCondLst>
                                            <p:cond delay="0"/>
                                          </p:stCondLst>
                                        </p:cTn>
                                        <p:tgtEl>
                                          <p:spTgt spid="92"/>
                                        </p:tgtEl>
                                        <p:attrNameLst>
                                          <p:attrName>style.visibility</p:attrName>
                                        </p:attrNameLst>
                                      </p:cBhvr>
                                      <p:to>
                                        <p:strVal val="visible"/>
                                      </p:to>
                                    </p:set>
                                    <p:anim calcmode="lin" valueType="num">
                                      <p:cBhvr additive="base">
                                        <p:cTn id="88" dur="300" fill="hold"/>
                                        <p:tgtEl>
                                          <p:spTgt spid="92"/>
                                        </p:tgtEl>
                                        <p:attrNameLst>
                                          <p:attrName>ppt_x</p:attrName>
                                        </p:attrNameLst>
                                      </p:cBhvr>
                                      <p:tavLst>
                                        <p:tav tm="0">
                                          <p:val>
                                            <p:strVal val="1+#ppt_w/2"/>
                                          </p:val>
                                        </p:tav>
                                        <p:tav tm="100000">
                                          <p:val>
                                            <p:strVal val="#ppt_x"/>
                                          </p:val>
                                        </p:tav>
                                      </p:tavLst>
                                    </p:anim>
                                    <p:anim calcmode="lin" valueType="num">
                                      <p:cBhvr additive="base">
                                        <p:cTn id="89" dur="300" fill="hold"/>
                                        <p:tgtEl>
                                          <p:spTgt spid="92"/>
                                        </p:tgtEl>
                                        <p:attrNameLst>
                                          <p:attrName>ppt_y</p:attrName>
                                        </p:attrNameLst>
                                      </p:cBhvr>
                                      <p:tavLst>
                                        <p:tav tm="0">
                                          <p:val>
                                            <p:strVal val="#ppt_y"/>
                                          </p:val>
                                        </p:tav>
                                        <p:tav tm="100000">
                                          <p:val>
                                            <p:strVal val="#ppt_y"/>
                                          </p:val>
                                        </p:tav>
                                      </p:tavLst>
                                    </p:anim>
                                  </p:childTnLst>
                                </p:cTn>
                              </p:par>
                            </p:childTnLst>
                          </p:cTn>
                        </p:par>
                        <p:par>
                          <p:cTn id="90" fill="hold">
                            <p:stCondLst>
                              <p:cond delay="2300"/>
                            </p:stCondLst>
                            <p:childTnLst>
                              <p:par>
                                <p:cTn id="91" presetID="2" presetClass="entr" presetSubtype="2" fill="hold" grpId="0" nodeType="afterEffect">
                                  <p:stCondLst>
                                    <p:cond delay="0"/>
                                  </p:stCondLst>
                                  <p:childTnLst>
                                    <p:set>
                                      <p:cBhvr>
                                        <p:cTn id="92" dur="1" fill="hold">
                                          <p:stCondLst>
                                            <p:cond delay="0"/>
                                          </p:stCondLst>
                                        </p:cTn>
                                        <p:tgtEl>
                                          <p:spTgt spid="91"/>
                                        </p:tgtEl>
                                        <p:attrNameLst>
                                          <p:attrName>style.visibility</p:attrName>
                                        </p:attrNameLst>
                                      </p:cBhvr>
                                      <p:to>
                                        <p:strVal val="visible"/>
                                      </p:to>
                                    </p:set>
                                    <p:anim calcmode="lin" valueType="num">
                                      <p:cBhvr additive="base">
                                        <p:cTn id="93" dur="300" fill="hold"/>
                                        <p:tgtEl>
                                          <p:spTgt spid="91"/>
                                        </p:tgtEl>
                                        <p:attrNameLst>
                                          <p:attrName>ppt_x</p:attrName>
                                        </p:attrNameLst>
                                      </p:cBhvr>
                                      <p:tavLst>
                                        <p:tav tm="0">
                                          <p:val>
                                            <p:strVal val="1+#ppt_w/2"/>
                                          </p:val>
                                        </p:tav>
                                        <p:tav tm="100000">
                                          <p:val>
                                            <p:strVal val="#ppt_x"/>
                                          </p:val>
                                        </p:tav>
                                      </p:tavLst>
                                    </p:anim>
                                    <p:anim calcmode="lin" valueType="num">
                                      <p:cBhvr additive="base">
                                        <p:cTn id="94"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P spid="29" grpId="0"/>
      <p:bldP spid="40" grpId="0"/>
      <p:bldP spid="45" grpId="0"/>
      <p:bldP spid="46" grpId="0"/>
      <p:bldP spid="49" grpId="0"/>
      <p:bldP spid="50" grpId="0"/>
      <p:bldP spid="51" grpId="0"/>
      <p:bldP spid="53" grpId="0"/>
      <p:bldP spid="54" grpId="0"/>
      <p:bldP spid="55" grpId="0"/>
      <p:bldP spid="91" grpId="0"/>
      <p:bldP spid="9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融资用途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FINANCING PURPOSES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椭圆 19"/>
          <p:cNvSpPr/>
          <p:nvPr/>
        </p:nvSpPr>
        <p:spPr>
          <a:xfrm>
            <a:off x="5254935" y="1828660"/>
            <a:ext cx="1728192" cy="1728192"/>
          </a:xfrm>
          <a:prstGeom prst="ellipse">
            <a:avLst/>
          </a:prstGeom>
          <a:noFill/>
          <a:ln w="635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标题 11"/>
          <p:cNvSpPr txBox="1">
            <a:spLocks/>
          </p:cNvSpPr>
          <p:nvPr/>
        </p:nvSpPr>
        <p:spPr>
          <a:xfrm>
            <a:off x="5254935" y="2551022"/>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b="1" dirty="0" smtClean="0">
                <a:solidFill>
                  <a:srgbClr val="2C3637"/>
                </a:solidFill>
                <a:latin typeface="微软雅黑" panose="020B0503020204020204" pitchFamily="34" charset="-122"/>
                <a:ea typeface="微软雅黑" panose="020B0503020204020204" pitchFamily="34" charset="-122"/>
              </a:rPr>
              <a:t>融资用途</a:t>
            </a:r>
            <a:endParaRPr lang="zh-CN" altLang="en-US" sz="1800" b="1" dirty="0">
              <a:solidFill>
                <a:srgbClr val="2C3637"/>
              </a:solidFill>
              <a:latin typeface="微软雅黑" panose="020B0503020204020204" pitchFamily="34" charset="-122"/>
              <a:ea typeface="微软雅黑" panose="020B0503020204020204" pitchFamily="34" charset="-122"/>
            </a:endParaRPr>
          </a:p>
        </p:txBody>
      </p:sp>
      <p:sp>
        <p:nvSpPr>
          <p:cNvPr id="22" name="椭圆 21"/>
          <p:cNvSpPr/>
          <p:nvPr/>
        </p:nvSpPr>
        <p:spPr>
          <a:xfrm>
            <a:off x="4985653" y="1559378"/>
            <a:ext cx="2266757" cy="2266757"/>
          </a:xfrm>
          <a:prstGeom prst="ellipse">
            <a:avLst/>
          </a:prstGeom>
          <a:noFill/>
          <a:ln w="3175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弧形 22"/>
          <p:cNvSpPr/>
          <p:nvPr/>
        </p:nvSpPr>
        <p:spPr>
          <a:xfrm rot="1419601">
            <a:off x="4988424" y="1560595"/>
            <a:ext cx="2264322" cy="2264322"/>
          </a:xfrm>
          <a:prstGeom prst="arc">
            <a:avLst>
              <a:gd name="adj1" fmla="val 16200000"/>
              <a:gd name="adj2" fmla="val 74557"/>
            </a:avLst>
          </a:prstGeom>
          <a:ln w="317500">
            <a:solidFill>
              <a:srgbClr val="E62A2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弧形 23"/>
          <p:cNvSpPr/>
          <p:nvPr/>
        </p:nvSpPr>
        <p:spPr>
          <a:xfrm rot="6836891">
            <a:off x="4988424" y="1557683"/>
            <a:ext cx="2264322" cy="2264322"/>
          </a:xfrm>
          <a:prstGeom prst="arc">
            <a:avLst>
              <a:gd name="adj1" fmla="val 16200000"/>
              <a:gd name="adj2" fmla="val 19713747"/>
            </a:avLst>
          </a:prstGeom>
          <a:ln w="317500">
            <a:solidFill>
              <a:srgbClr val="55735B">
                <a:alpha val="50196"/>
              </a:srgb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5" name="弧形 24"/>
          <p:cNvSpPr/>
          <p:nvPr/>
        </p:nvSpPr>
        <p:spPr>
          <a:xfrm rot="10285779">
            <a:off x="4978569" y="1560596"/>
            <a:ext cx="2264322" cy="2264322"/>
          </a:xfrm>
          <a:prstGeom prst="arc">
            <a:avLst>
              <a:gd name="adj1" fmla="val 16200000"/>
              <a:gd name="adj2" fmla="val 18837964"/>
            </a:avLst>
          </a:prstGeom>
          <a:ln w="3175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标题 11"/>
          <p:cNvSpPr txBox="1">
            <a:spLocks/>
          </p:cNvSpPr>
          <p:nvPr/>
        </p:nvSpPr>
        <p:spPr>
          <a:xfrm>
            <a:off x="4801443" y="2140006"/>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50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7" name="标题 11"/>
          <p:cNvSpPr txBox="1">
            <a:spLocks/>
          </p:cNvSpPr>
          <p:nvPr/>
        </p:nvSpPr>
        <p:spPr>
          <a:xfrm>
            <a:off x="6961683" y="2279458"/>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25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8" name="标题 11"/>
          <p:cNvSpPr txBox="1">
            <a:spLocks/>
          </p:cNvSpPr>
          <p:nvPr/>
        </p:nvSpPr>
        <p:spPr>
          <a:xfrm>
            <a:off x="6673651" y="3292134"/>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15</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29" name="标题 11"/>
          <p:cNvSpPr txBox="1">
            <a:spLocks/>
          </p:cNvSpPr>
          <p:nvPr/>
        </p:nvSpPr>
        <p:spPr>
          <a:xfrm>
            <a:off x="5593531" y="3580166"/>
            <a:ext cx="50405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smtClean="0">
                <a:solidFill>
                  <a:schemeClr val="bg1"/>
                </a:solidFill>
                <a:latin typeface="微软雅黑" panose="020B0503020204020204" pitchFamily="34" charset="-122"/>
                <a:ea typeface="微软雅黑" panose="020B0503020204020204" pitchFamily="34" charset="-122"/>
              </a:rPr>
              <a:t>10</a:t>
            </a:r>
            <a:endParaRPr lang="zh-CN" altLang="en-US" sz="1800" dirty="0">
              <a:solidFill>
                <a:schemeClr val="bg1"/>
              </a:solidFill>
              <a:latin typeface="微软雅黑" panose="020B0503020204020204" pitchFamily="34" charset="-122"/>
              <a:ea typeface="微软雅黑" panose="020B0503020204020204" pitchFamily="34" charset="-122"/>
            </a:endParaRPr>
          </a:p>
        </p:txBody>
      </p:sp>
      <p:sp>
        <p:nvSpPr>
          <p:cNvPr id="40" name="标题 11"/>
          <p:cNvSpPr txBox="1">
            <a:spLocks/>
          </p:cNvSpPr>
          <p:nvPr/>
        </p:nvSpPr>
        <p:spPr>
          <a:xfrm>
            <a:off x="1805291" y="1842846"/>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50%</a:t>
            </a:r>
            <a:endParaRPr lang="zh-CN" altLang="en-US" sz="4000" dirty="0">
              <a:solidFill>
                <a:srgbClr val="2C3637"/>
              </a:solidFill>
              <a:latin typeface="Impact MT Std" pitchFamily="34" charset="0"/>
            </a:endParaRPr>
          </a:p>
        </p:txBody>
      </p:sp>
      <p:sp>
        <p:nvSpPr>
          <p:cNvPr id="41" name="标题 11"/>
          <p:cNvSpPr txBox="1">
            <a:spLocks/>
          </p:cNvSpPr>
          <p:nvPr/>
        </p:nvSpPr>
        <p:spPr>
          <a:xfrm>
            <a:off x="2430861" y="1914854"/>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4" name="标题 11"/>
          <p:cNvSpPr txBox="1">
            <a:spLocks/>
          </p:cNvSpPr>
          <p:nvPr/>
        </p:nvSpPr>
        <p:spPr>
          <a:xfrm>
            <a:off x="2430860" y="1483623"/>
            <a:ext cx="2298575"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人员编制</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5" name="标题 11"/>
          <p:cNvSpPr txBox="1">
            <a:spLocks/>
          </p:cNvSpPr>
          <p:nvPr/>
        </p:nvSpPr>
        <p:spPr>
          <a:xfrm>
            <a:off x="1805291" y="3143114"/>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10%</a:t>
            </a:r>
            <a:endParaRPr lang="zh-CN" altLang="en-US" sz="4000" dirty="0">
              <a:solidFill>
                <a:srgbClr val="2C3637"/>
              </a:solidFill>
              <a:latin typeface="Impact MT Std" pitchFamily="34" charset="0"/>
            </a:endParaRPr>
          </a:p>
        </p:txBody>
      </p:sp>
      <p:sp>
        <p:nvSpPr>
          <p:cNvPr id="46" name="标题 11"/>
          <p:cNvSpPr txBox="1">
            <a:spLocks/>
          </p:cNvSpPr>
          <p:nvPr/>
        </p:nvSpPr>
        <p:spPr>
          <a:xfrm>
            <a:off x="2430861" y="3215122"/>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47" name="标题 11"/>
          <p:cNvSpPr txBox="1">
            <a:spLocks/>
          </p:cNvSpPr>
          <p:nvPr/>
        </p:nvSpPr>
        <p:spPr>
          <a:xfrm>
            <a:off x="2430860" y="2783891"/>
            <a:ext cx="2298575"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硬件设施</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48" name="标题 11"/>
          <p:cNvSpPr txBox="1">
            <a:spLocks/>
          </p:cNvSpPr>
          <p:nvPr/>
        </p:nvSpPr>
        <p:spPr>
          <a:xfrm>
            <a:off x="7465739" y="1842846"/>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25%</a:t>
            </a:r>
            <a:endParaRPr lang="zh-CN" altLang="en-US" sz="4000" dirty="0">
              <a:solidFill>
                <a:srgbClr val="2C3637"/>
              </a:solidFill>
              <a:latin typeface="Impact MT Std" pitchFamily="34" charset="0"/>
            </a:endParaRPr>
          </a:p>
        </p:txBody>
      </p:sp>
      <p:sp>
        <p:nvSpPr>
          <p:cNvPr id="49" name="标题 11"/>
          <p:cNvSpPr txBox="1">
            <a:spLocks/>
          </p:cNvSpPr>
          <p:nvPr/>
        </p:nvSpPr>
        <p:spPr>
          <a:xfrm>
            <a:off x="8091309" y="1914854"/>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0" name="标题 11"/>
          <p:cNvSpPr txBox="1">
            <a:spLocks/>
          </p:cNvSpPr>
          <p:nvPr/>
        </p:nvSpPr>
        <p:spPr>
          <a:xfrm>
            <a:off x="8091309" y="1483623"/>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精神文明建设</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51" name="标题 11"/>
          <p:cNvSpPr txBox="1">
            <a:spLocks/>
          </p:cNvSpPr>
          <p:nvPr/>
        </p:nvSpPr>
        <p:spPr>
          <a:xfrm>
            <a:off x="7465739" y="3143114"/>
            <a:ext cx="720080" cy="571500"/>
          </a:xfrm>
          <a:prstGeom prst="rect">
            <a:avLst/>
          </a:prstGeom>
        </p:spPr>
        <p:txBody>
          <a:bodyPr>
            <a:normAutofit fontScale="4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4000" dirty="0" smtClean="0">
                <a:solidFill>
                  <a:srgbClr val="2C3637"/>
                </a:solidFill>
                <a:latin typeface="Impact MT Std" pitchFamily="34" charset="0"/>
              </a:rPr>
              <a:t>15%</a:t>
            </a:r>
            <a:endParaRPr lang="zh-CN" altLang="en-US" sz="4000" dirty="0">
              <a:solidFill>
                <a:srgbClr val="2C3637"/>
              </a:solidFill>
              <a:latin typeface="Impact MT Std" pitchFamily="34" charset="0"/>
            </a:endParaRPr>
          </a:p>
        </p:txBody>
      </p:sp>
      <p:sp>
        <p:nvSpPr>
          <p:cNvPr id="52" name="标题 11"/>
          <p:cNvSpPr txBox="1">
            <a:spLocks/>
          </p:cNvSpPr>
          <p:nvPr/>
        </p:nvSpPr>
        <p:spPr>
          <a:xfrm>
            <a:off x="8091309" y="3215122"/>
            <a:ext cx="2182742"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smtClean="0">
                <a:solidFill>
                  <a:srgbClr val="2C3637"/>
                </a:solidFill>
                <a:latin typeface="微软雅黑" panose="020B0503020204020204" pitchFamily="34" charset="-122"/>
                <a:ea typeface="微软雅黑" panose="020B0503020204020204" pitchFamily="34" charset="-122"/>
              </a:rPr>
              <a:t>请在此处输入详细的文字介绍信息和简介，</a:t>
            </a:r>
            <a:r>
              <a:rPr lang="zh-CN" altLang="en-US" sz="1400" dirty="0">
                <a:solidFill>
                  <a:srgbClr val="2C3637"/>
                </a:solidFill>
                <a:latin typeface="微软雅黑" panose="020B0503020204020204" pitchFamily="34" charset="-122"/>
                <a:ea typeface="微软雅黑" panose="020B0503020204020204" pitchFamily="34" charset="-122"/>
              </a:rPr>
              <a:t>表达图表的</a:t>
            </a:r>
            <a:r>
              <a:rPr lang="zh-CN" altLang="en-US" sz="1400" dirty="0" smtClean="0">
                <a:solidFill>
                  <a:srgbClr val="2C3637"/>
                </a:solidFill>
                <a:latin typeface="微软雅黑" panose="020B0503020204020204" pitchFamily="34" charset="-122"/>
                <a:ea typeface="微软雅黑" panose="020B0503020204020204" pitchFamily="34" charset="-122"/>
              </a:rPr>
              <a:t>含义。</a:t>
            </a:r>
            <a:endParaRPr lang="zh-CN" altLang="en-US" sz="1400" dirty="0">
              <a:solidFill>
                <a:srgbClr val="2C3637"/>
              </a:solidFill>
              <a:latin typeface="微软雅黑" panose="020B0503020204020204" pitchFamily="34" charset="-122"/>
              <a:ea typeface="微软雅黑" panose="020B0503020204020204" pitchFamily="34" charset="-122"/>
            </a:endParaRPr>
          </a:p>
        </p:txBody>
      </p:sp>
      <p:sp>
        <p:nvSpPr>
          <p:cNvPr id="53" name="标题 11"/>
          <p:cNvSpPr txBox="1">
            <a:spLocks/>
          </p:cNvSpPr>
          <p:nvPr/>
        </p:nvSpPr>
        <p:spPr>
          <a:xfrm>
            <a:off x="8091309" y="27838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rgbClr val="2C3637"/>
                </a:solidFill>
                <a:latin typeface="微软雅黑" panose="020B0503020204020204" pitchFamily="34" charset="-122"/>
                <a:ea typeface="微软雅黑" panose="020B0503020204020204" pitchFamily="34" charset="-122"/>
              </a:rPr>
              <a:t>科研研发</a:t>
            </a:r>
            <a:endParaRPr lang="zh-CN" altLang="en-US" sz="2000" b="1" dirty="0">
              <a:solidFill>
                <a:srgbClr val="2C3637"/>
              </a:solidFill>
              <a:latin typeface="微软雅黑" panose="020B0503020204020204" pitchFamily="34" charset="-122"/>
              <a:ea typeface="微软雅黑" panose="020B0503020204020204" pitchFamily="34" charset="-122"/>
            </a:endParaRPr>
          </a:p>
        </p:txBody>
      </p:sp>
      <p:sp>
        <p:nvSpPr>
          <p:cNvPr id="70" name="TextBox 69"/>
          <p:cNvSpPr txBox="1"/>
          <p:nvPr/>
        </p:nvSpPr>
        <p:spPr>
          <a:xfrm>
            <a:off x="1957127" y="5086925"/>
            <a:ext cx="8172908" cy="646331"/>
          </a:xfrm>
          <a:prstGeom prst="rect">
            <a:avLst/>
          </a:prstGeom>
          <a:noFill/>
        </p:spPr>
        <p:txBody>
          <a:bodyPr wrap="square" lIns="0" tIns="0" rIns="0" bIns="0" rtlCol="0">
            <a:spAutoFit/>
          </a:bodyPr>
          <a:lstStyle/>
          <a:p>
            <a:pPr algn="just"/>
            <a:r>
              <a:rPr lang="zh-CN" altLang="en-US" sz="1400" dirty="0" smtClean="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71" name="TextBox 70"/>
          <p:cNvSpPr txBox="1"/>
          <p:nvPr/>
        </p:nvSpPr>
        <p:spPr>
          <a:xfrm>
            <a:off x="5046356" y="4651975"/>
            <a:ext cx="2059343" cy="307777"/>
          </a:xfrm>
          <a:prstGeom prst="rect">
            <a:avLst/>
          </a:prstGeom>
          <a:noFill/>
        </p:spPr>
        <p:txBody>
          <a:bodyPr wrap="square" lIns="0" tIns="0" rIns="0" bIns="0" rtlCol="0">
            <a:spAutoFit/>
          </a:bodyPr>
          <a:lstStyle/>
          <a:p>
            <a:r>
              <a:rPr lang="zh-CN" altLang="en-US" sz="2000" b="1" dirty="0" smtClean="0">
                <a:solidFill>
                  <a:schemeClr val="tx1">
                    <a:lumMod val="75000"/>
                    <a:lumOff val="25000"/>
                  </a:schemeClr>
                </a:solidFill>
                <a:latin typeface="Impact MT Std" pitchFamily="34" charset="0"/>
                <a:ea typeface="微软雅黑" pitchFamily="34" charset="-122"/>
              </a:rPr>
              <a:t>点击输入标题文本</a:t>
            </a:r>
            <a:endParaRPr lang="zh-CN" altLang="en-US" sz="2000" b="1" dirty="0">
              <a:solidFill>
                <a:schemeClr val="tx1">
                  <a:lumMod val="75000"/>
                  <a:lumOff val="25000"/>
                </a:schemeClr>
              </a:solidFill>
              <a:latin typeface="Impact MT Std" pitchFamily="34" charset="0"/>
              <a:ea typeface="微软雅黑" pitchFamily="34" charset="-122"/>
            </a:endParaRPr>
          </a:p>
        </p:txBody>
      </p:sp>
      <p:sp>
        <p:nvSpPr>
          <p:cNvPr id="54" name="圆角矩形 53"/>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57"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8" name="圆角矩形 57"/>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0" name="圆角矩形 59"/>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2" name="圆角矩形 61"/>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14606003"/>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1)">
                                      <p:cBhvr>
                                        <p:cTn id="7" dur="2000"/>
                                        <p:tgtEl>
                                          <p:spTgt spid="20"/>
                                        </p:tgtEl>
                                      </p:cBhvr>
                                    </p:animEffect>
                                  </p:childTnLst>
                                </p:cTn>
                              </p:par>
                              <p:par>
                                <p:cTn id="8" presetID="53" presetClass="entr" presetSubtype="16" fill="hold" grpId="0" nodeType="withEffect">
                                  <p:stCondLst>
                                    <p:cond delay="750"/>
                                  </p:stCondLst>
                                  <p:childTnLst>
                                    <p:set>
                                      <p:cBhvr>
                                        <p:cTn id="9" dur="1" fill="hold">
                                          <p:stCondLst>
                                            <p:cond delay="0"/>
                                          </p:stCondLst>
                                        </p:cTn>
                                        <p:tgtEl>
                                          <p:spTgt spid="21"/>
                                        </p:tgtEl>
                                        <p:attrNameLst>
                                          <p:attrName>style.visibility</p:attrName>
                                        </p:attrNameLst>
                                      </p:cBhvr>
                                      <p:to>
                                        <p:strVal val="visible"/>
                                      </p:to>
                                    </p:set>
                                    <p:anim calcmode="lin" valueType="num">
                                      <p:cBhvr>
                                        <p:cTn id="10" dur="500" fill="hold"/>
                                        <p:tgtEl>
                                          <p:spTgt spid="21"/>
                                        </p:tgtEl>
                                        <p:attrNameLst>
                                          <p:attrName>ppt_w</p:attrName>
                                        </p:attrNameLst>
                                      </p:cBhvr>
                                      <p:tavLst>
                                        <p:tav tm="0">
                                          <p:val>
                                            <p:fltVal val="0"/>
                                          </p:val>
                                        </p:tav>
                                        <p:tav tm="100000">
                                          <p:val>
                                            <p:strVal val="#ppt_w"/>
                                          </p:val>
                                        </p:tav>
                                      </p:tavLst>
                                    </p:anim>
                                    <p:anim calcmode="lin" valueType="num">
                                      <p:cBhvr>
                                        <p:cTn id="11" dur="500" fill="hold"/>
                                        <p:tgtEl>
                                          <p:spTgt spid="21"/>
                                        </p:tgtEl>
                                        <p:attrNameLst>
                                          <p:attrName>ppt_h</p:attrName>
                                        </p:attrNameLst>
                                      </p:cBhvr>
                                      <p:tavLst>
                                        <p:tav tm="0">
                                          <p:val>
                                            <p:fltVal val="0"/>
                                          </p:val>
                                        </p:tav>
                                        <p:tav tm="100000">
                                          <p:val>
                                            <p:strVal val="#ppt_h"/>
                                          </p:val>
                                        </p:tav>
                                      </p:tavLst>
                                    </p:anim>
                                    <p:animEffect transition="in" filter="fade">
                                      <p:cBhvr>
                                        <p:cTn id="12" dur="500"/>
                                        <p:tgtEl>
                                          <p:spTgt spid="21"/>
                                        </p:tgtEl>
                                      </p:cBhvr>
                                    </p:animEffect>
                                  </p:childTnLst>
                                </p:cTn>
                              </p:par>
                            </p:childTnLst>
                          </p:cTn>
                        </p:par>
                        <p:par>
                          <p:cTn id="13" fill="hold">
                            <p:stCondLst>
                              <p:cond delay="2000"/>
                            </p:stCondLst>
                            <p:childTnLst>
                              <p:par>
                                <p:cTn id="14" presetID="21" presetClass="entr" presetSubtype="1"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heel(1)">
                                      <p:cBhvr>
                                        <p:cTn id="16" dur="2000"/>
                                        <p:tgtEl>
                                          <p:spTgt spid="22"/>
                                        </p:tgtEl>
                                      </p:cBhvr>
                                    </p:animEffect>
                                  </p:childTnLst>
                                </p:cTn>
                              </p:par>
                            </p:childTnLst>
                          </p:cTn>
                        </p:par>
                        <p:par>
                          <p:cTn id="17" fill="hold">
                            <p:stCondLst>
                              <p:cond delay="4000"/>
                            </p:stCondLst>
                            <p:childTnLst>
                              <p:par>
                                <p:cTn id="18" presetID="53" presetClass="entr" presetSubtype="16" fill="hold" grpId="0"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p:cTn id="20" dur="500" fill="hold"/>
                                        <p:tgtEl>
                                          <p:spTgt spid="23"/>
                                        </p:tgtEl>
                                        <p:attrNameLst>
                                          <p:attrName>ppt_w</p:attrName>
                                        </p:attrNameLst>
                                      </p:cBhvr>
                                      <p:tavLst>
                                        <p:tav tm="0">
                                          <p:val>
                                            <p:fltVal val="0"/>
                                          </p:val>
                                        </p:tav>
                                        <p:tav tm="100000">
                                          <p:val>
                                            <p:strVal val="#ppt_w"/>
                                          </p:val>
                                        </p:tav>
                                      </p:tavLst>
                                    </p:anim>
                                    <p:anim calcmode="lin" valueType="num">
                                      <p:cBhvr>
                                        <p:cTn id="21" dur="500" fill="hold"/>
                                        <p:tgtEl>
                                          <p:spTgt spid="23"/>
                                        </p:tgtEl>
                                        <p:attrNameLst>
                                          <p:attrName>ppt_h</p:attrName>
                                        </p:attrNameLst>
                                      </p:cBhvr>
                                      <p:tavLst>
                                        <p:tav tm="0">
                                          <p:val>
                                            <p:fltVal val="0"/>
                                          </p:val>
                                        </p:tav>
                                        <p:tav tm="100000">
                                          <p:val>
                                            <p:strVal val="#ppt_h"/>
                                          </p:val>
                                        </p:tav>
                                      </p:tavLst>
                                    </p:anim>
                                    <p:animEffect transition="in" filter="fade">
                                      <p:cBhvr>
                                        <p:cTn id="22" dur="500"/>
                                        <p:tgtEl>
                                          <p:spTgt spid="23"/>
                                        </p:tgtEl>
                                      </p:cBhvr>
                                    </p:animEffect>
                                  </p:childTnLst>
                                </p:cTn>
                              </p:par>
                            </p:childTnLst>
                          </p:cTn>
                        </p:par>
                        <p:par>
                          <p:cTn id="23" fill="hold">
                            <p:stCondLst>
                              <p:cond delay="4500"/>
                            </p:stCondLst>
                            <p:childTnLst>
                              <p:par>
                                <p:cTn id="24" presetID="53" presetClass="entr" presetSubtype="16"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p:cTn id="26" dur="500" fill="hold"/>
                                        <p:tgtEl>
                                          <p:spTgt spid="24"/>
                                        </p:tgtEl>
                                        <p:attrNameLst>
                                          <p:attrName>ppt_w</p:attrName>
                                        </p:attrNameLst>
                                      </p:cBhvr>
                                      <p:tavLst>
                                        <p:tav tm="0">
                                          <p:val>
                                            <p:fltVal val="0"/>
                                          </p:val>
                                        </p:tav>
                                        <p:tav tm="100000">
                                          <p:val>
                                            <p:strVal val="#ppt_w"/>
                                          </p:val>
                                        </p:tav>
                                      </p:tavLst>
                                    </p:anim>
                                    <p:anim calcmode="lin" valueType="num">
                                      <p:cBhvr>
                                        <p:cTn id="27" dur="500" fill="hold"/>
                                        <p:tgtEl>
                                          <p:spTgt spid="24"/>
                                        </p:tgtEl>
                                        <p:attrNameLst>
                                          <p:attrName>ppt_h</p:attrName>
                                        </p:attrNameLst>
                                      </p:cBhvr>
                                      <p:tavLst>
                                        <p:tav tm="0">
                                          <p:val>
                                            <p:fltVal val="0"/>
                                          </p:val>
                                        </p:tav>
                                        <p:tav tm="100000">
                                          <p:val>
                                            <p:strVal val="#ppt_h"/>
                                          </p:val>
                                        </p:tav>
                                      </p:tavLst>
                                    </p:anim>
                                    <p:animEffect transition="in" filter="fade">
                                      <p:cBhvr>
                                        <p:cTn id="28" dur="500"/>
                                        <p:tgtEl>
                                          <p:spTgt spid="24"/>
                                        </p:tgtEl>
                                      </p:cBhvr>
                                    </p:animEffect>
                                  </p:childTnLst>
                                </p:cTn>
                              </p:par>
                            </p:childTnLst>
                          </p:cTn>
                        </p:par>
                        <p:par>
                          <p:cTn id="29" fill="hold">
                            <p:stCondLst>
                              <p:cond delay="5000"/>
                            </p:stCondLst>
                            <p:childTnLst>
                              <p:par>
                                <p:cTn id="30" presetID="53" presetClass="entr" presetSubtype="16"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6"/>
                                        </p:tgtEl>
                                        <p:attrNameLst>
                                          <p:attrName>style.visibility</p:attrName>
                                        </p:attrNameLst>
                                      </p:cBhvr>
                                      <p:to>
                                        <p:strVal val="visible"/>
                                      </p:to>
                                    </p:set>
                                    <p:anim calcmode="lin" valueType="num">
                                      <p:cBhvr>
                                        <p:cTn id="37" dur="500" fill="hold"/>
                                        <p:tgtEl>
                                          <p:spTgt spid="26"/>
                                        </p:tgtEl>
                                        <p:attrNameLst>
                                          <p:attrName>ppt_w</p:attrName>
                                        </p:attrNameLst>
                                      </p:cBhvr>
                                      <p:tavLst>
                                        <p:tav tm="0">
                                          <p:val>
                                            <p:fltVal val="0"/>
                                          </p:val>
                                        </p:tav>
                                        <p:tav tm="100000">
                                          <p:val>
                                            <p:strVal val="#ppt_w"/>
                                          </p:val>
                                        </p:tav>
                                      </p:tavLst>
                                    </p:anim>
                                    <p:anim calcmode="lin" valueType="num">
                                      <p:cBhvr>
                                        <p:cTn id="38" dur="500" fill="hold"/>
                                        <p:tgtEl>
                                          <p:spTgt spid="26"/>
                                        </p:tgtEl>
                                        <p:attrNameLst>
                                          <p:attrName>ppt_h</p:attrName>
                                        </p:attrNameLst>
                                      </p:cBhvr>
                                      <p:tavLst>
                                        <p:tav tm="0">
                                          <p:val>
                                            <p:fltVal val="0"/>
                                          </p:val>
                                        </p:tav>
                                        <p:tav tm="100000">
                                          <p:val>
                                            <p:strVal val="#ppt_h"/>
                                          </p:val>
                                        </p:tav>
                                      </p:tavLst>
                                    </p:anim>
                                    <p:animEffect transition="in" filter="fade">
                                      <p:cBhvr>
                                        <p:cTn id="39" dur="500"/>
                                        <p:tgtEl>
                                          <p:spTgt spid="26"/>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125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125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par>
                                <p:cTn id="65" presetID="53" presetClass="entr" presetSubtype="16" fill="hold" grpId="0" nodeType="withEffect">
                                  <p:stCondLst>
                                    <p:cond delay="1250"/>
                                  </p:stCondLst>
                                  <p:childTnLst>
                                    <p:set>
                                      <p:cBhvr>
                                        <p:cTn id="66" dur="1" fill="hold">
                                          <p:stCondLst>
                                            <p:cond delay="0"/>
                                          </p:stCondLst>
                                        </p:cTn>
                                        <p:tgtEl>
                                          <p:spTgt spid="44"/>
                                        </p:tgtEl>
                                        <p:attrNameLst>
                                          <p:attrName>style.visibility</p:attrName>
                                        </p:attrNameLst>
                                      </p:cBhvr>
                                      <p:to>
                                        <p:strVal val="visible"/>
                                      </p:to>
                                    </p:set>
                                    <p:anim calcmode="lin" valueType="num">
                                      <p:cBhvr>
                                        <p:cTn id="67" dur="500" fill="hold"/>
                                        <p:tgtEl>
                                          <p:spTgt spid="44"/>
                                        </p:tgtEl>
                                        <p:attrNameLst>
                                          <p:attrName>ppt_w</p:attrName>
                                        </p:attrNameLst>
                                      </p:cBhvr>
                                      <p:tavLst>
                                        <p:tav tm="0">
                                          <p:val>
                                            <p:fltVal val="0"/>
                                          </p:val>
                                        </p:tav>
                                        <p:tav tm="100000">
                                          <p:val>
                                            <p:strVal val="#ppt_w"/>
                                          </p:val>
                                        </p:tav>
                                      </p:tavLst>
                                    </p:anim>
                                    <p:anim calcmode="lin" valueType="num">
                                      <p:cBhvr>
                                        <p:cTn id="68" dur="500" fill="hold"/>
                                        <p:tgtEl>
                                          <p:spTgt spid="44"/>
                                        </p:tgtEl>
                                        <p:attrNameLst>
                                          <p:attrName>ppt_h</p:attrName>
                                        </p:attrNameLst>
                                      </p:cBhvr>
                                      <p:tavLst>
                                        <p:tav tm="0">
                                          <p:val>
                                            <p:fltVal val="0"/>
                                          </p:val>
                                        </p:tav>
                                        <p:tav tm="100000">
                                          <p:val>
                                            <p:strVal val="#ppt_h"/>
                                          </p:val>
                                        </p:tav>
                                      </p:tavLst>
                                    </p:anim>
                                    <p:animEffect transition="in" filter="fade">
                                      <p:cBhvr>
                                        <p:cTn id="69" dur="500"/>
                                        <p:tgtEl>
                                          <p:spTgt spid="44"/>
                                        </p:tgtEl>
                                      </p:cBhvr>
                                    </p:animEffect>
                                  </p:childTnLst>
                                </p:cTn>
                              </p:par>
                              <p:par>
                                <p:cTn id="70" presetID="53" presetClass="entr" presetSubtype="16" fill="hold" grpId="0" nodeType="withEffect">
                                  <p:stCondLst>
                                    <p:cond delay="1250"/>
                                  </p:stCondLst>
                                  <p:childTnLst>
                                    <p:set>
                                      <p:cBhvr>
                                        <p:cTn id="71" dur="1" fill="hold">
                                          <p:stCondLst>
                                            <p:cond delay="0"/>
                                          </p:stCondLst>
                                        </p:cTn>
                                        <p:tgtEl>
                                          <p:spTgt spid="45"/>
                                        </p:tgtEl>
                                        <p:attrNameLst>
                                          <p:attrName>style.visibility</p:attrName>
                                        </p:attrNameLst>
                                      </p:cBhvr>
                                      <p:to>
                                        <p:strVal val="visible"/>
                                      </p:to>
                                    </p:set>
                                    <p:anim calcmode="lin" valueType="num">
                                      <p:cBhvr>
                                        <p:cTn id="72" dur="500" fill="hold"/>
                                        <p:tgtEl>
                                          <p:spTgt spid="45"/>
                                        </p:tgtEl>
                                        <p:attrNameLst>
                                          <p:attrName>ppt_w</p:attrName>
                                        </p:attrNameLst>
                                      </p:cBhvr>
                                      <p:tavLst>
                                        <p:tav tm="0">
                                          <p:val>
                                            <p:fltVal val="0"/>
                                          </p:val>
                                        </p:tav>
                                        <p:tav tm="100000">
                                          <p:val>
                                            <p:strVal val="#ppt_w"/>
                                          </p:val>
                                        </p:tav>
                                      </p:tavLst>
                                    </p:anim>
                                    <p:anim calcmode="lin" valueType="num">
                                      <p:cBhvr>
                                        <p:cTn id="73" dur="500" fill="hold"/>
                                        <p:tgtEl>
                                          <p:spTgt spid="45"/>
                                        </p:tgtEl>
                                        <p:attrNameLst>
                                          <p:attrName>ppt_h</p:attrName>
                                        </p:attrNameLst>
                                      </p:cBhvr>
                                      <p:tavLst>
                                        <p:tav tm="0">
                                          <p:val>
                                            <p:fltVal val="0"/>
                                          </p:val>
                                        </p:tav>
                                        <p:tav tm="100000">
                                          <p:val>
                                            <p:strVal val="#ppt_h"/>
                                          </p:val>
                                        </p:tav>
                                      </p:tavLst>
                                    </p:anim>
                                    <p:animEffect transition="in" filter="fade">
                                      <p:cBhvr>
                                        <p:cTn id="74" dur="500"/>
                                        <p:tgtEl>
                                          <p:spTgt spid="45"/>
                                        </p:tgtEl>
                                      </p:cBhvr>
                                    </p:animEffect>
                                  </p:childTnLst>
                                </p:cTn>
                              </p:par>
                              <p:par>
                                <p:cTn id="75" presetID="53" presetClass="entr" presetSubtype="16" fill="hold" grpId="0" nodeType="withEffect">
                                  <p:stCondLst>
                                    <p:cond delay="1250"/>
                                  </p:stCondLst>
                                  <p:childTnLst>
                                    <p:set>
                                      <p:cBhvr>
                                        <p:cTn id="76" dur="1" fill="hold">
                                          <p:stCondLst>
                                            <p:cond delay="0"/>
                                          </p:stCondLst>
                                        </p:cTn>
                                        <p:tgtEl>
                                          <p:spTgt spid="46"/>
                                        </p:tgtEl>
                                        <p:attrNameLst>
                                          <p:attrName>style.visibility</p:attrName>
                                        </p:attrNameLst>
                                      </p:cBhvr>
                                      <p:to>
                                        <p:strVal val="visible"/>
                                      </p:to>
                                    </p:set>
                                    <p:anim calcmode="lin" valueType="num">
                                      <p:cBhvr>
                                        <p:cTn id="77" dur="500" fill="hold"/>
                                        <p:tgtEl>
                                          <p:spTgt spid="46"/>
                                        </p:tgtEl>
                                        <p:attrNameLst>
                                          <p:attrName>ppt_w</p:attrName>
                                        </p:attrNameLst>
                                      </p:cBhvr>
                                      <p:tavLst>
                                        <p:tav tm="0">
                                          <p:val>
                                            <p:fltVal val="0"/>
                                          </p:val>
                                        </p:tav>
                                        <p:tav tm="100000">
                                          <p:val>
                                            <p:strVal val="#ppt_w"/>
                                          </p:val>
                                        </p:tav>
                                      </p:tavLst>
                                    </p:anim>
                                    <p:anim calcmode="lin" valueType="num">
                                      <p:cBhvr>
                                        <p:cTn id="78" dur="500" fill="hold"/>
                                        <p:tgtEl>
                                          <p:spTgt spid="46"/>
                                        </p:tgtEl>
                                        <p:attrNameLst>
                                          <p:attrName>ppt_h</p:attrName>
                                        </p:attrNameLst>
                                      </p:cBhvr>
                                      <p:tavLst>
                                        <p:tav tm="0">
                                          <p:val>
                                            <p:fltVal val="0"/>
                                          </p:val>
                                        </p:tav>
                                        <p:tav tm="100000">
                                          <p:val>
                                            <p:strVal val="#ppt_h"/>
                                          </p:val>
                                        </p:tav>
                                      </p:tavLst>
                                    </p:anim>
                                    <p:animEffect transition="in" filter="fade">
                                      <p:cBhvr>
                                        <p:cTn id="79" dur="500"/>
                                        <p:tgtEl>
                                          <p:spTgt spid="46"/>
                                        </p:tgtEl>
                                      </p:cBhvr>
                                    </p:animEffect>
                                  </p:childTnLst>
                                </p:cTn>
                              </p:par>
                              <p:par>
                                <p:cTn id="80" presetID="53" presetClass="entr" presetSubtype="16" fill="hold" grpId="0" nodeType="withEffect">
                                  <p:stCondLst>
                                    <p:cond delay="1250"/>
                                  </p:stCondLst>
                                  <p:childTnLst>
                                    <p:set>
                                      <p:cBhvr>
                                        <p:cTn id="81" dur="1" fill="hold">
                                          <p:stCondLst>
                                            <p:cond delay="0"/>
                                          </p:stCondLst>
                                        </p:cTn>
                                        <p:tgtEl>
                                          <p:spTgt spid="47"/>
                                        </p:tgtEl>
                                        <p:attrNameLst>
                                          <p:attrName>style.visibility</p:attrName>
                                        </p:attrNameLst>
                                      </p:cBhvr>
                                      <p:to>
                                        <p:strVal val="visible"/>
                                      </p:to>
                                    </p:set>
                                    <p:anim calcmode="lin" valueType="num">
                                      <p:cBhvr>
                                        <p:cTn id="82" dur="500" fill="hold"/>
                                        <p:tgtEl>
                                          <p:spTgt spid="47"/>
                                        </p:tgtEl>
                                        <p:attrNameLst>
                                          <p:attrName>ppt_w</p:attrName>
                                        </p:attrNameLst>
                                      </p:cBhvr>
                                      <p:tavLst>
                                        <p:tav tm="0">
                                          <p:val>
                                            <p:fltVal val="0"/>
                                          </p:val>
                                        </p:tav>
                                        <p:tav tm="100000">
                                          <p:val>
                                            <p:strVal val="#ppt_w"/>
                                          </p:val>
                                        </p:tav>
                                      </p:tavLst>
                                    </p:anim>
                                    <p:anim calcmode="lin" valueType="num">
                                      <p:cBhvr>
                                        <p:cTn id="83" dur="500" fill="hold"/>
                                        <p:tgtEl>
                                          <p:spTgt spid="47"/>
                                        </p:tgtEl>
                                        <p:attrNameLst>
                                          <p:attrName>ppt_h</p:attrName>
                                        </p:attrNameLst>
                                      </p:cBhvr>
                                      <p:tavLst>
                                        <p:tav tm="0">
                                          <p:val>
                                            <p:fltVal val="0"/>
                                          </p:val>
                                        </p:tav>
                                        <p:tav tm="100000">
                                          <p:val>
                                            <p:strVal val="#ppt_h"/>
                                          </p:val>
                                        </p:tav>
                                      </p:tavLst>
                                    </p:anim>
                                    <p:animEffect transition="in" filter="fade">
                                      <p:cBhvr>
                                        <p:cTn id="84" dur="500"/>
                                        <p:tgtEl>
                                          <p:spTgt spid="47"/>
                                        </p:tgtEl>
                                      </p:cBhvr>
                                    </p:animEffect>
                                  </p:childTnLst>
                                </p:cTn>
                              </p:par>
                              <p:par>
                                <p:cTn id="85" presetID="53" presetClass="entr" presetSubtype="16" fill="hold" grpId="0" nodeType="withEffect">
                                  <p:stCondLst>
                                    <p:cond delay="1250"/>
                                  </p:stCondLst>
                                  <p:childTnLst>
                                    <p:set>
                                      <p:cBhvr>
                                        <p:cTn id="86" dur="1" fill="hold">
                                          <p:stCondLst>
                                            <p:cond delay="0"/>
                                          </p:stCondLst>
                                        </p:cTn>
                                        <p:tgtEl>
                                          <p:spTgt spid="48"/>
                                        </p:tgtEl>
                                        <p:attrNameLst>
                                          <p:attrName>style.visibility</p:attrName>
                                        </p:attrNameLst>
                                      </p:cBhvr>
                                      <p:to>
                                        <p:strVal val="visible"/>
                                      </p:to>
                                    </p:set>
                                    <p:anim calcmode="lin" valueType="num">
                                      <p:cBhvr>
                                        <p:cTn id="87" dur="500" fill="hold"/>
                                        <p:tgtEl>
                                          <p:spTgt spid="48"/>
                                        </p:tgtEl>
                                        <p:attrNameLst>
                                          <p:attrName>ppt_w</p:attrName>
                                        </p:attrNameLst>
                                      </p:cBhvr>
                                      <p:tavLst>
                                        <p:tav tm="0">
                                          <p:val>
                                            <p:fltVal val="0"/>
                                          </p:val>
                                        </p:tav>
                                        <p:tav tm="100000">
                                          <p:val>
                                            <p:strVal val="#ppt_w"/>
                                          </p:val>
                                        </p:tav>
                                      </p:tavLst>
                                    </p:anim>
                                    <p:anim calcmode="lin" valueType="num">
                                      <p:cBhvr>
                                        <p:cTn id="88" dur="500" fill="hold"/>
                                        <p:tgtEl>
                                          <p:spTgt spid="48"/>
                                        </p:tgtEl>
                                        <p:attrNameLst>
                                          <p:attrName>ppt_h</p:attrName>
                                        </p:attrNameLst>
                                      </p:cBhvr>
                                      <p:tavLst>
                                        <p:tav tm="0">
                                          <p:val>
                                            <p:fltVal val="0"/>
                                          </p:val>
                                        </p:tav>
                                        <p:tav tm="100000">
                                          <p:val>
                                            <p:strVal val="#ppt_h"/>
                                          </p:val>
                                        </p:tav>
                                      </p:tavLst>
                                    </p:anim>
                                    <p:animEffect transition="in" filter="fade">
                                      <p:cBhvr>
                                        <p:cTn id="89" dur="500"/>
                                        <p:tgtEl>
                                          <p:spTgt spid="48"/>
                                        </p:tgtEl>
                                      </p:cBhvr>
                                    </p:animEffect>
                                  </p:childTnLst>
                                </p:cTn>
                              </p:par>
                              <p:par>
                                <p:cTn id="90" presetID="53" presetClass="entr" presetSubtype="16" fill="hold" grpId="0" nodeType="withEffect">
                                  <p:stCondLst>
                                    <p:cond delay="1250"/>
                                  </p:stCondLst>
                                  <p:childTnLst>
                                    <p:set>
                                      <p:cBhvr>
                                        <p:cTn id="91" dur="1" fill="hold">
                                          <p:stCondLst>
                                            <p:cond delay="0"/>
                                          </p:stCondLst>
                                        </p:cTn>
                                        <p:tgtEl>
                                          <p:spTgt spid="49"/>
                                        </p:tgtEl>
                                        <p:attrNameLst>
                                          <p:attrName>style.visibility</p:attrName>
                                        </p:attrNameLst>
                                      </p:cBhvr>
                                      <p:to>
                                        <p:strVal val="visible"/>
                                      </p:to>
                                    </p:set>
                                    <p:anim calcmode="lin" valueType="num">
                                      <p:cBhvr>
                                        <p:cTn id="92" dur="500" fill="hold"/>
                                        <p:tgtEl>
                                          <p:spTgt spid="49"/>
                                        </p:tgtEl>
                                        <p:attrNameLst>
                                          <p:attrName>ppt_w</p:attrName>
                                        </p:attrNameLst>
                                      </p:cBhvr>
                                      <p:tavLst>
                                        <p:tav tm="0">
                                          <p:val>
                                            <p:fltVal val="0"/>
                                          </p:val>
                                        </p:tav>
                                        <p:tav tm="100000">
                                          <p:val>
                                            <p:strVal val="#ppt_w"/>
                                          </p:val>
                                        </p:tav>
                                      </p:tavLst>
                                    </p:anim>
                                    <p:anim calcmode="lin" valueType="num">
                                      <p:cBhvr>
                                        <p:cTn id="93" dur="500" fill="hold"/>
                                        <p:tgtEl>
                                          <p:spTgt spid="49"/>
                                        </p:tgtEl>
                                        <p:attrNameLst>
                                          <p:attrName>ppt_h</p:attrName>
                                        </p:attrNameLst>
                                      </p:cBhvr>
                                      <p:tavLst>
                                        <p:tav tm="0">
                                          <p:val>
                                            <p:fltVal val="0"/>
                                          </p:val>
                                        </p:tav>
                                        <p:tav tm="100000">
                                          <p:val>
                                            <p:strVal val="#ppt_h"/>
                                          </p:val>
                                        </p:tav>
                                      </p:tavLst>
                                    </p:anim>
                                    <p:animEffect transition="in" filter="fade">
                                      <p:cBhvr>
                                        <p:cTn id="94" dur="500"/>
                                        <p:tgtEl>
                                          <p:spTgt spid="49"/>
                                        </p:tgtEl>
                                      </p:cBhvr>
                                    </p:animEffect>
                                  </p:childTnLst>
                                </p:cTn>
                              </p:par>
                              <p:par>
                                <p:cTn id="95" presetID="53" presetClass="entr" presetSubtype="16" fill="hold" grpId="0" nodeType="withEffect">
                                  <p:stCondLst>
                                    <p:cond delay="1250"/>
                                  </p:stCondLst>
                                  <p:childTnLst>
                                    <p:set>
                                      <p:cBhvr>
                                        <p:cTn id="96" dur="1" fill="hold">
                                          <p:stCondLst>
                                            <p:cond delay="0"/>
                                          </p:stCondLst>
                                        </p:cTn>
                                        <p:tgtEl>
                                          <p:spTgt spid="50"/>
                                        </p:tgtEl>
                                        <p:attrNameLst>
                                          <p:attrName>style.visibility</p:attrName>
                                        </p:attrNameLst>
                                      </p:cBhvr>
                                      <p:to>
                                        <p:strVal val="visible"/>
                                      </p:to>
                                    </p:set>
                                    <p:anim calcmode="lin" valueType="num">
                                      <p:cBhvr>
                                        <p:cTn id="97" dur="500" fill="hold"/>
                                        <p:tgtEl>
                                          <p:spTgt spid="50"/>
                                        </p:tgtEl>
                                        <p:attrNameLst>
                                          <p:attrName>ppt_w</p:attrName>
                                        </p:attrNameLst>
                                      </p:cBhvr>
                                      <p:tavLst>
                                        <p:tav tm="0">
                                          <p:val>
                                            <p:fltVal val="0"/>
                                          </p:val>
                                        </p:tav>
                                        <p:tav tm="100000">
                                          <p:val>
                                            <p:strVal val="#ppt_w"/>
                                          </p:val>
                                        </p:tav>
                                      </p:tavLst>
                                    </p:anim>
                                    <p:anim calcmode="lin" valueType="num">
                                      <p:cBhvr>
                                        <p:cTn id="98" dur="500" fill="hold"/>
                                        <p:tgtEl>
                                          <p:spTgt spid="50"/>
                                        </p:tgtEl>
                                        <p:attrNameLst>
                                          <p:attrName>ppt_h</p:attrName>
                                        </p:attrNameLst>
                                      </p:cBhvr>
                                      <p:tavLst>
                                        <p:tav tm="0">
                                          <p:val>
                                            <p:fltVal val="0"/>
                                          </p:val>
                                        </p:tav>
                                        <p:tav tm="100000">
                                          <p:val>
                                            <p:strVal val="#ppt_h"/>
                                          </p:val>
                                        </p:tav>
                                      </p:tavLst>
                                    </p:anim>
                                    <p:animEffect transition="in" filter="fade">
                                      <p:cBhvr>
                                        <p:cTn id="99" dur="500"/>
                                        <p:tgtEl>
                                          <p:spTgt spid="50"/>
                                        </p:tgtEl>
                                      </p:cBhvr>
                                    </p:animEffect>
                                  </p:childTnLst>
                                </p:cTn>
                              </p:par>
                              <p:par>
                                <p:cTn id="100" presetID="53" presetClass="entr" presetSubtype="16" fill="hold" grpId="0" nodeType="withEffect">
                                  <p:stCondLst>
                                    <p:cond delay="1250"/>
                                  </p:stCondLst>
                                  <p:childTnLst>
                                    <p:set>
                                      <p:cBhvr>
                                        <p:cTn id="101" dur="1" fill="hold">
                                          <p:stCondLst>
                                            <p:cond delay="0"/>
                                          </p:stCondLst>
                                        </p:cTn>
                                        <p:tgtEl>
                                          <p:spTgt spid="51"/>
                                        </p:tgtEl>
                                        <p:attrNameLst>
                                          <p:attrName>style.visibility</p:attrName>
                                        </p:attrNameLst>
                                      </p:cBhvr>
                                      <p:to>
                                        <p:strVal val="visible"/>
                                      </p:to>
                                    </p:set>
                                    <p:anim calcmode="lin" valueType="num">
                                      <p:cBhvr>
                                        <p:cTn id="102" dur="500" fill="hold"/>
                                        <p:tgtEl>
                                          <p:spTgt spid="51"/>
                                        </p:tgtEl>
                                        <p:attrNameLst>
                                          <p:attrName>ppt_w</p:attrName>
                                        </p:attrNameLst>
                                      </p:cBhvr>
                                      <p:tavLst>
                                        <p:tav tm="0">
                                          <p:val>
                                            <p:fltVal val="0"/>
                                          </p:val>
                                        </p:tav>
                                        <p:tav tm="100000">
                                          <p:val>
                                            <p:strVal val="#ppt_w"/>
                                          </p:val>
                                        </p:tav>
                                      </p:tavLst>
                                    </p:anim>
                                    <p:anim calcmode="lin" valueType="num">
                                      <p:cBhvr>
                                        <p:cTn id="103" dur="500" fill="hold"/>
                                        <p:tgtEl>
                                          <p:spTgt spid="51"/>
                                        </p:tgtEl>
                                        <p:attrNameLst>
                                          <p:attrName>ppt_h</p:attrName>
                                        </p:attrNameLst>
                                      </p:cBhvr>
                                      <p:tavLst>
                                        <p:tav tm="0">
                                          <p:val>
                                            <p:fltVal val="0"/>
                                          </p:val>
                                        </p:tav>
                                        <p:tav tm="100000">
                                          <p:val>
                                            <p:strVal val="#ppt_h"/>
                                          </p:val>
                                        </p:tav>
                                      </p:tavLst>
                                    </p:anim>
                                    <p:animEffect transition="in" filter="fade">
                                      <p:cBhvr>
                                        <p:cTn id="104" dur="500"/>
                                        <p:tgtEl>
                                          <p:spTgt spid="51"/>
                                        </p:tgtEl>
                                      </p:cBhvr>
                                    </p:animEffect>
                                  </p:childTnLst>
                                </p:cTn>
                              </p:par>
                              <p:par>
                                <p:cTn id="105" presetID="53" presetClass="entr" presetSubtype="16" fill="hold" grpId="0" nodeType="withEffect">
                                  <p:stCondLst>
                                    <p:cond delay="125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125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childTnLst>
                          </p:cTn>
                        </p:par>
                        <p:par>
                          <p:cTn id="115" fill="hold">
                            <p:stCondLst>
                              <p:cond delay="6750"/>
                            </p:stCondLst>
                            <p:childTnLst>
                              <p:par>
                                <p:cTn id="116" presetID="2" presetClass="entr" presetSubtype="2" fill="hold" grpId="0" nodeType="afterEffect">
                                  <p:stCondLst>
                                    <p:cond delay="0"/>
                                  </p:stCondLst>
                                  <p:childTnLst>
                                    <p:set>
                                      <p:cBhvr>
                                        <p:cTn id="117" dur="1" fill="hold">
                                          <p:stCondLst>
                                            <p:cond delay="0"/>
                                          </p:stCondLst>
                                        </p:cTn>
                                        <p:tgtEl>
                                          <p:spTgt spid="71"/>
                                        </p:tgtEl>
                                        <p:attrNameLst>
                                          <p:attrName>style.visibility</p:attrName>
                                        </p:attrNameLst>
                                      </p:cBhvr>
                                      <p:to>
                                        <p:strVal val="visible"/>
                                      </p:to>
                                    </p:set>
                                    <p:anim calcmode="lin" valueType="num">
                                      <p:cBhvr additive="base">
                                        <p:cTn id="118" dur="300" fill="hold"/>
                                        <p:tgtEl>
                                          <p:spTgt spid="71"/>
                                        </p:tgtEl>
                                        <p:attrNameLst>
                                          <p:attrName>ppt_x</p:attrName>
                                        </p:attrNameLst>
                                      </p:cBhvr>
                                      <p:tavLst>
                                        <p:tav tm="0">
                                          <p:val>
                                            <p:strVal val="1+#ppt_w/2"/>
                                          </p:val>
                                        </p:tav>
                                        <p:tav tm="100000">
                                          <p:val>
                                            <p:strVal val="#ppt_x"/>
                                          </p:val>
                                        </p:tav>
                                      </p:tavLst>
                                    </p:anim>
                                    <p:anim calcmode="lin" valueType="num">
                                      <p:cBhvr additive="base">
                                        <p:cTn id="119" dur="300" fill="hold"/>
                                        <p:tgtEl>
                                          <p:spTgt spid="71"/>
                                        </p:tgtEl>
                                        <p:attrNameLst>
                                          <p:attrName>ppt_y</p:attrName>
                                        </p:attrNameLst>
                                      </p:cBhvr>
                                      <p:tavLst>
                                        <p:tav tm="0">
                                          <p:val>
                                            <p:strVal val="#ppt_y"/>
                                          </p:val>
                                        </p:tav>
                                        <p:tav tm="100000">
                                          <p:val>
                                            <p:strVal val="#ppt_y"/>
                                          </p:val>
                                        </p:tav>
                                      </p:tavLst>
                                    </p:anim>
                                  </p:childTnLst>
                                </p:cTn>
                              </p:par>
                            </p:childTnLst>
                          </p:cTn>
                        </p:par>
                        <p:par>
                          <p:cTn id="120" fill="hold">
                            <p:stCondLst>
                              <p:cond delay="7050"/>
                            </p:stCondLst>
                            <p:childTnLst>
                              <p:par>
                                <p:cTn id="121" presetID="2" presetClass="entr" presetSubtype="2" fill="hold" grpId="0" nodeType="afterEffect">
                                  <p:stCondLst>
                                    <p:cond delay="0"/>
                                  </p:stCondLst>
                                  <p:childTnLst>
                                    <p:set>
                                      <p:cBhvr>
                                        <p:cTn id="122" dur="1" fill="hold">
                                          <p:stCondLst>
                                            <p:cond delay="0"/>
                                          </p:stCondLst>
                                        </p:cTn>
                                        <p:tgtEl>
                                          <p:spTgt spid="70"/>
                                        </p:tgtEl>
                                        <p:attrNameLst>
                                          <p:attrName>style.visibility</p:attrName>
                                        </p:attrNameLst>
                                      </p:cBhvr>
                                      <p:to>
                                        <p:strVal val="visible"/>
                                      </p:to>
                                    </p:set>
                                    <p:anim calcmode="lin" valueType="num">
                                      <p:cBhvr additive="base">
                                        <p:cTn id="123" dur="300" fill="hold"/>
                                        <p:tgtEl>
                                          <p:spTgt spid="70"/>
                                        </p:tgtEl>
                                        <p:attrNameLst>
                                          <p:attrName>ppt_x</p:attrName>
                                        </p:attrNameLst>
                                      </p:cBhvr>
                                      <p:tavLst>
                                        <p:tav tm="0">
                                          <p:val>
                                            <p:strVal val="1+#ppt_w/2"/>
                                          </p:val>
                                        </p:tav>
                                        <p:tav tm="100000">
                                          <p:val>
                                            <p:strVal val="#ppt_x"/>
                                          </p:val>
                                        </p:tav>
                                      </p:tavLst>
                                    </p:anim>
                                    <p:anim calcmode="lin" valueType="num">
                                      <p:cBhvr additive="base">
                                        <p:cTn id="124" dur="300" fill="hold"/>
                                        <p:tgtEl>
                                          <p:spTgt spid="7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animBg="1"/>
      <p:bldP spid="24" grpId="0" animBg="1"/>
      <p:bldP spid="25" grpId="0" animBg="1"/>
      <p:bldP spid="26" grpId="0"/>
      <p:bldP spid="27" grpId="0"/>
      <p:bldP spid="28" grpId="0"/>
      <p:bldP spid="29" grpId="0"/>
      <p:bldP spid="40" grpId="0"/>
      <p:bldP spid="41" grpId="0"/>
      <p:bldP spid="44" grpId="0"/>
      <p:bldP spid="45" grpId="0"/>
      <p:bldP spid="46" grpId="0"/>
      <p:bldP spid="47" grpId="0"/>
      <p:bldP spid="48" grpId="0"/>
      <p:bldP spid="49" grpId="0"/>
      <p:bldP spid="50" grpId="0"/>
      <p:bldP spid="51" grpId="0"/>
      <p:bldP spid="52" grpId="0"/>
      <p:bldP spid="53" grpId="0"/>
      <p:bldP spid="70" grpId="0"/>
      <p:bldP spid="7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目标预测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OBJECTIVE TO PREDICT</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20" name="肘形连接符 19"/>
          <p:cNvCxnSpPr>
            <a:stCxn id="22" idx="6"/>
            <a:endCxn id="59" idx="2"/>
          </p:cNvCxnSpPr>
          <p:nvPr/>
        </p:nvCxnSpPr>
        <p:spPr>
          <a:xfrm>
            <a:off x="5089475" y="2088460"/>
            <a:ext cx="5170107"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333475" y="1710460"/>
            <a:ext cx="756000" cy="756000"/>
            <a:chOff x="4534974" y="2492893"/>
            <a:chExt cx="756000" cy="756000"/>
          </a:xfrm>
        </p:grpSpPr>
        <p:sp>
          <p:nvSpPr>
            <p:cNvPr id="22" name="椭圆 21"/>
            <p:cNvSpPr/>
            <p:nvPr/>
          </p:nvSpPr>
          <p:spPr>
            <a:xfrm>
              <a:off x="4534974" y="2492893"/>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4687974" y="2629656"/>
              <a:ext cx="450000" cy="434596"/>
              <a:chOff x="5512720" y="2152017"/>
              <a:chExt cx="583915" cy="496874"/>
            </a:xfrm>
          </p:grpSpPr>
          <p:sp>
            <p:nvSpPr>
              <p:cNvPr id="24"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25"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6" name="肘形连接符 25"/>
          <p:cNvCxnSpPr>
            <a:stCxn id="28" idx="6"/>
            <a:endCxn id="61" idx="2"/>
          </p:cNvCxnSpPr>
          <p:nvPr/>
        </p:nvCxnSpPr>
        <p:spPr>
          <a:xfrm>
            <a:off x="5089475" y="4275092"/>
            <a:ext cx="2702073"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333475" y="3897092"/>
            <a:ext cx="756000" cy="756000"/>
            <a:chOff x="4534974" y="4368345"/>
            <a:chExt cx="756000" cy="756000"/>
          </a:xfrm>
        </p:grpSpPr>
        <p:sp>
          <p:nvSpPr>
            <p:cNvPr id="28" name="椭圆 27"/>
            <p:cNvSpPr/>
            <p:nvPr/>
          </p:nvSpPr>
          <p:spPr>
            <a:xfrm>
              <a:off x="4534974" y="4368345"/>
              <a:ext cx="756000" cy="756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40" name="肘形连接符 39"/>
          <p:cNvCxnSpPr>
            <a:stCxn id="44" idx="6"/>
            <a:endCxn id="60" idx="2"/>
          </p:cNvCxnSpPr>
          <p:nvPr/>
        </p:nvCxnSpPr>
        <p:spPr>
          <a:xfrm>
            <a:off x="5089475" y="3181776"/>
            <a:ext cx="3936091"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4333475" y="2803776"/>
            <a:ext cx="756000" cy="756000"/>
            <a:chOff x="4534974" y="3430619"/>
            <a:chExt cx="756000" cy="756000"/>
          </a:xfrm>
        </p:grpSpPr>
        <p:sp>
          <p:nvSpPr>
            <p:cNvPr id="44" name="椭圆 43"/>
            <p:cNvSpPr/>
            <p:nvPr/>
          </p:nvSpPr>
          <p:spPr>
            <a:xfrm>
              <a:off x="4534974" y="3430619"/>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5" name="Group 92"/>
            <p:cNvGrpSpPr/>
            <p:nvPr/>
          </p:nvGrpSpPr>
          <p:grpSpPr>
            <a:xfrm>
              <a:off x="4688410" y="3660828"/>
              <a:ext cx="474528" cy="295582"/>
              <a:chOff x="5172076" y="1938338"/>
              <a:chExt cx="471488" cy="293688"/>
            </a:xfrm>
            <a:solidFill>
              <a:schemeClr val="bg1"/>
            </a:solidFill>
          </p:grpSpPr>
          <p:sp>
            <p:nvSpPr>
              <p:cNvPr id="46"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47" name="Rectangle 9"/>
              <p:cNvSpPr>
                <a:spLocks noChangeArrowheads="1"/>
              </p:cNvSpPr>
              <p:nvPr/>
            </p:nvSpPr>
            <p:spPr bwMode="auto">
              <a:xfrm>
                <a:off x="5235576" y="2001838"/>
                <a:ext cx="90488"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48" name="Rectangle 10"/>
              <p:cNvSpPr>
                <a:spLocks noChangeArrowheads="1"/>
              </p:cNvSpPr>
              <p:nvPr/>
            </p:nvSpPr>
            <p:spPr bwMode="auto">
              <a:xfrm>
                <a:off x="5341938" y="2001838"/>
                <a:ext cx="85725" cy="1666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49" name="直接连接符 48"/>
          <p:cNvCxnSpPr>
            <a:endCxn id="51" idx="6"/>
          </p:cNvCxnSpPr>
          <p:nvPr/>
        </p:nvCxnSpPr>
        <p:spPr>
          <a:xfrm flipH="1" flipV="1">
            <a:off x="5089475"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4333475" y="4990407"/>
            <a:ext cx="756000" cy="756000"/>
            <a:chOff x="4534974" y="5306072"/>
            <a:chExt cx="756000" cy="756000"/>
          </a:xfrm>
        </p:grpSpPr>
        <p:sp>
          <p:nvSpPr>
            <p:cNvPr id="51" name="椭圆 50"/>
            <p:cNvSpPr/>
            <p:nvPr/>
          </p:nvSpPr>
          <p:spPr>
            <a:xfrm>
              <a:off x="4534974" y="5306072"/>
              <a:ext cx="756000" cy="756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Group 9"/>
            <p:cNvGrpSpPr/>
            <p:nvPr/>
          </p:nvGrpSpPr>
          <p:grpSpPr>
            <a:xfrm>
              <a:off x="4659950" y="5504420"/>
              <a:ext cx="516045" cy="382660"/>
              <a:chOff x="4572000" y="3414713"/>
              <a:chExt cx="374651" cy="277813"/>
            </a:xfrm>
            <a:solidFill>
              <a:schemeClr val="bg1"/>
            </a:solidFill>
          </p:grpSpPr>
          <p:sp>
            <p:nvSpPr>
              <p:cNvPr id="53"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5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55" name="任意多边形 54"/>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0259582" y="3041430"/>
            <a:ext cx="288000" cy="28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9025566" y="4022849"/>
            <a:ext cx="288000" cy="28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791548" y="4662823"/>
            <a:ext cx="288000" cy="288000"/>
          </a:xfrm>
          <a:prstGeom prst="ellipse">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6179706" y="5229841"/>
            <a:ext cx="288000" cy="288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2976407" y="1631783"/>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4" name="矩形 63"/>
          <p:cNvSpPr/>
          <p:nvPr/>
        </p:nvSpPr>
        <p:spPr>
          <a:xfrm>
            <a:off x="1726544" y="2011760"/>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点击输入图表的描述说明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5" name="矩形 64"/>
          <p:cNvSpPr/>
          <p:nvPr/>
        </p:nvSpPr>
        <p:spPr>
          <a:xfrm>
            <a:off x="2976407" y="2733604"/>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6" name="矩形 65"/>
          <p:cNvSpPr/>
          <p:nvPr/>
        </p:nvSpPr>
        <p:spPr>
          <a:xfrm>
            <a:off x="1726544" y="3113581"/>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7" name="矩形 66"/>
          <p:cNvSpPr/>
          <p:nvPr/>
        </p:nvSpPr>
        <p:spPr>
          <a:xfrm>
            <a:off x="2976407" y="3835425"/>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68" name="矩形 67"/>
          <p:cNvSpPr/>
          <p:nvPr/>
        </p:nvSpPr>
        <p:spPr>
          <a:xfrm>
            <a:off x="1726544" y="4215402"/>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9" name="矩形 68"/>
          <p:cNvSpPr/>
          <p:nvPr/>
        </p:nvSpPr>
        <p:spPr>
          <a:xfrm>
            <a:off x="2976407" y="4937246"/>
            <a:ext cx="1313163" cy="430879"/>
          </a:xfrm>
          <a:prstGeom prst="rect">
            <a:avLst/>
          </a:prstGeom>
        </p:spPr>
        <p:txBody>
          <a:bodyPr wrap="none" lIns="91431" tIns="45716" rIns="91431" bIns="45716">
            <a:spAutoFit/>
          </a:bodyPr>
          <a:lstStyle/>
          <a:p>
            <a:pPr algn="r"/>
            <a:r>
              <a:rPr lang="zh-CN" altLang="en-US" sz="2200" b="1" dirty="0">
                <a:solidFill>
                  <a:srgbClr val="333333"/>
                </a:solidFill>
                <a:latin typeface="微软雅黑" pitchFamily="34" charset="-122"/>
                <a:ea typeface="微软雅黑" pitchFamily="34" charset="-122"/>
              </a:rPr>
              <a:t>添加标题</a:t>
            </a:r>
            <a:endParaRPr lang="en-US" altLang="zh-CN" sz="2200" b="1" dirty="0">
              <a:solidFill>
                <a:srgbClr val="333333"/>
              </a:solidFill>
              <a:latin typeface="微软雅黑" pitchFamily="34" charset="-122"/>
              <a:ea typeface="微软雅黑" pitchFamily="34" charset="-122"/>
            </a:endParaRPr>
          </a:p>
        </p:txBody>
      </p:sp>
      <p:sp>
        <p:nvSpPr>
          <p:cNvPr id="70" name="矩形 69"/>
          <p:cNvSpPr/>
          <p:nvPr/>
        </p:nvSpPr>
        <p:spPr>
          <a:xfrm>
            <a:off x="1726544" y="5317223"/>
            <a:ext cx="2563026" cy="523220"/>
          </a:xfrm>
          <a:prstGeom prst="rect">
            <a:avLst/>
          </a:prstGeom>
        </p:spPr>
        <p:txBody>
          <a:bodyPr wrap="square">
            <a:spAutoFit/>
          </a:bodyPr>
          <a:lstStyle/>
          <a:p>
            <a:pPr algn="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点击输入图表</a:t>
            </a:r>
            <a:r>
              <a:rPr lang="zh-CN" altLang="en-US" sz="1400" dirty="0">
                <a:solidFill>
                  <a:srgbClr val="333333"/>
                </a:solidFill>
                <a:latin typeface="微软雅黑" panose="020B0503020204020204" pitchFamily="34" charset="-122"/>
                <a:ea typeface="微软雅黑" panose="020B0503020204020204" pitchFamily="34" charset="-122"/>
                <a:sym typeface="微软雅黑" pitchFamily="34" charset="-122"/>
              </a:rPr>
              <a:t>的描述说明，点击输入图表的描述</a:t>
            </a:r>
            <a:r>
              <a:rPr lang="zh-CN" altLang="en-US" sz="1400" dirty="0" smtClean="0">
                <a:solidFill>
                  <a:srgbClr val="333333"/>
                </a:solidFill>
                <a:latin typeface="微软雅黑" panose="020B0503020204020204" pitchFamily="34" charset="-122"/>
                <a:ea typeface="微软雅黑" panose="020B0503020204020204" pitchFamily="34" charset="-122"/>
                <a:sym typeface="微软雅黑" pitchFamily="34" charset="-122"/>
              </a:rPr>
              <a:t>说明</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5" name="圆角矩形 84"/>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圆角矩形 85"/>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88"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89" name="圆角矩形 88"/>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1" name="圆角矩形 90"/>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3" name="圆角矩形 92"/>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95" name="圆角矩形 94"/>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9746867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wipe(down)">
                                      <p:cBhvr>
                                        <p:cTn id="7" dur="200"/>
                                        <p:tgtEl>
                                          <p:spTgt spid="5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down)">
                                      <p:cBhvr>
                                        <p:cTn id="10" dur="400"/>
                                        <p:tgtEl>
                                          <p:spTgt spid="5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wipe(down)">
                                      <p:cBhvr>
                                        <p:cTn id="13" dur="600"/>
                                        <p:tgtEl>
                                          <p:spTgt spid="5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5"/>
                                        </p:tgtEl>
                                        <p:attrNameLst>
                                          <p:attrName>style.visibility</p:attrName>
                                        </p:attrNameLst>
                                      </p:cBhvr>
                                      <p:to>
                                        <p:strVal val="visible"/>
                                      </p:to>
                                    </p:set>
                                    <p:animEffect transition="in" filter="wipe(down)">
                                      <p:cBhvr>
                                        <p:cTn id="16" dur="900"/>
                                        <p:tgtEl>
                                          <p:spTgt spid="55"/>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250"/>
                                        <p:tgtEl>
                                          <p:spTgt spid="62"/>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61"/>
                                        </p:tgtEl>
                                        <p:attrNameLst>
                                          <p:attrName>style.visibility</p:attrName>
                                        </p:attrNameLst>
                                      </p:cBhvr>
                                      <p:to>
                                        <p:strVal val="visible"/>
                                      </p:to>
                                    </p:set>
                                    <p:animEffect transition="in" filter="fade">
                                      <p:cBhvr>
                                        <p:cTn id="22" dur="250"/>
                                        <p:tgtEl>
                                          <p:spTgt spid="61"/>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250"/>
                                        <p:tgtEl>
                                          <p:spTgt spid="6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59"/>
                                        </p:tgtEl>
                                        <p:attrNameLst>
                                          <p:attrName>style.visibility</p:attrName>
                                        </p:attrNameLst>
                                      </p:cBhvr>
                                      <p:to>
                                        <p:strVal val="visible"/>
                                      </p:to>
                                    </p:set>
                                    <p:animEffect transition="in" filter="fade">
                                      <p:cBhvr>
                                        <p:cTn id="28" dur="250"/>
                                        <p:tgtEl>
                                          <p:spTgt spid="59"/>
                                        </p:tgtEl>
                                      </p:cBhvr>
                                    </p:animEffect>
                                  </p:childTnLst>
                                </p:cTn>
                              </p:par>
                            </p:childTnLst>
                          </p:cTn>
                        </p:par>
                        <p:par>
                          <p:cTn id="29" fill="hold">
                            <p:stCondLst>
                              <p:cond delay="1500"/>
                            </p:stCondLst>
                            <p:childTnLst>
                              <p:par>
                                <p:cTn id="30" presetID="26" presetClass="emph" presetSubtype="0" fill="hold" grpId="1" nodeType="afterEffect">
                                  <p:stCondLst>
                                    <p:cond delay="0"/>
                                  </p:stCondLst>
                                  <p:childTnLst>
                                    <p:animEffect transition="out" filter="fade">
                                      <p:cBhvr>
                                        <p:cTn id="31" dur="500" tmFilter="0, 0; .2, .5; .8, .5; 1, 0"/>
                                        <p:tgtEl>
                                          <p:spTgt spid="62"/>
                                        </p:tgtEl>
                                      </p:cBhvr>
                                    </p:animEffect>
                                    <p:animScale>
                                      <p:cBhvr>
                                        <p:cTn id="32" dur="250" autoRev="1" fill="hold"/>
                                        <p:tgtEl>
                                          <p:spTgt spid="62"/>
                                        </p:tgtEl>
                                      </p:cBhvr>
                                      <p:by x="105000" y="105000"/>
                                    </p:animScale>
                                  </p:childTnLst>
                                </p:cTn>
                              </p:par>
                            </p:childTnLst>
                          </p:cTn>
                        </p:par>
                        <p:par>
                          <p:cTn id="33" fill="hold">
                            <p:stCondLst>
                              <p:cond delay="2000"/>
                            </p:stCondLst>
                            <p:childTnLst>
                              <p:par>
                                <p:cTn id="34" presetID="22" presetClass="entr" presetSubtype="2" fill="hold"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wipe(right)">
                                      <p:cBhvr>
                                        <p:cTn id="36" dur="250"/>
                                        <p:tgtEl>
                                          <p:spTgt spid="49"/>
                                        </p:tgtEl>
                                      </p:cBhvr>
                                    </p:animEffect>
                                  </p:childTnLst>
                                </p:cTn>
                              </p:par>
                            </p:childTnLst>
                          </p:cTn>
                        </p:par>
                        <p:par>
                          <p:cTn id="37" fill="hold">
                            <p:stCondLst>
                              <p:cond delay="2250"/>
                            </p:stCondLst>
                            <p:childTnLst>
                              <p:par>
                                <p:cTn id="38" presetID="10" presetClass="entr" presetSubtype="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childTnLst>
                          </p:cTn>
                        </p:par>
                        <p:par>
                          <p:cTn id="41" fill="hold">
                            <p:stCondLst>
                              <p:cond delay="2750"/>
                            </p:stCondLst>
                            <p:childTnLst>
                              <p:par>
                                <p:cTn id="42" presetID="14" presetClass="entr" presetSubtype="10" fill="hold" grpId="0" nodeType="afterEffect">
                                  <p:stCondLst>
                                    <p:cond delay="0"/>
                                  </p:stCondLst>
                                  <p:childTnLst>
                                    <p:set>
                                      <p:cBhvr>
                                        <p:cTn id="43" dur="1" fill="hold">
                                          <p:stCondLst>
                                            <p:cond delay="0"/>
                                          </p:stCondLst>
                                        </p:cTn>
                                        <p:tgtEl>
                                          <p:spTgt spid="69"/>
                                        </p:tgtEl>
                                        <p:attrNameLst>
                                          <p:attrName>style.visibility</p:attrName>
                                        </p:attrNameLst>
                                      </p:cBhvr>
                                      <p:to>
                                        <p:strVal val="visible"/>
                                      </p:to>
                                    </p:set>
                                    <p:animEffect transition="in" filter="randombar(horizontal)">
                                      <p:cBhvr>
                                        <p:cTn id="44" dur="500"/>
                                        <p:tgtEl>
                                          <p:spTgt spid="69"/>
                                        </p:tgtEl>
                                      </p:cBhvr>
                                    </p:animEffect>
                                  </p:childTnLst>
                                </p:cTn>
                              </p:par>
                              <p:par>
                                <p:cTn id="45" presetID="14" presetClass="entr" presetSubtype="10"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randombar(horizontal)">
                                      <p:cBhvr>
                                        <p:cTn id="47" dur="500"/>
                                        <p:tgtEl>
                                          <p:spTgt spid="70"/>
                                        </p:tgtEl>
                                      </p:cBhvr>
                                    </p:animEffect>
                                  </p:childTnLst>
                                </p:cTn>
                              </p:par>
                            </p:childTnLst>
                          </p:cTn>
                        </p:par>
                        <p:par>
                          <p:cTn id="48" fill="hold">
                            <p:stCondLst>
                              <p:cond delay="3250"/>
                            </p:stCondLst>
                            <p:childTnLst>
                              <p:par>
                                <p:cTn id="49" presetID="26" presetClass="emph" presetSubtype="0" fill="hold" grpId="1" nodeType="afterEffect">
                                  <p:stCondLst>
                                    <p:cond delay="0"/>
                                  </p:stCondLst>
                                  <p:childTnLst>
                                    <p:animEffect transition="out" filter="fade">
                                      <p:cBhvr>
                                        <p:cTn id="50" dur="500" tmFilter="0, 0; .2, .5; .8, .5; 1, 0"/>
                                        <p:tgtEl>
                                          <p:spTgt spid="61"/>
                                        </p:tgtEl>
                                      </p:cBhvr>
                                    </p:animEffect>
                                    <p:animScale>
                                      <p:cBhvr>
                                        <p:cTn id="51" dur="250" autoRev="1" fill="hold"/>
                                        <p:tgtEl>
                                          <p:spTgt spid="61"/>
                                        </p:tgtEl>
                                      </p:cBhvr>
                                      <p:by x="105000" y="105000"/>
                                    </p:animScale>
                                  </p:childTnLst>
                                </p:cTn>
                              </p:par>
                            </p:childTnLst>
                          </p:cTn>
                        </p:par>
                        <p:par>
                          <p:cTn id="52" fill="hold">
                            <p:stCondLst>
                              <p:cond delay="3750"/>
                            </p:stCondLst>
                            <p:childTnLst>
                              <p:par>
                                <p:cTn id="53" presetID="22" presetClass="entr" presetSubtype="2"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right)">
                                      <p:cBhvr>
                                        <p:cTn id="55" dur="500"/>
                                        <p:tgtEl>
                                          <p:spTgt spid="26"/>
                                        </p:tgtEl>
                                      </p:cBhvr>
                                    </p:animEffect>
                                  </p:childTnLst>
                                </p:cTn>
                              </p:par>
                            </p:childTnLst>
                          </p:cTn>
                        </p:par>
                        <p:par>
                          <p:cTn id="56" fill="hold">
                            <p:stCondLst>
                              <p:cond delay="4250"/>
                            </p:stCondLst>
                            <p:childTnLst>
                              <p:par>
                                <p:cTn id="57" presetID="10" presetClass="entr" presetSubtype="0"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500"/>
                                        <p:tgtEl>
                                          <p:spTgt spid="27"/>
                                        </p:tgtEl>
                                      </p:cBhvr>
                                    </p:animEffect>
                                  </p:childTnLst>
                                </p:cTn>
                              </p:par>
                            </p:childTnLst>
                          </p:cTn>
                        </p:par>
                        <p:par>
                          <p:cTn id="60" fill="hold">
                            <p:stCondLst>
                              <p:cond delay="4750"/>
                            </p:stCondLst>
                            <p:childTnLst>
                              <p:par>
                                <p:cTn id="61" presetID="14" presetClass="entr" presetSubtype="10" fill="hold" grpId="0" nodeType="afterEffect">
                                  <p:stCondLst>
                                    <p:cond delay="0"/>
                                  </p:stCondLst>
                                  <p:childTnLst>
                                    <p:set>
                                      <p:cBhvr>
                                        <p:cTn id="62" dur="1" fill="hold">
                                          <p:stCondLst>
                                            <p:cond delay="0"/>
                                          </p:stCondLst>
                                        </p:cTn>
                                        <p:tgtEl>
                                          <p:spTgt spid="68"/>
                                        </p:tgtEl>
                                        <p:attrNameLst>
                                          <p:attrName>style.visibility</p:attrName>
                                        </p:attrNameLst>
                                      </p:cBhvr>
                                      <p:to>
                                        <p:strVal val="visible"/>
                                      </p:to>
                                    </p:set>
                                    <p:animEffect transition="in" filter="randombar(horizontal)">
                                      <p:cBhvr>
                                        <p:cTn id="63" dur="500"/>
                                        <p:tgtEl>
                                          <p:spTgt spid="68"/>
                                        </p:tgtEl>
                                      </p:cBhvr>
                                    </p:animEffect>
                                  </p:childTnLst>
                                </p:cTn>
                              </p:par>
                              <p:par>
                                <p:cTn id="64" presetID="14" presetClass="entr" presetSubtype="10" fill="hold" grpId="0" nodeType="withEffect">
                                  <p:stCondLst>
                                    <p:cond delay="0"/>
                                  </p:stCondLst>
                                  <p:childTnLst>
                                    <p:set>
                                      <p:cBhvr>
                                        <p:cTn id="65" dur="1" fill="hold">
                                          <p:stCondLst>
                                            <p:cond delay="0"/>
                                          </p:stCondLst>
                                        </p:cTn>
                                        <p:tgtEl>
                                          <p:spTgt spid="67"/>
                                        </p:tgtEl>
                                        <p:attrNameLst>
                                          <p:attrName>style.visibility</p:attrName>
                                        </p:attrNameLst>
                                      </p:cBhvr>
                                      <p:to>
                                        <p:strVal val="visible"/>
                                      </p:to>
                                    </p:set>
                                    <p:animEffect transition="in" filter="randombar(horizontal)">
                                      <p:cBhvr>
                                        <p:cTn id="66" dur="500"/>
                                        <p:tgtEl>
                                          <p:spTgt spid="67"/>
                                        </p:tgtEl>
                                      </p:cBhvr>
                                    </p:animEffect>
                                  </p:childTnLst>
                                </p:cTn>
                              </p:par>
                            </p:childTnLst>
                          </p:cTn>
                        </p:par>
                        <p:par>
                          <p:cTn id="67" fill="hold">
                            <p:stCondLst>
                              <p:cond delay="5250"/>
                            </p:stCondLst>
                            <p:childTnLst>
                              <p:par>
                                <p:cTn id="68" presetID="26" presetClass="emph" presetSubtype="0" fill="hold" grpId="1" nodeType="afterEffect">
                                  <p:stCondLst>
                                    <p:cond delay="0"/>
                                  </p:stCondLst>
                                  <p:childTnLst>
                                    <p:animEffect transition="out" filter="fade">
                                      <p:cBhvr>
                                        <p:cTn id="69" dur="500" tmFilter="0, 0; .2, .5; .8, .5; 1, 0"/>
                                        <p:tgtEl>
                                          <p:spTgt spid="60"/>
                                        </p:tgtEl>
                                      </p:cBhvr>
                                    </p:animEffect>
                                    <p:animScale>
                                      <p:cBhvr>
                                        <p:cTn id="70" dur="250" autoRev="1" fill="hold"/>
                                        <p:tgtEl>
                                          <p:spTgt spid="60"/>
                                        </p:tgtEl>
                                      </p:cBhvr>
                                      <p:by x="105000" y="105000"/>
                                    </p:animScale>
                                  </p:childTnLst>
                                </p:cTn>
                              </p:par>
                            </p:childTnLst>
                          </p:cTn>
                        </p:par>
                        <p:par>
                          <p:cTn id="71" fill="hold">
                            <p:stCondLst>
                              <p:cond delay="5750"/>
                            </p:stCondLst>
                            <p:childTnLst>
                              <p:par>
                                <p:cTn id="72" presetID="22" presetClass="entr" presetSubtype="2" fill="hold" nodeType="afterEffect">
                                  <p:stCondLst>
                                    <p:cond delay="0"/>
                                  </p:stCondLst>
                                  <p:childTnLst>
                                    <p:set>
                                      <p:cBhvr>
                                        <p:cTn id="73" dur="1" fill="hold">
                                          <p:stCondLst>
                                            <p:cond delay="0"/>
                                          </p:stCondLst>
                                        </p:cTn>
                                        <p:tgtEl>
                                          <p:spTgt spid="40"/>
                                        </p:tgtEl>
                                        <p:attrNameLst>
                                          <p:attrName>style.visibility</p:attrName>
                                        </p:attrNameLst>
                                      </p:cBhvr>
                                      <p:to>
                                        <p:strVal val="visible"/>
                                      </p:to>
                                    </p:set>
                                    <p:animEffect transition="in" filter="wipe(right)">
                                      <p:cBhvr>
                                        <p:cTn id="74" dur="600"/>
                                        <p:tgtEl>
                                          <p:spTgt spid="40"/>
                                        </p:tgtEl>
                                      </p:cBhvr>
                                    </p:animEffect>
                                  </p:childTnLst>
                                </p:cTn>
                              </p:par>
                            </p:childTnLst>
                          </p:cTn>
                        </p:par>
                        <p:par>
                          <p:cTn id="75" fill="hold">
                            <p:stCondLst>
                              <p:cond delay="6350"/>
                            </p:stCondLst>
                            <p:childTnLst>
                              <p:par>
                                <p:cTn id="76" presetID="10" presetClass="entr" presetSubtype="0" fill="hold" nodeType="after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500"/>
                                        <p:tgtEl>
                                          <p:spTgt spid="41"/>
                                        </p:tgtEl>
                                      </p:cBhvr>
                                    </p:animEffect>
                                  </p:childTnLst>
                                </p:cTn>
                              </p:par>
                            </p:childTnLst>
                          </p:cTn>
                        </p:par>
                        <p:par>
                          <p:cTn id="79" fill="hold">
                            <p:stCondLst>
                              <p:cond delay="6850"/>
                            </p:stCondLst>
                            <p:childTnLst>
                              <p:par>
                                <p:cTn id="80" presetID="14" presetClass="entr" presetSubtype="10" fill="hold" grpId="0" nodeType="afterEffect">
                                  <p:stCondLst>
                                    <p:cond delay="0"/>
                                  </p:stCondLst>
                                  <p:childTnLst>
                                    <p:set>
                                      <p:cBhvr>
                                        <p:cTn id="81" dur="1" fill="hold">
                                          <p:stCondLst>
                                            <p:cond delay="0"/>
                                          </p:stCondLst>
                                        </p:cTn>
                                        <p:tgtEl>
                                          <p:spTgt spid="65"/>
                                        </p:tgtEl>
                                        <p:attrNameLst>
                                          <p:attrName>style.visibility</p:attrName>
                                        </p:attrNameLst>
                                      </p:cBhvr>
                                      <p:to>
                                        <p:strVal val="visible"/>
                                      </p:to>
                                    </p:set>
                                    <p:animEffect transition="in" filter="randombar(horizontal)">
                                      <p:cBhvr>
                                        <p:cTn id="82" dur="500"/>
                                        <p:tgtEl>
                                          <p:spTgt spid="65"/>
                                        </p:tgtEl>
                                      </p:cBhvr>
                                    </p:animEffect>
                                  </p:childTnLst>
                                </p:cTn>
                              </p:par>
                              <p:par>
                                <p:cTn id="83" presetID="14" presetClass="entr" presetSubtype="10" fill="hold" grpId="0" nodeType="withEffect">
                                  <p:stCondLst>
                                    <p:cond delay="0"/>
                                  </p:stCondLst>
                                  <p:childTnLst>
                                    <p:set>
                                      <p:cBhvr>
                                        <p:cTn id="84" dur="1" fill="hold">
                                          <p:stCondLst>
                                            <p:cond delay="0"/>
                                          </p:stCondLst>
                                        </p:cTn>
                                        <p:tgtEl>
                                          <p:spTgt spid="66"/>
                                        </p:tgtEl>
                                        <p:attrNameLst>
                                          <p:attrName>style.visibility</p:attrName>
                                        </p:attrNameLst>
                                      </p:cBhvr>
                                      <p:to>
                                        <p:strVal val="visible"/>
                                      </p:to>
                                    </p:set>
                                    <p:animEffect transition="in" filter="randombar(horizontal)">
                                      <p:cBhvr>
                                        <p:cTn id="85" dur="500"/>
                                        <p:tgtEl>
                                          <p:spTgt spid="66"/>
                                        </p:tgtEl>
                                      </p:cBhvr>
                                    </p:animEffect>
                                  </p:childTnLst>
                                </p:cTn>
                              </p:par>
                            </p:childTnLst>
                          </p:cTn>
                        </p:par>
                        <p:par>
                          <p:cTn id="86" fill="hold">
                            <p:stCondLst>
                              <p:cond delay="7350"/>
                            </p:stCondLst>
                            <p:childTnLst>
                              <p:par>
                                <p:cTn id="87" presetID="26" presetClass="emph" presetSubtype="0" fill="hold" grpId="1" nodeType="afterEffect">
                                  <p:stCondLst>
                                    <p:cond delay="0"/>
                                  </p:stCondLst>
                                  <p:childTnLst>
                                    <p:animEffect transition="out" filter="fade">
                                      <p:cBhvr>
                                        <p:cTn id="88" dur="500" tmFilter="0, 0; .2, .5; .8, .5; 1, 0"/>
                                        <p:tgtEl>
                                          <p:spTgt spid="59"/>
                                        </p:tgtEl>
                                      </p:cBhvr>
                                    </p:animEffect>
                                    <p:animScale>
                                      <p:cBhvr>
                                        <p:cTn id="89" dur="250" autoRev="1" fill="hold"/>
                                        <p:tgtEl>
                                          <p:spTgt spid="59"/>
                                        </p:tgtEl>
                                      </p:cBhvr>
                                      <p:by x="105000" y="105000"/>
                                    </p:animScale>
                                  </p:childTnLst>
                                </p:cTn>
                              </p:par>
                            </p:childTnLst>
                          </p:cTn>
                        </p:par>
                        <p:par>
                          <p:cTn id="90" fill="hold">
                            <p:stCondLst>
                              <p:cond delay="7850"/>
                            </p:stCondLst>
                            <p:childTnLst>
                              <p:par>
                                <p:cTn id="91" presetID="22" presetClass="entr" presetSubtype="2" fill="hold" nodeType="after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right)">
                                      <p:cBhvr>
                                        <p:cTn id="93" dur="750"/>
                                        <p:tgtEl>
                                          <p:spTgt spid="20"/>
                                        </p:tgtEl>
                                      </p:cBhvr>
                                    </p:animEffect>
                                  </p:childTnLst>
                                </p:cTn>
                              </p:par>
                            </p:childTnLst>
                          </p:cTn>
                        </p:par>
                        <p:par>
                          <p:cTn id="94" fill="hold">
                            <p:stCondLst>
                              <p:cond delay="8600"/>
                            </p:stCondLst>
                            <p:childTnLst>
                              <p:par>
                                <p:cTn id="95" presetID="10" presetClass="entr" presetSubtype="0" fill="hold"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500"/>
                                        <p:tgtEl>
                                          <p:spTgt spid="21"/>
                                        </p:tgtEl>
                                      </p:cBhvr>
                                    </p:animEffect>
                                  </p:childTnLst>
                                </p:cTn>
                              </p:par>
                            </p:childTnLst>
                          </p:cTn>
                        </p:par>
                        <p:par>
                          <p:cTn id="98" fill="hold">
                            <p:stCondLst>
                              <p:cond delay="9100"/>
                            </p:stCondLst>
                            <p:childTnLst>
                              <p:par>
                                <p:cTn id="99" presetID="14" presetClass="entr" presetSubtype="10" fill="hold" grpId="0" nodeType="afterEffect">
                                  <p:stCondLst>
                                    <p:cond delay="0"/>
                                  </p:stCondLst>
                                  <p:childTnLst>
                                    <p:set>
                                      <p:cBhvr>
                                        <p:cTn id="100" dur="1" fill="hold">
                                          <p:stCondLst>
                                            <p:cond delay="0"/>
                                          </p:stCondLst>
                                        </p:cTn>
                                        <p:tgtEl>
                                          <p:spTgt spid="63"/>
                                        </p:tgtEl>
                                        <p:attrNameLst>
                                          <p:attrName>style.visibility</p:attrName>
                                        </p:attrNameLst>
                                      </p:cBhvr>
                                      <p:to>
                                        <p:strVal val="visible"/>
                                      </p:to>
                                    </p:set>
                                    <p:animEffect transition="in" filter="randombar(horizontal)">
                                      <p:cBhvr>
                                        <p:cTn id="101" dur="500"/>
                                        <p:tgtEl>
                                          <p:spTgt spid="63"/>
                                        </p:tgtEl>
                                      </p:cBhvr>
                                    </p:animEffect>
                                  </p:childTnLst>
                                </p:cTn>
                              </p:par>
                              <p:par>
                                <p:cTn id="102" presetID="14" presetClass="entr" presetSubtype="10" fill="hold" grpId="0" nodeType="with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randombar(horizontal)">
                                      <p:cBhvr>
                                        <p:cTn id="104"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animBg="1"/>
      <p:bldP spid="59" grpId="0" animBg="1"/>
      <p:bldP spid="59" grpId="1" animBg="1"/>
      <p:bldP spid="60" grpId="0" animBg="1"/>
      <p:bldP spid="60" grpId="1" animBg="1"/>
      <p:bldP spid="61" grpId="0" animBg="1"/>
      <p:bldP spid="61" grpId="1" animBg="1"/>
      <p:bldP spid="62" grpId="0" animBg="1"/>
      <p:bldP spid="62" grpId="1" animBg="1"/>
      <p:bldP spid="63" grpId="0"/>
      <p:bldP spid="64" grpId="0"/>
      <p:bldP spid="65" grpId="0"/>
      <p:bldP spid="66" grpId="0"/>
      <p:bldP spid="67" grpId="0"/>
      <p:bldP spid="68" grpId="0"/>
      <p:bldP spid="69" grpId="0"/>
      <p:bldP spid="7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0"/>
            <a:ext cx="7992889" cy="44147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保障措施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SAFEGUARD MEASURES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3654489" y="1771249"/>
            <a:ext cx="2877871" cy="363241"/>
            <a:chOff x="3249264" y="1751685"/>
            <a:chExt cx="2994025" cy="363240"/>
          </a:xfrm>
        </p:grpSpPr>
        <p:grpSp>
          <p:nvGrpSpPr>
            <p:cNvPr id="21"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60" y="1751685"/>
              <a:ext cx="673754" cy="363240"/>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25" name="组合 24"/>
          <p:cNvGrpSpPr/>
          <p:nvPr/>
        </p:nvGrpSpPr>
        <p:grpSpPr>
          <a:xfrm>
            <a:off x="3649494" y="2182315"/>
            <a:ext cx="2877871" cy="363241"/>
            <a:chOff x="3249264" y="2162753"/>
            <a:chExt cx="2994025" cy="363241"/>
          </a:xfrm>
        </p:grpSpPr>
        <p:grpSp>
          <p:nvGrpSpPr>
            <p:cNvPr id="26"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1" y="2162753"/>
              <a:ext cx="673754" cy="363241"/>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0" name="组合 39"/>
          <p:cNvGrpSpPr/>
          <p:nvPr/>
        </p:nvGrpSpPr>
        <p:grpSpPr>
          <a:xfrm>
            <a:off x="3649494" y="3952503"/>
            <a:ext cx="2894725" cy="363241"/>
            <a:chOff x="3244272" y="3932941"/>
            <a:chExt cx="3011560" cy="363240"/>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3" y="3932941"/>
              <a:ext cx="907694" cy="363240"/>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6" name="组合 45"/>
          <p:cNvGrpSpPr/>
          <p:nvPr/>
        </p:nvGrpSpPr>
        <p:grpSpPr>
          <a:xfrm>
            <a:off x="3649499" y="4344534"/>
            <a:ext cx="2891825" cy="363241"/>
            <a:chOff x="3244272" y="4324968"/>
            <a:chExt cx="3008542" cy="363239"/>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8"/>
              <a:ext cx="673754" cy="363239"/>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50" name="组合 49"/>
          <p:cNvGrpSpPr/>
          <p:nvPr/>
        </p:nvGrpSpPr>
        <p:grpSpPr>
          <a:xfrm>
            <a:off x="1689156" y="1467240"/>
            <a:ext cx="2158455" cy="2196000"/>
            <a:chOff x="471707" y="1675770"/>
            <a:chExt cx="2158455" cy="2196000"/>
          </a:xfrm>
          <a:solidFill>
            <a:srgbClr val="E62A2A"/>
          </a:solidFill>
        </p:grpSpPr>
        <p:grpSp>
          <p:nvGrpSpPr>
            <p:cNvPr id="51" name="组合 50"/>
            <p:cNvGrpSpPr>
              <a:grpSpLocks noChangeAspect="1"/>
            </p:cNvGrpSpPr>
            <p:nvPr/>
          </p:nvGrpSpPr>
          <p:grpSpPr>
            <a:xfrm>
              <a:off x="471707" y="1675770"/>
              <a:ext cx="2158455" cy="2196000"/>
              <a:chOff x="5397500" y="5734050"/>
              <a:chExt cx="365125" cy="371476"/>
            </a:xfrm>
            <a:grpFill/>
          </p:grpSpPr>
          <p:sp>
            <p:nvSpPr>
              <p:cNvPr id="55"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52"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a:spLocks/>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58" name="组合 57"/>
          <p:cNvGrpSpPr/>
          <p:nvPr/>
        </p:nvGrpSpPr>
        <p:grpSpPr>
          <a:xfrm>
            <a:off x="1699231" y="3681272"/>
            <a:ext cx="2158455" cy="2196000"/>
            <a:chOff x="478903" y="4355475"/>
            <a:chExt cx="2158455" cy="2196000"/>
          </a:xfrm>
          <a:solidFill>
            <a:srgbClr val="C00000"/>
          </a:solidFill>
        </p:grpSpPr>
        <p:grpSp>
          <p:nvGrpSpPr>
            <p:cNvPr id="59" name="组合 58"/>
            <p:cNvGrpSpPr>
              <a:grpSpLocks noChangeAspect="1"/>
            </p:cNvGrpSpPr>
            <p:nvPr/>
          </p:nvGrpSpPr>
          <p:grpSpPr>
            <a:xfrm>
              <a:off x="1795203" y="4733013"/>
              <a:ext cx="366333" cy="576000"/>
              <a:chOff x="2257888" y="5547128"/>
              <a:chExt cx="137373" cy="216000"/>
            </a:xfrm>
            <a:grpFill/>
          </p:grpSpPr>
          <p:sp>
            <p:nvSpPr>
              <p:cNvPr id="64" name="Freeform 69"/>
              <p:cNvSpPr>
                <a:spLocks/>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a:spLocks/>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a:grpSpLocks noChangeAspect="1"/>
            </p:cNvGrpSpPr>
            <p:nvPr/>
          </p:nvGrpSpPr>
          <p:grpSpPr>
            <a:xfrm>
              <a:off x="478903" y="4355475"/>
              <a:ext cx="2158455" cy="2196000"/>
              <a:chOff x="5397500" y="5734050"/>
              <a:chExt cx="365125" cy="371476"/>
            </a:xfrm>
            <a:grpFill/>
          </p:grpSpPr>
          <p:sp>
            <p:nvSpPr>
              <p:cNvPr id="61" name="Freeform 288"/>
              <p:cNvSpPr>
                <a:spLocks/>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a:spLocks/>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747322" y="1369576"/>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3731559" y="2551649"/>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68" name="矩形 67"/>
          <p:cNvSpPr/>
          <p:nvPr/>
        </p:nvSpPr>
        <p:spPr>
          <a:xfrm>
            <a:off x="3747322" y="3574958"/>
            <a:ext cx="1210570" cy="400101"/>
          </a:xfrm>
          <a:prstGeom prst="rect">
            <a:avLst/>
          </a:prstGeom>
        </p:spPr>
        <p:txBody>
          <a:bodyPr wrap="none" lIns="91431" tIns="45716" rIns="91431" bIns="45716">
            <a:spAutoFit/>
          </a:bodyPr>
          <a:lstStyle/>
          <a:p>
            <a:r>
              <a:rPr lang="zh-CN" altLang="en-US" sz="2000"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731559" y="4741267"/>
            <a:ext cx="2812663" cy="535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65000"/>
                    <a:lumOff val="35000"/>
                  </a:schemeClr>
                </a:solidFill>
                <a:sym typeface="微软雅黑" pitchFamily="34" charset="-122"/>
              </a:rPr>
              <a:t>在此录入上述图表的描述说明，在此录入上述图表的描述说明。</a:t>
            </a:r>
          </a:p>
        </p:txBody>
      </p:sp>
      <p:sp>
        <p:nvSpPr>
          <p:cNvPr id="70" name="矩形 69"/>
          <p:cNvSpPr/>
          <p:nvPr/>
        </p:nvSpPr>
        <p:spPr>
          <a:xfrm>
            <a:off x="7089756" y="1389606"/>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465740" y="129756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72" name="矩形 47"/>
          <p:cNvSpPr>
            <a:spLocks noChangeArrowheads="1"/>
          </p:cNvSpPr>
          <p:nvPr/>
        </p:nvSpPr>
        <p:spPr bwMode="auto">
          <a:xfrm>
            <a:off x="7465739" y="166251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73" name="直接连接符 72"/>
          <p:cNvCxnSpPr/>
          <p:nvPr/>
        </p:nvCxnSpPr>
        <p:spPr>
          <a:xfrm>
            <a:off x="7197768" y="1605630"/>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7089756" y="2593712"/>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465740" y="2483472"/>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76" name="矩形 47"/>
          <p:cNvSpPr>
            <a:spLocks noChangeArrowheads="1"/>
          </p:cNvSpPr>
          <p:nvPr/>
        </p:nvSpPr>
        <p:spPr bwMode="auto">
          <a:xfrm>
            <a:off x="7465739" y="2848418"/>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77" name="直接连接符 76"/>
          <p:cNvCxnSpPr/>
          <p:nvPr/>
        </p:nvCxnSpPr>
        <p:spPr>
          <a:xfrm>
            <a:off x="7197768" y="2809736"/>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089756" y="3797818"/>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465740" y="370760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84" name="矩形 83"/>
          <p:cNvSpPr>
            <a:spLocks noChangeArrowheads="1"/>
          </p:cNvSpPr>
          <p:nvPr/>
        </p:nvSpPr>
        <p:spPr bwMode="auto">
          <a:xfrm>
            <a:off x="7465739" y="407255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cxnSp>
        <p:nvCxnSpPr>
          <p:cNvPr id="85" name="直接连接符 84"/>
          <p:cNvCxnSpPr/>
          <p:nvPr/>
        </p:nvCxnSpPr>
        <p:spPr>
          <a:xfrm>
            <a:off x="7197768" y="3981894"/>
            <a:ext cx="0" cy="988082"/>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7089756" y="4908535"/>
            <a:ext cx="216024" cy="216024"/>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465740" y="4787728"/>
            <a:ext cx="1210570" cy="400101"/>
          </a:xfrm>
          <a:prstGeom prst="rect">
            <a:avLst/>
          </a:prstGeom>
        </p:spPr>
        <p:txBody>
          <a:bodyPr wrap="none" lIns="91431" tIns="45716" rIns="91431" bIns="45716">
            <a:spAutoFit/>
          </a:bodyPr>
          <a:lstStyle/>
          <a:p>
            <a:r>
              <a:rPr lang="zh-CN" altLang="en-US" sz="2000" b="1" dirty="0" smtClean="0">
                <a:solidFill>
                  <a:srgbClr val="2C3637"/>
                </a:solidFill>
                <a:latin typeface="微软雅黑" pitchFamily="34" charset="-122"/>
                <a:ea typeface="微软雅黑" pitchFamily="34" charset="-122"/>
              </a:rPr>
              <a:t>输入标题</a:t>
            </a:r>
            <a:endParaRPr lang="en-US" altLang="zh-CN" sz="2000" b="1" dirty="0">
              <a:solidFill>
                <a:srgbClr val="2C3637"/>
              </a:solidFill>
              <a:latin typeface="微软雅黑" pitchFamily="34" charset="-122"/>
              <a:ea typeface="微软雅黑" pitchFamily="34" charset="-122"/>
            </a:endParaRPr>
          </a:p>
        </p:txBody>
      </p:sp>
      <p:sp>
        <p:nvSpPr>
          <p:cNvPr id="88" name="矩形 87"/>
          <p:cNvSpPr>
            <a:spLocks noChangeArrowheads="1"/>
          </p:cNvSpPr>
          <p:nvPr/>
        </p:nvSpPr>
        <p:spPr bwMode="auto">
          <a:xfrm>
            <a:off x="7465739" y="5152674"/>
            <a:ext cx="3456384"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rgbClr val="2C3637"/>
                </a:solidFill>
                <a:sym typeface="微软雅黑" pitchFamily="34" charset="-122"/>
              </a:rPr>
              <a:t>在此录入上述图表的综合描述说明，在此录入上述图表的综合描述说明。</a:t>
            </a:r>
          </a:p>
        </p:txBody>
      </p:sp>
      <p:sp>
        <p:nvSpPr>
          <p:cNvPr id="99" name="圆角矩形 98"/>
          <p:cNvSpPr/>
          <p:nvPr/>
        </p:nvSpPr>
        <p:spPr>
          <a:xfrm>
            <a:off x="-239117" y="2517059"/>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圆角矩形 99"/>
          <p:cNvSpPr/>
          <p:nvPr/>
        </p:nvSpPr>
        <p:spPr>
          <a:xfrm>
            <a:off x="-383132" y="1285143"/>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标题 4"/>
          <p:cNvSpPr txBox="1">
            <a:spLocks/>
          </p:cNvSpPr>
          <p:nvPr/>
        </p:nvSpPr>
        <p:spPr>
          <a:xfrm>
            <a:off x="48915" y="2538289"/>
            <a:ext cx="1728192"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102" name="标题 4"/>
          <p:cNvSpPr txBox="1">
            <a:spLocks/>
          </p:cNvSpPr>
          <p:nvPr/>
        </p:nvSpPr>
        <p:spPr>
          <a:xfrm>
            <a:off x="48916" y="1285143"/>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3" name="圆角矩形 102"/>
          <p:cNvSpPr/>
          <p:nvPr/>
        </p:nvSpPr>
        <p:spPr>
          <a:xfrm>
            <a:off x="-383133" y="159820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标题 4"/>
          <p:cNvSpPr txBox="1">
            <a:spLocks/>
          </p:cNvSpPr>
          <p:nvPr/>
        </p:nvSpPr>
        <p:spPr>
          <a:xfrm>
            <a:off x="48915" y="159820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5" name="圆角矩形 104"/>
          <p:cNvSpPr/>
          <p:nvPr/>
        </p:nvSpPr>
        <p:spPr>
          <a:xfrm>
            <a:off x="-383133" y="190287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标题 4"/>
          <p:cNvSpPr txBox="1">
            <a:spLocks/>
          </p:cNvSpPr>
          <p:nvPr/>
        </p:nvSpPr>
        <p:spPr>
          <a:xfrm>
            <a:off x="48915" y="190287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7" name="圆角矩形 106"/>
          <p:cNvSpPr/>
          <p:nvPr/>
        </p:nvSpPr>
        <p:spPr>
          <a:xfrm>
            <a:off x="-383134" y="2210920"/>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标题 4"/>
          <p:cNvSpPr txBox="1">
            <a:spLocks/>
          </p:cNvSpPr>
          <p:nvPr/>
        </p:nvSpPr>
        <p:spPr>
          <a:xfrm>
            <a:off x="48914" y="2210920"/>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09" name="圆角矩形 108"/>
          <p:cNvSpPr/>
          <p:nvPr/>
        </p:nvSpPr>
        <p:spPr>
          <a:xfrm>
            <a:off x="11750215"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标题 4"/>
          <p:cNvSpPr txBox="1">
            <a:spLocks/>
          </p:cNvSpPr>
          <p:nvPr/>
        </p:nvSpPr>
        <p:spPr>
          <a:xfrm>
            <a:off x="11786219"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38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71679180"/>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50"/>
                                        </p:tgtEl>
                                        <p:attrNameLst>
                                          <p:attrName>style.visibility</p:attrName>
                                        </p:attrNameLst>
                                      </p:cBhvr>
                                      <p:to>
                                        <p:strVal val="visible"/>
                                      </p:to>
                                    </p:set>
                                    <p:anim calcmode="lin" valueType="num">
                                      <p:cBhvr>
                                        <p:cTn id="7" dur="350" fill="hold"/>
                                        <p:tgtEl>
                                          <p:spTgt spid="50"/>
                                        </p:tgtEl>
                                        <p:attrNameLst>
                                          <p:attrName>ppt_w</p:attrName>
                                        </p:attrNameLst>
                                      </p:cBhvr>
                                      <p:tavLst>
                                        <p:tav tm="0">
                                          <p:val>
                                            <p:fltVal val="0"/>
                                          </p:val>
                                        </p:tav>
                                        <p:tav tm="100000">
                                          <p:val>
                                            <p:strVal val="#ppt_w"/>
                                          </p:val>
                                        </p:tav>
                                      </p:tavLst>
                                    </p:anim>
                                    <p:anim calcmode="lin" valueType="num">
                                      <p:cBhvr>
                                        <p:cTn id="8" dur="350" fill="hold"/>
                                        <p:tgtEl>
                                          <p:spTgt spid="50"/>
                                        </p:tgtEl>
                                        <p:attrNameLst>
                                          <p:attrName>ppt_h</p:attrName>
                                        </p:attrNameLst>
                                      </p:cBhvr>
                                      <p:tavLst>
                                        <p:tav tm="0">
                                          <p:val>
                                            <p:fltVal val="0"/>
                                          </p:val>
                                        </p:tav>
                                        <p:tav tm="100000">
                                          <p:val>
                                            <p:strVal val="#ppt_h"/>
                                          </p:val>
                                        </p:tav>
                                      </p:tavLst>
                                    </p:anim>
                                    <p:animEffect transition="in" filter="fade">
                                      <p:cBhvr>
                                        <p:cTn id="9" dur="350"/>
                                        <p:tgtEl>
                                          <p:spTgt spid="50"/>
                                        </p:tgtEl>
                                      </p:cBhvr>
                                    </p:animEffect>
                                  </p:childTnLst>
                                </p:cTn>
                              </p:par>
                              <p:par>
                                <p:cTn id="10" presetID="22" presetClass="entr" presetSubtype="8" fill="hold" nodeType="withEffect">
                                  <p:stCondLst>
                                    <p:cond delay="100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par>
                                <p:cTn id="13" presetID="22" presetClass="entr" presetSubtype="8" fill="hold" nodeType="withEffect">
                                  <p:stCondLst>
                                    <p:cond delay="1900"/>
                                  </p:stCondLst>
                                  <p:childTnLst>
                                    <p:set>
                                      <p:cBhvr>
                                        <p:cTn id="14" dur="1" fill="hold">
                                          <p:stCondLst>
                                            <p:cond delay="0"/>
                                          </p:stCondLst>
                                        </p:cTn>
                                        <p:tgtEl>
                                          <p:spTgt spid="25"/>
                                        </p:tgtEl>
                                        <p:attrNameLst>
                                          <p:attrName>style.visibility</p:attrName>
                                        </p:attrNameLst>
                                      </p:cBhvr>
                                      <p:to>
                                        <p:strVal val="visible"/>
                                      </p:to>
                                    </p:set>
                                    <p:animEffect transition="in" filter="wipe(left)">
                                      <p:cBhvr>
                                        <p:cTn id="15" dur="500"/>
                                        <p:tgtEl>
                                          <p:spTgt spid="25"/>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58"/>
                                        </p:tgtEl>
                                        <p:attrNameLst>
                                          <p:attrName>style.visibility</p:attrName>
                                        </p:attrNameLst>
                                      </p:cBhvr>
                                      <p:to>
                                        <p:strVal val="visible"/>
                                      </p:to>
                                    </p:set>
                                    <p:anim calcmode="lin" valueType="num">
                                      <p:cBhvr>
                                        <p:cTn id="24" dur="350" fill="hold"/>
                                        <p:tgtEl>
                                          <p:spTgt spid="58"/>
                                        </p:tgtEl>
                                        <p:attrNameLst>
                                          <p:attrName>ppt_w</p:attrName>
                                        </p:attrNameLst>
                                      </p:cBhvr>
                                      <p:tavLst>
                                        <p:tav tm="0">
                                          <p:val>
                                            <p:fltVal val="0"/>
                                          </p:val>
                                        </p:tav>
                                        <p:tav tm="100000">
                                          <p:val>
                                            <p:strVal val="#ppt_w"/>
                                          </p:val>
                                        </p:tav>
                                      </p:tavLst>
                                    </p:anim>
                                    <p:anim calcmode="lin" valueType="num">
                                      <p:cBhvr>
                                        <p:cTn id="25" dur="350" fill="hold"/>
                                        <p:tgtEl>
                                          <p:spTgt spid="58"/>
                                        </p:tgtEl>
                                        <p:attrNameLst>
                                          <p:attrName>ppt_h</p:attrName>
                                        </p:attrNameLst>
                                      </p:cBhvr>
                                      <p:tavLst>
                                        <p:tav tm="0">
                                          <p:val>
                                            <p:fltVal val="0"/>
                                          </p:val>
                                        </p:tav>
                                        <p:tav tm="100000">
                                          <p:val>
                                            <p:strVal val="#ppt_h"/>
                                          </p:val>
                                        </p:tav>
                                      </p:tavLst>
                                    </p:anim>
                                    <p:animEffect transition="in" filter="fade">
                                      <p:cBhvr>
                                        <p:cTn id="26" dur="350"/>
                                        <p:tgtEl>
                                          <p:spTgt spid="58"/>
                                        </p:tgtEl>
                                      </p:cBhvr>
                                    </p:animEffect>
                                  </p:childTnLst>
                                </p:cTn>
                              </p:par>
                              <p:par>
                                <p:cTn id="27" presetID="22" presetClass="entr" presetSubtype="8" fill="hold" nodeType="withEffect">
                                  <p:stCondLst>
                                    <p:cond delay="420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par>
                                <p:cTn id="30" presetID="22" presetClass="entr" presetSubtype="8" fill="hold" nodeType="withEffect">
                                  <p:stCondLst>
                                    <p:cond delay="510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650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740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780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830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880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920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960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1010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1060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1100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1140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1190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1240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1280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矩形 93"/>
          <p:cNvSpPr/>
          <p:nvPr/>
        </p:nvSpPr>
        <p:spPr>
          <a:xfrm>
            <a:off x="1201107" y="1781200"/>
            <a:ext cx="10233456" cy="352839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矩形 88"/>
          <p:cNvSpPr/>
          <p:nvPr/>
        </p:nvSpPr>
        <p:spPr>
          <a:xfrm>
            <a:off x="1048707" y="1628800"/>
            <a:ext cx="10233456" cy="35283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504"/>
          <p:cNvSpPr txBox="1"/>
          <p:nvPr/>
        </p:nvSpPr>
        <p:spPr>
          <a:xfrm>
            <a:off x="1345059" y="1844824"/>
            <a:ext cx="9793088" cy="3062377"/>
          </a:xfrm>
          <a:prstGeom prst="rect">
            <a:avLst/>
          </a:prstGeom>
          <a:noFill/>
        </p:spPr>
        <p:txBody>
          <a:bodyPr wrap="square" rtlCol="0">
            <a:spAutoFit/>
          </a:bodyPr>
          <a:lstStyle>
            <a:defPPr>
              <a:defRPr lang="zh-CN"/>
            </a:defPPr>
            <a:lvl1pPr>
              <a:lnSpc>
                <a:spcPct val="130000"/>
              </a:lnSpc>
              <a:defRPr sz="1400">
                <a:solidFill>
                  <a:schemeClr val="tx1">
                    <a:lumMod val="75000"/>
                    <a:lumOff val="25000"/>
                  </a:schemeClr>
                </a:solidFill>
                <a:latin typeface="微软雅黑" pitchFamily="34" charset="-122"/>
                <a:ea typeface="微软雅黑" pitchFamily="34" charset="-122"/>
              </a:defRPr>
            </a:lvl1pPr>
          </a:lstStyle>
          <a:p>
            <a:pPr algn="just">
              <a:lnSpc>
                <a:spcPct val="150000"/>
              </a:lnSpc>
              <a:spcAft>
                <a:spcPts val="1200"/>
              </a:spcAft>
            </a:pPr>
            <a:r>
              <a:rPr lang="zh-CN" altLang="en-US" sz="2400" b="1" dirty="0">
                <a:solidFill>
                  <a:schemeClr val="tx1">
                    <a:lumMod val="50000"/>
                    <a:lumOff val="50000"/>
                  </a:schemeClr>
                </a:solidFill>
                <a:sym typeface="微软雅黑" pitchFamily="34" charset="-122"/>
              </a:rPr>
              <a:t>首先</a:t>
            </a:r>
            <a:r>
              <a:rPr lang="zh-CN" altLang="en-US" dirty="0">
                <a:solidFill>
                  <a:schemeClr val="tx1">
                    <a:lumMod val="50000"/>
                    <a:lumOff val="50000"/>
                  </a:schemeClr>
                </a:solidFill>
                <a:sym typeface="微软雅黑" pitchFamily="34" charset="-122"/>
              </a:rPr>
              <a:t>感谢您在百忙之中审阅我，当您打开这个文件时，您将开始对我的能力进行评估，对我的经历进行阅读；希望当您关闭这个胶片时，我能够契合您的要求，加入一个新的家庭，共同奋斗！</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在此录入上述图表的综合描述说明。</a:t>
            </a:r>
            <a:endParaRPr lang="en-US" altLang="zh-CN" dirty="0">
              <a:solidFill>
                <a:schemeClr val="tx1">
                  <a:lumMod val="50000"/>
                  <a:lumOff val="50000"/>
                </a:schemeClr>
              </a:solidFill>
              <a:sym typeface="微软雅黑" pitchFamily="34" charset="-122"/>
            </a:endParaRPr>
          </a:p>
          <a:p>
            <a:pPr algn="just">
              <a:lnSpc>
                <a:spcPct val="150000"/>
              </a:lnSpc>
              <a:spcAft>
                <a:spcPts val="1200"/>
              </a:spcAft>
            </a:pPr>
            <a:r>
              <a:rPr lang="zh-CN" altLang="en-US" dirty="0">
                <a:solidFill>
                  <a:schemeClr val="tx1">
                    <a:lumMod val="50000"/>
                    <a:lumOff val="50000"/>
                  </a:schemeClr>
                </a:solidFill>
                <a:sym typeface="微软雅黑" pitchFamily="34" charset="-122"/>
              </a:rPr>
              <a:t>右键点击图片选择设置图片格式可直接替换图片。</a:t>
            </a:r>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在此录入上述图表的描述说明，在此录入上述图表的综合描述说明，在此录入上述图表的综合描述说明，在此录入上述图表的综合描述</a:t>
            </a:r>
            <a:r>
              <a:rPr lang="zh-CN" altLang="en-US" dirty="0" smtClean="0">
                <a:solidFill>
                  <a:schemeClr val="tx1">
                    <a:lumMod val="50000"/>
                    <a:lumOff val="50000"/>
                  </a:schemeClr>
                </a:solidFill>
                <a:sym typeface="微软雅黑" pitchFamily="34" charset="-122"/>
              </a:rPr>
              <a:t>说明</a:t>
            </a:r>
            <a:r>
              <a:rPr lang="zh-CN" altLang="en-US" dirty="0">
                <a:solidFill>
                  <a:schemeClr val="tx1">
                    <a:lumMod val="50000"/>
                    <a:lumOff val="50000"/>
                  </a:schemeClr>
                </a:solidFill>
                <a:sym typeface="微软雅黑" pitchFamily="34" charset="-122"/>
              </a:rPr>
              <a:t>在此录入上述图表的综合描述说明</a:t>
            </a:r>
            <a:r>
              <a:rPr lang="zh-CN" altLang="en-US" dirty="0" smtClean="0">
                <a:solidFill>
                  <a:schemeClr val="tx1">
                    <a:lumMod val="50000"/>
                    <a:lumOff val="50000"/>
                  </a:schemeClr>
                </a:solidFill>
                <a:sym typeface="微软雅黑" pitchFamily="34" charset="-122"/>
              </a:rPr>
              <a:t>。</a:t>
            </a:r>
            <a:endParaRPr lang="en-US" altLang="zh-CN" dirty="0">
              <a:solidFill>
                <a:schemeClr val="tx1">
                  <a:lumMod val="50000"/>
                  <a:lumOff val="50000"/>
                </a:schemeClr>
              </a:solidFill>
              <a:sym typeface="微软雅黑" pitchFamily="34" charset="-122"/>
            </a:endParaRPr>
          </a:p>
        </p:txBody>
      </p:sp>
      <p:sp>
        <p:nvSpPr>
          <p:cNvPr id="93" name="前言"/>
          <p:cNvSpPr>
            <a:spLocks noChangeArrowheads="1"/>
          </p:cNvSpPr>
          <p:nvPr/>
        </p:nvSpPr>
        <p:spPr bwMode="auto">
          <a:xfrm>
            <a:off x="1260685" y="908720"/>
            <a:ext cx="3756782" cy="738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zh-CN" altLang="en-US" sz="4000" b="1" dirty="0">
                <a:solidFill>
                  <a:srgbClr val="C00000"/>
                </a:solidFill>
              </a:rPr>
              <a:t>总结</a:t>
            </a:r>
            <a:r>
              <a:rPr lang="zh-CN" altLang="en-US" sz="3600" b="1" dirty="0" smtClean="0">
                <a:solidFill>
                  <a:srgbClr val="C00000"/>
                </a:solidFill>
              </a:rPr>
              <a:t> </a:t>
            </a:r>
            <a:r>
              <a:rPr lang="en-US" altLang="zh-CN" sz="3600" b="1" dirty="0" smtClean="0">
                <a:solidFill>
                  <a:srgbClr val="C00000"/>
                </a:solidFill>
              </a:rPr>
              <a:t>/</a:t>
            </a:r>
            <a:r>
              <a:rPr lang="zh-CN" altLang="en-US" sz="3600" b="1" dirty="0" smtClean="0">
                <a:solidFill>
                  <a:srgbClr val="C00000"/>
                </a:solidFill>
              </a:rPr>
              <a:t>  </a:t>
            </a:r>
            <a:r>
              <a:rPr lang="en-US" altLang="zh-CN" sz="3600" b="1" dirty="0" smtClean="0">
                <a:solidFill>
                  <a:srgbClr val="C00000"/>
                </a:solidFill>
                <a:latin typeface="Impact MT Std" pitchFamily="34" charset="0"/>
              </a:rPr>
              <a:t>SUMMARY</a:t>
            </a:r>
            <a:endParaRPr lang="zh-CN" altLang="en-US" sz="3600" dirty="0">
              <a:solidFill>
                <a:srgbClr val="C00000"/>
              </a:solidFill>
              <a:latin typeface="Impact MT Std" pitchFamily="34" charset="0"/>
              <a:sym typeface="Impact" pitchFamily="34" charset="0"/>
            </a:endParaRPr>
          </a:p>
        </p:txBody>
      </p:sp>
      <p:sp>
        <p:nvSpPr>
          <p:cNvPr id="18"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01122141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500"/>
                                  </p:stCondLst>
                                  <p:childTnLst>
                                    <p:set>
                                      <p:cBhvr>
                                        <p:cTn id="6" dur="1" fill="hold">
                                          <p:stCondLst>
                                            <p:cond delay="0"/>
                                          </p:stCondLst>
                                        </p:cTn>
                                        <p:tgtEl>
                                          <p:spTgt spid="89"/>
                                        </p:tgtEl>
                                        <p:attrNameLst>
                                          <p:attrName>style.visibility</p:attrName>
                                        </p:attrNameLst>
                                      </p:cBhvr>
                                      <p:to>
                                        <p:strVal val="visible"/>
                                      </p:to>
                                    </p:set>
                                    <p:anim calcmode="lin" valueType="num">
                                      <p:cBhvr>
                                        <p:cTn id="7" dur="500" fill="hold"/>
                                        <p:tgtEl>
                                          <p:spTgt spid="89"/>
                                        </p:tgtEl>
                                        <p:attrNameLst>
                                          <p:attrName>ppt_w</p:attrName>
                                        </p:attrNameLst>
                                      </p:cBhvr>
                                      <p:tavLst>
                                        <p:tav tm="0">
                                          <p:val>
                                            <p:fltVal val="0"/>
                                          </p:val>
                                        </p:tav>
                                        <p:tav tm="100000">
                                          <p:val>
                                            <p:strVal val="#ppt_w"/>
                                          </p:val>
                                        </p:tav>
                                      </p:tavLst>
                                    </p:anim>
                                    <p:anim calcmode="lin" valueType="num">
                                      <p:cBhvr>
                                        <p:cTn id="8" dur="500" fill="hold"/>
                                        <p:tgtEl>
                                          <p:spTgt spid="89"/>
                                        </p:tgtEl>
                                        <p:attrNameLst>
                                          <p:attrName>ppt_h</p:attrName>
                                        </p:attrNameLst>
                                      </p:cBhvr>
                                      <p:tavLst>
                                        <p:tav tm="0">
                                          <p:val>
                                            <p:fltVal val="0"/>
                                          </p:val>
                                        </p:tav>
                                        <p:tav tm="100000">
                                          <p:val>
                                            <p:strVal val="#ppt_h"/>
                                          </p:val>
                                        </p:tav>
                                      </p:tavLst>
                                    </p:anim>
                                    <p:animEffect transition="in" filter="fade">
                                      <p:cBhvr>
                                        <p:cTn id="9" dur="500"/>
                                        <p:tgtEl>
                                          <p:spTgt spid="89"/>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94"/>
                                        </p:tgtEl>
                                        <p:attrNameLst>
                                          <p:attrName>style.visibility</p:attrName>
                                        </p:attrNameLst>
                                      </p:cBhvr>
                                      <p:to>
                                        <p:strVal val="visible"/>
                                      </p:to>
                                    </p:set>
                                    <p:anim calcmode="lin" valueType="num">
                                      <p:cBhvr>
                                        <p:cTn id="12" dur="500" fill="hold"/>
                                        <p:tgtEl>
                                          <p:spTgt spid="94"/>
                                        </p:tgtEl>
                                        <p:attrNameLst>
                                          <p:attrName>ppt_w</p:attrName>
                                        </p:attrNameLst>
                                      </p:cBhvr>
                                      <p:tavLst>
                                        <p:tav tm="0">
                                          <p:val>
                                            <p:fltVal val="0"/>
                                          </p:val>
                                        </p:tav>
                                        <p:tav tm="100000">
                                          <p:val>
                                            <p:strVal val="#ppt_w"/>
                                          </p:val>
                                        </p:tav>
                                      </p:tavLst>
                                    </p:anim>
                                    <p:anim calcmode="lin" valueType="num">
                                      <p:cBhvr>
                                        <p:cTn id="13" dur="500" fill="hold"/>
                                        <p:tgtEl>
                                          <p:spTgt spid="94"/>
                                        </p:tgtEl>
                                        <p:attrNameLst>
                                          <p:attrName>ppt_h</p:attrName>
                                        </p:attrNameLst>
                                      </p:cBhvr>
                                      <p:tavLst>
                                        <p:tav tm="0">
                                          <p:val>
                                            <p:fltVal val="0"/>
                                          </p:val>
                                        </p:tav>
                                        <p:tav tm="100000">
                                          <p:val>
                                            <p:strVal val="#ppt_h"/>
                                          </p:val>
                                        </p:tav>
                                      </p:tavLst>
                                    </p:anim>
                                    <p:animEffect transition="in" filter="fade">
                                      <p:cBhvr>
                                        <p:cTn id="14" dur="500"/>
                                        <p:tgtEl>
                                          <p:spTgt spid="94"/>
                                        </p:tgtEl>
                                      </p:cBhvr>
                                    </p:animEffect>
                                  </p:childTnLst>
                                </p:cTn>
                              </p:par>
                              <p:par>
                                <p:cTn id="15" presetID="10" presetClass="entr" presetSubtype="0" fill="hold" grpId="0" nodeType="withEffect">
                                  <p:stCondLst>
                                    <p:cond delay="1000"/>
                                  </p:stCondLst>
                                  <p:iterate type="lt">
                                    <p:tmPct val="10000"/>
                                  </p:iterate>
                                  <p:childTnLst>
                                    <p:set>
                                      <p:cBhvr>
                                        <p:cTn id="16" dur="1" fill="hold">
                                          <p:stCondLst>
                                            <p:cond delay="0"/>
                                          </p:stCondLst>
                                        </p:cTn>
                                        <p:tgtEl>
                                          <p:spTgt spid="92"/>
                                        </p:tgtEl>
                                        <p:attrNameLst>
                                          <p:attrName>style.visibility</p:attrName>
                                        </p:attrNameLst>
                                      </p:cBhvr>
                                      <p:to>
                                        <p:strVal val="visible"/>
                                      </p:to>
                                    </p:set>
                                    <p:animEffect transition="in" filter="fade">
                                      <p:cBhvr>
                                        <p:cTn id="17" dur="100"/>
                                        <p:tgtEl>
                                          <p:spTgt spid="92"/>
                                        </p:tgtEl>
                                      </p:cBhvr>
                                    </p:animEffect>
                                  </p:childTnLst>
                                </p:cTn>
                              </p:par>
                              <p:par>
                                <p:cTn id="18" presetID="22" presetClass="entr" presetSubtype="8" fill="hold" grpId="0" nodeType="withEffect">
                                  <p:stCondLst>
                                    <p:cond delay="250"/>
                                  </p:stCondLst>
                                  <p:childTnLst>
                                    <p:set>
                                      <p:cBhvr>
                                        <p:cTn id="19" dur="1" fill="hold">
                                          <p:stCondLst>
                                            <p:cond delay="0"/>
                                          </p:stCondLst>
                                        </p:cTn>
                                        <p:tgtEl>
                                          <p:spTgt spid="93"/>
                                        </p:tgtEl>
                                        <p:attrNameLst>
                                          <p:attrName>style.visibility</p:attrName>
                                        </p:attrNameLst>
                                      </p:cBhvr>
                                      <p:to>
                                        <p:strVal val="visible"/>
                                      </p:to>
                                    </p:set>
                                    <p:animEffect transition="in" filter="wipe(left)">
                                      <p:cBhvr>
                                        <p:cTn id="20"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animBg="1"/>
      <p:bldP spid="89" grpId="0" animBg="1"/>
      <p:bldP spid="92" grpId="0"/>
      <p:bldP spid="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4892558" y="972607"/>
            <a:ext cx="2448272" cy="2448272"/>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4808413" y="4406540"/>
            <a:ext cx="1436675" cy="215444"/>
            <a:chOff x="4369395" y="3284984"/>
            <a:chExt cx="1436675" cy="215444"/>
          </a:xfrm>
        </p:grpSpPr>
        <p:sp>
          <p:nvSpPr>
            <p:cNvPr id="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公司介绍</a:t>
              </a:r>
              <a:endParaRPr lang="zh-CN" altLang="en-US" sz="1400" dirty="0">
                <a:solidFill>
                  <a:srgbClr val="2C3637"/>
                </a:solidFill>
                <a:latin typeface="微软雅黑" pitchFamily="34" charset="-122"/>
                <a:ea typeface="微软雅黑" pitchFamily="34" charset="-122"/>
              </a:endParaRPr>
            </a:p>
          </p:txBody>
        </p:sp>
        <p:grpSp>
          <p:nvGrpSpPr>
            <p:cNvPr id="5" name="组合 4"/>
            <p:cNvGrpSpPr/>
            <p:nvPr/>
          </p:nvGrpSpPr>
          <p:grpSpPr>
            <a:xfrm>
              <a:off x="4369395" y="3316401"/>
              <a:ext cx="168551" cy="168551"/>
              <a:chOff x="5005199" y="3717032"/>
              <a:chExt cx="168551" cy="168551"/>
            </a:xfrm>
          </p:grpSpPr>
          <p:sp>
            <p:nvSpPr>
              <p:cNvPr id="6" name="椭圆 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7" name="等腰三角形 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8" name="组合 7"/>
          <p:cNvGrpSpPr/>
          <p:nvPr/>
        </p:nvGrpSpPr>
        <p:grpSpPr>
          <a:xfrm>
            <a:off x="6461112" y="4406540"/>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团队介绍</a:t>
              </a:r>
              <a:endParaRPr lang="zh-CN" altLang="en-US" sz="1400" dirty="0">
                <a:solidFill>
                  <a:srgbClr val="2C3637"/>
                </a:solidFill>
                <a:latin typeface="微软雅黑" pitchFamily="34" charset="-122"/>
                <a:ea typeface="微软雅黑" pitchFamily="34" charset="-122"/>
              </a:endParaRP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3" name="组合 12"/>
          <p:cNvGrpSpPr/>
          <p:nvPr/>
        </p:nvGrpSpPr>
        <p:grpSpPr>
          <a:xfrm>
            <a:off x="4808413" y="4797732"/>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核心成员</a:t>
              </a:r>
              <a:endParaRPr lang="zh-CN" altLang="en-US" sz="1400" dirty="0">
                <a:solidFill>
                  <a:srgbClr val="2C3637"/>
                </a:solidFill>
                <a:latin typeface="微软雅黑" pitchFamily="34" charset="-122"/>
                <a:ea typeface="微软雅黑" pitchFamily="34" charset="-122"/>
              </a:endParaRP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grpSp>
        <p:nvGrpSpPr>
          <p:cNvPr id="18" name="组合 17"/>
          <p:cNvGrpSpPr/>
          <p:nvPr/>
        </p:nvGrpSpPr>
        <p:grpSpPr>
          <a:xfrm>
            <a:off x="6461112" y="4797152"/>
            <a:ext cx="1436675" cy="215444"/>
            <a:chOff x="4369395" y="3284984"/>
            <a:chExt cx="1436675" cy="215444"/>
          </a:xfrm>
        </p:grpSpPr>
        <p:sp>
          <p:nvSpPr>
            <p:cNvPr id="1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smtClean="0">
                  <a:solidFill>
                    <a:srgbClr val="2C3637"/>
                  </a:solidFill>
                  <a:latin typeface="微软雅黑" pitchFamily="34" charset="-122"/>
                  <a:ea typeface="微软雅黑" pitchFamily="34" charset="-122"/>
                </a:rPr>
                <a:t>组织结构</a:t>
              </a:r>
              <a:endParaRPr lang="zh-CN" altLang="en-US" sz="1400" dirty="0">
                <a:solidFill>
                  <a:srgbClr val="2C3637"/>
                </a:solidFill>
                <a:latin typeface="微软雅黑" pitchFamily="34" charset="-122"/>
                <a:ea typeface="微软雅黑" pitchFamily="34" charset="-122"/>
              </a:endParaRPr>
            </a:p>
          </p:txBody>
        </p:sp>
        <p:grpSp>
          <p:nvGrpSpPr>
            <p:cNvPr id="20" name="组合 19"/>
            <p:cNvGrpSpPr/>
            <p:nvPr/>
          </p:nvGrpSpPr>
          <p:grpSpPr>
            <a:xfrm>
              <a:off x="4369395" y="3316401"/>
              <a:ext cx="168551" cy="168551"/>
              <a:chOff x="5005199" y="3717032"/>
              <a:chExt cx="168551" cy="168551"/>
            </a:xfrm>
          </p:grpSpPr>
          <p:sp>
            <p:nvSpPr>
              <p:cNvPr id="21" name="椭圆 2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22" name="等腰三角形 2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23" name="标题 4"/>
          <p:cNvSpPr txBox="1">
            <a:spLocks/>
          </p:cNvSpPr>
          <p:nvPr/>
        </p:nvSpPr>
        <p:spPr>
          <a:xfrm>
            <a:off x="4945459" y="3819612"/>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2C3637"/>
                </a:solidFill>
                <a:latin typeface="微软雅黑" panose="020B0503020204020204" pitchFamily="34" charset="-122"/>
                <a:ea typeface="微软雅黑" panose="020B0503020204020204" pitchFamily="34" charset="-122"/>
              </a:rPr>
              <a:t>我们是谁</a:t>
            </a:r>
          </a:p>
        </p:txBody>
      </p:sp>
      <p:sp>
        <p:nvSpPr>
          <p:cNvPr id="24" name="椭圆 23"/>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6097595" y="836712"/>
            <a:ext cx="72000" cy="7200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标题 4"/>
          <p:cNvSpPr txBox="1">
            <a:spLocks/>
          </p:cNvSpPr>
          <p:nvPr/>
        </p:nvSpPr>
        <p:spPr>
          <a:xfrm>
            <a:off x="4945459" y="2780928"/>
            <a:ext cx="2376264" cy="47348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a:solidFill>
                  <a:schemeClr val="bg1"/>
                </a:solidFill>
                <a:latin typeface="微软雅黑" panose="020B0503020204020204" pitchFamily="34" charset="-122"/>
                <a:ea typeface="微软雅黑" panose="020B0503020204020204" pitchFamily="34" charset="-122"/>
              </a:rPr>
              <a:t>第一章</a:t>
            </a:r>
            <a:endParaRPr lang="zh-CN" altLang="en-US" sz="2400" b="1" dirty="0" smtClean="0">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5204676" y="1484784"/>
            <a:ext cx="1741748" cy="1196000"/>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宋体" panose="02010600030101010101" pitchFamily="2" charset="-122"/>
            </a:endParaRPr>
          </a:p>
        </p:txBody>
      </p:sp>
      <p:sp>
        <p:nvSpPr>
          <p:cNvPr id="36" name="椭圆 35"/>
          <p:cNvSpPr/>
          <p:nvPr/>
        </p:nvSpPr>
        <p:spPr>
          <a:xfrm>
            <a:off x="4996314" y="1076363"/>
            <a:ext cx="2240761" cy="2240761"/>
          </a:xfrm>
          <a:prstGeom prst="ellipse">
            <a:avLst/>
          </a:prstGeom>
          <a:noFill/>
          <a:ln w="3175">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p:nvPr/>
        </p:nvCxnSpPr>
        <p:spPr>
          <a:xfrm>
            <a:off x="4808413" y="4293096"/>
            <a:ext cx="2477306" cy="0"/>
          </a:xfrm>
          <a:prstGeom prst="line">
            <a:avLst/>
          </a:prstGeom>
          <a:ln>
            <a:solidFill>
              <a:srgbClr val="2C363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4801443" y="5157772"/>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rgbClr val="2C3637"/>
                  </a:solidFill>
                  <a:latin typeface="微软雅黑" pitchFamily="34" charset="-122"/>
                  <a:ea typeface="微软雅黑" pitchFamily="34" charset="-122"/>
                </a:rPr>
                <a:t>大事件</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tx1">
                  <a:lumMod val="95000"/>
                  <a:lumOff val="5000"/>
                </a:schemeClr>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C3637"/>
                  </a:solidFill>
                </a:endParaRPr>
              </a:p>
            </p:txBody>
          </p:sp>
        </p:grpSp>
      </p:grpSp>
      <p:sp>
        <p:nvSpPr>
          <p:cNvPr id="56" name="圆角矩形 55"/>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59" name="圆角矩形 58"/>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1" name="圆角矩形 60"/>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3" name="圆角矩形 62"/>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5" name="圆角矩形 64"/>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a:solidFill>
                  <a:schemeClr val="bg1"/>
                </a:solidFill>
                <a:latin typeface="微软雅黑" panose="020B0503020204020204" pitchFamily="34" charset="-122"/>
                <a:ea typeface="微软雅黑" panose="020B0503020204020204" pitchFamily="34" charset="-122"/>
              </a:rPr>
              <a:t>4</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7" name="圆角矩形 66"/>
          <p:cNvSpPr/>
          <p:nvPr/>
        </p:nvSpPr>
        <p:spPr>
          <a:xfrm>
            <a:off x="-383133" y="1355969"/>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355969"/>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a:t>
            </a:r>
            <a:r>
              <a:rPr lang="zh-CN" altLang="en-US" sz="1100" dirty="0">
                <a:solidFill>
                  <a:schemeClr val="bg1"/>
                </a:solidFill>
                <a:latin typeface="微软雅黑" panose="020B0503020204020204" pitchFamily="34" charset="-122"/>
                <a:ea typeface="微软雅黑" panose="020B0503020204020204" pitchFamily="34" charset="-122"/>
              </a:rPr>
              <a:t>是谁</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9"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715115724"/>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50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 calcmode="lin" valueType="num">
                                      <p:cBhvr>
                                        <p:cTn id="13" dur="500" fill="hold"/>
                                        <p:tgtEl>
                                          <p:spTgt spid="36"/>
                                        </p:tgtEl>
                                        <p:attrNameLst>
                                          <p:attrName>ppt_w</p:attrName>
                                        </p:attrNameLst>
                                      </p:cBhvr>
                                      <p:tavLst>
                                        <p:tav tm="0">
                                          <p:val>
                                            <p:fltVal val="0"/>
                                          </p:val>
                                        </p:tav>
                                        <p:tav tm="100000">
                                          <p:val>
                                            <p:strVal val="#ppt_w"/>
                                          </p:val>
                                        </p:tav>
                                      </p:tavLst>
                                    </p:anim>
                                    <p:anim calcmode="lin" valueType="num">
                                      <p:cBhvr>
                                        <p:cTn id="14" dur="500" fill="hold"/>
                                        <p:tgtEl>
                                          <p:spTgt spid="36"/>
                                        </p:tgtEl>
                                        <p:attrNameLst>
                                          <p:attrName>ppt_h</p:attrName>
                                        </p:attrNameLst>
                                      </p:cBhvr>
                                      <p:tavLst>
                                        <p:tav tm="0">
                                          <p:val>
                                            <p:fltVal val="0"/>
                                          </p:val>
                                        </p:tav>
                                        <p:tav tm="100000">
                                          <p:val>
                                            <p:strVal val="#ppt_h"/>
                                          </p:val>
                                        </p:tav>
                                      </p:tavLst>
                                    </p:anim>
                                    <p:animEffect transition="in" filter="fade">
                                      <p:cBhvr>
                                        <p:cTn id="15" dur="500"/>
                                        <p:tgtEl>
                                          <p:spTgt spid="36"/>
                                        </p:tgtEl>
                                      </p:cBhvr>
                                    </p:animEffect>
                                  </p:childTnLst>
                                </p:cTn>
                              </p:par>
                              <p:par>
                                <p:cTn id="16" presetID="53" presetClass="entr" presetSubtype="16" fill="hold" grpId="0" nodeType="withEffect">
                                  <p:stCondLst>
                                    <p:cond delay="1000"/>
                                  </p:stCondLst>
                                  <p:iterate type="lt">
                                    <p:tmPct val="0"/>
                                  </p:iterate>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par>
                                <p:cTn id="21" presetID="53" presetClass="entr" presetSubtype="528" fill="hold" grpId="0" nodeType="withEffect">
                                  <p:stCondLst>
                                    <p:cond delay="100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anim calcmode="lin" valueType="num">
                                      <p:cBhvr>
                                        <p:cTn id="26" dur="500" fill="hold"/>
                                        <p:tgtEl>
                                          <p:spTgt spid="35"/>
                                        </p:tgtEl>
                                        <p:attrNameLst>
                                          <p:attrName>ppt_x</p:attrName>
                                        </p:attrNameLst>
                                      </p:cBhvr>
                                      <p:tavLst>
                                        <p:tav tm="0">
                                          <p:val>
                                            <p:fltVal val="0.5"/>
                                          </p:val>
                                        </p:tav>
                                        <p:tav tm="100000">
                                          <p:val>
                                            <p:strVal val="#ppt_x"/>
                                          </p:val>
                                        </p:tav>
                                      </p:tavLst>
                                    </p:anim>
                                    <p:anim calcmode="lin" valueType="num">
                                      <p:cBhvr>
                                        <p:cTn id="27" dur="500" fill="hold"/>
                                        <p:tgtEl>
                                          <p:spTgt spid="35"/>
                                        </p:tgtEl>
                                        <p:attrNameLst>
                                          <p:attrName>ppt_y</p:attrName>
                                        </p:attrNameLst>
                                      </p:cBhvr>
                                      <p:tavLst>
                                        <p:tav tm="0">
                                          <p:val>
                                            <p:fltVal val="0.5"/>
                                          </p:val>
                                        </p:tav>
                                        <p:tav tm="100000">
                                          <p:val>
                                            <p:strVal val="#ppt_y"/>
                                          </p:val>
                                        </p:tav>
                                      </p:tavLst>
                                    </p:anim>
                                  </p:childTnLst>
                                </p:cTn>
                              </p:par>
                              <p:par>
                                <p:cTn id="28" presetID="53" presetClass="entr" presetSubtype="16" fill="hold" grpId="0" nodeType="withEffect">
                                  <p:stCondLst>
                                    <p:cond delay="2000"/>
                                  </p:stCondLst>
                                  <p:iterate type="lt">
                                    <p:tmPct val="0"/>
                                  </p:iterate>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par>
                                <p:cTn id="33" presetID="16" presetClass="entr" presetSubtype="21" fill="hold" nodeType="withEffect">
                                  <p:stCondLst>
                                    <p:cond delay="2000"/>
                                  </p:stCondLst>
                                  <p:childTnLst>
                                    <p:set>
                                      <p:cBhvr>
                                        <p:cTn id="34" dur="1" fill="hold">
                                          <p:stCondLst>
                                            <p:cond delay="0"/>
                                          </p:stCondLst>
                                        </p:cTn>
                                        <p:tgtEl>
                                          <p:spTgt spid="37"/>
                                        </p:tgtEl>
                                        <p:attrNameLst>
                                          <p:attrName>style.visibility</p:attrName>
                                        </p:attrNameLst>
                                      </p:cBhvr>
                                      <p:to>
                                        <p:strVal val="visible"/>
                                      </p:to>
                                    </p:set>
                                    <p:animEffect transition="in" filter="barn(inVertical)">
                                      <p:cBhvr>
                                        <p:cTn id="35" dur="500"/>
                                        <p:tgtEl>
                                          <p:spTgt spid="37"/>
                                        </p:tgtEl>
                                      </p:cBhvr>
                                    </p:animEffect>
                                  </p:childTnLst>
                                </p:cTn>
                              </p:par>
                              <p:par>
                                <p:cTn id="36" presetID="53" presetClass="entr" presetSubtype="16" fill="hold" nodeType="withEffect">
                                  <p:stCondLst>
                                    <p:cond delay="2500"/>
                                  </p:stCondLst>
                                  <p:childTnLst>
                                    <p:set>
                                      <p:cBhvr>
                                        <p:cTn id="37" dur="1" fill="hold">
                                          <p:stCondLst>
                                            <p:cond delay="0"/>
                                          </p:stCondLst>
                                        </p:cTn>
                                        <p:tgtEl>
                                          <p:spTgt spid="3"/>
                                        </p:tgtEl>
                                        <p:attrNameLst>
                                          <p:attrName>style.visibility</p:attrName>
                                        </p:attrNameLst>
                                      </p:cBhvr>
                                      <p:to>
                                        <p:strVal val="visible"/>
                                      </p:to>
                                    </p:set>
                                    <p:anim calcmode="lin" valueType="num">
                                      <p:cBhvr>
                                        <p:cTn id="38" dur="500" fill="hold"/>
                                        <p:tgtEl>
                                          <p:spTgt spid="3"/>
                                        </p:tgtEl>
                                        <p:attrNameLst>
                                          <p:attrName>ppt_w</p:attrName>
                                        </p:attrNameLst>
                                      </p:cBhvr>
                                      <p:tavLst>
                                        <p:tav tm="0">
                                          <p:val>
                                            <p:fltVal val="0"/>
                                          </p:val>
                                        </p:tav>
                                        <p:tav tm="100000">
                                          <p:val>
                                            <p:strVal val="#ppt_w"/>
                                          </p:val>
                                        </p:tav>
                                      </p:tavLst>
                                    </p:anim>
                                    <p:anim calcmode="lin" valueType="num">
                                      <p:cBhvr>
                                        <p:cTn id="39" dur="500" fill="hold"/>
                                        <p:tgtEl>
                                          <p:spTgt spid="3"/>
                                        </p:tgtEl>
                                        <p:attrNameLst>
                                          <p:attrName>ppt_h</p:attrName>
                                        </p:attrNameLst>
                                      </p:cBhvr>
                                      <p:tavLst>
                                        <p:tav tm="0">
                                          <p:val>
                                            <p:fltVal val="0"/>
                                          </p:val>
                                        </p:tav>
                                        <p:tav tm="100000">
                                          <p:val>
                                            <p:strVal val="#ppt_h"/>
                                          </p:val>
                                        </p:tav>
                                      </p:tavLst>
                                    </p:anim>
                                    <p:animEffect transition="in" filter="fade">
                                      <p:cBhvr>
                                        <p:cTn id="40" dur="500"/>
                                        <p:tgtEl>
                                          <p:spTgt spid="3"/>
                                        </p:tgtEl>
                                      </p:cBhvr>
                                    </p:animEffect>
                                  </p:childTnLst>
                                </p:cTn>
                              </p:par>
                              <p:par>
                                <p:cTn id="41" presetID="53" presetClass="entr" presetSubtype="16" fill="hold" nodeType="withEffect">
                                  <p:stCondLst>
                                    <p:cond delay="250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250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53" presetClass="entr" presetSubtype="16" fill="hold" nodeType="withEffect">
                                  <p:stCondLst>
                                    <p:cond delay="250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par>
                                <p:cTn id="56" presetID="53" presetClass="entr" presetSubtype="16" fill="hold" nodeType="withEffect">
                                  <p:stCondLst>
                                    <p:cond delay="250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32" presetClass="emph" presetSubtype="0" fill="hold" nodeType="withEffect">
                                  <p:stCondLst>
                                    <p:cond delay="3000"/>
                                  </p:stCondLst>
                                  <p:childTnLst>
                                    <p:animRot by="120000">
                                      <p:cBhvr>
                                        <p:cTn id="62" dur="100" fill="hold">
                                          <p:stCondLst>
                                            <p:cond delay="0"/>
                                          </p:stCondLst>
                                        </p:cTn>
                                        <p:tgtEl>
                                          <p:spTgt spid="3"/>
                                        </p:tgtEl>
                                        <p:attrNameLst>
                                          <p:attrName>r</p:attrName>
                                        </p:attrNameLst>
                                      </p:cBhvr>
                                    </p:animRot>
                                    <p:animRot by="-240000">
                                      <p:cBhvr>
                                        <p:cTn id="63" dur="200" fill="hold">
                                          <p:stCondLst>
                                            <p:cond delay="200"/>
                                          </p:stCondLst>
                                        </p:cTn>
                                        <p:tgtEl>
                                          <p:spTgt spid="3"/>
                                        </p:tgtEl>
                                        <p:attrNameLst>
                                          <p:attrName>r</p:attrName>
                                        </p:attrNameLst>
                                      </p:cBhvr>
                                    </p:animRot>
                                    <p:animRot by="240000">
                                      <p:cBhvr>
                                        <p:cTn id="64" dur="200" fill="hold">
                                          <p:stCondLst>
                                            <p:cond delay="400"/>
                                          </p:stCondLst>
                                        </p:cTn>
                                        <p:tgtEl>
                                          <p:spTgt spid="3"/>
                                        </p:tgtEl>
                                        <p:attrNameLst>
                                          <p:attrName>r</p:attrName>
                                        </p:attrNameLst>
                                      </p:cBhvr>
                                    </p:animRot>
                                    <p:animRot by="-240000">
                                      <p:cBhvr>
                                        <p:cTn id="65" dur="200" fill="hold">
                                          <p:stCondLst>
                                            <p:cond delay="600"/>
                                          </p:stCondLst>
                                        </p:cTn>
                                        <p:tgtEl>
                                          <p:spTgt spid="3"/>
                                        </p:tgtEl>
                                        <p:attrNameLst>
                                          <p:attrName>r</p:attrName>
                                        </p:attrNameLst>
                                      </p:cBhvr>
                                    </p:animRot>
                                    <p:animRot by="120000">
                                      <p:cBhvr>
                                        <p:cTn id="66" dur="200" fill="hold">
                                          <p:stCondLst>
                                            <p:cond delay="800"/>
                                          </p:stCondLst>
                                        </p:cTn>
                                        <p:tgtEl>
                                          <p:spTgt spid="3"/>
                                        </p:tgtEl>
                                        <p:attrNameLst>
                                          <p:attrName>r</p:attrName>
                                        </p:attrNameLst>
                                      </p:cBhvr>
                                    </p:animRot>
                                  </p:childTnLst>
                                </p:cTn>
                              </p:par>
                              <p:par>
                                <p:cTn id="67" presetID="32" presetClass="emph" presetSubtype="0" fill="hold" nodeType="withEffect">
                                  <p:stCondLst>
                                    <p:cond delay="3000"/>
                                  </p:stCondLst>
                                  <p:childTnLst>
                                    <p:animRot by="120000">
                                      <p:cBhvr>
                                        <p:cTn id="68" dur="100" fill="hold">
                                          <p:stCondLst>
                                            <p:cond delay="0"/>
                                          </p:stCondLst>
                                        </p:cTn>
                                        <p:tgtEl>
                                          <p:spTgt spid="8"/>
                                        </p:tgtEl>
                                        <p:attrNameLst>
                                          <p:attrName>r</p:attrName>
                                        </p:attrNameLst>
                                      </p:cBhvr>
                                    </p:animRot>
                                    <p:animRot by="-240000">
                                      <p:cBhvr>
                                        <p:cTn id="69" dur="200" fill="hold">
                                          <p:stCondLst>
                                            <p:cond delay="200"/>
                                          </p:stCondLst>
                                        </p:cTn>
                                        <p:tgtEl>
                                          <p:spTgt spid="8"/>
                                        </p:tgtEl>
                                        <p:attrNameLst>
                                          <p:attrName>r</p:attrName>
                                        </p:attrNameLst>
                                      </p:cBhvr>
                                    </p:animRot>
                                    <p:animRot by="240000">
                                      <p:cBhvr>
                                        <p:cTn id="70" dur="200" fill="hold">
                                          <p:stCondLst>
                                            <p:cond delay="400"/>
                                          </p:stCondLst>
                                        </p:cTn>
                                        <p:tgtEl>
                                          <p:spTgt spid="8"/>
                                        </p:tgtEl>
                                        <p:attrNameLst>
                                          <p:attrName>r</p:attrName>
                                        </p:attrNameLst>
                                      </p:cBhvr>
                                    </p:animRot>
                                    <p:animRot by="-240000">
                                      <p:cBhvr>
                                        <p:cTn id="71" dur="200" fill="hold">
                                          <p:stCondLst>
                                            <p:cond delay="600"/>
                                          </p:stCondLst>
                                        </p:cTn>
                                        <p:tgtEl>
                                          <p:spTgt spid="8"/>
                                        </p:tgtEl>
                                        <p:attrNameLst>
                                          <p:attrName>r</p:attrName>
                                        </p:attrNameLst>
                                      </p:cBhvr>
                                    </p:animRot>
                                    <p:animRot by="120000">
                                      <p:cBhvr>
                                        <p:cTn id="72" dur="200" fill="hold">
                                          <p:stCondLst>
                                            <p:cond delay="800"/>
                                          </p:stCondLst>
                                        </p:cTn>
                                        <p:tgtEl>
                                          <p:spTgt spid="8"/>
                                        </p:tgtEl>
                                        <p:attrNameLst>
                                          <p:attrName>r</p:attrName>
                                        </p:attrNameLst>
                                      </p:cBhvr>
                                    </p:animRot>
                                  </p:childTnLst>
                                </p:cTn>
                              </p:par>
                              <p:par>
                                <p:cTn id="73" presetID="32" presetClass="emph" presetSubtype="0" fill="hold" nodeType="withEffect">
                                  <p:stCondLst>
                                    <p:cond delay="3000"/>
                                  </p:stCondLst>
                                  <p:childTnLst>
                                    <p:animRot by="120000">
                                      <p:cBhvr>
                                        <p:cTn id="74" dur="100" fill="hold">
                                          <p:stCondLst>
                                            <p:cond delay="0"/>
                                          </p:stCondLst>
                                        </p:cTn>
                                        <p:tgtEl>
                                          <p:spTgt spid="13"/>
                                        </p:tgtEl>
                                        <p:attrNameLst>
                                          <p:attrName>r</p:attrName>
                                        </p:attrNameLst>
                                      </p:cBhvr>
                                    </p:animRot>
                                    <p:animRot by="-240000">
                                      <p:cBhvr>
                                        <p:cTn id="75" dur="200" fill="hold">
                                          <p:stCondLst>
                                            <p:cond delay="200"/>
                                          </p:stCondLst>
                                        </p:cTn>
                                        <p:tgtEl>
                                          <p:spTgt spid="13"/>
                                        </p:tgtEl>
                                        <p:attrNameLst>
                                          <p:attrName>r</p:attrName>
                                        </p:attrNameLst>
                                      </p:cBhvr>
                                    </p:animRot>
                                    <p:animRot by="240000">
                                      <p:cBhvr>
                                        <p:cTn id="76" dur="200" fill="hold">
                                          <p:stCondLst>
                                            <p:cond delay="400"/>
                                          </p:stCondLst>
                                        </p:cTn>
                                        <p:tgtEl>
                                          <p:spTgt spid="13"/>
                                        </p:tgtEl>
                                        <p:attrNameLst>
                                          <p:attrName>r</p:attrName>
                                        </p:attrNameLst>
                                      </p:cBhvr>
                                    </p:animRot>
                                    <p:animRot by="-240000">
                                      <p:cBhvr>
                                        <p:cTn id="77" dur="200" fill="hold">
                                          <p:stCondLst>
                                            <p:cond delay="600"/>
                                          </p:stCondLst>
                                        </p:cTn>
                                        <p:tgtEl>
                                          <p:spTgt spid="13"/>
                                        </p:tgtEl>
                                        <p:attrNameLst>
                                          <p:attrName>r</p:attrName>
                                        </p:attrNameLst>
                                      </p:cBhvr>
                                    </p:animRot>
                                    <p:animRot by="120000">
                                      <p:cBhvr>
                                        <p:cTn id="78" dur="200" fill="hold">
                                          <p:stCondLst>
                                            <p:cond delay="800"/>
                                          </p:stCondLst>
                                        </p:cTn>
                                        <p:tgtEl>
                                          <p:spTgt spid="13"/>
                                        </p:tgtEl>
                                        <p:attrNameLst>
                                          <p:attrName>r</p:attrName>
                                        </p:attrNameLst>
                                      </p:cBhvr>
                                    </p:animRot>
                                  </p:childTnLst>
                                </p:cTn>
                              </p:par>
                              <p:par>
                                <p:cTn id="79" presetID="32" presetClass="emph" presetSubtype="0" fill="hold" nodeType="withEffect">
                                  <p:stCondLst>
                                    <p:cond delay="3000"/>
                                  </p:stCondLst>
                                  <p:childTnLst>
                                    <p:animRot by="120000">
                                      <p:cBhvr>
                                        <p:cTn id="80" dur="100" fill="hold">
                                          <p:stCondLst>
                                            <p:cond delay="0"/>
                                          </p:stCondLst>
                                        </p:cTn>
                                        <p:tgtEl>
                                          <p:spTgt spid="18"/>
                                        </p:tgtEl>
                                        <p:attrNameLst>
                                          <p:attrName>r</p:attrName>
                                        </p:attrNameLst>
                                      </p:cBhvr>
                                    </p:animRot>
                                    <p:animRot by="-240000">
                                      <p:cBhvr>
                                        <p:cTn id="81" dur="200" fill="hold">
                                          <p:stCondLst>
                                            <p:cond delay="200"/>
                                          </p:stCondLst>
                                        </p:cTn>
                                        <p:tgtEl>
                                          <p:spTgt spid="18"/>
                                        </p:tgtEl>
                                        <p:attrNameLst>
                                          <p:attrName>r</p:attrName>
                                        </p:attrNameLst>
                                      </p:cBhvr>
                                    </p:animRot>
                                    <p:animRot by="240000">
                                      <p:cBhvr>
                                        <p:cTn id="82" dur="200" fill="hold">
                                          <p:stCondLst>
                                            <p:cond delay="400"/>
                                          </p:stCondLst>
                                        </p:cTn>
                                        <p:tgtEl>
                                          <p:spTgt spid="18"/>
                                        </p:tgtEl>
                                        <p:attrNameLst>
                                          <p:attrName>r</p:attrName>
                                        </p:attrNameLst>
                                      </p:cBhvr>
                                    </p:animRot>
                                    <p:animRot by="-240000">
                                      <p:cBhvr>
                                        <p:cTn id="83" dur="200" fill="hold">
                                          <p:stCondLst>
                                            <p:cond delay="600"/>
                                          </p:stCondLst>
                                        </p:cTn>
                                        <p:tgtEl>
                                          <p:spTgt spid="18"/>
                                        </p:tgtEl>
                                        <p:attrNameLst>
                                          <p:attrName>r</p:attrName>
                                        </p:attrNameLst>
                                      </p:cBhvr>
                                    </p:animRot>
                                    <p:animRot by="120000">
                                      <p:cBhvr>
                                        <p:cTn id="84" dur="200" fill="hold">
                                          <p:stCondLst>
                                            <p:cond delay="800"/>
                                          </p:stCondLst>
                                        </p:cTn>
                                        <p:tgtEl>
                                          <p:spTgt spid="18"/>
                                        </p:tgtEl>
                                        <p:attrNameLst>
                                          <p:attrName>r</p:attrName>
                                        </p:attrNameLst>
                                      </p:cBhvr>
                                    </p:animRot>
                                  </p:childTnLst>
                                </p:cTn>
                              </p:par>
                              <p:par>
                                <p:cTn id="85" presetID="32" presetClass="emph" presetSubtype="0" fill="hold" nodeType="withEffect">
                                  <p:stCondLst>
                                    <p:cond delay="3000"/>
                                  </p:stCondLst>
                                  <p:childTnLst>
                                    <p:animRot by="120000">
                                      <p:cBhvr>
                                        <p:cTn id="86" dur="100" fill="hold">
                                          <p:stCondLst>
                                            <p:cond delay="0"/>
                                          </p:stCondLst>
                                        </p:cTn>
                                        <p:tgtEl>
                                          <p:spTgt spid="38"/>
                                        </p:tgtEl>
                                        <p:attrNameLst>
                                          <p:attrName>r</p:attrName>
                                        </p:attrNameLst>
                                      </p:cBhvr>
                                    </p:animRot>
                                    <p:animRot by="-240000">
                                      <p:cBhvr>
                                        <p:cTn id="87" dur="200" fill="hold">
                                          <p:stCondLst>
                                            <p:cond delay="200"/>
                                          </p:stCondLst>
                                        </p:cTn>
                                        <p:tgtEl>
                                          <p:spTgt spid="38"/>
                                        </p:tgtEl>
                                        <p:attrNameLst>
                                          <p:attrName>r</p:attrName>
                                        </p:attrNameLst>
                                      </p:cBhvr>
                                    </p:animRot>
                                    <p:animRot by="240000">
                                      <p:cBhvr>
                                        <p:cTn id="88" dur="200" fill="hold">
                                          <p:stCondLst>
                                            <p:cond delay="400"/>
                                          </p:stCondLst>
                                        </p:cTn>
                                        <p:tgtEl>
                                          <p:spTgt spid="38"/>
                                        </p:tgtEl>
                                        <p:attrNameLst>
                                          <p:attrName>r</p:attrName>
                                        </p:attrNameLst>
                                      </p:cBhvr>
                                    </p:animRot>
                                    <p:animRot by="-240000">
                                      <p:cBhvr>
                                        <p:cTn id="89" dur="200" fill="hold">
                                          <p:stCondLst>
                                            <p:cond delay="600"/>
                                          </p:stCondLst>
                                        </p:cTn>
                                        <p:tgtEl>
                                          <p:spTgt spid="38"/>
                                        </p:tgtEl>
                                        <p:attrNameLst>
                                          <p:attrName>r</p:attrName>
                                        </p:attrNameLst>
                                      </p:cBhvr>
                                    </p:animRot>
                                    <p:animRot by="120000">
                                      <p:cBhvr>
                                        <p:cTn id="90" dur="200" fill="hold">
                                          <p:stCondLst>
                                            <p:cond delay="800"/>
                                          </p:stCondLst>
                                        </p:cTn>
                                        <p:tgtEl>
                                          <p:spTgt spid="38"/>
                                        </p:tgtEl>
                                        <p:attrNameLst>
                                          <p:attrName>r</p:attrName>
                                        </p:attrNameLst>
                                      </p:cBhvr>
                                    </p:animRot>
                                  </p:childTnLst>
                                </p:cTn>
                              </p:par>
                            </p:childTnLst>
                          </p:cTn>
                        </p:par>
                        <p:par>
                          <p:cTn id="91" fill="hold">
                            <p:stCondLst>
                              <p:cond delay="5000"/>
                            </p:stCondLst>
                            <p:childTnLst>
                              <p:par>
                                <p:cTn id="92" presetID="10" presetClass="entr" presetSubtype="0" fill="hold" grpId="1" nodeType="afterEffect">
                                  <p:stCondLst>
                                    <p:cond delay="0"/>
                                  </p:stCondLst>
                                  <p:childTnLst>
                                    <p:set>
                                      <p:cBhvr>
                                        <p:cTn id="93" dur="1" fill="hold">
                                          <p:stCondLst>
                                            <p:cond delay="0"/>
                                          </p:stCondLst>
                                        </p:cTn>
                                        <p:tgtEl>
                                          <p:spTgt spid="24"/>
                                        </p:tgtEl>
                                        <p:attrNameLst>
                                          <p:attrName>style.visibility</p:attrName>
                                        </p:attrNameLst>
                                      </p:cBhvr>
                                      <p:to>
                                        <p:strVal val="visible"/>
                                      </p:to>
                                    </p:set>
                                    <p:animEffect transition="in" filter="fade">
                                      <p:cBhvr>
                                        <p:cTn id="94" dur="500"/>
                                        <p:tgtEl>
                                          <p:spTgt spid="24"/>
                                        </p:tgtEl>
                                      </p:cBhvr>
                                    </p:animEffect>
                                  </p:childTnLst>
                                </p:cTn>
                              </p:par>
                              <p:par>
                                <p:cTn id="95" presetID="10" presetClass="entr" presetSubtype="0" fill="hold" grpId="1" nodeType="withEffect">
                                  <p:stCondLst>
                                    <p:cond delay="0"/>
                                  </p:stCondLst>
                                  <p:childTnLst>
                                    <p:set>
                                      <p:cBhvr>
                                        <p:cTn id="96" dur="1" fill="hold">
                                          <p:stCondLst>
                                            <p:cond delay="0"/>
                                          </p:stCondLst>
                                        </p:cTn>
                                        <p:tgtEl>
                                          <p:spTgt spid="25"/>
                                        </p:tgtEl>
                                        <p:attrNameLst>
                                          <p:attrName>style.visibility</p:attrName>
                                        </p:attrNameLst>
                                      </p:cBhvr>
                                      <p:to>
                                        <p:strVal val="visible"/>
                                      </p:to>
                                    </p:set>
                                    <p:animEffect transition="in" filter="fade">
                                      <p:cBhvr>
                                        <p:cTn id="97" dur="500"/>
                                        <p:tgtEl>
                                          <p:spTgt spid="25"/>
                                        </p:tgtEl>
                                      </p:cBhvr>
                                    </p:animEffect>
                                  </p:childTnLst>
                                </p:cTn>
                              </p:par>
                              <p:par>
                                <p:cTn id="98" presetID="10" presetClass="entr" presetSubtype="0" fill="hold" grpId="1"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10" presetClass="entr" presetSubtype="0" fill="hold" grpId="1" nodeType="with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par>
                                <p:cTn id="104" presetID="10" presetClass="entr" presetSubtype="0" fill="hold" grpId="1"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par>
                                <p:cTn id="107" presetID="10" presetClass="entr" presetSubtype="0" fill="hold" grpId="1" nodeType="with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childTnLst>
                                </p:cTn>
                              </p:par>
                              <p:par>
                                <p:cTn id="110" presetID="10" presetClass="entr" presetSubtype="0" fill="hold" grpId="1" nodeType="withEffect">
                                  <p:stCondLst>
                                    <p:cond delay="0"/>
                                  </p:stCondLst>
                                  <p:childTnLst>
                                    <p:set>
                                      <p:cBhvr>
                                        <p:cTn id="111" dur="1" fill="hold">
                                          <p:stCondLst>
                                            <p:cond delay="0"/>
                                          </p:stCondLst>
                                        </p:cTn>
                                        <p:tgtEl>
                                          <p:spTgt spid="30"/>
                                        </p:tgtEl>
                                        <p:attrNameLst>
                                          <p:attrName>style.visibility</p:attrName>
                                        </p:attrNameLst>
                                      </p:cBhvr>
                                      <p:to>
                                        <p:strVal val="visible"/>
                                      </p:to>
                                    </p:set>
                                    <p:animEffect transition="in" filter="fade">
                                      <p:cBhvr>
                                        <p:cTn id="112" dur="500"/>
                                        <p:tgtEl>
                                          <p:spTgt spid="30"/>
                                        </p:tgtEl>
                                      </p:cBhvr>
                                    </p:animEffect>
                                  </p:childTnLst>
                                </p:cTn>
                              </p:par>
                              <p:par>
                                <p:cTn id="113" presetID="10" presetClass="entr" presetSubtype="0" fill="hold" grpId="1" nodeType="withEffect">
                                  <p:stCondLst>
                                    <p:cond delay="0"/>
                                  </p:stCondLst>
                                  <p:childTnLst>
                                    <p:set>
                                      <p:cBhvr>
                                        <p:cTn id="114" dur="1" fill="hold">
                                          <p:stCondLst>
                                            <p:cond delay="0"/>
                                          </p:stCondLst>
                                        </p:cTn>
                                        <p:tgtEl>
                                          <p:spTgt spid="31"/>
                                        </p:tgtEl>
                                        <p:attrNameLst>
                                          <p:attrName>style.visibility</p:attrName>
                                        </p:attrNameLst>
                                      </p:cBhvr>
                                      <p:to>
                                        <p:strVal val="visible"/>
                                      </p:to>
                                    </p:set>
                                    <p:animEffect transition="in" filter="fade">
                                      <p:cBhvr>
                                        <p:cTn id="115" dur="500"/>
                                        <p:tgtEl>
                                          <p:spTgt spid="31"/>
                                        </p:tgtEl>
                                      </p:cBhvr>
                                    </p:animEffect>
                                  </p:childTnLst>
                                </p:cTn>
                              </p:par>
                              <p:par>
                                <p:cTn id="116" presetID="10" presetClass="entr" presetSubtype="0" fill="hold" grpId="1" nodeType="withEffect">
                                  <p:stCondLst>
                                    <p:cond delay="0"/>
                                  </p:stCondLst>
                                  <p:childTnLst>
                                    <p:set>
                                      <p:cBhvr>
                                        <p:cTn id="117" dur="1" fill="hold">
                                          <p:stCondLst>
                                            <p:cond delay="0"/>
                                          </p:stCondLst>
                                        </p:cTn>
                                        <p:tgtEl>
                                          <p:spTgt spid="32"/>
                                        </p:tgtEl>
                                        <p:attrNameLst>
                                          <p:attrName>style.visibility</p:attrName>
                                        </p:attrNameLst>
                                      </p:cBhvr>
                                      <p:to>
                                        <p:strVal val="visible"/>
                                      </p:to>
                                    </p:set>
                                    <p:animEffect transition="in" filter="fade">
                                      <p:cBhvr>
                                        <p:cTn id="118" dur="500"/>
                                        <p:tgtEl>
                                          <p:spTgt spid="32"/>
                                        </p:tgtEl>
                                      </p:cBhvr>
                                    </p:animEffect>
                                  </p:childTnLst>
                                </p:cTn>
                              </p:par>
                              <p:par>
                                <p:cTn id="119" presetID="10" presetClass="entr" presetSubtype="0" fill="hold" grpId="1" nodeType="with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5500"/>
                            </p:stCondLst>
                            <p:childTnLst>
                              <p:par>
                                <p:cTn id="123" presetID="1" presetClass="path" presetSubtype="0" repeatCount="3000" accel="50000" decel="50000" fill="remove" grpId="0" nodeType="afterEffect">
                                  <p:stCondLst>
                                    <p:cond delay="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4" dur="2000" fill="hold"/>
                                        <p:tgtEl>
                                          <p:spTgt spid="24"/>
                                        </p:tgtEl>
                                        <p:attrNameLst>
                                          <p:attrName>ppt_x</p:attrName>
                                          <p:attrName>ppt_y</p:attrName>
                                        </p:attrNameLst>
                                      </p:cBhvr>
                                      <p:rCtr x="17" y="18981"/>
                                    </p:animMotion>
                                  </p:childTnLst>
                                </p:cTn>
                              </p:par>
                              <p:par>
                                <p:cTn id="125" presetID="1" presetClass="path" presetSubtype="0" repeatCount="3000" accel="50000" decel="50000" fill="remove" grpId="0" nodeType="withEffect">
                                  <p:stCondLst>
                                    <p:cond delay="1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6" dur="2000" fill="hold"/>
                                        <p:tgtEl>
                                          <p:spTgt spid="25"/>
                                        </p:tgtEl>
                                        <p:attrNameLst>
                                          <p:attrName>ppt_x</p:attrName>
                                          <p:attrName>ppt_y</p:attrName>
                                        </p:attrNameLst>
                                      </p:cBhvr>
                                      <p:rCtr x="17" y="18981"/>
                                    </p:animMotion>
                                  </p:childTnLst>
                                </p:cTn>
                              </p:par>
                              <p:par>
                                <p:cTn id="127" presetID="1" presetClass="path" presetSubtype="0" repeatCount="3000" accel="50000" decel="50000" fill="remove" grpId="0" nodeType="withEffect">
                                  <p:stCondLst>
                                    <p:cond delay="2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28" dur="2000" fill="hold"/>
                                        <p:tgtEl>
                                          <p:spTgt spid="26"/>
                                        </p:tgtEl>
                                        <p:attrNameLst>
                                          <p:attrName>ppt_x</p:attrName>
                                          <p:attrName>ppt_y</p:attrName>
                                        </p:attrNameLst>
                                      </p:cBhvr>
                                      <p:rCtr x="17" y="18981"/>
                                    </p:animMotion>
                                  </p:childTnLst>
                                </p:cTn>
                              </p:par>
                              <p:par>
                                <p:cTn id="129" presetID="1" presetClass="path" presetSubtype="0" repeatCount="3000" accel="50000" decel="50000" fill="remove" grpId="0" nodeType="withEffect">
                                  <p:stCondLst>
                                    <p:cond delay="3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0" dur="2000" fill="hold"/>
                                        <p:tgtEl>
                                          <p:spTgt spid="27"/>
                                        </p:tgtEl>
                                        <p:attrNameLst>
                                          <p:attrName>ppt_x</p:attrName>
                                          <p:attrName>ppt_y</p:attrName>
                                        </p:attrNameLst>
                                      </p:cBhvr>
                                      <p:rCtr x="17" y="18981"/>
                                    </p:animMotion>
                                  </p:childTnLst>
                                </p:cTn>
                              </p:par>
                              <p:par>
                                <p:cTn id="131" presetID="1" presetClass="path" presetSubtype="0" repeatCount="3000" accel="50000" decel="50000" fill="remove" grpId="0" nodeType="withEffect">
                                  <p:stCondLst>
                                    <p:cond delay="4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2" dur="2000" fill="hold"/>
                                        <p:tgtEl>
                                          <p:spTgt spid="28"/>
                                        </p:tgtEl>
                                        <p:attrNameLst>
                                          <p:attrName>ppt_x</p:attrName>
                                          <p:attrName>ppt_y</p:attrName>
                                        </p:attrNameLst>
                                      </p:cBhvr>
                                      <p:rCtr x="17" y="18981"/>
                                    </p:animMotion>
                                  </p:childTnLst>
                                </p:cTn>
                              </p:par>
                              <p:par>
                                <p:cTn id="133" presetID="1" presetClass="path" presetSubtype="0" repeatCount="3000" accel="50000" decel="50000" fill="remove" grpId="0" nodeType="withEffect">
                                  <p:stCondLst>
                                    <p:cond delay="5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4" dur="2000" fill="hold"/>
                                        <p:tgtEl>
                                          <p:spTgt spid="29"/>
                                        </p:tgtEl>
                                        <p:attrNameLst>
                                          <p:attrName>ppt_x</p:attrName>
                                          <p:attrName>ppt_y</p:attrName>
                                        </p:attrNameLst>
                                      </p:cBhvr>
                                      <p:rCtr x="17" y="18981"/>
                                    </p:animMotion>
                                  </p:childTnLst>
                                </p:cTn>
                              </p:par>
                              <p:par>
                                <p:cTn id="135" presetID="1" presetClass="path" presetSubtype="0" repeatCount="3000" accel="50000" decel="50000" fill="remove" grpId="0" nodeType="withEffect">
                                  <p:stCondLst>
                                    <p:cond delay="6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6" dur="2000" fill="hold"/>
                                        <p:tgtEl>
                                          <p:spTgt spid="30"/>
                                        </p:tgtEl>
                                        <p:attrNameLst>
                                          <p:attrName>ppt_x</p:attrName>
                                          <p:attrName>ppt_y</p:attrName>
                                        </p:attrNameLst>
                                      </p:cBhvr>
                                      <p:rCtr x="17" y="18981"/>
                                    </p:animMotion>
                                  </p:childTnLst>
                                </p:cTn>
                              </p:par>
                              <p:par>
                                <p:cTn id="137" presetID="1" presetClass="path" presetSubtype="0" repeatCount="3000" accel="50000" decel="50000" fill="remove" grpId="0" nodeType="withEffect">
                                  <p:stCondLst>
                                    <p:cond delay="7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38" dur="2000" fill="hold"/>
                                        <p:tgtEl>
                                          <p:spTgt spid="31"/>
                                        </p:tgtEl>
                                        <p:attrNameLst>
                                          <p:attrName>ppt_x</p:attrName>
                                          <p:attrName>ppt_y</p:attrName>
                                        </p:attrNameLst>
                                      </p:cBhvr>
                                      <p:rCtr x="17" y="18981"/>
                                    </p:animMotion>
                                  </p:childTnLst>
                                </p:cTn>
                              </p:par>
                              <p:par>
                                <p:cTn id="139" presetID="1" presetClass="path" presetSubtype="0" repeatCount="3000" accel="50000" decel="50000" fill="remove" grpId="0" nodeType="withEffect">
                                  <p:stCondLst>
                                    <p:cond delay="8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0" dur="2000" fill="hold"/>
                                        <p:tgtEl>
                                          <p:spTgt spid="32"/>
                                        </p:tgtEl>
                                        <p:attrNameLst>
                                          <p:attrName>ppt_x</p:attrName>
                                          <p:attrName>ppt_y</p:attrName>
                                        </p:attrNameLst>
                                      </p:cBhvr>
                                      <p:rCtr x="17" y="18981"/>
                                    </p:animMotion>
                                  </p:childTnLst>
                                </p:cTn>
                              </p:par>
                              <p:par>
                                <p:cTn id="141" presetID="1" presetClass="path" presetSubtype="0" repeatCount="3000" accel="50000" decel="50000" fill="remove" grpId="0" nodeType="withEffect">
                                  <p:stCondLst>
                                    <p:cond delay="900"/>
                                  </p:stCondLst>
                                  <p:childTnLst>
                                    <p:animMotion origin="layout" path="M -0.00087 0.00309 C 0.05885 0.00309 0.10781 0.08673 0.10781 0.19167 C 0.10781 0.29722 0.05885 0.38303 -0.00087 0.38303 C -0.06076 0.38303 -0.1092 0.29722 -0.1092 0.19167 C -0.1092 0.08673 -0.06076 0.00309 -0.00087 0.00309 Z " pathEditMode="relative" rAng="0" ptsTypes="fffff">
                                      <p:cBhvr>
                                        <p:cTn id="142" dur="2000" fill="hold"/>
                                        <p:tgtEl>
                                          <p:spTgt spid="33"/>
                                        </p:tgtEl>
                                        <p:attrNameLst>
                                          <p:attrName>ppt_x</p:attrName>
                                          <p:attrName>ppt_y</p:attrName>
                                        </p:attrNameLst>
                                      </p:cBhvr>
                                      <p:rCtr x="17" y="1898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animBg="1"/>
      <p:bldP spid="24" grpId="1" animBg="1"/>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3" grpId="0" animBg="1"/>
      <p:bldP spid="33" grpId="1" animBg="1"/>
      <p:bldP spid="34" grpId="0"/>
      <p:bldP spid="35" grpId="0" animBg="1"/>
      <p:bldP spid="36"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115" y="1628800"/>
            <a:ext cx="8256712" cy="3528392"/>
          </a:xfrm>
          <a:prstGeom prst="rect">
            <a:avLst/>
          </a:prstGeom>
          <a:solidFill>
            <a:srgbClr val="D9D9D9">
              <a:alpha val="52157"/>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085047" y="1484784"/>
            <a:ext cx="6474128" cy="2339102"/>
          </a:xfrm>
          <a:prstGeom prst="rect">
            <a:avLst/>
          </a:prstGeom>
          <a:noFill/>
        </p:spPr>
        <p:txBody>
          <a:bodyPr wrap="square" rtlCol="0">
            <a:spAutoFit/>
          </a:bodyPr>
          <a:lstStyle/>
          <a:p>
            <a:endParaRPr lang="en-US" altLang="zh-CN" sz="6600" b="1" dirty="0" smtClean="0">
              <a:solidFill>
                <a:srgbClr val="2C3637"/>
              </a:solidFill>
              <a:latin typeface="微软雅黑" pitchFamily="34" charset="-122"/>
              <a:ea typeface="微软雅黑" pitchFamily="34" charset="-122"/>
            </a:endParaRPr>
          </a:p>
          <a:p>
            <a:r>
              <a:rPr lang="zh-CN" altLang="en-US" sz="8000" b="1" dirty="0" smtClean="0">
                <a:solidFill>
                  <a:srgbClr val="2C3637"/>
                </a:solidFill>
                <a:latin typeface="微软雅黑" panose="020B0503020204020204" pitchFamily="34" charset="-122"/>
                <a:ea typeface="微软雅黑" panose="020B0503020204020204" pitchFamily="34" charset="-122"/>
              </a:rPr>
              <a:t>谢谢您的指导</a:t>
            </a:r>
            <a:endParaRPr lang="zh-CN" altLang="en-US" sz="8000" b="1" dirty="0">
              <a:solidFill>
                <a:srgbClr val="2C3637"/>
              </a:solidFill>
              <a:latin typeface="微软雅黑" panose="020B0503020204020204" pitchFamily="34" charset="-122"/>
              <a:ea typeface="微软雅黑" panose="020B0503020204020204" pitchFamily="34" charset="-122"/>
            </a:endParaRPr>
          </a:p>
        </p:txBody>
      </p:sp>
      <p:sp>
        <p:nvSpPr>
          <p:cNvPr id="8" name="标题 4"/>
          <p:cNvSpPr txBox="1">
            <a:spLocks/>
          </p:cNvSpPr>
          <p:nvPr/>
        </p:nvSpPr>
        <p:spPr>
          <a:xfrm>
            <a:off x="1018948" y="3561962"/>
            <a:ext cx="4596011" cy="80314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000" b="1" dirty="0" smtClean="0">
                <a:solidFill>
                  <a:srgbClr val="2C3637"/>
                </a:solidFill>
                <a:latin typeface="微软雅黑" panose="020B0503020204020204" pitchFamily="34" charset="-122"/>
                <a:ea typeface="微软雅黑" panose="020B0503020204020204" pitchFamily="34" charset="-122"/>
              </a:rPr>
              <a:t>适用于投资合作</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项目推广</a:t>
            </a:r>
            <a:r>
              <a:rPr lang="en-US" altLang="zh-CN" sz="2000" b="1" dirty="0" smtClean="0">
                <a:solidFill>
                  <a:srgbClr val="2C3637"/>
                </a:solidFill>
                <a:latin typeface="微软雅黑" panose="020B0503020204020204" pitchFamily="34" charset="-122"/>
                <a:ea typeface="微软雅黑" panose="020B0503020204020204" pitchFamily="34" charset="-122"/>
              </a:rPr>
              <a:t>/</a:t>
            </a:r>
            <a:r>
              <a:rPr lang="zh-CN" altLang="en-US" sz="2000" b="1" dirty="0" smtClean="0">
                <a:solidFill>
                  <a:srgbClr val="2C3637"/>
                </a:solidFill>
                <a:latin typeface="微软雅黑" panose="020B0503020204020204" pitchFamily="34" charset="-122"/>
                <a:ea typeface="微软雅黑" panose="020B0503020204020204" pitchFamily="34" charset="-122"/>
              </a:rPr>
              <a:t>企业宣传等</a:t>
            </a:r>
            <a:endParaRPr lang="en-US" altLang="zh-CN" sz="2000" b="1" dirty="0">
              <a:solidFill>
                <a:srgbClr val="2C3637"/>
              </a:solidFill>
              <a:latin typeface="微软雅黑" panose="020B0503020204020204" pitchFamily="34" charset="-122"/>
              <a:ea typeface="微软雅黑" panose="020B0503020204020204" pitchFamily="34" charset="-122"/>
            </a:endParaRPr>
          </a:p>
        </p:txBody>
      </p:sp>
      <p:sp>
        <p:nvSpPr>
          <p:cNvPr id="9" name="前言"/>
          <p:cNvSpPr>
            <a:spLocks noChangeArrowheads="1"/>
          </p:cNvSpPr>
          <p:nvPr/>
        </p:nvSpPr>
        <p:spPr bwMode="auto">
          <a:xfrm>
            <a:off x="1129035" y="955074"/>
            <a:ext cx="4702553" cy="553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12" tIns="60956" rIns="121912" bIns="609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spcBef>
                <a:spcPct val="0"/>
              </a:spcBef>
              <a:buNone/>
            </a:pPr>
            <a:r>
              <a:rPr lang="en-US" altLang="zh-CN" sz="2800" b="1" dirty="0" smtClean="0">
                <a:solidFill>
                  <a:srgbClr val="C00000"/>
                </a:solidFill>
                <a:latin typeface="Impact MT Std" pitchFamily="34" charset="0"/>
              </a:rPr>
              <a:t>THANK YOU FOR YOUR GUIDANCE</a:t>
            </a:r>
            <a:endParaRPr lang="zh-CN" altLang="en-US" sz="2933" dirty="0">
              <a:solidFill>
                <a:srgbClr val="C00000"/>
              </a:solidFill>
              <a:latin typeface="Impact MT Std" pitchFamily="34" charset="0"/>
              <a:sym typeface="Impact" pitchFamily="34" charset="0"/>
            </a:endParaRPr>
          </a:p>
        </p:txBody>
      </p:sp>
      <p:grpSp>
        <p:nvGrpSpPr>
          <p:cNvPr id="18" name="组合 17"/>
          <p:cNvGrpSpPr/>
          <p:nvPr/>
        </p:nvGrpSpPr>
        <p:grpSpPr>
          <a:xfrm>
            <a:off x="7897787" y="2132856"/>
            <a:ext cx="715716" cy="719823"/>
            <a:chOff x="1721162" y="4373847"/>
            <a:chExt cx="715716" cy="719823"/>
          </a:xfrm>
        </p:grpSpPr>
        <p:sp>
          <p:nvSpPr>
            <p:cNvPr id="19" name="Oval 28"/>
            <p:cNvSpPr/>
            <p:nvPr/>
          </p:nvSpPr>
          <p:spPr>
            <a:xfrm>
              <a:off x="1721162" y="4373847"/>
              <a:ext cx="715716" cy="719823"/>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sz="11733">
                <a:solidFill>
                  <a:srgbClr val="2C3637"/>
                </a:solidFill>
              </a:endParaRPr>
            </a:p>
          </p:txBody>
        </p:sp>
        <p:sp>
          <p:nvSpPr>
            <p:cNvPr id="20" name="Freeform 7"/>
            <p:cNvSpPr>
              <a:spLocks/>
            </p:cNvSpPr>
            <p:nvPr/>
          </p:nvSpPr>
          <p:spPr bwMode="auto">
            <a:xfrm>
              <a:off x="1892225" y="4715743"/>
              <a:ext cx="388938" cy="225425"/>
            </a:xfrm>
            <a:custGeom>
              <a:avLst/>
              <a:gdLst>
                <a:gd name="T0" fmla="*/ 103 w 103"/>
                <a:gd name="T1" fmla="*/ 33 h 60"/>
                <a:gd name="T2" fmla="*/ 94 w 103"/>
                <a:gd name="T3" fmla="*/ 10 h 60"/>
                <a:gd name="T4" fmla="*/ 68 w 103"/>
                <a:gd name="T5" fmla="*/ 0 h 60"/>
                <a:gd name="T6" fmla="*/ 68 w 103"/>
                <a:gd name="T7" fmla="*/ 0 h 60"/>
                <a:gd name="T8" fmla="*/ 67 w 103"/>
                <a:gd name="T9" fmla="*/ 0 h 60"/>
                <a:gd name="T10" fmla="*/ 59 w 103"/>
                <a:gd name="T11" fmla="*/ 38 h 60"/>
                <a:gd name="T12" fmla="*/ 55 w 103"/>
                <a:gd name="T13" fmla="*/ 12 h 60"/>
                <a:gd name="T14" fmla="*/ 58 w 103"/>
                <a:gd name="T15" fmla="*/ 6 h 60"/>
                <a:gd name="T16" fmla="*/ 53 w 103"/>
                <a:gd name="T17" fmla="*/ 2 h 60"/>
                <a:gd name="T18" fmla="*/ 52 w 103"/>
                <a:gd name="T19" fmla="*/ 2 h 60"/>
                <a:gd name="T20" fmla="*/ 52 w 103"/>
                <a:gd name="T21" fmla="*/ 2 h 60"/>
                <a:gd name="T22" fmla="*/ 50 w 103"/>
                <a:gd name="T23" fmla="*/ 2 h 60"/>
                <a:gd name="T24" fmla="*/ 46 w 103"/>
                <a:gd name="T25" fmla="*/ 6 h 60"/>
                <a:gd name="T26" fmla="*/ 49 w 103"/>
                <a:gd name="T27" fmla="*/ 12 h 60"/>
                <a:gd name="T28" fmla="*/ 44 w 103"/>
                <a:gd name="T29" fmla="*/ 38 h 60"/>
                <a:gd name="T30" fmla="*/ 36 w 103"/>
                <a:gd name="T31" fmla="*/ 0 h 60"/>
                <a:gd name="T32" fmla="*/ 36 w 103"/>
                <a:gd name="T33" fmla="*/ 0 h 60"/>
                <a:gd name="T34" fmla="*/ 35 w 103"/>
                <a:gd name="T35" fmla="*/ 0 h 60"/>
                <a:gd name="T36" fmla="*/ 9 w 103"/>
                <a:gd name="T37" fmla="*/ 10 h 60"/>
                <a:gd name="T38" fmla="*/ 1 w 103"/>
                <a:gd name="T39" fmla="*/ 33 h 60"/>
                <a:gd name="T40" fmla="*/ 0 w 103"/>
                <a:gd name="T41" fmla="*/ 57 h 60"/>
                <a:gd name="T42" fmla="*/ 19 w 103"/>
                <a:gd name="T43" fmla="*/ 59 h 60"/>
                <a:gd name="T44" fmla="*/ 19 w 103"/>
                <a:gd name="T45" fmla="*/ 38 h 60"/>
                <a:gd name="T46" fmla="*/ 21 w 103"/>
                <a:gd name="T47" fmla="*/ 30 h 60"/>
                <a:gd name="T48" fmla="*/ 21 w 103"/>
                <a:gd name="T49" fmla="*/ 59 h 60"/>
                <a:gd name="T50" fmla="*/ 52 w 103"/>
                <a:gd name="T51" fmla="*/ 60 h 60"/>
                <a:gd name="T52" fmla="*/ 82 w 103"/>
                <a:gd name="T53" fmla="*/ 59 h 60"/>
                <a:gd name="T54" fmla="*/ 82 w 103"/>
                <a:gd name="T55" fmla="*/ 30 h 60"/>
                <a:gd name="T56" fmla="*/ 84 w 103"/>
                <a:gd name="T57" fmla="*/ 38 h 60"/>
                <a:gd name="T58" fmla="*/ 84 w 103"/>
                <a:gd name="T59" fmla="*/ 59 h 60"/>
                <a:gd name="T60" fmla="*/ 103 w 103"/>
                <a:gd name="T61" fmla="*/ 57 h 60"/>
                <a:gd name="T62" fmla="*/ 103 w 103"/>
                <a:gd name="T63" fmla="*/ 3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60">
                  <a:moveTo>
                    <a:pt x="103" y="33"/>
                  </a:moveTo>
                  <a:cubicBezTo>
                    <a:pt x="101" y="17"/>
                    <a:pt x="97" y="12"/>
                    <a:pt x="94" y="10"/>
                  </a:cubicBezTo>
                  <a:cubicBezTo>
                    <a:pt x="87" y="6"/>
                    <a:pt x="73" y="2"/>
                    <a:pt x="68" y="0"/>
                  </a:cubicBezTo>
                  <a:cubicBezTo>
                    <a:pt x="68" y="0"/>
                    <a:pt x="68" y="0"/>
                    <a:pt x="68" y="0"/>
                  </a:cubicBezTo>
                  <a:cubicBezTo>
                    <a:pt x="68" y="0"/>
                    <a:pt x="68" y="0"/>
                    <a:pt x="67" y="0"/>
                  </a:cubicBezTo>
                  <a:cubicBezTo>
                    <a:pt x="67" y="5"/>
                    <a:pt x="59" y="38"/>
                    <a:pt x="59" y="38"/>
                  </a:cubicBezTo>
                  <a:cubicBezTo>
                    <a:pt x="59" y="38"/>
                    <a:pt x="55" y="12"/>
                    <a:pt x="55" y="12"/>
                  </a:cubicBezTo>
                  <a:cubicBezTo>
                    <a:pt x="55" y="12"/>
                    <a:pt x="58" y="6"/>
                    <a:pt x="58" y="6"/>
                  </a:cubicBezTo>
                  <a:cubicBezTo>
                    <a:pt x="53" y="2"/>
                    <a:pt x="53" y="2"/>
                    <a:pt x="53" y="2"/>
                  </a:cubicBezTo>
                  <a:cubicBezTo>
                    <a:pt x="52" y="2"/>
                    <a:pt x="52" y="2"/>
                    <a:pt x="52" y="2"/>
                  </a:cubicBezTo>
                  <a:cubicBezTo>
                    <a:pt x="52" y="2"/>
                    <a:pt x="52" y="2"/>
                    <a:pt x="52" y="2"/>
                  </a:cubicBezTo>
                  <a:cubicBezTo>
                    <a:pt x="50" y="2"/>
                    <a:pt x="50" y="2"/>
                    <a:pt x="50" y="2"/>
                  </a:cubicBezTo>
                  <a:cubicBezTo>
                    <a:pt x="46" y="6"/>
                    <a:pt x="46" y="6"/>
                    <a:pt x="46" y="6"/>
                  </a:cubicBezTo>
                  <a:cubicBezTo>
                    <a:pt x="49" y="12"/>
                    <a:pt x="49" y="12"/>
                    <a:pt x="49" y="12"/>
                  </a:cubicBezTo>
                  <a:cubicBezTo>
                    <a:pt x="44" y="38"/>
                    <a:pt x="44" y="38"/>
                    <a:pt x="44" y="38"/>
                  </a:cubicBezTo>
                  <a:cubicBezTo>
                    <a:pt x="44" y="38"/>
                    <a:pt x="37" y="5"/>
                    <a:pt x="36" y="0"/>
                  </a:cubicBezTo>
                  <a:cubicBezTo>
                    <a:pt x="36" y="0"/>
                    <a:pt x="36" y="0"/>
                    <a:pt x="36" y="0"/>
                  </a:cubicBezTo>
                  <a:cubicBezTo>
                    <a:pt x="36" y="0"/>
                    <a:pt x="35" y="0"/>
                    <a:pt x="35" y="0"/>
                  </a:cubicBezTo>
                  <a:cubicBezTo>
                    <a:pt x="30" y="2"/>
                    <a:pt x="16" y="6"/>
                    <a:pt x="9" y="10"/>
                  </a:cubicBezTo>
                  <a:cubicBezTo>
                    <a:pt x="7" y="12"/>
                    <a:pt x="2" y="17"/>
                    <a:pt x="1" y="33"/>
                  </a:cubicBezTo>
                  <a:cubicBezTo>
                    <a:pt x="1" y="34"/>
                    <a:pt x="1" y="47"/>
                    <a:pt x="0" y="57"/>
                  </a:cubicBezTo>
                  <a:cubicBezTo>
                    <a:pt x="7" y="58"/>
                    <a:pt x="12" y="59"/>
                    <a:pt x="19" y="59"/>
                  </a:cubicBezTo>
                  <a:cubicBezTo>
                    <a:pt x="19" y="52"/>
                    <a:pt x="19" y="41"/>
                    <a:pt x="19" y="38"/>
                  </a:cubicBezTo>
                  <a:cubicBezTo>
                    <a:pt x="19" y="35"/>
                    <a:pt x="20" y="32"/>
                    <a:pt x="21" y="30"/>
                  </a:cubicBezTo>
                  <a:cubicBezTo>
                    <a:pt x="21" y="59"/>
                    <a:pt x="21" y="59"/>
                    <a:pt x="21" y="59"/>
                  </a:cubicBezTo>
                  <a:cubicBezTo>
                    <a:pt x="30" y="60"/>
                    <a:pt x="42" y="60"/>
                    <a:pt x="52" y="60"/>
                  </a:cubicBezTo>
                  <a:cubicBezTo>
                    <a:pt x="62" y="60"/>
                    <a:pt x="73" y="60"/>
                    <a:pt x="82" y="59"/>
                  </a:cubicBezTo>
                  <a:cubicBezTo>
                    <a:pt x="82" y="30"/>
                    <a:pt x="82" y="30"/>
                    <a:pt x="82" y="30"/>
                  </a:cubicBezTo>
                  <a:cubicBezTo>
                    <a:pt x="83" y="32"/>
                    <a:pt x="84" y="35"/>
                    <a:pt x="84" y="38"/>
                  </a:cubicBezTo>
                  <a:cubicBezTo>
                    <a:pt x="84" y="41"/>
                    <a:pt x="84" y="52"/>
                    <a:pt x="84" y="59"/>
                  </a:cubicBezTo>
                  <a:cubicBezTo>
                    <a:pt x="91" y="58"/>
                    <a:pt x="97" y="58"/>
                    <a:pt x="103" y="57"/>
                  </a:cubicBezTo>
                  <a:cubicBezTo>
                    <a:pt x="103" y="47"/>
                    <a:pt x="103" y="34"/>
                    <a:pt x="103" y="33"/>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sp>
          <p:nvSpPr>
            <p:cNvPr id="21" name="Freeform 8"/>
            <p:cNvSpPr>
              <a:spLocks/>
            </p:cNvSpPr>
            <p:nvPr/>
          </p:nvSpPr>
          <p:spPr bwMode="auto">
            <a:xfrm>
              <a:off x="1990650" y="4469681"/>
              <a:ext cx="196850" cy="230188"/>
            </a:xfrm>
            <a:custGeom>
              <a:avLst/>
              <a:gdLst>
                <a:gd name="T0" fmla="*/ 4 w 52"/>
                <a:gd name="T1" fmla="*/ 25 h 61"/>
                <a:gd name="T2" fmla="*/ 0 w 52"/>
                <a:gd name="T3" fmla="*/ 29 h 61"/>
                <a:gd name="T4" fmla="*/ 5 w 52"/>
                <a:gd name="T5" fmla="*/ 39 h 61"/>
                <a:gd name="T6" fmla="*/ 26 w 52"/>
                <a:gd name="T7" fmla="*/ 61 h 61"/>
                <a:gd name="T8" fmla="*/ 47 w 52"/>
                <a:gd name="T9" fmla="*/ 39 h 61"/>
                <a:gd name="T10" fmla="*/ 52 w 52"/>
                <a:gd name="T11" fmla="*/ 29 h 61"/>
                <a:gd name="T12" fmla="*/ 48 w 52"/>
                <a:gd name="T13" fmla="*/ 25 h 61"/>
                <a:gd name="T14" fmla="*/ 26 w 52"/>
                <a:gd name="T15" fmla="*/ 0 h 61"/>
                <a:gd name="T16" fmla="*/ 4 w 52"/>
                <a:gd name="T17"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 h="61">
                  <a:moveTo>
                    <a:pt x="4" y="25"/>
                  </a:moveTo>
                  <a:cubicBezTo>
                    <a:pt x="2" y="25"/>
                    <a:pt x="0" y="27"/>
                    <a:pt x="0" y="29"/>
                  </a:cubicBezTo>
                  <a:cubicBezTo>
                    <a:pt x="0" y="33"/>
                    <a:pt x="2" y="39"/>
                    <a:pt x="5" y="39"/>
                  </a:cubicBezTo>
                  <a:cubicBezTo>
                    <a:pt x="8" y="51"/>
                    <a:pt x="15" y="61"/>
                    <a:pt x="26" y="61"/>
                  </a:cubicBezTo>
                  <a:cubicBezTo>
                    <a:pt x="37" y="61"/>
                    <a:pt x="44" y="51"/>
                    <a:pt x="47" y="39"/>
                  </a:cubicBezTo>
                  <a:cubicBezTo>
                    <a:pt x="50" y="38"/>
                    <a:pt x="52" y="33"/>
                    <a:pt x="52" y="29"/>
                  </a:cubicBezTo>
                  <a:cubicBezTo>
                    <a:pt x="51" y="27"/>
                    <a:pt x="50" y="26"/>
                    <a:pt x="48" y="25"/>
                  </a:cubicBezTo>
                  <a:cubicBezTo>
                    <a:pt x="48" y="11"/>
                    <a:pt x="39" y="0"/>
                    <a:pt x="26" y="0"/>
                  </a:cubicBezTo>
                  <a:cubicBezTo>
                    <a:pt x="13" y="0"/>
                    <a:pt x="4" y="11"/>
                    <a:pt x="4"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2C3637"/>
                </a:solidFill>
              </a:endParaRPr>
            </a:p>
          </p:txBody>
        </p:sp>
      </p:grpSp>
      <p:sp>
        <p:nvSpPr>
          <p:cNvPr id="22" name="矩形 47"/>
          <p:cNvSpPr>
            <a:spLocks noChangeArrowheads="1"/>
          </p:cNvSpPr>
          <p:nvPr/>
        </p:nvSpPr>
        <p:spPr bwMode="auto">
          <a:xfrm>
            <a:off x="8459565" y="3476601"/>
            <a:ext cx="3468488"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现任职销售部经理，毕业于美国麻省理工大学设计系，曾获全国“十佳青年”。</a:t>
            </a:r>
            <a:endParaRPr lang="en-US" altLang="zh-CN" sz="1400" dirty="0" smtClean="0">
              <a:solidFill>
                <a:srgbClr val="2C3637"/>
              </a:solidFill>
              <a:latin typeface="微软雅黑" panose="020B0503020204020204" pitchFamily="34" charset="-122"/>
              <a:ea typeface="微软雅黑" panose="020B0503020204020204" pitchFamily="34" charset="-122"/>
              <a:sym typeface="微软雅黑" pitchFamily="34" charset="-122"/>
            </a:endParaRPr>
          </a:p>
          <a:p>
            <a:pPr>
              <a:lnSpc>
                <a:spcPct val="130000"/>
              </a:lnSpc>
              <a:spcBef>
                <a:spcPct val="0"/>
              </a:spcBef>
              <a:buNone/>
            </a:pPr>
            <a:r>
              <a:rPr lang="zh-CN" altLang="en-US" sz="1400" dirty="0" smtClean="0">
                <a:solidFill>
                  <a:srgbClr val="2C3637"/>
                </a:solidFill>
                <a:latin typeface="微软雅黑" panose="020B0503020204020204" pitchFamily="34" charset="-122"/>
                <a:ea typeface="微软雅黑" panose="020B0503020204020204" pitchFamily="34" charset="-122"/>
                <a:sym typeface="微软雅黑" pitchFamily="34" charset="-122"/>
              </a:rPr>
              <a:t>相信在我的带领下，公司一定会步入一个新的纪元，开拓创新。</a:t>
            </a:r>
            <a:endParaRPr lang="zh-CN" altLang="en-US" sz="1400" dirty="0">
              <a:solidFill>
                <a:srgbClr val="2C3637"/>
              </a:solidFill>
              <a:latin typeface="微软雅黑" panose="020B0503020204020204" pitchFamily="34" charset="-122"/>
              <a:ea typeface="微软雅黑" panose="020B0503020204020204" pitchFamily="34" charset="-122"/>
              <a:sym typeface="微软雅黑" pitchFamily="34" charset="-122"/>
            </a:endParaRPr>
          </a:p>
        </p:txBody>
      </p:sp>
      <p:sp>
        <p:nvSpPr>
          <p:cNvPr id="23" name="矩形 3"/>
          <p:cNvSpPr>
            <a:spLocks noChangeArrowheads="1"/>
          </p:cNvSpPr>
          <p:nvPr/>
        </p:nvSpPr>
        <p:spPr bwMode="auto">
          <a:xfrm>
            <a:off x="8476088" y="2924944"/>
            <a:ext cx="2446810" cy="377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rPr>
              <a:t>汇报</a:t>
            </a:r>
            <a:r>
              <a:rPr lang="zh-CN" altLang="en-US" sz="2000" b="1" dirty="0" smtClean="0">
                <a:solidFill>
                  <a:srgbClr val="2C3637"/>
                </a:solidFill>
                <a:latin typeface="微软雅黑" panose="020B0503020204020204" pitchFamily="34" charset="-122"/>
                <a:ea typeface="微软雅黑" panose="020B0503020204020204" pitchFamily="34" charset="-122"/>
                <a:cs typeface="Arial" panose="020B0604020202020204" pitchFamily="34" charset="0"/>
              </a:rPr>
              <a:t>人：小小草素材</a:t>
            </a:r>
            <a:endParaRPr lang="zh-CN" altLang="en-US" sz="2000" b="1" dirty="0">
              <a:solidFill>
                <a:srgbClr val="2C3637"/>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矩形 23"/>
          <p:cNvSpPr/>
          <p:nvPr/>
        </p:nvSpPr>
        <p:spPr>
          <a:xfrm>
            <a:off x="8535211" y="3385895"/>
            <a:ext cx="599800" cy="40500"/>
          </a:xfrm>
          <a:prstGeom prst="rect">
            <a:avLst/>
          </a:prstGeom>
          <a:solidFill>
            <a:srgbClr val="2C36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25" name="矩形 24"/>
          <p:cNvSpPr/>
          <p:nvPr/>
        </p:nvSpPr>
        <p:spPr>
          <a:xfrm>
            <a:off x="9150061" y="3385895"/>
            <a:ext cx="1215000" cy="40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rgbClr val="2C3637"/>
              </a:solidFill>
              <a:latin typeface="微软雅黑" panose="020B0503020204020204" pitchFamily="34" charset="-122"/>
              <a:ea typeface="微软雅黑" panose="020B0503020204020204" pitchFamily="34" charset="-122"/>
            </a:endParaRPr>
          </a:p>
        </p:txBody>
      </p:sp>
      <p:sp>
        <p:nvSpPr>
          <p:cNvPr id="14" name="Rectangle 5"/>
          <p:cNvSpPr>
            <a:spLocks noChangeArrowheads="1"/>
          </p:cNvSpPr>
          <p:nvPr/>
        </p:nvSpPr>
        <p:spPr bwMode="auto">
          <a:xfrm>
            <a:off x="1" y="6781711"/>
            <a:ext cx="12218266" cy="81520"/>
          </a:xfrm>
          <a:prstGeom prst="rect">
            <a:avLst/>
          </a:pr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9770290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par>
                          <p:cTn id="12" fill="hold">
                            <p:stCondLst>
                              <p:cond delay="7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
                                        </p:tgtEl>
                                        <p:attrNameLst>
                                          <p:attrName>ppt_y</p:attrName>
                                        </p:attrNameLst>
                                      </p:cBhvr>
                                      <p:tavLst>
                                        <p:tav tm="0">
                                          <p:val>
                                            <p:strVal val="#ppt_y"/>
                                          </p:val>
                                        </p:tav>
                                        <p:tav tm="100000">
                                          <p:val>
                                            <p:strVal val="#ppt_y"/>
                                          </p:val>
                                        </p:tav>
                                      </p:tavLst>
                                    </p:anim>
                                    <p:anim calcmode="lin" valueType="num">
                                      <p:cBhvr>
                                        <p:cTn id="17"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
                                        </p:tgtEl>
                                      </p:cBhvr>
                                    </p:animEffect>
                                  </p:childTnLst>
                                </p:cTn>
                              </p:par>
                              <p:par>
                                <p:cTn id="20" presetID="22" presetClass="entr" presetSubtype="8" fill="hold" grpId="0" nodeType="withEffect">
                                  <p:stCondLst>
                                    <p:cond delay="25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par>
                          <p:cTn id="23" fill="hold">
                            <p:stCondLst>
                              <p:cond delay="2100"/>
                            </p:stCondLst>
                            <p:childTnLst>
                              <p:par>
                                <p:cTn id="24" presetID="53" presetClass="entr" presetSubtype="16" fill="hold" nodeType="after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Effect transition="in" filter="fade">
                                      <p:cBhvr>
                                        <p:cTn id="28" dur="500"/>
                                        <p:tgtEl>
                                          <p:spTgt spid="18"/>
                                        </p:tgtEl>
                                      </p:cBhvr>
                                    </p:animEffect>
                                  </p:childTnLst>
                                </p:cTn>
                              </p:par>
                            </p:childTnLst>
                          </p:cTn>
                        </p:par>
                        <p:par>
                          <p:cTn id="29" fill="hold">
                            <p:stCondLst>
                              <p:cond delay="2600"/>
                            </p:stCondLst>
                            <p:childTnLst>
                              <p:par>
                                <p:cTn id="30" presetID="22" presetClass="entr" presetSubtype="8"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100"/>
                            </p:stCondLst>
                            <p:childTnLst>
                              <p:par>
                                <p:cTn id="34" presetID="22" presetClass="entr" presetSubtype="8" fill="hold" grpId="0" nodeType="after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wipe(left)">
                                      <p:cBhvr>
                                        <p:cTn id="36" dur="500"/>
                                        <p:tgtEl>
                                          <p:spTgt spid="24"/>
                                        </p:tgtEl>
                                      </p:cBhvr>
                                    </p:animEffect>
                                  </p:childTnLst>
                                </p:cTn>
                              </p:par>
                            </p:childTnLst>
                          </p:cTn>
                        </p:par>
                        <p:par>
                          <p:cTn id="37" fill="hold">
                            <p:stCondLst>
                              <p:cond delay="36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750"/>
                                        <p:tgtEl>
                                          <p:spTgt spid="25"/>
                                        </p:tgtEl>
                                      </p:cBhvr>
                                    </p:animEffect>
                                  </p:childTnLst>
                                </p:cTn>
                              </p:par>
                            </p:childTnLst>
                          </p:cTn>
                        </p:par>
                        <p:par>
                          <p:cTn id="41" fill="hold">
                            <p:stCondLst>
                              <p:cond delay="4350"/>
                            </p:stCondLst>
                            <p:childTnLst>
                              <p:par>
                                <p:cTn id="42" presetID="14" presetClass="entr" presetSubtype="10"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randombar(horizontal)">
                                      <p:cBhvr>
                                        <p:cTn id="44" dur="7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2" grpId="0"/>
      <p:bldP spid="23" grpId="0"/>
      <p:bldP spid="24" grpId="0" animBg="1"/>
      <p:bldP spid="2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公司介绍  </a:t>
            </a:r>
            <a:r>
              <a:rPr lang="en-US" altLang="zh-CN" sz="2000"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COMPANY INTRODUCTION</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cxnSp>
        <p:nvCxnSpPr>
          <p:cNvPr id="84" name="直接连接符 83"/>
          <p:cNvCxnSpPr/>
          <p:nvPr/>
        </p:nvCxnSpPr>
        <p:spPr>
          <a:xfrm>
            <a:off x="192931" y="3623991"/>
            <a:ext cx="11881320" cy="0"/>
          </a:xfrm>
          <a:prstGeom prst="line">
            <a:avLst/>
          </a:prstGeom>
          <a:ln>
            <a:solidFill>
              <a:srgbClr val="2C3637"/>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1489075" y="3512171"/>
            <a:ext cx="216024" cy="216024"/>
            <a:chOff x="3793331" y="2276872"/>
            <a:chExt cx="216024" cy="216024"/>
          </a:xfrm>
          <a:solidFill>
            <a:srgbClr val="2C3637"/>
          </a:solidFill>
        </p:grpSpPr>
        <p:sp>
          <p:nvSpPr>
            <p:cNvPr id="86" name="椭圆 85"/>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8" name="组合 87"/>
          <p:cNvGrpSpPr/>
          <p:nvPr/>
        </p:nvGrpSpPr>
        <p:grpSpPr>
          <a:xfrm>
            <a:off x="2929235" y="3512171"/>
            <a:ext cx="216024" cy="216024"/>
            <a:chOff x="3793331" y="2276872"/>
            <a:chExt cx="216024" cy="216024"/>
          </a:xfrm>
          <a:solidFill>
            <a:srgbClr val="2C3637"/>
          </a:solidFill>
        </p:grpSpPr>
        <p:sp>
          <p:nvSpPr>
            <p:cNvPr id="89" name="椭圆 88"/>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p:cNvGrpSpPr/>
          <p:nvPr/>
        </p:nvGrpSpPr>
        <p:grpSpPr>
          <a:xfrm>
            <a:off x="4441403" y="3512171"/>
            <a:ext cx="216024" cy="216024"/>
            <a:chOff x="3793331" y="2276872"/>
            <a:chExt cx="216024" cy="216024"/>
          </a:xfrm>
          <a:solidFill>
            <a:srgbClr val="2C3637"/>
          </a:solidFill>
        </p:grpSpPr>
        <p:sp>
          <p:nvSpPr>
            <p:cNvPr id="92" name="椭圆 91"/>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4" name="组合 93"/>
          <p:cNvGrpSpPr/>
          <p:nvPr/>
        </p:nvGrpSpPr>
        <p:grpSpPr>
          <a:xfrm>
            <a:off x="5953571" y="3512171"/>
            <a:ext cx="216024" cy="216024"/>
            <a:chOff x="3793331" y="2276872"/>
            <a:chExt cx="216024" cy="216024"/>
          </a:xfrm>
          <a:solidFill>
            <a:srgbClr val="2C3637"/>
          </a:solidFill>
        </p:grpSpPr>
        <p:sp>
          <p:nvSpPr>
            <p:cNvPr id="95" name="椭圆 94"/>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7" name="组合 96"/>
          <p:cNvGrpSpPr/>
          <p:nvPr/>
        </p:nvGrpSpPr>
        <p:grpSpPr>
          <a:xfrm>
            <a:off x="7465738" y="3476167"/>
            <a:ext cx="288032" cy="288032"/>
            <a:chOff x="3793331" y="2276872"/>
            <a:chExt cx="216024" cy="216024"/>
          </a:xfrm>
          <a:solidFill>
            <a:srgbClr val="2C3637"/>
          </a:solidFill>
        </p:grpSpPr>
        <p:sp>
          <p:nvSpPr>
            <p:cNvPr id="98" name="椭圆 97"/>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0" name="组合 99"/>
          <p:cNvGrpSpPr/>
          <p:nvPr/>
        </p:nvGrpSpPr>
        <p:grpSpPr>
          <a:xfrm>
            <a:off x="8977907" y="3512171"/>
            <a:ext cx="216024" cy="216024"/>
            <a:chOff x="3793331" y="2276872"/>
            <a:chExt cx="216024" cy="216024"/>
          </a:xfrm>
          <a:solidFill>
            <a:srgbClr val="2C3637"/>
          </a:solidFill>
        </p:grpSpPr>
        <p:sp>
          <p:nvSpPr>
            <p:cNvPr id="101" name="椭圆 100"/>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3" name="组合 102"/>
          <p:cNvGrpSpPr/>
          <p:nvPr/>
        </p:nvGrpSpPr>
        <p:grpSpPr>
          <a:xfrm>
            <a:off x="10490075" y="3512171"/>
            <a:ext cx="216024" cy="216024"/>
            <a:chOff x="3793331" y="2276872"/>
            <a:chExt cx="216024" cy="216024"/>
          </a:xfrm>
          <a:solidFill>
            <a:srgbClr val="2C3637"/>
          </a:solidFill>
        </p:grpSpPr>
        <p:sp>
          <p:nvSpPr>
            <p:cNvPr id="104" name="椭圆 103"/>
            <p:cNvSpPr/>
            <p:nvPr/>
          </p:nvSpPr>
          <p:spPr>
            <a:xfrm>
              <a:off x="3829335" y="2312876"/>
              <a:ext cx="144016" cy="144016"/>
            </a:xfrm>
            <a:prstGeom prst="ellipse">
              <a:avLst/>
            </a:prstGeom>
            <a:grpFill/>
            <a:ln>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p:cNvSpPr/>
            <p:nvPr/>
          </p:nvSpPr>
          <p:spPr>
            <a:xfrm>
              <a:off x="3793331" y="2276872"/>
              <a:ext cx="216024" cy="216024"/>
            </a:xfrm>
            <a:prstGeom prst="ellipse">
              <a:avLst/>
            </a:prstGeom>
            <a:grpFill/>
            <a:ln w="3175">
              <a:solidFill>
                <a:srgbClr val="2C36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6" name="标题 4"/>
          <p:cNvSpPr txBox="1">
            <a:spLocks/>
          </p:cNvSpPr>
          <p:nvPr/>
        </p:nvSpPr>
        <p:spPr>
          <a:xfrm>
            <a:off x="841003" y="3912023"/>
            <a:ext cx="136815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2005.9.10</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a:t>
            </a: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成立</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7" name="标题 4"/>
          <p:cNvSpPr txBox="1">
            <a:spLocks/>
          </p:cNvSpPr>
          <p:nvPr/>
        </p:nvSpPr>
        <p:spPr>
          <a:xfrm>
            <a:off x="2317167" y="4056039"/>
            <a:ext cx="147616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2007.5.19</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公司公开募股成立全资公司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8" name="标题 4"/>
          <p:cNvSpPr txBox="1">
            <a:spLocks/>
          </p:cNvSpPr>
          <p:nvPr/>
        </p:nvSpPr>
        <p:spPr>
          <a:xfrm>
            <a:off x="3937347" y="4056039"/>
            <a:ext cx="1296144"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2009.8.29</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公司收购七点公司</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9" name="标题 4"/>
          <p:cNvSpPr txBox="1">
            <a:spLocks/>
          </p:cNvSpPr>
          <p:nvPr/>
        </p:nvSpPr>
        <p:spPr>
          <a:xfrm>
            <a:off x="5376737" y="4056039"/>
            <a:ext cx="136892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2014.3.15</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公司总市值超</a:t>
            </a:r>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亿</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0" name="标题 4"/>
          <p:cNvSpPr txBox="1">
            <a:spLocks/>
          </p:cNvSpPr>
          <p:nvPr/>
        </p:nvSpPr>
        <p:spPr>
          <a:xfrm>
            <a:off x="6745659" y="4056039"/>
            <a:ext cx="1728192"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b="1" dirty="0" smtClean="0">
                <a:solidFill>
                  <a:srgbClr val="C00000"/>
                </a:solidFill>
                <a:latin typeface="微软雅黑" panose="020B0503020204020204" pitchFamily="34" charset="-122"/>
                <a:ea typeface="微软雅黑" panose="020B0503020204020204" pitchFamily="34" charset="-122"/>
              </a:rPr>
              <a:t>2016.1.15</a:t>
            </a:r>
          </a:p>
          <a:p>
            <a:r>
              <a:rPr lang="zh-CN" altLang="en-US" sz="1800" b="1" dirty="0" smtClean="0">
                <a:solidFill>
                  <a:srgbClr val="C00000"/>
                </a:solidFill>
                <a:latin typeface="微软雅黑" panose="020B0503020204020204" pitchFamily="34" charset="-122"/>
                <a:ea typeface="微软雅黑" panose="020B0503020204020204" pitchFamily="34" charset="-122"/>
              </a:rPr>
              <a:t>公司公开融资</a:t>
            </a:r>
            <a:endParaRPr lang="en-US" altLang="zh-CN" sz="1800" b="1" dirty="0" smtClean="0">
              <a:solidFill>
                <a:srgbClr val="C00000"/>
              </a:solidFill>
              <a:latin typeface="微软雅黑" panose="020B0503020204020204" pitchFamily="34" charset="-122"/>
              <a:ea typeface="微软雅黑" panose="020B0503020204020204" pitchFamily="34" charset="-122"/>
            </a:endParaRPr>
          </a:p>
          <a:p>
            <a:r>
              <a:rPr lang="zh-CN" altLang="en-US" sz="1800" b="1" dirty="0" smtClean="0">
                <a:solidFill>
                  <a:srgbClr val="C00000"/>
                </a:solidFill>
                <a:latin typeface="微软雅黑" panose="020B0503020204020204" pitchFamily="34" charset="-122"/>
                <a:ea typeface="微软雅黑" panose="020B0503020204020204" pitchFamily="34" charset="-122"/>
              </a:rPr>
              <a:t>计划上市</a:t>
            </a:r>
            <a:endParaRPr lang="zh-CN" altLang="en-US" sz="1400" b="1" dirty="0">
              <a:solidFill>
                <a:srgbClr val="C00000"/>
              </a:solidFill>
              <a:latin typeface="微软雅黑" panose="020B0503020204020204" pitchFamily="34" charset="-122"/>
              <a:ea typeface="微软雅黑" panose="020B0503020204020204" pitchFamily="34" charset="-122"/>
            </a:endParaRPr>
          </a:p>
        </p:txBody>
      </p:sp>
      <p:sp>
        <p:nvSpPr>
          <p:cNvPr id="111" name="标题 4"/>
          <p:cNvSpPr txBox="1">
            <a:spLocks/>
          </p:cNvSpPr>
          <p:nvPr/>
        </p:nvSpPr>
        <p:spPr>
          <a:xfrm>
            <a:off x="8329835" y="4056039"/>
            <a:ext cx="1512168" cy="46886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2016.5.1</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公司将计划进军房地产</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2" name="标题 4"/>
          <p:cNvSpPr txBox="1">
            <a:spLocks/>
          </p:cNvSpPr>
          <p:nvPr/>
        </p:nvSpPr>
        <p:spPr>
          <a:xfrm>
            <a:off x="9914011" y="4128047"/>
            <a:ext cx="1440160" cy="3248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rPr>
              <a:t>2017.1.10</a:t>
            </a:r>
          </a:p>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公司将开发首个工业区</a:t>
            </a:r>
            <a:endPar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113" name="组合 112"/>
          <p:cNvGrpSpPr/>
          <p:nvPr/>
        </p:nvGrpSpPr>
        <p:grpSpPr>
          <a:xfrm>
            <a:off x="4900644" y="1412776"/>
            <a:ext cx="5373407" cy="1927164"/>
            <a:chOff x="5130397" y="1052736"/>
            <a:chExt cx="4968552" cy="1927164"/>
          </a:xfrm>
          <a:solidFill>
            <a:srgbClr val="C00000"/>
          </a:solidFill>
        </p:grpSpPr>
        <p:sp>
          <p:nvSpPr>
            <p:cNvPr id="114" name="圆角矩形 113"/>
            <p:cNvSpPr/>
            <p:nvPr/>
          </p:nvSpPr>
          <p:spPr>
            <a:xfrm>
              <a:off x="5130397" y="1052736"/>
              <a:ext cx="4968552" cy="165618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0800000">
              <a:off x="7465738" y="2691868"/>
              <a:ext cx="334117"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矩形 47"/>
          <p:cNvSpPr>
            <a:spLocks noChangeArrowheads="1"/>
          </p:cNvSpPr>
          <p:nvPr/>
        </p:nvSpPr>
        <p:spPr bwMode="auto">
          <a:xfrm>
            <a:off x="5653435" y="1871454"/>
            <a:ext cx="4188568"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buNone/>
            </a:pPr>
            <a:r>
              <a:rPr lang="zh-CN" altLang="en-US" sz="1400" dirty="0">
                <a:solidFill>
                  <a:schemeClr val="bg1"/>
                </a:solidFill>
                <a:latin typeface="微软雅黑" panose="020B0503020204020204" pitchFamily="34" charset="-122"/>
                <a:ea typeface="微软雅黑" panose="020B0503020204020204" pitchFamily="34" charset="-122"/>
              </a:rPr>
              <a:t>右键点击图片选择设置图片格式可直接替换图片。您的内容打在这里，或者通过复制您的文本后，在此框中选择粘贴，并选择只保留文字。</a:t>
            </a:r>
            <a:endParaRPr lang="zh-CN" altLang="en-US" sz="1400" dirty="0">
              <a:solidFill>
                <a:schemeClr val="bg1"/>
              </a:solidFill>
              <a:latin typeface="微软雅黑" panose="020B0503020204020204" pitchFamily="34" charset="-122"/>
              <a:ea typeface="微软雅黑" panose="020B0503020204020204" pitchFamily="34" charset="-122"/>
              <a:sym typeface="微软雅黑" pitchFamily="34" charset="-122"/>
            </a:endParaRPr>
          </a:p>
        </p:txBody>
      </p:sp>
      <p:sp>
        <p:nvSpPr>
          <p:cNvPr id="118" name="矩形 3"/>
          <p:cNvSpPr>
            <a:spLocks noChangeArrowheads="1"/>
          </p:cNvSpPr>
          <p:nvPr/>
        </p:nvSpPr>
        <p:spPr bwMode="auto">
          <a:xfrm>
            <a:off x="5669958" y="1535759"/>
            <a:ext cx="1061815"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公司简介</a:t>
            </a:r>
            <a:endPar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19" name="组合 118"/>
          <p:cNvGrpSpPr/>
          <p:nvPr/>
        </p:nvGrpSpPr>
        <p:grpSpPr>
          <a:xfrm>
            <a:off x="1561083" y="5805264"/>
            <a:ext cx="2520280" cy="288032"/>
            <a:chOff x="913011" y="5805264"/>
            <a:chExt cx="2520280" cy="288032"/>
          </a:xfrm>
          <a:solidFill>
            <a:srgbClr val="C00000"/>
          </a:solidFill>
        </p:grpSpPr>
        <p:sp>
          <p:nvSpPr>
            <p:cNvPr id="120" name="圆角矩形 119"/>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1" name="直接连接符 120"/>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2" name="矩形 3"/>
          <p:cNvSpPr>
            <a:spLocks noChangeArrowheads="1"/>
          </p:cNvSpPr>
          <p:nvPr/>
        </p:nvSpPr>
        <p:spPr bwMode="auto">
          <a:xfrm>
            <a:off x="1921123" y="5808609"/>
            <a:ext cx="1729632" cy="284687"/>
          </a:xfrm>
          <a:prstGeom prst="rect">
            <a:avLst/>
          </a:prstGeom>
          <a:noFill/>
          <a:ln w="9525">
            <a:noFill/>
            <a:miter lim="800000"/>
            <a:headEnd/>
            <a:tailEnd/>
          </a:ln>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十年史诗历程</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3" name="组合 122"/>
          <p:cNvGrpSpPr/>
          <p:nvPr/>
        </p:nvGrpSpPr>
        <p:grpSpPr>
          <a:xfrm>
            <a:off x="4873451" y="5805264"/>
            <a:ext cx="2520280" cy="288032"/>
            <a:chOff x="913011" y="5805264"/>
            <a:chExt cx="2520280" cy="288032"/>
          </a:xfrm>
          <a:solidFill>
            <a:srgbClr val="C00000"/>
          </a:solidFill>
        </p:grpSpPr>
        <p:sp>
          <p:nvSpPr>
            <p:cNvPr id="124" name="圆角矩形 123"/>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26" name="矩形 3"/>
          <p:cNvSpPr>
            <a:spLocks noChangeArrowheads="1"/>
          </p:cNvSpPr>
          <p:nvPr/>
        </p:nvSpPr>
        <p:spPr bwMode="auto">
          <a:xfrm>
            <a:off x="5233491" y="5808609"/>
            <a:ext cx="1729632"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十年风云典范</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nvGrpSpPr>
          <p:cNvPr id="127" name="组合 126"/>
          <p:cNvGrpSpPr/>
          <p:nvPr/>
        </p:nvGrpSpPr>
        <p:grpSpPr>
          <a:xfrm>
            <a:off x="8257827" y="5805264"/>
            <a:ext cx="2520280" cy="288032"/>
            <a:chOff x="913011" y="5805264"/>
            <a:chExt cx="2520280" cy="288032"/>
          </a:xfrm>
          <a:solidFill>
            <a:srgbClr val="C00000"/>
          </a:solidFill>
        </p:grpSpPr>
        <p:sp>
          <p:nvSpPr>
            <p:cNvPr id="128" name="圆角矩形 127"/>
            <p:cNvSpPr/>
            <p:nvPr/>
          </p:nvSpPr>
          <p:spPr>
            <a:xfrm>
              <a:off x="1345059" y="5805264"/>
              <a:ext cx="1692188" cy="288032"/>
            </a:xfrm>
            <a:prstGeom prst="roundRect">
              <a:avLst>
                <a:gd name="adj" fmla="val 50000"/>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9" name="直接连接符 128"/>
            <p:cNvCxnSpPr/>
            <p:nvPr/>
          </p:nvCxnSpPr>
          <p:spPr>
            <a:xfrm>
              <a:off x="913011" y="5949280"/>
              <a:ext cx="2520280" cy="0"/>
            </a:xfrm>
            <a:prstGeom prst="line">
              <a:avLst/>
            </a:prstGeom>
            <a:grpFill/>
            <a:ln>
              <a:solidFill>
                <a:srgbClr val="C00000"/>
              </a:solidFill>
            </a:ln>
          </p:spPr>
          <p:style>
            <a:lnRef idx="1">
              <a:schemeClr val="accent1"/>
            </a:lnRef>
            <a:fillRef idx="0">
              <a:schemeClr val="accent1"/>
            </a:fillRef>
            <a:effectRef idx="0">
              <a:schemeClr val="accent1"/>
            </a:effectRef>
            <a:fontRef idx="minor">
              <a:schemeClr val="tx1"/>
            </a:fontRef>
          </p:style>
        </p:cxnSp>
      </p:grpSp>
      <p:sp>
        <p:nvSpPr>
          <p:cNvPr id="130" name="矩形 3"/>
          <p:cNvSpPr>
            <a:spLocks noChangeArrowheads="1"/>
          </p:cNvSpPr>
          <p:nvPr/>
        </p:nvSpPr>
        <p:spPr bwMode="auto">
          <a:xfrm>
            <a:off x="8617867" y="5808609"/>
            <a:ext cx="1729632" cy="28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spcBef>
                <a:spcPct val="0"/>
              </a:spcBef>
              <a:buFont typeface="Arial" charset="0"/>
              <a:buNone/>
            </a:pPr>
            <a:r>
              <a:rPr lang="zh-CN" altLang="en-US" sz="1400" b="1"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十年见证实力</a:t>
            </a:r>
            <a:endParaRPr lang="zh-CN" altLang="en-US" sz="1400"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66" name="圆角矩形 65"/>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圆角矩形 66"/>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9"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2" name="圆角矩形 71"/>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4" name="圆角矩形 73"/>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6" name="圆角矩形 75"/>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5</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491128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500"/>
                                        <p:tgtEl>
                                          <p:spTgt spid="84"/>
                                        </p:tgtEl>
                                      </p:cBhvr>
                                    </p:animEffect>
                                  </p:childTnLst>
                                </p:cTn>
                              </p:par>
                              <p:par>
                                <p:cTn id="8" presetID="53" presetClass="entr" presetSubtype="16" fill="hold" nodeType="withEffect">
                                  <p:stCondLst>
                                    <p:cond delay="500"/>
                                  </p:stCondLst>
                                  <p:childTnLst>
                                    <p:set>
                                      <p:cBhvr>
                                        <p:cTn id="9" dur="1" fill="hold">
                                          <p:stCondLst>
                                            <p:cond delay="0"/>
                                          </p:stCondLst>
                                        </p:cTn>
                                        <p:tgtEl>
                                          <p:spTgt spid="85"/>
                                        </p:tgtEl>
                                        <p:attrNameLst>
                                          <p:attrName>style.visibility</p:attrName>
                                        </p:attrNameLst>
                                      </p:cBhvr>
                                      <p:to>
                                        <p:strVal val="visible"/>
                                      </p:to>
                                    </p:set>
                                    <p:anim calcmode="lin" valueType="num">
                                      <p:cBhvr>
                                        <p:cTn id="10" dur="500" fill="hold"/>
                                        <p:tgtEl>
                                          <p:spTgt spid="85"/>
                                        </p:tgtEl>
                                        <p:attrNameLst>
                                          <p:attrName>ppt_w</p:attrName>
                                        </p:attrNameLst>
                                      </p:cBhvr>
                                      <p:tavLst>
                                        <p:tav tm="0">
                                          <p:val>
                                            <p:fltVal val="0"/>
                                          </p:val>
                                        </p:tav>
                                        <p:tav tm="100000">
                                          <p:val>
                                            <p:strVal val="#ppt_w"/>
                                          </p:val>
                                        </p:tav>
                                      </p:tavLst>
                                    </p:anim>
                                    <p:anim calcmode="lin" valueType="num">
                                      <p:cBhvr>
                                        <p:cTn id="11" dur="500" fill="hold"/>
                                        <p:tgtEl>
                                          <p:spTgt spid="85"/>
                                        </p:tgtEl>
                                        <p:attrNameLst>
                                          <p:attrName>ppt_h</p:attrName>
                                        </p:attrNameLst>
                                      </p:cBhvr>
                                      <p:tavLst>
                                        <p:tav tm="0">
                                          <p:val>
                                            <p:fltVal val="0"/>
                                          </p:val>
                                        </p:tav>
                                        <p:tav tm="100000">
                                          <p:val>
                                            <p:strVal val="#ppt_h"/>
                                          </p:val>
                                        </p:tav>
                                      </p:tavLst>
                                    </p:anim>
                                    <p:animEffect transition="in" filter="fade">
                                      <p:cBhvr>
                                        <p:cTn id="12" dur="500"/>
                                        <p:tgtEl>
                                          <p:spTgt spid="85"/>
                                        </p:tgtEl>
                                      </p:cBhvr>
                                    </p:animEffect>
                                  </p:childTnLst>
                                </p:cTn>
                              </p:par>
                              <p:par>
                                <p:cTn id="13" presetID="53" presetClass="entr" presetSubtype="16" fill="hold" nodeType="withEffect">
                                  <p:stCondLst>
                                    <p:cond delay="500"/>
                                  </p:stCondLst>
                                  <p:childTnLst>
                                    <p:set>
                                      <p:cBhvr>
                                        <p:cTn id="14" dur="1" fill="hold">
                                          <p:stCondLst>
                                            <p:cond delay="0"/>
                                          </p:stCondLst>
                                        </p:cTn>
                                        <p:tgtEl>
                                          <p:spTgt spid="88"/>
                                        </p:tgtEl>
                                        <p:attrNameLst>
                                          <p:attrName>style.visibility</p:attrName>
                                        </p:attrNameLst>
                                      </p:cBhvr>
                                      <p:to>
                                        <p:strVal val="visible"/>
                                      </p:to>
                                    </p:set>
                                    <p:anim calcmode="lin" valueType="num">
                                      <p:cBhvr>
                                        <p:cTn id="15" dur="500" fill="hold"/>
                                        <p:tgtEl>
                                          <p:spTgt spid="88"/>
                                        </p:tgtEl>
                                        <p:attrNameLst>
                                          <p:attrName>ppt_w</p:attrName>
                                        </p:attrNameLst>
                                      </p:cBhvr>
                                      <p:tavLst>
                                        <p:tav tm="0">
                                          <p:val>
                                            <p:fltVal val="0"/>
                                          </p:val>
                                        </p:tav>
                                        <p:tav tm="100000">
                                          <p:val>
                                            <p:strVal val="#ppt_w"/>
                                          </p:val>
                                        </p:tav>
                                      </p:tavLst>
                                    </p:anim>
                                    <p:anim calcmode="lin" valueType="num">
                                      <p:cBhvr>
                                        <p:cTn id="16" dur="500" fill="hold"/>
                                        <p:tgtEl>
                                          <p:spTgt spid="88"/>
                                        </p:tgtEl>
                                        <p:attrNameLst>
                                          <p:attrName>ppt_h</p:attrName>
                                        </p:attrNameLst>
                                      </p:cBhvr>
                                      <p:tavLst>
                                        <p:tav tm="0">
                                          <p:val>
                                            <p:fltVal val="0"/>
                                          </p:val>
                                        </p:tav>
                                        <p:tav tm="100000">
                                          <p:val>
                                            <p:strVal val="#ppt_h"/>
                                          </p:val>
                                        </p:tav>
                                      </p:tavLst>
                                    </p:anim>
                                    <p:animEffect transition="in" filter="fade">
                                      <p:cBhvr>
                                        <p:cTn id="17" dur="500"/>
                                        <p:tgtEl>
                                          <p:spTgt spid="88"/>
                                        </p:tgtEl>
                                      </p:cBhvr>
                                    </p:animEffect>
                                  </p:childTnLst>
                                </p:cTn>
                              </p:par>
                              <p:par>
                                <p:cTn id="18" presetID="53" presetClass="entr" presetSubtype="16" fill="hold" nodeType="withEffect">
                                  <p:stCondLst>
                                    <p:cond delay="500"/>
                                  </p:stCondLst>
                                  <p:childTnLst>
                                    <p:set>
                                      <p:cBhvr>
                                        <p:cTn id="19" dur="1" fill="hold">
                                          <p:stCondLst>
                                            <p:cond delay="0"/>
                                          </p:stCondLst>
                                        </p:cTn>
                                        <p:tgtEl>
                                          <p:spTgt spid="91"/>
                                        </p:tgtEl>
                                        <p:attrNameLst>
                                          <p:attrName>style.visibility</p:attrName>
                                        </p:attrNameLst>
                                      </p:cBhvr>
                                      <p:to>
                                        <p:strVal val="visible"/>
                                      </p:to>
                                    </p:set>
                                    <p:anim calcmode="lin" valueType="num">
                                      <p:cBhvr>
                                        <p:cTn id="20" dur="500" fill="hold"/>
                                        <p:tgtEl>
                                          <p:spTgt spid="91"/>
                                        </p:tgtEl>
                                        <p:attrNameLst>
                                          <p:attrName>ppt_w</p:attrName>
                                        </p:attrNameLst>
                                      </p:cBhvr>
                                      <p:tavLst>
                                        <p:tav tm="0">
                                          <p:val>
                                            <p:fltVal val="0"/>
                                          </p:val>
                                        </p:tav>
                                        <p:tav tm="100000">
                                          <p:val>
                                            <p:strVal val="#ppt_w"/>
                                          </p:val>
                                        </p:tav>
                                      </p:tavLst>
                                    </p:anim>
                                    <p:anim calcmode="lin" valueType="num">
                                      <p:cBhvr>
                                        <p:cTn id="21" dur="500" fill="hold"/>
                                        <p:tgtEl>
                                          <p:spTgt spid="91"/>
                                        </p:tgtEl>
                                        <p:attrNameLst>
                                          <p:attrName>ppt_h</p:attrName>
                                        </p:attrNameLst>
                                      </p:cBhvr>
                                      <p:tavLst>
                                        <p:tav tm="0">
                                          <p:val>
                                            <p:fltVal val="0"/>
                                          </p:val>
                                        </p:tav>
                                        <p:tav tm="100000">
                                          <p:val>
                                            <p:strVal val="#ppt_h"/>
                                          </p:val>
                                        </p:tav>
                                      </p:tavLst>
                                    </p:anim>
                                    <p:animEffect transition="in" filter="fade">
                                      <p:cBhvr>
                                        <p:cTn id="22" dur="500"/>
                                        <p:tgtEl>
                                          <p:spTgt spid="91"/>
                                        </p:tgtEl>
                                      </p:cBhvr>
                                    </p:animEffect>
                                  </p:childTnLst>
                                </p:cTn>
                              </p:par>
                              <p:par>
                                <p:cTn id="23" presetID="53" presetClass="entr" presetSubtype="16" fill="hold" nodeType="withEffect">
                                  <p:stCondLst>
                                    <p:cond delay="500"/>
                                  </p:stCondLst>
                                  <p:childTnLst>
                                    <p:set>
                                      <p:cBhvr>
                                        <p:cTn id="24" dur="1" fill="hold">
                                          <p:stCondLst>
                                            <p:cond delay="0"/>
                                          </p:stCondLst>
                                        </p:cTn>
                                        <p:tgtEl>
                                          <p:spTgt spid="94"/>
                                        </p:tgtEl>
                                        <p:attrNameLst>
                                          <p:attrName>style.visibility</p:attrName>
                                        </p:attrNameLst>
                                      </p:cBhvr>
                                      <p:to>
                                        <p:strVal val="visible"/>
                                      </p:to>
                                    </p:set>
                                    <p:anim calcmode="lin" valueType="num">
                                      <p:cBhvr>
                                        <p:cTn id="25" dur="500" fill="hold"/>
                                        <p:tgtEl>
                                          <p:spTgt spid="94"/>
                                        </p:tgtEl>
                                        <p:attrNameLst>
                                          <p:attrName>ppt_w</p:attrName>
                                        </p:attrNameLst>
                                      </p:cBhvr>
                                      <p:tavLst>
                                        <p:tav tm="0">
                                          <p:val>
                                            <p:fltVal val="0"/>
                                          </p:val>
                                        </p:tav>
                                        <p:tav tm="100000">
                                          <p:val>
                                            <p:strVal val="#ppt_w"/>
                                          </p:val>
                                        </p:tav>
                                      </p:tavLst>
                                    </p:anim>
                                    <p:anim calcmode="lin" valueType="num">
                                      <p:cBhvr>
                                        <p:cTn id="26" dur="500" fill="hold"/>
                                        <p:tgtEl>
                                          <p:spTgt spid="94"/>
                                        </p:tgtEl>
                                        <p:attrNameLst>
                                          <p:attrName>ppt_h</p:attrName>
                                        </p:attrNameLst>
                                      </p:cBhvr>
                                      <p:tavLst>
                                        <p:tav tm="0">
                                          <p:val>
                                            <p:fltVal val="0"/>
                                          </p:val>
                                        </p:tav>
                                        <p:tav tm="100000">
                                          <p:val>
                                            <p:strVal val="#ppt_h"/>
                                          </p:val>
                                        </p:tav>
                                      </p:tavLst>
                                    </p:anim>
                                    <p:animEffect transition="in" filter="fade">
                                      <p:cBhvr>
                                        <p:cTn id="27" dur="500"/>
                                        <p:tgtEl>
                                          <p:spTgt spid="94"/>
                                        </p:tgtEl>
                                      </p:cBhvr>
                                    </p:animEffect>
                                  </p:childTnLst>
                                </p:cTn>
                              </p:par>
                              <p:par>
                                <p:cTn id="28" presetID="53" presetClass="entr" presetSubtype="16" fill="hold" nodeType="withEffect">
                                  <p:stCondLst>
                                    <p:cond delay="500"/>
                                  </p:stCondLst>
                                  <p:childTnLst>
                                    <p:set>
                                      <p:cBhvr>
                                        <p:cTn id="29" dur="1" fill="hold">
                                          <p:stCondLst>
                                            <p:cond delay="0"/>
                                          </p:stCondLst>
                                        </p:cTn>
                                        <p:tgtEl>
                                          <p:spTgt spid="97"/>
                                        </p:tgtEl>
                                        <p:attrNameLst>
                                          <p:attrName>style.visibility</p:attrName>
                                        </p:attrNameLst>
                                      </p:cBhvr>
                                      <p:to>
                                        <p:strVal val="visible"/>
                                      </p:to>
                                    </p:set>
                                    <p:anim calcmode="lin" valueType="num">
                                      <p:cBhvr>
                                        <p:cTn id="30" dur="500" fill="hold"/>
                                        <p:tgtEl>
                                          <p:spTgt spid="97"/>
                                        </p:tgtEl>
                                        <p:attrNameLst>
                                          <p:attrName>ppt_w</p:attrName>
                                        </p:attrNameLst>
                                      </p:cBhvr>
                                      <p:tavLst>
                                        <p:tav tm="0">
                                          <p:val>
                                            <p:fltVal val="0"/>
                                          </p:val>
                                        </p:tav>
                                        <p:tav tm="100000">
                                          <p:val>
                                            <p:strVal val="#ppt_w"/>
                                          </p:val>
                                        </p:tav>
                                      </p:tavLst>
                                    </p:anim>
                                    <p:anim calcmode="lin" valueType="num">
                                      <p:cBhvr>
                                        <p:cTn id="31" dur="500" fill="hold"/>
                                        <p:tgtEl>
                                          <p:spTgt spid="97"/>
                                        </p:tgtEl>
                                        <p:attrNameLst>
                                          <p:attrName>ppt_h</p:attrName>
                                        </p:attrNameLst>
                                      </p:cBhvr>
                                      <p:tavLst>
                                        <p:tav tm="0">
                                          <p:val>
                                            <p:fltVal val="0"/>
                                          </p:val>
                                        </p:tav>
                                        <p:tav tm="100000">
                                          <p:val>
                                            <p:strVal val="#ppt_h"/>
                                          </p:val>
                                        </p:tav>
                                      </p:tavLst>
                                    </p:anim>
                                    <p:animEffect transition="in" filter="fade">
                                      <p:cBhvr>
                                        <p:cTn id="32" dur="500"/>
                                        <p:tgtEl>
                                          <p:spTgt spid="97"/>
                                        </p:tgtEl>
                                      </p:cBhvr>
                                    </p:animEffect>
                                  </p:childTnLst>
                                </p:cTn>
                              </p:par>
                              <p:par>
                                <p:cTn id="33" presetID="53" presetClass="entr" presetSubtype="16" fill="hold" nodeType="withEffect">
                                  <p:stCondLst>
                                    <p:cond delay="500"/>
                                  </p:stCondLst>
                                  <p:childTnLst>
                                    <p:set>
                                      <p:cBhvr>
                                        <p:cTn id="34" dur="1" fill="hold">
                                          <p:stCondLst>
                                            <p:cond delay="0"/>
                                          </p:stCondLst>
                                        </p:cTn>
                                        <p:tgtEl>
                                          <p:spTgt spid="100"/>
                                        </p:tgtEl>
                                        <p:attrNameLst>
                                          <p:attrName>style.visibility</p:attrName>
                                        </p:attrNameLst>
                                      </p:cBhvr>
                                      <p:to>
                                        <p:strVal val="visible"/>
                                      </p:to>
                                    </p:set>
                                    <p:anim calcmode="lin" valueType="num">
                                      <p:cBhvr>
                                        <p:cTn id="35" dur="500" fill="hold"/>
                                        <p:tgtEl>
                                          <p:spTgt spid="100"/>
                                        </p:tgtEl>
                                        <p:attrNameLst>
                                          <p:attrName>ppt_w</p:attrName>
                                        </p:attrNameLst>
                                      </p:cBhvr>
                                      <p:tavLst>
                                        <p:tav tm="0">
                                          <p:val>
                                            <p:fltVal val="0"/>
                                          </p:val>
                                        </p:tav>
                                        <p:tav tm="100000">
                                          <p:val>
                                            <p:strVal val="#ppt_w"/>
                                          </p:val>
                                        </p:tav>
                                      </p:tavLst>
                                    </p:anim>
                                    <p:anim calcmode="lin" valueType="num">
                                      <p:cBhvr>
                                        <p:cTn id="36" dur="500" fill="hold"/>
                                        <p:tgtEl>
                                          <p:spTgt spid="100"/>
                                        </p:tgtEl>
                                        <p:attrNameLst>
                                          <p:attrName>ppt_h</p:attrName>
                                        </p:attrNameLst>
                                      </p:cBhvr>
                                      <p:tavLst>
                                        <p:tav tm="0">
                                          <p:val>
                                            <p:fltVal val="0"/>
                                          </p:val>
                                        </p:tav>
                                        <p:tav tm="100000">
                                          <p:val>
                                            <p:strVal val="#ppt_h"/>
                                          </p:val>
                                        </p:tav>
                                      </p:tavLst>
                                    </p:anim>
                                    <p:animEffect transition="in" filter="fade">
                                      <p:cBhvr>
                                        <p:cTn id="37" dur="500"/>
                                        <p:tgtEl>
                                          <p:spTgt spid="100"/>
                                        </p:tgtEl>
                                      </p:cBhvr>
                                    </p:animEffect>
                                  </p:childTnLst>
                                </p:cTn>
                              </p:par>
                              <p:par>
                                <p:cTn id="38" presetID="53" presetClass="entr" presetSubtype="16" fill="hold" nodeType="withEffect">
                                  <p:stCondLst>
                                    <p:cond delay="500"/>
                                  </p:stCondLst>
                                  <p:childTnLst>
                                    <p:set>
                                      <p:cBhvr>
                                        <p:cTn id="39" dur="1" fill="hold">
                                          <p:stCondLst>
                                            <p:cond delay="0"/>
                                          </p:stCondLst>
                                        </p:cTn>
                                        <p:tgtEl>
                                          <p:spTgt spid="103"/>
                                        </p:tgtEl>
                                        <p:attrNameLst>
                                          <p:attrName>style.visibility</p:attrName>
                                        </p:attrNameLst>
                                      </p:cBhvr>
                                      <p:to>
                                        <p:strVal val="visible"/>
                                      </p:to>
                                    </p:set>
                                    <p:anim calcmode="lin" valueType="num">
                                      <p:cBhvr>
                                        <p:cTn id="40" dur="500" fill="hold"/>
                                        <p:tgtEl>
                                          <p:spTgt spid="103"/>
                                        </p:tgtEl>
                                        <p:attrNameLst>
                                          <p:attrName>ppt_w</p:attrName>
                                        </p:attrNameLst>
                                      </p:cBhvr>
                                      <p:tavLst>
                                        <p:tav tm="0">
                                          <p:val>
                                            <p:fltVal val="0"/>
                                          </p:val>
                                        </p:tav>
                                        <p:tav tm="100000">
                                          <p:val>
                                            <p:strVal val="#ppt_w"/>
                                          </p:val>
                                        </p:tav>
                                      </p:tavLst>
                                    </p:anim>
                                    <p:anim calcmode="lin" valueType="num">
                                      <p:cBhvr>
                                        <p:cTn id="41" dur="500" fill="hold"/>
                                        <p:tgtEl>
                                          <p:spTgt spid="103"/>
                                        </p:tgtEl>
                                        <p:attrNameLst>
                                          <p:attrName>ppt_h</p:attrName>
                                        </p:attrNameLst>
                                      </p:cBhvr>
                                      <p:tavLst>
                                        <p:tav tm="0">
                                          <p:val>
                                            <p:fltVal val="0"/>
                                          </p:val>
                                        </p:tav>
                                        <p:tav tm="100000">
                                          <p:val>
                                            <p:strVal val="#ppt_h"/>
                                          </p:val>
                                        </p:tav>
                                      </p:tavLst>
                                    </p:anim>
                                    <p:animEffect transition="in" filter="fade">
                                      <p:cBhvr>
                                        <p:cTn id="42" dur="500"/>
                                        <p:tgtEl>
                                          <p:spTgt spid="103"/>
                                        </p:tgtEl>
                                      </p:cBhvr>
                                    </p:animEffect>
                                  </p:childTnLst>
                                </p:cTn>
                              </p:par>
                            </p:childTnLst>
                          </p:cTn>
                        </p:par>
                        <p:par>
                          <p:cTn id="43" fill="hold">
                            <p:stCondLst>
                              <p:cond delay="100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06"/>
                                        </p:tgtEl>
                                        <p:attrNameLst>
                                          <p:attrName>style.visibility</p:attrName>
                                        </p:attrNameLst>
                                      </p:cBhvr>
                                      <p:to>
                                        <p:strVal val="visible"/>
                                      </p:to>
                                    </p:set>
                                    <p:anim calcmode="lin" valueType="num">
                                      <p:cBhvr>
                                        <p:cTn id="46" dur="500" fill="hold"/>
                                        <p:tgtEl>
                                          <p:spTgt spid="106"/>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06"/>
                                        </p:tgtEl>
                                        <p:attrNameLst>
                                          <p:attrName>ppt_y</p:attrName>
                                        </p:attrNameLst>
                                      </p:cBhvr>
                                      <p:tavLst>
                                        <p:tav tm="0">
                                          <p:val>
                                            <p:strVal val="#ppt_y"/>
                                          </p:val>
                                        </p:tav>
                                        <p:tav tm="100000">
                                          <p:val>
                                            <p:strVal val="#ppt_y"/>
                                          </p:val>
                                        </p:tav>
                                      </p:tavLst>
                                    </p:anim>
                                    <p:anim calcmode="lin" valueType="num">
                                      <p:cBhvr>
                                        <p:cTn id="48" dur="500" fill="hold"/>
                                        <p:tgtEl>
                                          <p:spTgt spid="106"/>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06"/>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06"/>
                                        </p:tgtEl>
                                      </p:cBhvr>
                                    </p:animEffect>
                                  </p:childTnLst>
                                </p:cTn>
                              </p:par>
                            </p:childTnLst>
                          </p:cTn>
                        </p:par>
                        <p:par>
                          <p:cTn id="51" fill="hold">
                            <p:stCondLst>
                              <p:cond delay="21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07"/>
                                        </p:tgtEl>
                                        <p:attrNameLst>
                                          <p:attrName>style.visibility</p:attrName>
                                        </p:attrNameLst>
                                      </p:cBhvr>
                                      <p:to>
                                        <p:strVal val="visible"/>
                                      </p:to>
                                    </p:set>
                                    <p:anim calcmode="lin" valueType="num">
                                      <p:cBhvr>
                                        <p:cTn id="54" dur="500" fill="hold"/>
                                        <p:tgtEl>
                                          <p:spTgt spid="107"/>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07"/>
                                        </p:tgtEl>
                                        <p:attrNameLst>
                                          <p:attrName>ppt_y</p:attrName>
                                        </p:attrNameLst>
                                      </p:cBhvr>
                                      <p:tavLst>
                                        <p:tav tm="0">
                                          <p:val>
                                            <p:strVal val="#ppt_y"/>
                                          </p:val>
                                        </p:tav>
                                        <p:tav tm="100000">
                                          <p:val>
                                            <p:strVal val="#ppt_y"/>
                                          </p:val>
                                        </p:tav>
                                      </p:tavLst>
                                    </p:anim>
                                    <p:anim calcmode="lin" valueType="num">
                                      <p:cBhvr>
                                        <p:cTn id="56" dur="500" fill="hold"/>
                                        <p:tgtEl>
                                          <p:spTgt spid="107"/>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07"/>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07"/>
                                        </p:tgtEl>
                                      </p:cBhvr>
                                    </p:animEffect>
                                  </p:childTnLst>
                                </p:cTn>
                              </p:par>
                            </p:childTnLst>
                          </p:cTn>
                        </p:par>
                        <p:par>
                          <p:cTn id="59" fill="hold">
                            <p:stCondLst>
                              <p:cond delay="36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108"/>
                                        </p:tgtEl>
                                        <p:attrNameLst>
                                          <p:attrName>style.visibility</p:attrName>
                                        </p:attrNameLst>
                                      </p:cBhvr>
                                      <p:to>
                                        <p:strVal val="visible"/>
                                      </p:to>
                                    </p:set>
                                    <p:anim calcmode="lin" valueType="num">
                                      <p:cBhvr>
                                        <p:cTn id="62" dur="500" fill="hold"/>
                                        <p:tgtEl>
                                          <p:spTgt spid="108"/>
                                        </p:tgtEl>
                                        <p:attrNameLst>
                                          <p:attrName>ppt_x</p:attrName>
                                        </p:attrNameLst>
                                      </p:cBhvr>
                                      <p:tavLst>
                                        <p:tav tm="0">
                                          <p:val>
                                            <p:strVal val="#ppt_x"/>
                                          </p:val>
                                        </p:tav>
                                        <p:tav tm="50000">
                                          <p:val>
                                            <p:strVal val="#ppt_x+.1"/>
                                          </p:val>
                                        </p:tav>
                                        <p:tav tm="100000">
                                          <p:val>
                                            <p:strVal val="#ppt_x"/>
                                          </p:val>
                                        </p:tav>
                                      </p:tavLst>
                                    </p:anim>
                                    <p:anim calcmode="lin" valueType="num">
                                      <p:cBhvr>
                                        <p:cTn id="63" dur="500" fill="hold"/>
                                        <p:tgtEl>
                                          <p:spTgt spid="108"/>
                                        </p:tgtEl>
                                        <p:attrNameLst>
                                          <p:attrName>ppt_y</p:attrName>
                                        </p:attrNameLst>
                                      </p:cBhvr>
                                      <p:tavLst>
                                        <p:tav tm="0">
                                          <p:val>
                                            <p:strVal val="#ppt_y"/>
                                          </p:val>
                                        </p:tav>
                                        <p:tav tm="100000">
                                          <p:val>
                                            <p:strVal val="#ppt_y"/>
                                          </p:val>
                                        </p:tav>
                                      </p:tavLst>
                                    </p:anim>
                                    <p:anim calcmode="lin" valueType="num">
                                      <p:cBhvr>
                                        <p:cTn id="64" dur="500" fill="hold"/>
                                        <p:tgtEl>
                                          <p:spTgt spid="108"/>
                                        </p:tgtEl>
                                        <p:attrNameLst>
                                          <p:attrName>ppt_h</p:attrName>
                                        </p:attrNameLst>
                                      </p:cBhvr>
                                      <p:tavLst>
                                        <p:tav tm="0">
                                          <p:val>
                                            <p:strVal val="#ppt_h/10"/>
                                          </p:val>
                                        </p:tav>
                                        <p:tav tm="50000">
                                          <p:val>
                                            <p:strVal val="#ppt_h+.01"/>
                                          </p:val>
                                        </p:tav>
                                        <p:tav tm="100000">
                                          <p:val>
                                            <p:strVal val="#ppt_h"/>
                                          </p:val>
                                        </p:tav>
                                      </p:tavLst>
                                    </p:anim>
                                    <p:anim calcmode="lin" valueType="num">
                                      <p:cBhvr>
                                        <p:cTn id="65" dur="500" fill="hold"/>
                                        <p:tgtEl>
                                          <p:spTgt spid="108"/>
                                        </p:tgtEl>
                                        <p:attrNameLst>
                                          <p:attrName>ppt_w</p:attrName>
                                        </p:attrNameLst>
                                      </p:cBhvr>
                                      <p:tavLst>
                                        <p:tav tm="0">
                                          <p:val>
                                            <p:strVal val="#ppt_w/10"/>
                                          </p:val>
                                        </p:tav>
                                        <p:tav tm="50000">
                                          <p:val>
                                            <p:strVal val="#ppt_w+.01"/>
                                          </p:val>
                                        </p:tav>
                                        <p:tav tm="100000">
                                          <p:val>
                                            <p:strVal val="#ppt_w"/>
                                          </p:val>
                                        </p:tav>
                                      </p:tavLst>
                                    </p:anim>
                                    <p:animEffect transition="in" filter="fade">
                                      <p:cBhvr>
                                        <p:cTn id="66" dur="500" tmFilter="0,0; .5, 1; 1, 1"/>
                                        <p:tgtEl>
                                          <p:spTgt spid="108"/>
                                        </p:tgtEl>
                                      </p:cBhvr>
                                    </p:animEffect>
                                  </p:childTnLst>
                                </p:cTn>
                              </p:par>
                            </p:childTnLst>
                          </p:cTn>
                        </p:par>
                        <p:par>
                          <p:cTn id="67" fill="hold">
                            <p:stCondLst>
                              <p:cond delay="4900"/>
                            </p:stCondLst>
                            <p:childTnLst>
                              <p:par>
                                <p:cTn id="68" presetID="41" presetClass="entr" presetSubtype="0" fill="hold" grpId="0" nodeType="afterEffect">
                                  <p:stCondLst>
                                    <p:cond delay="0"/>
                                  </p:stCondLst>
                                  <p:iterate type="lt">
                                    <p:tmPct val="10000"/>
                                  </p:iterate>
                                  <p:childTnLst>
                                    <p:set>
                                      <p:cBhvr>
                                        <p:cTn id="69" dur="1" fill="hold">
                                          <p:stCondLst>
                                            <p:cond delay="0"/>
                                          </p:stCondLst>
                                        </p:cTn>
                                        <p:tgtEl>
                                          <p:spTgt spid="109"/>
                                        </p:tgtEl>
                                        <p:attrNameLst>
                                          <p:attrName>style.visibility</p:attrName>
                                        </p:attrNameLst>
                                      </p:cBhvr>
                                      <p:to>
                                        <p:strVal val="visible"/>
                                      </p:to>
                                    </p:set>
                                    <p:anim calcmode="lin" valueType="num">
                                      <p:cBhvr>
                                        <p:cTn id="70" dur="500" fill="hold"/>
                                        <p:tgtEl>
                                          <p:spTgt spid="109"/>
                                        </p:tgtEl>
                                        <p:attrNameLst>
                                          <p:attrName>ppt_x</p:attrName>
                                        </p:attrNameLst>
                                      </p:cBhvr>
                                      <p:tavLst>
                                        <p:tav tm="0">
                                          <p:val>
                                            <p:strVal val="#ppt_x"/>
                                          </p:val>
                                        </p:tav>
                                        <p:tav tm="50000">
                                          <p:val>
                                            <p:strVal val="#ppt_x+.1"/>
                                          </p:val>
                                        </p:tav>
                                        <p:tav tm="100000">
                                          <p:val>
                                            <p:strVal val="#ppt_x"/>
                                          </p:val>
                                        </p:tav>
                                      </p:tavLst>
                                    </p:anim>
                                    <p:anim calcmode="lin" valueType="num">
                                      <p:cBhvr>
                                        <p:cTn id="71" dur="500" fill="hold"/>
                                        <p:tgtEl>
                                          <p:spTgt spid="109"/>
                                        </p:tgtEl>
                                        <p:attrNameLst>
                                          <p:attrName>ppt_y</p:attrName>
                                        </p:attrNameLst>
                                      </p:cBhvr>
                                      <p:tavLst>
                                        <p:tav tm="0">
                                          <p:val>
                                            <p:strVal val="#ppt_y"/>
                                          </p:val>
                                        </p:tav>
                                        <p:tav tm="100000">
                                          <p:val>
                                            <p:strVal val="#ppt_y"/>
                                          </p:val>
                                        </p:tav>
                                      </p:tavLst>
                                    </p:anim>
                                    <p:anim calcmode="lin" valueType="num">
                                      <p:cBhvr>
                                        <p:cTn id="72" dur="500" fill="hold"/>
                                        <p:tgtEl>
                                          <p:spTgt spid="109"/>
                                        </p:tgtEl>
                                        <p:attrNameLst>
                                          <p:attrName>ppt_h</p:attrName>
                                        </p:attrNameLst>
                                      </p:cBhvr>
                                      <p:tavLst>
                                        <p:tav tm="0">
                                          <p:val>
                                            <p:strVal val="#ppt_h/10"/>
                                          </p:val>
                                        </p:tav>
                                        <p:tav tm="50000">
                                          <p:val>
                                            <p:strVal val="#ppt_h+.01"/>
                                          </p:val>
                                        </p:tav>
                                        <p:tav tm="100000">
                                          <p:val>
                                            <p:strVal val="#ppt_h"/>
                                          </p:val>
                                        </p:tav>
                                      </p:tavLst>
                                    </p:anim>
                                    <p:anim calcmode="lin" valueType="num">
                                      <p:cBhvr>
                                        <p:cTn id="73" dur="500" fill="hold"/>
                                        <p:tgtEl>
                                          <p:spTgt spid="109"/>
                                        </p:tgtEl>
                                        <p:attrNameLst>
                                          <p:attrName>ppt_w</p:attrName>
                                        </p:attrNameLst>
                                      </p:cBhvr>
                                      <p:tavLst>
                                        <p:tav tm="0">
                                          <p:val>
                                            <p:strVal val="#ppt_w/10"/>
                                          </p:val>
                                        </p:tav>
                                        <p:tav tm="50000">
                                          <p:val>
                                            <p:strVal val="#ppt_w+.01"/>
                                          </p:val>
                                        </p:tav>
                                        <p:tav tm="100000">
                                          <p:val>
                                            <p:strVal val="#ppt_w"/>
                                          </p:val>
                                        </p:tav>
                                      </p:tavLst>
                                    </p:anim>
                                    <p:animEffect transition="in" filter="fade">
                                      <p:cBhvr>
                                        <p:cTn id="74" dur="500" tmFilter="0,0; .5, 1; 1, 1"/>
                                        <p:tgtEl>
                                          <p:spTgt spid="109"/>
                                        </p:tgtEl>
                                      </p:cBhvr>
                                    </p:animEffect>
                                  </p:childTnLst>
                                </p:cTn>
                              </p:par>
                            </p:childTnLst>
                          </p:cTn>
                        </p:par>
                        <p:par>
                          <p:cTn id="75" fill="hold">
                            <p:stCondLst>
                              <p:cond delay="62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110"/>
                                        </p:tgtEl>
                                        <p:attrNameLst>
                                          <p:attrName>style.visibility</p:attrName>
                                        </p:attrNameLst>
                                      </p:cBhvr>
                                      <p:to>
                                        <p:strVal val="visible"/>
                                      </p:to>
                                    </p:set>
                                    <p:anim calcmode="lin" valueType="num">
                                      <p:cBhvr>
                                        <p:cTn id="78" dur="500" fill="hold"/>
                                        <p:tgtEl>
                                          <p:spTgt spid="110"/>
                                        </p:tgtEl>
                                        <p:attrNameLst>
                                          <p:attrName>ppt_x</p:attrName>
                                        </p:attrNameLst>
                                      </p:cBhvr>
                                      <p:tavLst>
                                        <p:tav tm="0">
                                          <p:val>
                                            <p:strVal val="#ppt_x"/>
                                          </p:val>
                                        </p:tav>
                                        <p:tav tm="50000">
                                          <p:val>
                                            <p:strVal val="#ppt_x+.1"/>
                                          </p:val>
                                        </p:tav>
                                        <p:tav tm="100000">
                                          <p:val>
                                            <p:strVal val="#ppt_x"/>
                                          </p:val>
                                        </p:tav>
                                      </p:tavLst>
                                    </p:anim>
                                    <p:anim calcmode="lin" valueType="num">
                                      <p:cBhvr>
                                        <p:cTn id="79" dur="500" fill="hold"/>
                                        <p:tgtEl>
                                          <p:spTgt spid="110"/>
                                        </p:tgtEl>
                                        <p:attrNameLst>
                                          <p:attrName>ppt_y</p:attrName>
                                        </p:attrNameLst>
                                      </p:cBhvr>
                                      <p:tavLst>
                                        <p:tav tm="0">
                                          <p:val>
                                            <p:strVal val="#ppt_y"/>
                                          </p:val>
                                        </p:tav>
                                        <p:tav tm="100000">
                                          <p:val>
                                            <p:strVal val="#ppt_y"/>
                                          </p:val>
                                        </p:tav>
                                      </p:tavLst>
                                    </p:anim>
                                    <p:anim calcmode="lin" valueType="num">
                                      <p:cBhvr>
                                        <p:cTn id="80" dur="500" fill="hold"/>
                                        <p:tgtEl>
                                          <p:spTgt spid="110"/>
                                        </p:tgtEl>
                                        <p:attrNameLst>
                                          <p:attrName>ppt_h</p:attrName>
                                        </p:attrNameLst>
                                      </p:cBhvr>
                                      <p:tavLst>
                                        <p:tav tm="0">
                                          <p:val>
                                            <p:strVal val="#ppt_h/10"/>
                                          </p:val>
                                        </p:tav>
                                        <p:tav tm="50000">
                                          <p:val>
                                            <p:strVal val="#ppt_h+.01"/>
                                          </p:val>
                                        </p:tav>
                                        <p:tav tm="100000">
                                          <p:val>
                                            <p:strVal val="#ppt_h"/>
                                          </p:val>
                                        </p:tav>
                                      </p:tavLst>
                                    </p:anim>
                                    <p:anim calcmode="lin" valueType="num">
                                      <p:cBhvr>
                                        <p:cTn id="81" dur="500" fill="hold"/>
                                        <p:tgtEl>
                                          <p:spTgt spid="110"/>
                                        </p:tgtEl>
                                        <p:attrNameLst>
                                          <p:attrName>ppt_w</p:attrName>
                                        </p:attrNameLst>
                                      </p:cBhvr>
                                      <p:tavLst>
                                        <p:tav tm="0">
                                          <p:val>
                                            <p:strVal val="#ppt_w/10"/>
                                          </p:val>
                                        </p:tav>
                                        <p:tav tm="50000">
                                          <p:val>
                                            <p:strVal val="#ppt_w+.01"/>
                                          </p:val>
                                        </p:tav>
                                        <p:tav tm="100000">
                                          <p:val>
                                            <p:strVal val="#ppt_w"/>
                                          </p:val>
                                        </p:tav>
                                      </p:tavLst>
                                    </p:anim>
                                    <p:animEffect transition="in" filter="fade">
                                      <p:cBhvr>
                                        <p:cTn id="82" dur="500" tmFilter="0,0; .5, 1; 1, 1"/>
                                        <p:tgtEl>
                                          <p:spTgt spid="110"/>
                                        </p:tgtEl>
                                      </p:cBhvr>
                                    </p:animEffect>
                                  </p:childTnLst>
                                </p:cTn>
                              </p:par>
                            </p:childTnLst>
                          </p:cTn>
                        </p:par>
                        <p:par>
                          <p:cTn id="83" fill="hold">
                            <p:stCondLst>
                              <p:cond delay="7650"/>
                            </p:stCondLst>
                            <p:childTnLst>
                              <p:par>
                                <p:cTn id="84" presetID="41" presetClass="entr" presetSubtype="0" fill="hold" grpId="0" nodeType="afterEffect">
                                  <p:stCondLst>
                                    <p:cond delay="0"/>
                                  </p:stCondLst>
                                  <p:iterate type="lt">
                                    <p:tmPct val="10000"/>
                                  </p:iterate>
                                  <p:childTnLst>
                                    <p:set>
                                      <p:cBhvr>
                                        <p:cTn id="85" dur="1" fill="hold">
                                          <p:stCondLst>
                                            <p:cond delay="0"/>
                                          </p:stCondLst>
                                        </p:cTn>
                                        <p:tgtEl>
                                          <p:spTgt spid="111"/>
                                        </p:tgtEl>
                                        <p:attrNameLst>
                                          <p:attrName>style.visibility</p:attrName>
                                        </p:attrNameLst>
                                      </p:cBhvr>
                                      <p:to>
                                        <p:strVal val="visible"/>
                                      </p:to>
                                    </p:set>
                                    <p:anim calcmode="lin" valueType="num">
                                      <p:cBhvr>
                                        <p:cTn id="86" dur="500" fill="hold"/>
                                        <p:tgtEl>
                                          <p:spTgt spid="111"/>
                                        </p:tgtEl>
                                        <p:attrNameLst>
                                          <p:attrName>ppt_x</p:attrName>
                                        </p:attrNameLst>
                                      </p:cBhvr>
                                      <p:tavLst>
                                        <p:tav tm="0">
                                          <p:val>
                                            <p:strVal val="#ppt_x"/>
                                          </p:val>
                                        </p:tav>
                                        <p:tav tm="50000">
                                          <p:val>
                                            <p:strVal val="#ppt_x+.1"/>
                                          </p:val>
                                        </p:tav>
                                        <p:tav tm="100000">
                                          <p:val>
                                            <p:strVal val="#ppt_x"/>
                                          </p:val>
                                        </p:tav>
                                      </p:tavLst>
                                    </p:anim>
                                    <p:anim calcmode="lin" valueType="num">
                                      <p:cBhvr>
                                        <p:cTn id="87" dur="500" fill="hold"/>
                                        <p:tgtEl>
                                          <p:spTgt spid="111"/>
                                        </p:tgtEl>
                                        <p:attrNameLst>
                                          <p:attrName>ppt_y</p:attrName>
                                        </p:attrNameLst>
                                      </p:cBhvr>
                                      <p:tavLst>
                                        <p:tav tm="0">
                                          <p:val>
                                            <p:strVal val="#ppt_y"/>
                                          </p:val>
                                        </p:tav>
                                        <p:tav tm="100000">
                                          <p:val>
                                            <p:strVal val="#ppt_y"/>
                                          </p:val>
                                        </p:tav>
                                      </p:tavLst>
                                    </p:anim>
                                    <p:anim calcmode="lin" valueType="num">
                                      <p:cBhvr>
                                        <p:cTn id="88" dur="500" fill="hold"/>
                                        <p:tgtEl>
                                          <p:spTgt spid="111"/>
                                        </p:tgtEl>
                                        <p:attrNameLst>
                                          <p:attrName>ppt_h</p:attrName>
                                        </p:attrNameLst>
                                      </p:cBhvr>
                                      <p:tavLst>
                                        <p:tav tm="0">
                                          <p:val>
                                            <p:strVal val="#ppt_h/10"/>
                                          </p:val>
                                        </p:tav>
                                        <p:tav tm="50000">
                                          <p:val>
                                            <p:strVal val="#ppt_h+.01"/>
                                          </p:val>
                                        </p:tav>
                                        <p:tav tm="100000">
                                          <p:val>
                                            <p:strVal val="#ppt_h"/>
                                          </p:val>
                                        </p:tav>
                                      </p:tavLst>
                                    </p:anim>
                                    <p:anim calcmode="lin" valueType="num">
                                      <p:cBhvr>
                                        <p:cTn id="89" dur="500" fill="hold"/>
                                        <p:tgtEl>
                                          <p:spTgt spid="111"/>
                                        </p:tgtEl>
                                        <p:attrNameLst>
                                          <p:attrName>ppt_w</p:attrName>
                                        </p:attrNameLst>
                                      </p:cBhvr>
                                      <p:tavLst>
                                        <p:tav tm="0">
                                          <p:val>
                                            <p:strVal val="#ppt_w/10"/>
                                          </p:val>
                                        </p:tav>
                                        <p:tav tm="50000">
                                          <p:val>
                                            <p:strVal val="#ppt_w+.01"/>
                                          </p:val>
                                        </p:tav>
                                        <p:tav tm="100000">
                                          <p:val>
                                            <p:strVal val="#ppt_w"/>
                                          </p:val>
                                        </p:tav>
                                      </p:tavLst>
                                    </p:anim>
                                    <p:animEffect transition="in" filter="fade">
                                      <p:cBhvr>
                                        <p:cTn id="90" dur="500" tmFilter="0,0; .5, 1; 1, 1"/>
                                        <p:tgtEl>
                                          <p:spTgt spid="111"/>
                                        </p:tgtEl>
                                      </p:cBhvr>
                                    </p:animEffect>
                                  </p:childTnLst>
                                </p:cTn>
                              </p:par>
                            </p:childTnLst>
                          </p:cTn>
                        </p:par>
                        <p:par>
                          <p:cTn id="91" fill="hold">
                            <p:stCondLst>
                              <p:cond delay="9000"/>
                            </p:stCondLst>
                            <p:childTnLst>
                              <p:par>
                                <p:cTn id="92" presetID="41" presetClass="entr" presetSubtype="0" fill="hold" grpId="0" nodeType="afterEffect">
                                  <p:stCondLst>
                                    <p:cond delay="0"/>
                                  </p:stCondLst>
                                  <p:iterate type="lt">
                                    <p:tmPct val="10000"/>
                                  </p:iterate>
                                  <p:childTnLst>
                                    <p:set>
                                      <p:cBhvr>
                                        <p:cTn id="93" dur="1" fill="hold">
                                          <p:stCondLst>
                                            <p:cond delay="0"/>
                                          </p:stCondLst>
                                        </p:cTn>
                                        <p:tgtEl>
                                          <p:spTgt spid="112"/>
                                        </p:tgtEl>
                                        <p:attrNameLst>
                                          <p:attrName>style.visibility</p:attrName>
                                        </p:attrNameLst>
                                      </p:cBhvr>
                                      <p:to>
                                        <p:strVal val="visible"/>
                                      </p:to>
                                    </p:set>
                                    <p:anim calcmode="lin" valueType="num">
                                      <p:cBhvr>
                                        <p:cTn id="94" dur="500" fill="hold"/>
                                        <p:tgtEl>
                                          <p:spTgt spid="112"/>
                                        </p:tgtEl>
                                        <p:attrNameLst>
                                          <p:attrName>ppt_x</p:attrName>
                                        </p:attrNameLst>
                                      </p:cBhvr>
                                      <p:tavLst>
                                        <p:tav tm="0">
                                          <p:val>
                                            <p:strVal val="#ppt_x"/>
                                          </p:val>
                                        </p:tav>
                                        <p:tav tm="50000">
                                          <p:val>
                                            <p:strVal val="#ppt_x+.1"/>
                                          </p:val>
                                        </p:tav>
                                        <p:tav tm="100000">
                                          <p:val>
                                            <p:strVal val="#ppt_x"/>
                                          </p:val>
                                        </p:tav>
                                      </p:tavLst>
                                    </p:anim>
                                    <p:anim calcmode="lin" valueType="num">
                                      <p:cBhvr>
                                        <p:cTn id="95" dur="500" fill="hold"/>
                                        <p:tgtEl>
                                          <p:spTgt spid="112"/>
                                        </p:tgtEl>
                                        <p:attrNameLst>
                                          <p:attrName>ppt_y</p:attrName>
                                        </p:attrNameLst>
                                      </p:cBhvr>
                                      <p:tavLst>
                                        <p:tav tm="0">
                                          <p:val>
                                            <p:strVal val="#ppt_y"/>
                                          </p:val>
                                        </p:tav>
                                        <p:tav tm="100000">
                                          <p:val>
                                            <p:strVal val="#ppt_y"/>
                                          </p:val>
                                        </p:tav>
                                      </p:tavLst>
                                    </p:anim>
                                    <p:anim calcmode="lin" valueType="num">
                                      <p:cBhvr>
                                        <p:cTn id="96" dur="500" fill="hold"/>
                                        <p:tgtEl>
                                          <p:spTgt spid="112"/>
                                        </p:tgtEl>
                                        <p:attrNameLst>
                                          <p:attrName>ppt_h</p:attrName>
                                        </p:attrNameLst>
                                      </p:cBhvr>
                                      <p:tavLst>
                                        <p:tav tm="0">
                                          <p:val>
                                            <p:strVal val="#ppt_h/10"/>
                                          </p:val>
                                        </p:tav>
                                        <p:tav tm="50000">
                                          <p:val>
                                            <p:strVal val="#ppt_h+.01"/>
                                          </p:val>
                                        </p:tav>
                                        <p:tav tm="100000">
                                          <p:val>
                                            <p:strVal val="#ppt_h"/>
                                          </p:val>
                                        </p:tav>
                                      </p:tavLst>
                                    </p:anim>
                                    <p:anim calcmode="lin" valueType="num">
                                      <p:cBhvr>
                                        <p:cTn id="97" dur="500" fill="hold"/>
                                        <p:tgtEl>
                                          <p:spTgt spid="112"/>
                                        </p:tgtEl>
                                        <p:attrNameLst>
                                          <p:attrName>ppt_w</p:attrName>
                                        </p:attrNameLst>
                                      </p:cBhvr>
                                      <p:tavLst>
                                        <p:tav tm="0">
                                          <p:val>
                                            <p:strVal val="#ppt_w/10"/>
                                          </p:val>
                                        </p:tav>
                                        <p:tav tm="50000">
                                          <p:val>
                                            <p:strVal val="#ppt_w+.01"/>
                                          </p:val>
                                        </p:tav>
                                        <p:tav tm="100000">
                                          <p:val>
                                            <p:strVal val="#ppt_w"/>
                                          </p:val>
                                        </p:tav>
                                      </p:tavLst>
                                    </p:anim>
                                    <p:animEffect transition="in" filter="fade">
                                      <p:cBhvr>
                                        <p:cTn id="98" dur="500" tmFilter="0,0; .5, 1; 1, 1"/>
                                        <p:tgtEl>
                                          <p:spTgt spid="112"/>
                                        </p:tgtEl>
                                      </p:cBhvr>
                                    </p:animEffect>
                                  </p:childTnLst>
                                </p:cTn>
                              </p:par>
                            </p:childTnLst>
                          </p:cTn>
                        </p:par>
                        <p:par>
                          <p:cTn id="99" fill="hold">
                            <p:stCondLst>
                              <p:cond delay="10400"/>
                            </p:stCondLst>
                            <p:childTnLst>
                              <p:par>
                                <p:cTn id="100" presetID="42" presetClass="entr" presetSubtype="0" fill="hold" nodeType="afterEffect">
                                  <p:stCondLst>
                                    <p:cond delay="0"/>
                                  </p:stCondLst>
                                  <p:childTnLst>
                                    <p:set>
                                      <p:cBhvr>
                                        <p:cTn id="101" dur="1" fill="hold">
                                          <p:stCondLst>
                                            <p:cond delay="0"/>
                                          </p:stCondLst>
                                        </p:cTn>
                                        <p:tgtEl>
                                          <p:spTgt spid="113"/>
                                        </p:tgtEl>
                                        <p:attrNameLst>
                                          <p:attrName>style.visibility</p:attrName>
                                        </p:attrNameLst>
                                      </p:cBhvr>
                                      <p:to>
                                        <p:strVal val="visible"/>
                                      </p:to>
                                    </p:set>
                                    <p:animEffect transition="in" filter="fade">
                                      <p:cBhvr>
                                        <p:cTn id="102" dur="1000"/>
                                        <p:tgtEl>
                                          <p:spTgt spid="113"/>
                                        </p:tgtEl>
                                      </p:cBhvr>
                                    </p:animEffect>
                                    <p:anim calcmode="lin" valueType="num">
                                      <p:cBhvr>
                                        <p:cTn id="103" dur="1000" fill="hold"/>
                                        <p:tgtEl>
                                          <p:spTgt spid="113"/>
                                        </p:tgtEl>
                                        <p:attrNameLst>
                                          <p:attrName>ppt_x</p:attrName>
                                        </p:attrNameLst>
                                      </p:cBhvr>
                                      <p:tavLst>
                                        <p:tav tm="0">
                                          <p:val>
                                            <p:strVal val="#ppt_x"/>
                                          </p:val>
                                        </p:tav>
                                        <p:tav tm="100000">
                                          <p:val>
                                            <p:strVal val="#ppt_x"/>
                                          </p:val>
                                        </p:tav>
                                      </p:tavLst>
                                    </p:anim>
                                    <p:anim calcmode="lin" valueType="num">
                                      <p:cBhvr>
                                        <p:cTn id="104" dur="1000" fill="hold"/>
                                        <p:tgtEl>
                                          <p:spTgt spid="113"/>
                                        </p:tgtEl>
                                        <p:attrNameLst>
                                          <p:attrName>ppt_y</p:attrName>
                                        </p:attrNameLst>
                                      </p:cBhvr>
                                      <p:tavLst>
                                        <p:tav tm="0">
                                          <p:val>
                                            <p:strVal val="#ppt_y+.1"/>
                                          </p:val>
                                        </p:tav>
                                        <p:tav tm="100000">
                                          <p:val>
                                            <p:strVal val="#ppt_y"/>
                                          </p:val>
                                        </p:tav>
                                      </p:tavLst>
                                    </p:anim>
                                  </p:childTnLst>
                                </p:cTn>
                              </p:par>
                            </p:childTnLst>
                          </p:cTn>
                        </p:par>
                        <p:par>
                          <p:cTn id="105" fill="hold">
                            <p:stCondLst>
                              <p:cond delay="11400"/>
                            </p:stCondLst>
                            <p:childTnLst>
                              <p:par>
                                <p:cTn id="106" presetID="22" presetClass="entr" presetSubtype="8" fill="hold" grpId="0" nodeType="afterEffect">
                                  <p:stCondLst>
                                    <p:cond delay="0"/>
                                  </p:stCondLst>
                                  <p:childTnLst>
                                    <p:set>
                                      <p:cBhvr>
                                        <p:cTn id="107" dur="1" fill="hold">
                                          <p:stCondLst>
                                            <p:cond delay="0"/>
                                          </p:stCondLst>
                                        </p:cTn>
                                        <p:tgtEl>
                                          <p:spTgt spid="118"/>
                                        </p:tgtEl>
                                        <p:attrNameLst>
                                          <p:attrName>style.visibility</p:attrName>
                                        </p:attrNameLst>
                                      </p:cBhvr>
                                      <p:to>
                                        <p:strVal val="visible"/>
                                      </p:to>
                                    </p:set>
                                    <p:animEffect transition="in" filter="wipe(left)">
                                      <p:cBhvr>
                                        <p:cTn id="108" dur="500"/>
                                        <p:tgtEl>
                                          <p:spTgt spid="118"/>
                                        </p:tgtEl>
                                      </p:cBhvr>
                                    </p:animEffect>
                                  </p:childTnLst>
                                </p:cTn>
                              </p:par>
                            </p:childTnLst>
                          </p:cTn>
                        </p:par>
                        <p:par>
                          <p:cTn id="109" fill="hold">
                            <p:stCondLst>
                              <p:cond delay="11900"/>
                            </p:stCondLst>
                            <p:childTnLst>
                              <p:par>
                                <p:cTn id="110" presetID="14" presetClass="entr" presetSubtype="10"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randombar(horizontal)">
                                      <p:cBhvr>
                                        <p:cTn id="112" dur="750"/>
                                        <p:tgtEl>
                                          <p:spTgt spid="117"/>
                                        </p:tgtEl>
                                      </p:cBhvr>
                                    </p:animEffect>
                                  </p:childTnLst>
                                </p:cTn>
                              </p:par>
                            </p:childTnLst>
                          </p:cTn>
                        </p:par>
                        <p:par>
                          <p:cTn id="113" fill="hold">
                            <p:stCondLst>
                              <p:cond delay="12650"/>
                            </p:stCondLst>
                            <p:childTnLst>
                              <p:par>
                                <p:cTn id="114" presetID="53" presetClass="entr" presetSubtype="16" fill="hold" nodeType="afterEffect">
                                  <p:stCondLst>
                                    <p:cond delay="0"/>
                                  </p:stCondLst>
                                  <p:childTnLst>
                                    <p:set>
                                      <p:cBhvr>
                                        <p:cTn id="115" dur="1" fill="hold">
                                          <p:stCondLst>
                                            <p:cond delay="0"/>
                                          </p:stCondLst>
                                        </p:cTn>
                                        <p:tgtEl>
                                          <p:spTgt spid="119"/>
                                        </p:tgtEl>
                                        <p:attrNameLst>
                                          <p:attrName>style.visibility</p:attrName>
                                        </p:attrNameLst>
                                      </p:cBhvr>
                                      <p:to>
                                        <p:strVal val="visible"/>
                                      </p:to>
                                    </p:set>
                                    <p:anim calcmode="lin" valueType="num">
                                      <p:cBhvr>
                                        <p:cTn id="116" dur="500" fill="hold"/>
                                        <p:tgtEl>
                                          <p:spTgt spid="119"/>
                                        </p:tgtEl>
                                        <p:attrNameLst>
                                          <p:attrName>ppt_w</p:attrName>
                                        </p:attrNameLst>
                                      </p:cBhvr>
                                      <p:tavLst>
                                        <p:tav tm="0">
                                          <p:val>
                                            <p:fltVal val="0"/>
                                          </p:val>
                                        </p:tav>
                                        <p:tav tm="100000">
                                          <p:val>
                                            <p:strVal val="#ppt_w"/>
                                          </p:val>
                                        </p:tav>
                                      </p:tavLst>
                                    </p:anim>
                                    <p:anim calcmode="lin" valueType="num">
                                      <p:cBhvr>
                                        <p:cTn id="117" dur="500" fill="hold"/>
                                        <p:tgtEl>
                                          <p:spTgt spid="119"/>
                                        </p:tgtEl>
                                        <p:attrNameLst>
                                          <p:attrName>ppt_h</p:attrName>
                                        </p:attrNameLst>
                                      </p:cBhvr>
                                      <p:tavLst>
                                        <p:tav tm="0">
                                          <p:val>
                                            <p:fltVal val="0"/>
                                          </p:val>
                                        </p:tav>
                                        <p:tav tm="100000">
                                          <p:val>
                                            <p:strVal val="#ppt_h"/>
                                          </p:val>
                                        </p:tav>
                                      </p:tavLst>
                                    </p:anim>
                                    <p:animEffect transition="in" filter="fade">
                                      <p:cBhvr>
                                        <p:cTn id="118" dur="500"/>
                                        <p:tgtEl>
                                          <p:spTgt spid="119"/>
                                        </p:tgtEl>
                                      </p:cBhvr>
                                    </p:animEffect>
                                  </p:childTnLst>
                                </p:cTn>
                              </p:par>
                            </p:childTnLst>
                          </p:cTn>
                        </p:par>
                        <p:par>
                          <p:cTn id="119" fill="hold">
                            <p:stCondLst>
                              <p:cond delay="13150"/>
                            </p:stCondLst>
                            <p:childTnLst>
                              <p:par>
                                <p:cTn id="120" presetID="22" presetClass="entr" presetSubtype="8" fill="hold" grpId="0" nodeType="afterEffect">
                                  <p:stCondLst>
                                    <p:cond delay="0"/>
                                  </p:stCondLst>
                                  <p:childTnLst>
                                    <p:set>
                                      <p:cBhvr>
                                        <p:cTn id="121" dur="1" fill="hold">
                                          <p:stCondLst>
                                            <p:cond delay="0"/>
                                          </p:stCondLst>
                                        </p:cTn>
                                        <p:tgtEl>
                                          <p:spTgt spid="122"/>
                                        </p:tgtEl>
                                        <p:attrNameLst>
                                          <p:attrName>style.visibility</p:attrName>
                                        </p:attrNameLst>
                                      </p:cBhvr>
                                      <p:to>
                                        <p:strVal val="visible"/>
                                      </p:to>
                                    </p:set>
                                    <p:animEffect transition="in" filter="wipe(left)">
                                      <p:cBhvr>
                                        <p:cTn id="122" dur="500"/>
                                        <p:tgtEl>
                                          <p:spTgt spid="122"/>
                                        </p:tgtEl>
                                      </p:cBhvr>
                                    </p:animEffect>
                                  </p:childTnLst>
                                </p:cTn>
                              </p:par>
                            </p:childTnLst>
                          </p:cTn>
                        </p:par>
                        <p:par>
                          <p:cTn id="123" fill="hold">
                            <p:stCondLst>
                              <p:cond delay="13650"/>
                            </p:stCondLst>
                            <p:childTnLst>
                              <p:par>
                                <p:cTn id="124" presetID="53" presetClass="entr" presetSubtype="16" fill="hold" nodeType="afterEffect">
                                  <p:stCondLst>
                                    <p:cond delay="0"/>
                                  </p:stCondLst>
                                  <p:childTnLst>
                                    <p:set>
                                      <p:cBhvr>
                                        <p:cTn id="125" dur="1" fill="hold">
                                          <p:stCondLst>
                                            <p:cond delay="0"/>
                                          </p:stCondLst>
                                        </p:cTn>
                                        <p:tgtEl>
                                          <p:spTgt spid="123"/>
                                        </p:tgtEl>
                                        <p:attrNameLst>
                                          <p:attrName>style.visibility</p:attrName>
                                        </p:attrNameLst>
                                      </p:cBhvr>
                                      <p:to>
                                        <p:strVal val="visible"/>
                                      </p:to>
                                    </p:set>
                                    <p:anim calcmode="lin" valueType="num">
                                      <p:cBhvr>
                                        <p:cTn id="126" dur="500" fill="hold"/>
                                        <p:tgtEl>
                                          <p:spTgt spid="123"/>
                                        </p:tgtEl>
                                        <p:attrNameLst>
                                          <p:attrName>ppt_w</p:attrName>
                                        </p:attrNameLst>
                                      </p:cBhvr>
                                      <p:tavLst>
                                        <p:tav tm="0">
                                          <p:val>
                                            <p:fltVal val="0"/>
                                          </p:val>
                                        </p:tav>
                                        <p:tav tm="100000">
                                          <p:val>
                                            <p:strVal val="#ppt_w"/>
                                          </p:val>
                                        </p:tav>
                                      </p:tavLst>
                                    </p:anim>
                                    <p:anim calcmode="lin" valueType="num">
                                      <p:cBhvr>
                                        <p:cTn id="127" dur="500" fill="hold"/>
                                        <p:tgtEl>
                                          <p:spTgt spid="123"/>
                                        </p:tgtEl>
                                        <p:attrNameLst>
                                          <p:attrName>ppt_h</p:attrName>
                                        </p:attrNameLst>
                                      </p:cBhvr>
                                      <p:tavLst>
                                        <p:tav tm="0">
                                          <p:val>
                                            <p:fltVal val="0"/>
                                          </p:val>
                                        </p:tav>
                                        <p:tav tm="100000">
                                          <p:val>
                                            <p:strVal val="#ppt_h"/>
                                          </p:val>
                                        </p:tav>
                                      </p:tavLst>
                                    </p:anim>
                                    <p:animEffect transition="in" filter="fade">
                                      <p:cBhvr>
                                        <p:cTn id="128" dur="500"/>
                                        <p:tgtEl>
                                          <p:spTgt spid="123"/>
                                        </p:tgtEl>
                                      </p:cBhvr>
                                    </p:animEffect>
                                  </p:childTnLst>
                                </p:cTn>
                              </p:par>
                            </p:childTnLst>
                          </p:cTn>
                        </p:par>
                        <p:par>
                          <p:cTn id="129" fill="hold">
                            <p:stCondLst>
                              <p:cond delay="1415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par>
                          <p:cTn id="133" fill="hold">
                            <p:stCondLst>
                              <p:cond delay="14650"/>
                            </p:stCondLst>
                            <p:childTnLst>
                              <p:par>
                                <p:cTn id="134" presetID="53" presetClass="entr" presetSubtype="16" fill="hold" nodeType="afterEffect">
                                  <p:stCondLst>
                                    <p:cond delay="0"/>
                                  </p:stCondLst>
                                  <p:childTnLst>
                                    <p:set>
                                      <p:cBhvr>
                                        <p:cTn id="135" dur="1" fill="hold">
                                          <p:stCondLst>
                                            <p:cond delay="0"/>
                                          </p:stCondLst>
                                        </p:cTn>
                                        <p:tgtEl>
                                          <p:spTgt spid="127"/>
                                        </p:tgtEl>
                                        <p:attrNameLst>
                                          <p:attrName>style.visibility</p:attrName>
                                        </p:attrNameLst>
                                      </p:cBhvr>
                                      <p:to>
                                        <p:strVal val="visible"/>
                                      </p:to>
                                    </p:set>
                                    <p:anim calcmode="lin" valueType="num">
                                      <p:cBhvr>
                                        <p:cTn id="136" dur="500" fill="hold"/>
                                        <p:tgtEl>
                                          <p:spTgt spid="127"/>
                                        </p:tgtEl>
                                        <p:attrNameLst>
                                          <p:attrName>ppt_w</p:attrName>
                                        </p:attrNameLst>
                                      </p:cBhvr>
                                      <p:tavLst>
                                        <p:tav tm="0">
                                          <p:val>
                                            <p:fltVal val="0"/>
                                          </p:val>
                                        </p:tav>
                                        <p:tav tm="100000">
                                          <p:val>
                                            <p:strVal val="#ppt_w"/>
                                          </p:val>
                                        </p:tav>
                                      </p:tavLst>
                                    </p:anim>
                                    <p:anim calcmode="lin" valueType="num">
                                      <p:cBhvr>
                                        <p:cTn id="137" dur="500" fill="hold"/>
                                        <p:tgtEl>
                                          <p:spTgt spid="127"/>
                                        </p:tgtEl>
                                        <p:attrNameLst>
                                          <p:attrName>ppt_h</p:attrName>
                                        </p:attrNameLst>
                                      </p:cBhvr>
                                      <p:tavLst>
                                        <p:tav tm="0">
                                          <p:val>
                                            <p:fltVal val="0"/>
                                          </p:val>
                                        </p:tav>
                                        <p:tav tm="100000">
                                          <p:val>
                                            <p:strVal val="#ppt_h"/>
                                          </p:val>
                                        </p:tav>
                                      </p:tavLst>
                                    </p:anim>
                                    <p:animEffect transition="in" filter="fade">
                                      <p:cBhvr>
                                        <p:cTn id="138" dur="500"/>
                                        <p:tgtEl>
                                          <p:spTgt spid="127"/>
                                        </p:tgtEl>
                                      </p:cBhvr>
                                    </p:animEffect>
                                  </p:childTnLst>
                                </p:cTn>
                              </p:par>
                            </p:childTnLst>
                          </p:cTn>
                        </p:par>
                        <p:par>
                          <p:cTn id="139" fill="hold">
                            <p:stCondLst>
                              <p:cond delay="15150"/>
                            </p:stCondLst>
                            <p:childTnLst>
                              <p:par>
                                <p:cTn id="140" presetID="22" presetClass="entr" presetSubtype="8" fill="hold" grpId="0" nodeType="afterEffect">
                                  <p:stCondLst>
                                    <p:cond delay="0"/>
                                  </p:stCondLst>
                                  <p:childTnLst>
                                    <p:set>
                                      <p:cBhvr>
                                        <p:cTn id="141" dur="1" fill="hold">
                                          <p:stCondLst>
                                            <p:cond delay="0"/>
                                          </p:stCondLst>
                                        </p:cTn>
                                        <p:tgtEl>
                                          <p:spTgt spid="130"/>
                                        </p:tgtEl>
                                        <p:attrNameLst>
                                          <p:attrName>style.visibility</p:attrName>
                                        </p:attrNameLst>
                                      </p:cBhvr>
                                      <p:to>
                                        <p:strVal val="visible"/>
                                      </p:to>
                                    </p:set>
                                    <p:animEffect transition="in" filter="wipe(left)">
                                      <p:cBhvr>
                                        <p:cTn id="142"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 grpId="0"/>
      <p:bldP spid="107" grpId="0"/>
      <p:bldP spid="108" grpId="0"/>
      <p:bldP spid="109" grpId="0"/>
      <p:bldP spid="110" grpId="0"/>
      <p:bldP spid="111" grpId="0"/>
      <p:bldP spid="112" grpId="0"/>
      <p:bldP spid="117" grpId="0"/>
      <p:bldP spid="118" grpId="0"/>
      <p:bldP spid="122" grpId="0"/>
      <p:bldP spid="126" grpId="0"/>
      <p:bldP spid="1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团队介绍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TEAM TO INTRODUCE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9" name="圆角矩形 208"/>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圆角矩形 209"/>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1"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12"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13" name="圆角矩形 212"/>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5" name="圆角矩形 224"/>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7" name="圆角矩形 226"/>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8"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229" name="圆角矩形 228"/>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0"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6</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239" name="组合 238"/>
          <p:cNvGrpSpPr/>
          <p:nvPr/>
        </p:nvGrpSpPr>
        <p:grpSpPr>
          <a:xfrm>
            <a:off x="3145366" y="1208331"/>
            <a:ext cx="710200" cy="771543"/>
            <a:chOff x="3185939" y="1739094"/>
            <a:chExt cx="710200" cy="771543"/>
          </a:xfrm>
        </p:grpSpPr>
        <p:sp>
          <p:nvSpPr>
            <p:cNvPr id="240" name="任意多边形 239"/>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rgbClr val="FF0000"/>
                </a:solidFill>
                <a:latin typeface="DIN-BoldItalic" pitchFamily="50" charset="0"/>
              </a:endParaRPr>
            </a:p>
          </p:txBody>
        </p:sp>
        <p:sp>
          <p:nvSpPr>
            <p:cNvPr id="241" name="椭圆 240"/>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2" name="椭圆 241"/>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43"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FF0000"/>
                </a:solidFill>
              </a:endParaRPr>
            </a:p>
          </p:txBody>
        </p:sp>
      </p:grpSp>
      <p:sp>
        <p:nvSpPr>
          <p:cNvPr id="244" name="Oval 21"/>
          <p:cNvSpPr/>
          <p:nvPr/>
        </p:nvSpPr>
        <p:spPr>
          <a:xfrm>
            <a:off x="1633091"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45" name="椭圆 244"/>
          <p:cNvSpPr/>
          <p:nvPr/>
        </p:nvSpPr>
        <p:spPr>
          <a:xfrm>
            <a:off x="1791329" y="1821249"/>
            <a:ext cx="1616138" cy="1617237"/>
          </a:xfrm>
          <a:prstGeom prst="ellipse">
            <a:avLst/>
          </a:prstGeom>
          <a:blipFill dpi="0" rotWithShape="1">
            <a:blip r:embed="rId3">
              <a:extLst>
                <a:ext uri="{BEBA8EAE-BF5A-486C-A8C5-ECC9F3942E4B}">
                  <a14:imgProps xmlns:a14="http://schemas.microsoft.com/office/drawing/2010/main">
                    <a14:imgLayer r:embed="rId4">
                      <a14:imgEffect>
                        <a14:sharpenSoften amount="-42000"/>
                      </a14:imgEffect>
                      <a14:imgEffect>
                        <a14:brightnessContrast bright="9000"/>
                      </a14:imgEffect>
                    </a14:imgLayer>
                  </a14:imgProps>
                </a:ext>
              </a:extLst>
            </a:blip>
            <a:srcRect/>
            <a:stretch>
              <a:fillRect l="-153819" t="-73544" r="-100359" b="-6909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46" name="标题 11"/>
          <p:cNvSpPr txBox="1">
            <a:spLocks/>
          </p:cNvSpPr>
          <p:nvPr/>
        </p:nvSpPr>
        <p:spPr>
          <a:xfrm>
            <a:off x="3314435"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01</a:t>
            </a:r>
            <a:endParaRPr lang="zh-CN" altLang="en-US" sz="2400" dirty="0">
              <a:solidFill>
                <a:srgbClr val="C00000"/>
              </a:solidFill>
              <a:latin typeface="Impact MT Std" pitchFamily="34" charset="0"/>
              <a:ea typeface="微软雅黑" panose="020B0503020204020204" pitchFamily="34" charset="-122"/>
            </a:endParaRPr>
          </a:p>
        </p:txBody>
      </p:sp>
      <p:cxnSp>
        <p:nvCxnSpPr>
          <p:cNvPr id="247" name="直接连接符 246"/>
          <p:cNvCxnSpPr/>
          <p:nvPr/>
        </p:nvCxnSpPr>
        <p:spPr>
          <a:xfrm>
            <a:off x="1993131"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48" name="标题 11"/>
          <p:cNvSpPr txBox="1">
            <a:spLocks/>
          </p:cNvSpPr>
          <p:nvPr/>
        </p:nvSpPr>
        <p:spPr>
          <a:xfrm>
            <a:off x="2085859"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9" name="标题 11"/>
          <p:cNvSpPr txBox="1">
            <a:spLocks/>
          </p:cNvSpPr>
          <p:nvPr/>
        </p:nvSpPr>
        <p:spPr>
          <a:xfrm>
            <a:off x="2065139"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DUAN OUY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0" name="标题 11"/>
          <p:cNvSpPr txBox="1">
            <a:spLocks/>
          </p:cNvSpPr>
          <p:nvPr/>
        </p:nvSpPr>
        <p:spPr>
          <a:xfrm>
            <a:off x="2085859"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1" name="标题 11"/>
          <p:cNvSpPr txBox="1">
            <a:spLocks/>
          </p:cNvSpPr>
          <p:nvPr/>
        </p:nvSpPr>
        <p:spPr>
          <a:xfrm>
            <a:off x="2065139"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1989-10-10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2" name="标题 11"/>
          <p:cNvSpPr txBox="1">
            <a:spLocks/>
          </p:cNvSpPr>
          <p:nvPr/>
        </p:nvSpPr>
        <p:spPr>
          <a:xfrm>
            <a:off x="2085859"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3" name="标题 11"/>
          <p:cNvSpPr txBox="1">
            <a:spLocks/>
          </p:cNvSpPr>
          <p:nvPr/>
        </p:nvSpPr>
        <p:spPr>
          <a:xfrm>
            <a:off x="2065139"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金融博士在读</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4" name="标题 11"/>
          <p:cNvSpPr txBox="1">
            <a:spLocks/>
          </p:cNvSpPr>
          <p:nvPr/>
        </p:nvSpPr>
        <p:spPr>
          <a:xfrm>
            <a:off x="2085859"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5" name="标题 11"/>
          <p:cNvSpPr txBox="1">
            <a:spLocks/>
          </p:cNvSpPr>
          <p:nvPr/>
        </p:nvSpPr>
        <p:spPr>
          <a:xfrm>
            <a:off x="2065139"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部拓展经理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56" name="组合 255"/>
          <p:cNvGrpSpPr/>
          <p:nvPr/>
        </p:nvGrpSpPr>
        <p:grpSpPr>
          <a:xfrm>
            <a:off x="5502084" y="1208331"/>
            <a:ext cx="710200" cy="771543"/>
            <a:chOff x="3185939" y="1739094"/>
            <a:chExt cx="710200" cy="771543"/>
          </a:xfrm>
        </p:grpSpPr>
        <p:sp>
          <p:nvSpPr>
            <p:cNvPr id="257" name="任意多边形 256"/>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58" name="椭圆 257"/>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59" name="椭圆 258"/>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60"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61" name="Oval 21"/>
          <p:cNvSpPr/>
          <p:nvPr/>
        </p:nvSpPr>
        <p:spPr>
          <a:xfrm>
            <a:off x="3989809" y="1663560"/>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62" name="椭圆 261"/>
          <p:cNvSpPr/>
          <p:nvPr/>
        </p:nvSpPr>
        <p:spPr>
          <a:xfrm>
            <a:off x="4148047" y="1821249"/>
            <a:ext cx="1616138" cy="1617237"/>
          </a:xfrm>
          <a:prstGeom prst="ellipse">
            <a:avLst/>
          </a:prstGeom>
          <a:blipFill dpi="0" rotWithShape="1">
            <a:blip r:embed="rId5"/>
            <a:srcRect/>
            <a:stretch>
              <a:fillRect l="-193915" t="-5650" r="-11257" b="-16147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63" name="标题 11"/>
          <p:cNvSpPr txBox="1">
            <a:spLocks/>
          </p:cNvSpPr>
          <p:nvPr/>
        </p:nvSpPr>
        <p:spPr>
          <a:xfrm>
            <a:off x="5671153"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02</a:t>
            </a:r>
            <a:endParaRPr lang="zh-CN" altLang="en-US" sz="2400" dirty="0">
              <a:solidFill>
                <a:srgbClr val="C00000"/>
              </a:solidFill>
              <a:latin typeface="Impact MT Std" pitchFamily="34" charset="0"/>
              <a:ea typeface="微软雅黑" panose="020B0503020204020204" pitchFamily="34" charset="-122"/>
            </a:endParaRPr>
          </a:p>
        </p:txBody>
      </p:sp>
      <p:cxnSp>
        <p:nvCxnSpPr>
          <p:cNvPr id="264" name="直接连接符 263"/>
          <p:cNvCxnSpPr/>
          <p:nvPr/>
        </p:nvCxnSpPr>
        <p:spPr>
          <a:xfrm>
            <a:off x="4359622"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5" name="标题 11"/>
          <p:cNvSpPr txBox="1">
            <a:spLocks/>
          </p:cNvSpPr>
          <p:nvPr/>
        </p:nvSpPr>
        <p:spPr>
          <a:xfrm>
            <a:off x="4452350"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6" name="标题 11"/>
          <p:cNvSpPr txBox="1">
            <a:spLocks/>
          </p:cNvSpPr>
          <p:nvPr/>
        </p:nvSpPr>
        <p:spPr>
          <a:xfrm>
            <a:off x="4431630"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LUSY DANY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7" name="标题 11"/>
          <p:cNvSpPr txBox="1">
            <a:spLocks/>
          </p:cNvSpPr>
          <p:nvPr/>
        </p:nvSpPr>
        <p:spPr>
          <a:xfrm>
            <a:off x="4452350"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8" name="标题 11"/>
          <p:cNvSpPr txBox="1">
            <a:spLocks/>
          </p:cNvSpPr>
          <p:nvPr/>
        </p:nvSpPr>
        <p:spPr>
          <a:xfrm>
            <a:off x="4431630"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1979-11-15</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9" name="标题 11"/>
          <p:cNvSpPr txBox="1">
            <a:spLocks/>
          </p:cNvSpPr>
          <p:nvPr/>
        </p:nvSpPr>
        <p:spPr>
          <a:xfrm>
            <a:off x="4452350"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0" name="标题 11"/>
          <p:cNvSpPr txBox="1">
            <a:spLocks/>
          </p:cNvSpPr>
          <p:nvPr/>
        </p:nvSpPr>
        <p:spPr>
          <a:xfrm>
            <a:off x="4431630"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剑桥管理</a:t>
            </a:r>
            <a:r>
              <a:rPr lang="zh-CN" altLang="en-US" sz="1600" dirty="0">
                <a:solidFill>
                  <a:schemeClr val="bg1">
                    <a:lumMod val="50000"/>
                  </a:schemeClr>
                </a:solidFill>
                <a:latin typeface="微软雅黑" panose="020B0503020204020204" pitchFamily="34" charset="-122"/>
                <a:ea typeface="微软雅黑" panose="020B0503020204020204" pitchFamily="34" charset="-122"/>
              </a:rPr>
              <a:t>硕士</a:t>
            </a:r>
          </a:p>
        </p:txBody>
      </p:sp>
      <p:sp>
        <p:nvSpPr>
          <p:cNvPr id="271" name="标题 11"/>
          <p:cNvSpPr txBox="1">
            <a:spLocks/>
          </p:cNvSpPr>
          <p:nvPr/>
        </p:nvSpPr>
        <p:spPr>
          <a:xfrm>
            <a:off x="4452350"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2" name="标题 11"/>
          <p:cNvSpPr txBox="1">
            <a:spLocks/>
          </p:cNvSpPr>
          <p:nvPr/>
        </p:nvSpPr>
        <p:spPr>
          <a:xfrm>
            <a:off x="4431630"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lumMod val="50000"/>
                  </a:schemeClr>
                </a:solidFill>
                <a:latin typeface="微软雅黑" panose="020B0503020204020204" pitchFamily="34" charset="-122"/>
                <a:ea typeface="微软雅黑" panose="020B0503020204020204" pitchFamily="34" charset="-122"/>
              </a:rPr>
              <a:t>销售</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部部门经理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73" name="组合 272"/>
          <p:cNvGrpSpPr/>
          <p:nvPr/>
        </p:nvGrpSpPr>
        <p:grpSpPr>
          <a:xfrm>
            <a:off x="7858802" y="1208331"/>
            <a:ext cx="710200" cy="771543"/>
            <a:chOff x="3185939" y="1739094"/>
            <a:chExt cx="710200" cy="771543"/>
          </a:xfrm>
        </p:grpSpPr>
        <p:sp>
          <p:nvSpPr>
            <p:cNvPr id="274" name="任意多边形 273"/>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75" name="椭圆 274"/>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6" name="椭圆 275"/>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77"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78" name="Oval 21"/>
          <p:cNvSpPr/>
          <p:nvPr/>
        </p:nvSpPr>
        <p:spPr>
          <a:xfrm>
            <a:off x="6346527" y="1663560"/>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79" name="椭圆 278"/>
          <p:cNvSpPr/>
          <p:nvPr/>
        </p:nvSpPr>
        <p:spPr>
          <a:xfrm>
            <a:off x="6504765" y="1821249"/>
            <a:ext cx="1616138" cy="1617237"/>
          </a:xfrm>
          <a:prstGeom prst="ellipse">
            <a:avLst/>
          </a:prstGeom>
          <a:blipFill dpi="0" rotWithShape="1">
            <a:blip r:embed="rId6"/>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80" name="标题 11"/>
          <p:cNvSpPr txBox="1">
            <a:spLocks/>
          </p:cNvSpPr>
          <p:nvPr/>
        </p:nvSpPr>
        <p:spPr>
          <a:xfrm>
            <a:off x="8027871" y="1246617"/>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03</a:t>
            </a:r>
            <a:endParaRPr lang="zh-CN" altLang="en-US" sz="2400" dirty="0">
              <a:solidFill>
                <a:srgbClr val="C00000"/>
              </a:solidFill>
              <a:latin typeface="Impact MT Std" pitchFamily="34" charset="0"/>
              <a:ea typeface="微软雅黑" panose="020B0503020204020204" pitchFamily="34" charset="-122"/>
            </a:endParaRPr>
          </a:p>
        </p:txBody>
      </p:sp>
      <p:cxnSp>
        <p:nvCxnSpPr>
          <p:cNvPr id="281" name="直接连接符 280"/>
          <p:cNvCxnSpPr/>
          <p:nvPr/>
        </p:nvCxnSpPr>
        <p:spPr>
          <a:xfrm>
            <a:off x="6716340"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82" name="标题 11"/>
          <p:cNvSpPr txBox="1">
            <a:spLocks/>
          </p:cNvSpPr>
          <p:nvPr/>
        </p:nvSpPr>
        <p:spPr>
          <a:xfrm>
            <a:off x="6809068"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3" name="标题 11"/>
          <p:cNvSpPr txBox="1">
            <a:spLocks/>
          </p:cNvSpPr>
          <p:nvPr/>
        </p:nvSpPr>
        <p:spPr>
          <a:xfrm>
            <a:off x="6788348"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DAB PUY</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4" name="标题 11"/>
          <p:cNvSpPr txBox="1">
            <a:spLocks/>
          </p:cNvSpPr>
          <p:nvPr/>
        </p:nvSpPr>
        <p:spPr>
          <a:xfrm>
            <a:off x="6809068"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5" name="标题 11"/>
          <p:cNvSpPr txBox="1">
            <a:spLocks/>
          </p:cNvSpPr>
          <p:nvPr/>
        </p:nvSpPr>
        <p:spPr>
          <a:xfrm>
            <a:off x="6788348"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1982-09-30</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6" name="标题 11"/>
          <p:cNvSpPr txBox="1">
            <a:spLocks/>
          </p:cNvSpPr>
          <p:nvPr/>
        </p:nvSpPr>
        <p:spPr>
          <a:xfrm>
            <a:off x="6809068"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7" name="标题 11"/>
          <p:cNvSpPr txBox="1">
            <a:spLocks/>
          </p:cNvSpPr>
          <p:nvPr/>
        </p:nvSpPr>
        <p:spPr>
          <a:xfrm>
            <a:off x="6788348"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哈佛金融博士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8" name="标题 11"/>
          <p:cNvSpPr txBox="1">
            <a:spLocks/>
          </p:cNvSpPr>
          <p:nvPr/>
        </p:nvSpPr>
        <p:spPr>
          <a:xfrm>
            <a:off x="6809068"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89" name="标题 11"/>
          <p:cNvSpPr txBox="1">
            <a:spLocks/>
          </p:cNvSpPr>
          <p:nvPr/>
        </p:nvSpPr>
        <p:spPr>
          <a:xfrm>
            <a:off x="6788348" y="6003709"/>
            <a:ext cx="187220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设计总监及负责人</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90" name="组合 289"/>
          <p:cNvGrpSpPr/>
          <p:nvPr/>
        </p:nvGrpSpPr>
        <p:grpSpPr>
          <a:xfrm>
            <a:off x="10163058" y="1196752"/>
            <a:ext cx="710200" cy="771543"/>
            <a:chOff x="3185939" y="1739094"/>
            <a:chExt cx="710200" cy="771543"/>
          </a:xfrm>
        </p:grpSpPr>
        <p:sp>
          <p:nvSpPr>
            <p:cNvPr id="291" name="任意多边形 290"/>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bg1">
                    <a:lumMod val="50000"/>
                  </a:schemeClr>
                </a:solidFill>
                <a:latin typeface="DIN-BoldItalic" pitchFamily="50" charset="0"/>
              </a:endParaRPr>
            </a:p>
          </p:txBody>
        </p:sp>
        <p:sp>
          <p:nvSpPr>
            <p:cNvPr id="292" name="椭圆 291"/>
            <p:cNvSpPr/>
            <p:nvPr/>
          </p:nvSpPr>
          <p:spPr>
            <a:xfrm>
              <a:off x="3343511" y="1739094"/>
              <a:ext cx="552628" cy="552628"/>
            </a:xfrm>
            <a:prstGeom prst="ellipse">
              <a:avLst/>
            </a:prstGeom>
            <a:solidFill>
              <a:srgbClr val="E62A2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3" name="椭圆 292"/>
            <p:cNvSpPr/>
            <p:nvPr/>
          </p:nvSpPr>
          <p:spPr>
            <a:xfrm>
              <a:off x="3393790" y="1789373"/>
              <a:ext cx="452071" cy="45207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94" name="Rectangle 215"/>
            <p:cNvSpPr>
              <a:spLocks noChangeArrowheads="1"/>
            </p:cNvSpPr>
            <p:nvPr/>
          </p:nvSpPr>
          <p:spPr bwMode="auto">
            <a:xfrm>
              <a:off x="3581800" y="2000772"/>
              <a:ext cx="645" cy="645"/>
            </a:xfrm>
            <a:prstGeom prst="rect">
              <a:avLst/>
            </a:prstGeom>
            <a:solidFill>
              <a:srgbClr val="DF53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endParaRPr>
            </a:p>
          </p:txBody>
        </p:sp>
      </p:grpSp>
      <p:sp>
        <p:nvSpPr>
          <p:cNvPr id="295" name="Oval 21"/>
          <p:cNvSpPr/>
          <p:nvPr/>
        </p:nvSpPr>
        <p:spPr>
          <a:xfrm>
            <a:off x="8650783" y="1651981"/>
            <a:ext cx="1932614" cy="1932614"/>
          </a:xfrm>
          <a:prstGeom prst="ellipse">
            <a:avLst/>
          </a:prstGeom>
          <a:solidFill>
            <a:srgbClr val="E62A2A"/>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296" name="椭圆 295"/>
          <p:cNvSpPr/>
          <p:nvPr/>
        </p:nvSpPr>
        <p:spPr>
          <a:xfrm>
            <a:off x="8809021" y="1809670"/>
            <a:ext cx="1616138" cy="1617237"/>
          </a:xfrm>
          <a:prstGeom prst="ellipse">
            <a:avLst/>
          </a:prstGeom>
          <a:blipFill dpi="0" rotWithShape="1">
            <a:blip r:embed="rId6"/>
            <a:srcRect/>
            <a:stretch>
              <a:fillRect l="-9031" t="-100484" r="-178321" b="-20348"/>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297" name="标题 11"/>
          <p:cNvSpPr txBox="1">
            <a:spLocks/>
          </p:cNvSpPr>
          <p:nvPr/>
        </p:nvSpPr>
        <p:spPr>
          <a:xfrm>
            <a:off x="10332127" y="1235038"/>
            <a:ext cx="541131" cy="464064"/>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400" dirty="0" smtClean="0">
                <a:solidFill>
                  <a:srgbClr val="C00000"/>
                </a:solidFill>
                <a:latin typeface="Impact MT Std" pitchFamily="34" charset="0"/>
                <a:ea typeface="微软雅黑" panose="020B0503020204020204" pitchFamily="34" charset="-122"/>
              </a:rPr>
              <a:t>04</a:t>
            </a:r>
            <a:endParaRPr lang="zh-CN" altLang="en-US" sz="2400" dirty="0">
              <a:solidFill>
                <a:srgbClr val="C00000"/>
              </a:solidFill>
              <a:latin typeface="Impact MT Std" pitchFamily="34" charset="0"/>
              <a:ea typeface="微软雅黑" panose="020B0503020204020204" pitchFamily="34" charset="-122"/>
            </a:endParaRPr>
          </a:p>
        </p:txBody>
      </p:sp>
      <p:cxnSp>
        <p:nvCxnSpPr>
          <p:cNvPr id="298" name="直接连接符 297"/>
          <p:cNvCxnSpPr/>
          <p:nvPr/>
        </p:nvCxnSpPr>
        <p:spPr>
          <a:xfrm>
            <a:off x="9020596" y="3728611"/>
            <a:ext cx="0" cy="2630574"/>
          </a:xfrm>
          <a:prstGeom prst="line">
            <a:avLst/>
          </a:prstGeom>
          <a:ln>
            <a:solidFill>
              <a:schemeClr val="bg1">
                <a:lumMod val="50000"/>
              </a:schemeClr>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标题 11"/>
          <p:cNvSpPr txBox="1">
            <a:spLocks/>
          </p:cNvSpPr>
          <p:nvPr/>
        </p:nvSpPr>
        <p:spPr>
          <a:xfrm>
            <a:off x="9113324" y="3766897"/>
            <a:ext cx="1203416"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姓名：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0" name="标题 11"/>
          <p:cNvSpPr txBox="1">
            <a:spLocks/>
          </p:cNvSpPr>
          <p:nvPr/>
        </p:nvSpPr>
        <p:spPr>
          <a:xfrm>
            <a:off x="9092604" y="40549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COCO</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1" name="标题 11"/>
          <p:cNvSpPr txBox="1">
            <a:spLocks/>
          </p:cNvSpPr>
          <p:nvPr/>
        </p:nvSpPr>
        <p:spPr>
          <a:xfrm>
            <a:off x="9113324" y="442409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出生年月：</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2" name="标题 11"/>
          <p:cNvSpPr txBox="1">
            <a:spLocks/>
          </p:cNvSpPr>
          <p:nvPr/>
        </p:nvSpPr>
        <p:spPr>
          <a:xfrm>
            <a:off x="9092604" y="471212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dirty="0" smtClean="0">
                <a:solidFill>
                  <a:schemeClr val="bg1">
                    <a:lumMod val="50000"/>
                  </a:schemeClr>
                </a:solidFill>
                <a:latin typeface="微软雅黑" panose="020B0503020204020204" pitchFamily="34" charset="-122"/>
                <a:ea typeface="微软雅黑" panose="020B0503020204020204" pitchFamily="34" charset="-122"/>
              </a:rPr>
              <a:t>1983-12-18</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3" name="标题 11"/>
          <p:cNvSpPr txBox="1">
            <a:spLocks/>
          </p:cNvSpPr>
          <p:nvPr/>
        </p:nvSpPr>
        <p:spPr>
          <a:xfrm>
            <a:off x="9113324" y="5072169"/>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最高学历：</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4" name="标题 11"/>
          <p:cNvSpPr txBox="1">
            <a:spLocks/>
          </p:cNvSpPr>
          <p:nvPr/>
        </p:nvSpPr>
        <p:spPr>
          <a:xfrm>
            <a:off x="9092604" y="536020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行政管理博士</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5" name="标题 11"/>
          <p:cNvSpPr txBox="1">
            <a:spLocks/>
          </p:cNvSpPr>
          <p:nvPr/>
        </p:nvSpPr>
        <p:spPr>
          <a:xfrm>
            <a:off x="9113324" y="5715677"/>
            <a:ext cx="1455368"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lumMod val="50000"/>
                  </a:schemeClr>
                </a:solidFill>
                <a:latin typeface="微软雅黑" panose="020B0503020204020204" pitchFamily="34" charset="-122"/>
                <a:ea typeface="微软雅黑" panose="020B0503020204020204" pitchFamily="34" charset="-122"/>
              </a:rPr>
              <a:t>现</a:t>
            </a:r>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任职位：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06" name="标题 11"/>
          <p:cNvSpPr txBox="1">
            <a:spLocks/>
          </p:cNvSpPr>
          <p:nvPr/>
        </p:nvSpPr>
        <p:spPr>
          <a:xfrm>
            <a:off x="9092604" y="600370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行政部经理</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4876309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239"/>
                                        </p:tgtEl>
                                        <p:attrNameLst>
                                          <p:attrName>style.visibility</p:attrName>
                                        </p:attrNameLst>
                                      </p:cBhvr>
                                      <p:to>
                                        <p:strVal val="visible"/>
                                      </p:to>
                                    </p:set>
                                    <p:anim calcmode="lin" valueType="num">
                                      <p:cBhvr>
                                        <p:cTn id="7" dur="500" fill="hold"/>
                                        <p:tgtEl>
                                          <p:spTgt spid="239"/>
                                        </p:tgtEl>
                                        <p:attrNameLst>
                                          <p:attrName>ppt_w</p:attrName>
                                        </p:attrNameLst>
                                      </p:cBhvr>
                                      <p:tavLst>
                                        <p:tav tm="0">
                                          <p:val>
                                            <p:fltVal val="0"/>
                                          </p:val>
                                        </p:tav>
                                        <p:tav tm="100000">
                                          <p:val>
                                            <p:strVal val="#ppt_w"/>
                                          </p:val>
                                        </p:tav>
                                      </p:tavLst>
                                    </p:anim>
                                    <p:anim calcmode="lin" valueType="num">
                                      <p:cBhvr>
                                        <p:cTn id="8" dur="500" fill="hold"/>
                                        <p:tgtEl>
                                          <p:spTgt spid="239"/>
                                        </p:tgtEl>
                                        <p:attrNameLst>
                                          <p:attrName>ppt_h</p:attrName>
                                        </p:attrNameLst>
                                      </p:cBhvr>
                                      <p:tavLst>
                                        <p:tav tm="0">
                                          <p:val>
                                            <p:fltVal val="0"/>
                                          </p:val>
                                        </p:tav>
                                        <p:tav tm="100000">
                                          <p:val>
                                            <p:strVal val="#ppt_h"/>
                                          </p:val>
                                        </p:tav>
                                      </p:tavLst>
                                    </p:anim>
                                    <p:animEffect transition="in" filter="fade">
                                      <p:cBhvr>
                                        <p:cTn id="9" dur="500"/>
                                        <p:tgtEl>
                                          <p:spTgt spid="239"/>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244"/>
                                        </p:tgtEl>
                                        <p:attrNameLst>
                                          <p:attrName>style.visibility</p:attrName>
                                        </p:attrNameLst>
                                      </p:cBhvr>
                                      <p:to>
                                        <p:strVal val="visible"/>
                                      </p:to>
                                    </p:set>
                                    <p:anim calcmode="lin" valueType="num">
                                      <p:cBhvr>
                                        <p:cTn id="12" dur="500" fill="hold"/>
                                        <p:tgtEl>
                                          <p:spTgt spid="244"/>
                                        </p:tgtEl>
                                        <p:attrNameLst>
                                          <p:attrName>ppt_w</p:attrName>
                                        </p:attrNameLst>
                                      </p:cBhvr>
                                      <p:tavLst>
                                        <p:tav tm="0">
                                          <p:val>
                                            <p:fltVal val="0"/>
                                          </p:val>
                                        </p:tav>
                                        <p:tav tm="100000">
                                          <p:val>
                                            <p:strVal val="#ppt_w"/>
                                          </p:val>
                                        </p:tav>
                                      </p:tavLst>
                                    </p:anim>
                                    <p:anim calcmode="lin" valueType="num">
                                      <p:cBhvr>
                                        <p:cTn id="13" dur="500" fill="hold"/>
                                        <p:tgtEl>
                                          <p:spTgt spid="244"/>
                                        </p:tgtEl>
                                        <p:attrNameLst>
                                          <p:attrName>ppt_h</p:attrName>
                                        </p:attrNameLst>
                                      </p:cBhvr>
                                      <p:tavLst>
                                        <p:tav tm="0">
                                          <p:val>
                                            <p:fltVal val="0"/>
                                          </p:val>
                                        </p:tav>
                                        <p:tav tm="100000">
                                          <p:val>
                                            <p:strVal val="#ppt_h"/>
                                          </p:val>
                                        </p:tav>
                                      </p:tavLst>
                                    </p:anim>
                                    <p:animEffect transition="in" filter="fade">
                                      <p:cBhvr>
                                        <p:cTn id="14" dur="500"/>
                                        <p:tgtEl>
                                          <p:spTgt spid="244"/>
                                        </p:tgtEl>
                                      </p:cBhvr>
                                    </p:animEffect>
                                  </p:childTnLst>
                                </p:cTn>
                              </p:par>
                              <p:par>
                                <p:cTn id="15" presetID="53" presetClass="entr" presetSubtype="16" fill="hold" nodeType="withEffect">
                                  <p:stCondLst>
                                    <p:cond delay="500"/>
                                  </p:stCondLst>
                                  <p:childTnLst>
                                    <p:set>
                                      <p:cBhvr>
                                        <p:cTn id="16" dur="1" fill="hold">
                                          <p:stCondLst>
                                            <p:cond delay="0"/>
                                          </p:stCondLst>
                                        </p:cTn>
                                        <p:tgtEl>
                                          <p:spTgt spid="245"/>
                                        </p:tgtEl>
                                        <p:attrNameLst>
                                          <p:attrName>style.visibility</p:attrName>
                                        </p:attrNameLst>
                                      </p:cBhvr>
                                      <p:to>
                                        <p:strVal val="visible"/>
                                      </p:to>
                                    </p:set>
                                    <p:anim calcmode="lin" valueType="num">
                                      <p:cBhvr>
                                        <p:cTn id="17" dur="500" fill="hold"/>
                                        <p:tgtEl>
                                          <p:spTgt spid="245"/>
                                        </p:tgtEl>
                                        <p:attrNameLst>
                                          <p:attrName>ppt_w</p:attrName>
                                        </p:attrNameLst>
                                      </p:cBhvr>
                                      <p:tavLst>
                                        <p:tav tm="0">
                                          <p:val>
                                            <p:fltVal val="0"/>
                                          </p:val>
                                        </p:tav>
                                        <p:tav tm="100000">
                                          <p:val>
                                            <p:strVal val="#ppt_w"/>
                                          </p:val>
                                        </p:tav>
                                      </p:tavLst>
                                    </p:anim>
                                    <p:anim calcmode="lin" valueType="num">
                                      <p:cBhvr>
                                        <p:cTn id="18" dur="500" fill="hold"/>
                                        <p:tgtEl>
                                          <p:spTgt spid="245"/>
                                        </p:tgtEl>
                                        <p:attrNameLst>
                                          <p:attrName>ppt_h</p:attrName>
                                        </p:attrNameLst>
                                      </p:cBhvr>
                                      <p:tavLst>
                                        <p:tav tm="0">
                                          <p:val>
                                            <p:fltVal val="0"/>
                                          </p:val>
                                        </p:tav>
                                        <p:tav tm="100000">
                                          <p:val>
                                            <p:strVal val="#ppt_h"/>
                                          </p:val>
                                        </p:tav>
                                      </p:tavLst>
                                    </p:anim>
                                    <p:animEffect transition="in" filter="fade">
                                      <p:cBhvr>
                                        <p:cTn id="19" dur="500"/>
                                        <p:tgtEl>
                                          <p:spTgt spid="245"/>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246"/>
                                        </p:tgtEl>
                                        <p:attrNameLst>
                                          <p:attrName>style.visibility</p:attrName>
                                        </p:attrNameLst>
                                      </p:cBhvr>
                                      <p:to>
                                        <p:strVal val="visible"/>
                                      </p:to>
                                    </p:set>
                                    <p:anim calcmode="lin" valueType="num">
                                      <p:cBhvr>
                                        <p:cTn id="22" dur="500" fill="hold"/>
                                        <p:tgtEl>
                                          <p:spTgt spid="246"/>
                                        </p:tgtEl>
                                        <p:attrNameLst>
                                          <p:attrName>ppt_w</p:attrName>
                                        </p:attrNameLst>
                                      </p:cBhvr>
                                      <p:tavLst>
                                        <p:tav tm="0">
                                          <p:val>
                                            <p:fltVal val="0"/>
                                          </p:val>
                                        </p:tav>
                                        <p:tav tm="100000">
                                          <p:val>
                                            <p:strVal val="#ppt_w"/>
                                          </p:val>
                                        </p:tav>
                                      </p:tavLst>
                                    </p:anim>
                                    <p:anim calcmode="lin" valueType="num">
                                      <p:cBhvr>
                                        <p:cTn id="23" dur="500" fill="hold"/>
                                        <p:tgtEl>
                                          <p:spTgt spid="246"/>
                                        </p:tgtEl>
                                        <p:attrNameLst>
                                          <p:attrName>ppt_h</p:attrName>
                                        </p:attrNameLst>
                                      </p:cBhvr>
                                      <p:tavLst>
                                        <p:tav tm="0">
                                          <p:val>
                                            <p:fltVal val="0"/>
                                          </p:val>
                                        </p:tav>
                                        <p:tav tm="100000">
                                          <p:val>
                                            <p:strVal val="#ppt_h"/>
                                          </p:val>
                                        </p:tav>
                                      </p:tavLst>
                                    </p:anim>
                                    <p:animEffect transition="in" filter="fade">
                                      <p:cBhvr>
                                        <p:cTn id="24" dur="500"/>
                                        <p:tgtEl>
                                          <p:spTgt spid="246"/>
                                        </p:tgtEl>
                                      </p:cBhvr>
                                    </p:animEffect>
                                  </p:childTnLst>
                                </p:cTn>
                              </p:par>
                              <p:par>
                                <p:cTn id="25" presetID="53" presetClass="entr" presetSubtype="16" fill="hold" nodeType="withEffect">
                                  <p:stCondLst>
                                    <p:cond delay="500"/>
                                  </p:stCondLst>
                                  <p:childTnLst>
                                    <p:set>
                                      <p:cBhvr>
                                        <p:cTn id="26" dur="1" fill="hold">
                                          <p:stCondLst>
                                            <p:cond delay="0"/>
                                          </p:stCondLst>
                                        </p:cTn>
                                        <p:tgtEl>
                                          <p:spTgt spid="247"/>
                                        </p:tgtEl>
                                        <p:attrNameLst>
                                          <p:attrName>style.visibility</p:attrName>
                                        </p:attrNameLst>
                                      </p:cBhvr>
                                      <p:to>
                                        <p:strVal val="visible"/>
                                      </p:to>
                                    </p:set>
                                    <p:anim calcmode="lin" valueType="num">
                                      <p:cBhvr>
                                        <p:cTn id="27" dur="500" fill="hold"/>
                                        <p:tgtEl>
                                          <p:spTgt spid="247"/>
                                        </p:tgtEl>
                                        <p:attrNameLst>
                                          <p:attrName>ppt_w</p:attrName>
                                        </p:attrNameLst>
                                      </p:cBhvr>
                                      <p:tavLst>
                                        <p:tav tm="0">
                                          <p:val>
                                            <p:fltVal val="0"/>
                                          </p:val>
                                        </p:tav>
                                        <p:tav tm="100000">
                                          <p:val>
                                            <p:strVal val="#ppt_w"/>
                                          </p:val>
                                        </p:tav>
                                      </p:tavLst>
                                    </p:anim>
                                    <p:anim calcmode="lin" valueType="num">
                                      <p:cBhvr>
                                        <p:cTn id="28" dur="500" fill="hold"/>
                                        <p:tgtEl>
                                          <p:spTgt spid="247"/>
                                        </p:tgtEl>
                                        <p:attrNameLst>
                                          <p:attrName>ppt_h</p:attrName>
                                        </p:attrNameLst>
                                      </p:cBhvr>
                                      <p:tavLst>
                                        <p:tav tm="0">
                                          <p:val>
                                            <p:fltVal val="0"/>
                                          </p:val>
                                        </p:tav>
                                        <p:tav tm="100000">
                                          <p:val>
                                            <p:strVal val="#ppt_h"/>
                                          </p:val>
                                        </p:tav>
                                      </p:tavLst>
                                    </p:anim>
                                    <p:animEffect transition="in" filter="fade">
                                      <p:cBhvr>
                                        <p:cTn id="29" dur="500"/>
                                        <p:tgtEl>
                                          <p:spTgt spid="247"/>
                                        </p:tgtEl>
                                      </p:cBhvr>
                                    </p:animEffect>
                                  </p:childTnLst>
                                </p:cTn>
                              </p:par>
                              <p:par>
                                <p:cTn id="30" presetID="53" presetClass="entr" presetSubtype="16" fill="hold" grpId="0" nodeType="withEffect">
                                  <p:stCondLst>
                                    <p:cond delay="500"/>
                                  </p:stCondLst>
                                  <p:childTnLst>
                                    <p:set>
                                      <p:cBhvr>
                                        <p:cTn id="31" dur="1" fill="hold">
                                          <p:stCondLst>
                                            <p:cond delay="0"/>
                                          </p:stCondLst>
                                        </p:cTn>
                                        <p:tgtEl>
                                          <p:spTgt spid="248"/>
                                        </p:tgtEl>
                                        <p:attrNameLst>
                                          <p:attrName>style.visibility</p:attrName>
                                        </p:attrNameLst>
                                      </p:cBhvr>
                                      <p:to>
                                        <p:strVal val="visible"/>
                                      </p:to>
                                    </p:set>
                                    <p:anim calcmode="lin" valueType="num">
                                      <p:cBhvr>
                                        <p:cTn id="32" dur="500" fill="hold"/>
                                        <p:tgtEl>
                                          <p:spTgt spid="248"/>
                                        </p:tgtEl>
                                        <p:attrNameLst>
                                          <p:attrName>ppt_w</p:attrName>
                                        </p:attrNameLst>
                                      </p:cBhvr>
                                      <p:tavLst>
                                        <p:tav tm="0">
                                          <p:val>
                                            <p:fltVal val="0"/>
                                          </p:val>
                                        </p:tav>
                                        <p:tav tm="100000">
                                          <p:val>
                                            <p:strVal val="#ppt_w"/>
                                          </p:val>
                                        </p:tav>
                                      </p:tavLst>
                                    </p:anim>
                                    <p:anim calcmode="lin" valueType="num">
                                      <p:cBhvr>
                                        <p:cTn id="33" dur="500" fill="hold"/>
                                        <p:tgtEl>
                                          <p:spTgt spid="248"/>
                                        </p:tgtEl>
                                        <p:attrNameLst>
                                          <p:attrName>ppt_h</p:attrName>
                                        </p:attrNameLst>
                                      </p:cBhvr>
                                      <p:tavLst>
                                        <p:tav tm="0">
                                          <p:val>
                                            <p:fltVal val="0"/>
                                          </p:val>
                                        </p:tav>
                                        <p:tav tm="100000">
                                          <p:val>
                                            <p:strVal val="#ppt_h"/>
                                          </p:val>
                                        </p:tav>
                                      </p:tavLst>
                                    </p:anim>
                                    <p:animEffect transition="in" filter="fade">
                                      <p:cBhvr>
                                        <p:cTn id="34" dur="500"/>
                                        <p:tgtEl>
                                          <p:spTgt spid="248"/>
                                        </p:tgtEl>
                                      </p:cBhvr>
                                    </p:animEffect>
                                  </p:childTnLst>
                                </p:cTn>
                              </p:par>
                              <p:par>
                                <p:cTn id="35" presetID="53" presetClass="entr" presetSubtype="16" fill="hold" grpId="0" nodeType="withEffect">
                                  <p:stCondLst>
                                    <p:cond delay="500"/>
                                  </p:stCondLst>
                                  <p:childTnLst>
                                    <p:set>
                                      <p:cBhvr>
                                        <p:cTn id="36" dur="1" fill="hold">
                                          <p:stCondLst>
                                            <p:cond delay="0"/>
                                          </p:stCondLst>
                                        </p:cTn>
                                        <p:tgtEl>
                                          <p:spTgt spid="249"/>
                                        </p:tgtEl>
                                        <p:attrNameLst>
                                          <p:attrName>style.visibility</p:attrName>
                                        </p:attrNameLst>
                                      </p:cBhvr>
                                      <p:to>
                                        <p:strVal val="visible"/>
                                      </p:to>
                                    </p:set>
                                    <p:anim calcmode="lin" valueType="num">
                                      <p:cBhvr>
                                        <p:cTn id="37" dur="500" fill="hold"/>
                                        <p:tgtEl>
                                          <p:spTgt spid="249"/>
                                        </p:tgtEl>
                                        <p:attrNameLst>
                                          <p:attrName>ppt_w</p:attrName>
                                        </p:attrNameLst>
                                      </p:cBhvr>
                                      <p:tavLst>
                                        <p:tav tm="0">
                                          <p:val>
                                            <p:fltVal val="0"/>
                                          </p:val>
                                        </p:tav>
                                        <p:tav tm="100000">
                                          <p:val>
                                            <p:strVal val="#ppt_w"/>
                                          </p:val>
                                        </p:tav>
                                      </p:tavLst>
                                    </p:anim>
                                    <p:anim calcmode="lin" valueType="num">
                                      <p:cBhvr>
                                        <p:cTn id="38" dur="500" fill="hold"/>
                                        <p:tgtEl>
                                          <p:spTgt spid="249"/>
                                        </p:tgtEl>
                                        <p:attrNameLst>
                                          <p:attrName>ppt_h</p:attrName>
                                        </p:attrNameLst>
                                      </p:cBhvr>
                                      <p:tavLst>
                                        <p:tav tm="0">
                                          <p:val>
                                            <p:fltVal val="0"/>
                                          </p:val>
                                        </p:tav>
                                        <p:tav tm="100000">
                                          <p:val>
                                            <p:strVal val="#ppt_h"/>
                                          </p:val>
                                        </p:tav>
                                      </p:tavLst>
                                    </p:anim>
                                    <p:animEffect transition="in" filter="fade">
                                      <p:cBhvr>
                                        <p:cTn id="39" dur="500"/>
                                        <p:tgtEl>
                                          <p:spTgt spid="249"/>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250"/>
                                        </p:tgtEl>
                                        <p:attrNameLst>
                                          <p:attrName>style.visibility</p:attrName>
                                        </p:attrNameLst>
                                      </p:cBhvr>
                                      <p:to>
                                        <p:strVal val="visible"/>
                                      </p:to>
                                    </p:set>
                                    <p:anim calcmode="lin" valueType="num">
                                      <p:cBhvr>
                                        <p:cTn id="42" dur="500" fill="hold"/>
                                        <p:tgtEl>
                                          <p:spTgt spid="250"/>
                                        </p:tgtEl>
                                        <p:attrNameLst>
                                          <p:attrName>ppt_w</p:attrName>
                                        </p:attrNameLst>
                                      </p:cBhvr>
                                      <p:tavLst>
                                        <p:tav tm="0">
                                          <p:val>
                                            <p:fltVal val="0"/>
                                          </p:val>
                                        </p:tav>
                                        <p:tav tm="100000">
                                          <p:val>
                                            <p:strVal val="#ppt_w"/>
                                          </p:val>
                                        </p:tav>
                                      </p:tavLst>
                                    </p:anim>
                                    <p:anim calcmode="lin" valueType="num">
                                      <p:cBhvr>
                                        <p:cTn id="43" dur="500" fill="hold"/>
                                        <p:tgtEl>
                                          <p:spTgt spid="250"/>
                                        </p:tgtEl>
                                        <p:attrNameLst>
                                          <p:attrName>ppt_h</p:attrName>
                                        </p:attrNameLst>
                                      </p:cBhvr>
                                      <p:tavLst>
                                        <p:tav tm="0">
                                          <p:val>
                                            <p:fltVal val="0"/>
                                          </p:val>
                                        </p:tav>
                                        <p:tav tm="100000">
                                          <p:val>
                                            <p:strVal val="#ppt_h"/>
                                          </p:val>
                                        </p:tav>
                                      </p:tavLst>
                                    </p:anim>
                                    <p:animEffect transition="in" filter="fade">
                                      <p:cBhvr>
                                        <p:cTn id="44" dur="500"/>
                                        <p:tgtEl>
                                          <p:spTgt spid="250"/>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51"/>
                                        </p:tgtEl>
                                        <p:attrNameLst>
                                          <p:attrName>style.visibility</p:attrName>
                                        </p:attrNameLst>
                                      </p:cBhvr>
                                      <p:to>
                                        <p:strVal val="visible"/>
                                      </p:to>
                                    </p:set>
                                    <p:anim calcmode="lin" valueType="num">
                                      <p:cBhvr>
                                        <p:cTn id="47" dur="500" fill="hold"/>
                                        <p:tgtEl>
                                          <p:spTgt spid="251"/>
                                        </p:tgtEl>
                                        <p:attrNameLst>
                                          <p:attrName>ppt_w</p:attrName>
                                        </p:attrNameLst>
                                      </p:cBhvr>
                                      <p:tavLst>
                                        <p:tav tm="0">
                                          <p:val>
                                            <p:fltVal val="0"/>
                                          </p:val>
                                        </p:tav>
                                        <p:tav tm="100000">
                                          <p:val>
                                            <p:strVal val="#ppt_w"/>
                                          </p:val>
                                        </p:tav>
                                      </p:tavLst>
                                    </p:anim>
                                    <p:anim calcmode="lin" valueType="num">
                                      <p:cBhvr>
                                        <p:cTn id="48" dur="500" fill="hold"/>
                                        <p:tgtEl>
                                          <p:spTgt spid="251"/>
                                        </p:tgtEl>
                                        <p:attrNameLst>
                                          <p:attrName>ppt_h</p:attrName>
                                        </p:attrNameLst>
                                      </p:cBhvr>
                                      <p:tavLst>
                                        <p:tav tm="0">
                                          <p:val>
                                            <p:fltVal val="0"/>
                                          </p:val>
                                        </p:tav>
                                        <p:tav tm="100000">
                                          <p:val>
                                            <p:strVal val="#ppt_h"/>
                                          </p:val>
                                        </p:tav>
                                      </p:tavLst>
                                    </p:anim>
                                    <p:animEffect transition="in" filter="fade">
                                      <p:cBhvr>
                                        <p:cTn id="49" dur="500"/>
                                        <p:tgtEl>
                                          <p:spTgt spid="251"/>
                                        </p:tgtEl>
                                      </p:cBhvr>
                                    </p:animEffect>
                                  </p:childTnLst>
                                </p:cTn>
                              </p:par>
                              <p:par>
                                <p:cTn id="50" presetID="53" presetClass="entr" presetSubtype="16" fill="hold" grpId="0" nodeType="withEffect">
                                  <p:stCondLst>
                                    <p:cond delay="500"/>
                                  </p:stCondLst>
                                  <p:childTnLst>
                                    <p:set>
                                      <p:cBhvr>
                                        <p:cTn id="51" dur="1" fill="hold">
                                          <p:stCondLst>
                                            <p:cond delay="0"/>
                                          </p:stCondLst>
                                        </p:cTn>
                                        <p:tgtEl>
                                          <p:spTgt spid="252"/>
                                        </p:tgtEl>
                                        <p:attrNameLst>
                                          <p:attrName>style.visibility</p:attrName>
                                        </p:attrNameLst>
                                      </p:cBhvr>
                                      <p:to>
                                        <p:strVal val="visible"/>
                                      </p:to>
                                    </p:set>
                                    <p:anim calcmode="lin" valueType="num">
                                      <p:cBhvr>
                                        <p:cTn id="52" dur="500" fill="hold"/>
                                        <p:tgtEl>
                                          <p:spTgt spid="252"/>
                                        </p:tgtEl>
                                        <p:attrNameLst>
                                          <p:attrName>ppt_w</p:attrName>
                                        </p:attrNameLst>
                                      </p:cBhvr>
                                      <p:tavLst>
                                        <p:tav tm="0">
                                          <p:val>
                                            <p:fltVal val="0"/>
                                          </p:val>
                                        </p:tav>
                                        <p:tav tm="100000">
                                          <p:val>
                                            <p:strVal val="#ppt_w"/>
                                          </p:val>
                                        </p:tav>
                                      </p:tavLst>
                                    </p:anim>
                                    <p:anim calcmode="lin" valueType="num">
                                      <p:cBhvr>
                                        <p:cTn id="53" dur="500" fill="hold"/>
                                        <p:tgtEl>
                                          <p:spTgt spid="252"/>
                                        </p:tgtEl>
                                        <p:attrNameLst>
                                          <p:attrName>ppt_h</p:attrName>
                                        </p:attrNameLst>
                                      </p:cBhvr>
                                      <p:tavLst>
                                        <p:tav tm="0">
                                          <p:val>
                                            <p:fltVal val="0"/>
                                          </p:val>
                                        </p:tav>
                                        <p:tav tm="100000">
                                          <p:val>
                                            <p:strVal val="#ppt_h"/>
                                          </p:val>
                                        </p:tav>
                                      </p:tavLst>
                                    </p:anim>
                                    <p:animEffect transition="in" filter="fade">
                                      <p:cBhvr>
                                        <p:cTn id="54" dur="500"/>
                                        <p:tgtEl>
                                          <p:spTgt spid="252"/>
                                        </p:tgtEl>
                                      </p:cBhvr>
                                    </p:animEffect>
                                  </p:childTnLst>
                                </p:cTn>
                              </p:par>
                              <p:par>
                                <p:cTn id="55" presetID="53" presetClass="entr" presetSubtype="16" fill="hold" grpId="0" nodeType="withEffect">
                                  <p:stCondLst>
                                    <p:cond delay="500"/>
                                  </p:stCondLst>
                                  <p:childTnLst>
                                    <p:set>
                                      <p:cBhvr>
                                        <p:cTn id="56" dur="1" fill="hold">
                                          <p:stCondLst>
                                            <p:cond delay="0"/>
                                          </p:stCondLst>
                                        </p:cTn>
                                        <p:tgtEl>
                                          <p:spTgt spid="253"/>
                                        </p:tgtEl>
                                        <p:attrNameLst>
                                          <p:attrName>style.visibility</p:attrName>
                                        </p:attrNameLst>
                                      </p:cBhvr>
                                      <p:to>
                                        <p:strVal val="visible"/>
                                      </p:to>
                                    </p:set>
                                    <p:anim calcmode="lin" valueType="num">
                                      <p:cBhvr>
                                        <p:cTn id="57" dur="500" fill="hold"/>
                                        <p:tgtEl>
                                          <p:spTgt spid="253"/>
                                        </p:tgtEl>
                                        <p:attrNameLst>
                                          <p:attrName>ppt_w</p:attrName>
                                        </p:attrNameLst>
                                      </p:cBhvr>
                                      <p:tavLst>
                                        <p:tav tm="0">
                                          <p:val>
                                            <p:fltVal val="0"/>
                                          </p:val>
                                        </p:tav>
                                        <p:tav tm="100000">
                                          <p:val>
                                            <p:strVal val="#ppt_w"/>
                                          </p:val>
                                        </p:tav>
                                      </p:tavLst>
                                    </p:anim>
                                    <p:anim calcmode="lin" valueType="num">
                                      <p:cBhvr>
                                        <p:cTn id="58" dur="500" fill="hold"/>
                                        <p:tgtEl>
                                          <p:spTgt spid="253"/>
                                        </p:tgtEl>
                                        <p:attrNameLst>
                                          <p:attrName>ppt_h</p:attrName>
                                        </p:attrNameLst>
                                      </p:cBhvr>
                                      <p:tavLst>
                                        <p:tav tm="0">
                                          <p:val>
                                            <p:fltVal val="0"/>
                                          </p:val>
                                        </p:tav>
                                        <p:tav tm="100000">
                                          <p:val>
                                            <p:strVal val="#ppt_h"/>
                                          </p:val>
                                        </p:tav>
                                      </p:tavLst>
                                    </p:anim>
                                    <p:animEffect transition="in" filter="fade">
                                      <p:cBhvr>
                                        <p:cTn id="59" dur="500"/>
                                        <p:tgtEl>
                                          <p:spTgt spid="253"/>
                                        </p:tgtEl>
                                      </p:cBhvr>
                                    </p:animEffect>
                                  </p:childTnLst>
                                </p:cTn>
                              </p:par>
                              <p:par>
                                <p:cTn id="60" presetID="53" presetClass="entr" presetSubtype="16" fill="hold" grpId="0" nodeType="withEffect">
                                  <p:stCondLst>
                                    <p:cond delay="500"/>
                                  </p:stCondLst>
                                  <p:childTnLst>
                                    <p:set>
                                      <p:cBhvr>
                                        <p:cTn id="61" dur="1" fill="hold">
                                          <p:stCondLst>
                                            <p:cond delay="0"/>
                                          </p:stCondLst>
                                        </p:cTn>
                                        <p:tgtEl>
                                          <p:spTgt spid="254"/>
                                        </p:tgtEl>
                                        <p:attrNameLst>
                                          <p:attrName>style.visibility</p:attrName>
                                        </p:attrNameLst>
                                      </p:cBhvr>
                                      <p:to>
                                        <p:strVal val="visible"/>
                                      </p:to>
                                    </p:set>
                                    <p:anim calcmode="lin" valueType="num">
                                      <p:cBhvr>
                                        <p:cTn id="62" dur="500" fill="hold"/>
                                        <p:tgtEl>
                                          <p:spTgt spid="254"/>
                                        </p:tgtEl>
                                        <p:attrNameLst>
                                          <p:attrName>ppt_w</p:attrName>
                                        </p:attrNameLst>
                                      </p:cBhvr>
                                      <p:tavLst>
                                        <p:tav tm="0">
                                          <p:val>
                                            <p:fltVal val="0"/>
                                          </p:val>
                                        </p:tav>
                                        <p:tav tm="100000">
                                          <p:val>
                                            <p:strVal val="#ppt_w"/>
                                          </p:val>
                                        </p:tav>
                                      </p:tavLst>
                                    </p:anim>
                                    <p:anim calcmode="lin" valueType="num">
                                      <p:cBhvr>
                                        <p:cTn id="63" dur="500" fill="hold"/>
                                        <p:tgtEl>
                                          <p:spTgt spid="254"/>
                                        </p:tgtEl>
                                        <p:attrNameLst>
                                          <p:attrName>ppt_h</p:attrName>
                                        </p:attrNameLst>
                                      </p:cBhvr>
                                      <p:tavLst>
                                        <p:tav tm="0">
                                          <p:val>
                                            <p:fltVal val="0"/>
                                          </p:val>
                                        </p:tav>
                                        <p:tav tm="100000">
                                          <p:val>
                                            <p:strVal val="#ppt_h"/>
                                          </p:val>
                                        </p:tav>
                                      </p:tavLst>
                                    </p:anim>
                                    <p:animEffect transition="in" filter="fade">
                                      <p:cBhvr>
                                        <p:cTn id="64" dur="500"/>
                                        <p:tgtEl>
                                          <p:spTgt spid="254"/>
                                        </p:tgtEl>
                                      </p:cBhvr>
                                    </p:animEffect>
                                  </p:childTnLst>
                                </p:cTn>
                              </p:par>
                              <p:par>
                                <p:cTn id="65" presetID="53" presetClass="entr" presetSubtype="16" fill="hold" grpId="0" nodeType="withEffect">
                                  <p:stCondLst>
                                    <p:cond delay="500"/>
                                  </p:stCondLst>
                                  <p:childTnLst>
                                    <p:set>
                                      <p:cBhvr>
                                        <p:cTn id="66" dur="1" fill="hold">
                                          <p:stCondLst>
                                            <p:cond delay="0"/>
                                          </p:stCondLst>
                                        </p:cTn>
                                        <p:tgtEl>
                                          <p:spTgt spid="255"/>
                                        </p:tgtEl>
                                        <p:attrNameLst>
                                          <p:attrName>style.visibility</p:attrName>
                                        </p:attrNameLst>
                                      </p:cBhvr>
                                      <p:to>
                                        <p:strVal val="visible"/>
                                      </p:to>
                                    </p:set>
                                    <p:anim calcmode="lin" valueType="num">
                                      <p:cBhvr>
                                        <p:cTn id="67" dur="500" fill="hold"/>
                                        <p:tgtEl>
                                          <p:spTgt spid="255"/>
                                        </p:tgtEl>
                                        <p:attrNameLst>
                                          <p:attrName>ppt_w</p:attrName>
                                        </p:attrNameLst>
                                      </p:cBhvr>
                                      <p:tavLst>
                                        <p:tav tm="0">
                                          <p:val>
                                            <p:fltVal val="0"/>
                                          </p:val>
                                        </p:tav>
                                        <p:tav tm="100000">
                                          <p:val>
                                            <p:strVal val="#ppt_w"/>
                                          </p:val>
                                        </p:tav>
                                      </p:tavLst>
                                    </p:anim>
                                    <p:anim calcmode="lin" valueType="num">
                                      <p:cBhvr>
                                        <p:cTn id="68" dur="500" fill="hold"/>
                                        <p:tgtEl>
                                          <p:spTgt spid="255"/>
                                        </p:tgtEl>
                                        <p:attrNameLst>
                                          <p:attrName>ppt_h</p:attrName>
                                        </p:attrNameLst>
                                      </p:cBhvr>
                                      <p:tavLst>
                                        <p:tav tm="0">
                                          <p:val>
                                            <p:fltVal val="0"/>
                                          </p:val>
                                        </p:tav>
                                        <p:tav tm="100000">
                                          <p:val>
                                            <p:strVal val="#ppt_h"/>
                                          </p:val>
                                        </p:tav>
                                      </p:tavLst>
                                    </p:anim>
                                    <p:animEffect transition="in" filter="fade">
                                      <p:cBhvr>
                                        <p:cTn id="69" dur="500"/>
                                        <p:tgtEl>
                                          <p:spTgt spid="255"/>
                                        </p:tgtEl>
                                      </p:cBhvr>
                                    </p:animEffect>
                                  </p:childTnLst>
                                </p:cTn>
                              </p:par>
                              <p:par>
                                <p:cTn id="70" presetID="53" presetClass="entr" presetSubtype="16" fill="hold" nodeType="withEffect">
                                  <p:stCondLst>
                                    <p:cond delay="1000"/>
                                  </p:stCondLst>
                                  <p:childTnLst>
                                    <p:set>
                                      <p:cBhvr>
                                        <p:cTn id="71" dur="1" fill="hold">
                                          <p:stCondLst>
                                            <p:cond delay="0"/>
                                          </p:stCondLst>
                                        </p:cTn>
                                        <p:tgtEl>
                                          <p:spTgt spid="256"/>
                                        </p:tgtEl>
                                        <p:attrNameLst>
                                          <p:attrName>style.visibility</p:attrName>
                                        </p:attrNameLst>
                                      </p:cBhvr>
                                      <p:to>
                                        <p:strVal val="visible"/>
                                      </p:to>
                                    </p:set>
                                    <p:anim calcmode="lin" valueType="num">
                                      <p:cBhvr>
                                        <p:cTn id="72" dur="500" fill="hold"/>
                                        <p:tgtEl>
                                          <p:spTgt spid="256"/>
                                        </p:tgtEl>
                                        <p:attrNameLst>
                                          <p:attrName>ppt_w</p:attrName>
                                        </p:attrNameLst>
                                      </p:cBhvr>
                                      <p:tavLst>
                                        <p:tav tm="0">
                                          <p:val>
                                            <p:fltVal val="0"/>
                                          </p:val>
                                        </p:tav>
                                        <p:tav tm="100000">
                                          <p:val>
                                            <p:strVal val="#ppt_w"/>
                                          </p:val>
                                        </p:tav>
                                      </p:tavLst>
                                    </p:anim>
                                    <p:anim calcmode="lin" valueType="num">
                                      <p:cBhvr>
                                        <p:cTn id="73" dur="500" fill="hold"/>
                                        <p:tgtEl>
                                          <p:spTgt spid="256"/>
                                        </p:tgtEl>
                                        <p:attrNameLst>
                                          <p:attrName>ppt_h</p:attrName>
                                        </p:attrNameLst>
                                      </p:cBhvr>
                                      <p:tavLst>
                                        <p:tav tm="0">
                                          <p:val>
                                            <p:fltVal val="0"/>
                                          </p:val>
                                        </p:tav>
                                        <p:tav tm="100000">
                                          <p:val>
                                            <p:strVal val="#ppt_h"/>
                                          </p:val>
                                        </p:tav>
                                      </p:tavLst>
                                    </p:anim>
                                    <p:animEffect transition="in" filter="fade">
                                      <p:cBhvr>
                                        <p:cTn id="74" dur="500"/>
                                        <p:tgtEl>
                                          <p:spTgt spid="256"/>
                                        </p:tgtEl>
                                      </p:cBhvr>
                                    </p:animEffect>
                                  </p:childTnLst>
                                </p:cTn>
                              </p:par>
                              <p:par>
                                <p:cTn id="75" presetID="53" presetClass="entr" presetSubtype="16" fill="hold" grpId="0" nodeType="withEffect">
                                  <p:stCondLst>
                                    <p:cond delay="1000"/>
                                  </p:stCondLst>
                                  <p:childTnLst>
                                    <p:set>
                                      <p:cBhvr>
                                        <p:cTn id="76" dur="1" fill="hold">
                                          <p:stCondLst>
                                            <p:cond delay="0"/>
                                          </p:stCondLst>
                                        </p:cTn>
                                        <p:tgtEl>
                                          <p:spTgt spid="261"/>
                                        </p:tgtEl>
                                        <p:attrNameLst>
                                          <p:attrName>style.visibility</p:attrName>
                                        </p:attrNameLst>
                                      </p:cBhvr>
                                      <p:to>
                                        <p:strVal val="visible"/>
                                      </p:to>
                                    </p:set>
                                    <p:anim calcmode="lin" valueType="num">
                                      <p:cBhvr>
                                        <p:cTn id="77" dur="500" fill="hold"/>
                                        <p:tgtEl>
                                          <p:spTgt spid="261"/>
                                        </p:tgtEl>
                                        <p:attrNameLst>
                                          <p:attrName>ppt_w</p:attrName>
                                        </p:attrNameLst>
                                      </p:cBhvr>
                                      <p:tavLst>
                                        <p:tav tm="0">
                                          <p:val>
                                            <p:fltVal val="0"/>
                                          </p:val>
                                        </p:tav>
                                        <p:tav tm="100000">
                                          <p:val>
                                            <p:strVal val="#ppt_w"/>
                                          </p:val>
                                        </p:tav>
                                      </p:tavLst>
                                    </p:anim>
                                    <p:anim calcmode="lin" valueType="num">
                                      <p:cBhvr>
                                        <p:cTn id="78" dur="500" fill="hold"/>
                                        <p:tgtEl>
                                          <p:spTgt spid="261"/>
                                        </p:tgtEl>
                                        <p:attrNameLst>
                                          <p:attrName>ppt_h</p:attrName>
                                        </p:attrNameLst>
                                      </p:cBhvr>
                                      <p:tavLst>
                                        <p:tav tm="0">
                                          <p:val>
                                            <p:fltVal val="0"/>
                                          </p:val>
                                        </p:tav>
                                        <p:tav tm="100000">
                                          <p:val>
                                            <p:strVal val="#ppt_h"/>
                                          </p:val>
                                        </p:tav>
                                      </p:tavLst>
                                    </p:anim>
                                    <p:animEffect transition="in" filter="fade">
                                      <p:cBhvr>
                                        <p:cTn id="79" dur="500"/>
                                        <p:tgtEl>
                                          <p:spTgt spid="261"/>
                                        </p:tgtEl>
                                      </p:cBhvr>
                                    </p:animEffect>
                                  </p:childTnLst>
                                </p:cTn>
                              </p:par>
                              <p:par>
                                <p:cTn id="80" presetID="53" presetClass="entr" presetSubtype="16" fill="hold" nodeType="withEffect">
                                  <p:stCondLst>
                                    <p:cond delay="1000"/>
                                  </p:stCondLst>
                                  <p:childTnLst>
                                    <p:set>
                                      <p:cBhvr>
                                        <p:cTn id="81" dur="1" fill="hold">
                                          <p:stCondLst>
                                            <p:cond delay="0"/>
                                          </p:stCondLst>
                                        </p:cTn>
                                        <p:tgtEl>
                                          <p:spTgt spid="262"/>
                                        </p:tgtEl>
                                        <p:attrNameLst>
                                          <p:attrName>style.visibility</p:attrName>
                                        </p:attrNameLst>
                                      </p:cBhvr>
                                      <p:to>
                                        <p:strVal val="visible"/>
                                      </p:to>
                                    </p:set>
                                    <p:anim calcmode="lin" valueType="num">
                                      <p:cBhvr>
                                        <p:cTn id="82" dur="500" fill="hold"/>
                                        <p:tgtEl>
                                          <p:spTgt spid="262"/>
                                        </p:tgtEl>
                                        <p:attrNameLst>
                                          <p:attrName>ppt_w</p:attrName>
                                        </p:attrNameLst>
                                      </p:cBhvr>
                                      <p:tavLst>
                                        <p:tav tm="0">
                                          <p:val>
                                            <p:fltVal val="0"/>
                                          </p:val>
                                        </p:tav>
                                        <p:tav tm="100000">
                                          <p:val>
                                            <p:strVal val="#ppt_w"/>
                                          </p:val>
                                        </p:tav>
                                      </p:tavLst>
                                    </p:anim>
                                    <p:anim calcmode="lin" valueType="num">
                                      <p:cBhvr>
                                        <p:cTn id="83" dur="500" fill="hold"/>
                                        <p:tgtEl>
                                          <p:spTgt spid="262"/>
                                        </p:tgtEl>
                                        <p:attrNameLst>
                                          <p:attrName>ppt_h</p:attrName>
                                        </p:attrNameLst>
                                      </p:cBhvr>
                                      <p:tavLst>
                                        <p:tav tm="0">
                                          <p:val>
                                            <p:fltVal val="0"/>
                                          </p:val>
                                        </p:tav>
                                        <p:tav tm="100000">
                                          <p:val>
                                            <p:strVal val="#ppt_h"/>
                                          </p:val>
                                        </p:tav>
                                      </p:tavLst>
                                    </p:anim>
                                    <p:animEffect transition="in" filter="fade">
                                      <p:cBhvr>
                                        <p:cTn id="84" dur="500"/>
                                        <p:tgtEl>
                                          <p:spTgt spid="262"/>
                                        </p:tgtEl>
                                      </p:cBhvr>
                                    </p:animEffect>
                                  </p:childTnLst>
                                </p:cTn>
                              </p:par>
                              <p:par>
                                <p:cTn id="85" presetID="53" presetClass="entr" presetSubtype="16" fill="hold" grpId="0" nodeType="withEffect">
                                  <p:stCondLst>
                                    <p:cond delay="1000"/>
                                  </p:stCondLst>
                                  <p:childTnLst>
                                    <p:set>
                                      <p:cBhvr>
                                        <p:cTn id="86" dur="1" fill="hold">
                                          <p:stCondLst>
                                            <p:cond delay="0"/>
                                          </p:stCondLst>
                                        </p:cTn>
                                        <p:tgtEl>
                                          <p:spTgt spid="263"/>
                                        </p:tgtEl>
                                        <p:attrNameLst>
                                          <p:attrName>style.visibility</p:attrName>
                                        </p:attrNameLst>
                                      </p:cBhvr>
                                      <p:to>
                                        <p:strVal val="visible"/>
                                      </p:to>
                                    </p:set>
                                    <p:anim calcmode="lin" valueType="num">
                                      <p:cBhvr>
                                        <p:cTn id="87" dur="500" fill="hold"/>
                                        <p:tgtEl>
                                          <p:spTgt spid="263"/>
                                        </p:tgtEl>
                                        <p:attrNameLst>
                                          <p:attrName>ppt_w</p:attrName>
                                        </p:attrNameLst>
                                      </p:cBhvr>
                                      <p:tavLst>
                                        <p:tav tm="0">
                                          <p:val>
                                            <p:fltVal val="0"/>
                                          </p:val>
                                        </p:tav>
                                        <p:tav tm="100000">
                                          <p:val>
                                            <p:strVal val="#ppt_w"/>
                                          </p:val>
                                        </p:tav>
                                      </p:tavLst>
                                    </p:anim>
                                    <p:anim calcmode="lin" valueType="num">
                                      <p:cBhvr>
                                        <p:cTn id="88" dur="500" fill="hold"/>
                                        <p:tgtEl>
                                          <p:spTgt spid="263"/>
                                        </p:tgtEl>
                                        <p:attrNameLst>
                                          <p:attrName>ppt_h</p:attrName>
                                        </p:attrNameLst>
                                      </p:cBhvr>
                                      <p:tavLst>
                                        <p:tav tm="0">
                                          <p:val>
                                            <p:fltVal val="0"/>
                                          </p:val>
                                        </p:tav>
                                        <p:tav tm="100000">
                                          <p:val>
                                            <p:strVal val="#ppt_h"/>
                                          </p:val>
                                        </p:tav>
                                      </p:tavLst>
                                    </p:anim>
                                    <p:animEffect transition="in" filter="fade">
                                      <p:cBhvr>
                                        <p:cTn id="89" dur="500"/>
                                        <p:tgtEl>
                                          <p:spTgt spid="263"/>
                                        </p:tgtEl>
                                      </p:cBhvr>
                                    </p:animEffect>
                                  </p:childTnLst>
                                </p:cTn>
                              </p:par>
                              <p:par>
                                <p:cTn id="90" presetID="53" presetClass="entr" presetSubtype="16" fill="hold" nodeType="withEffect">
                                  <p:stCondLst>
                                    <p:cond delay="1000"/>
                                  </p:stCondLst>
                                  <p:childTnLst>
                                    <p:set>
                                      <p:cBhvr>
                                        <p:cTn id="91" dur="1" fill="hold">
                                          <p:stCondLst>
                                            <p:cond delay="0"/>
                                          </p:stCondLst>
                                        </p:cTn>
                                        <p:tgtEl>
                                          <p:spTgt spid="264"/>
                                        </p:tgtEl>
                                        <p:attrNameLst>
                                          <p:attrName>style.visibility</p:attrName>
                                        </p:attrNameLst>
                                      </p:cBhvr>
                                      <p:to>
                                        <p:strVal val="visible"/>
                                      </p:to>
                                    </p:set>
                                    <p:anim calcmode="lin" valueType="num">
                                      <p:cBhvr>
                                        <p:cTn id="92" dur="500" fill="hold"/>
                                        <p:tgtEl>
                                          <p:spTgt spid="264"/>
                                        </p:tgtEl>
                                        <p:attrNameLst>
                                          <p:attrName>ppt_w</p:attrName>
                                        </p:attrNameLst>
                                      </p:cBhvr>
                                      <p:tavLst>
                                        <p:tav tm="0">
                                          <p:val>
                                            <p:fltVal val="0"/>
                                          </p:val>
                                        </p:tav>
                                        <p:tav tm="100000">
                                          <p:val>
                                            <p:strVal val="#ppt_w"/>
                                          </p:val>
                                        </p:tav>
                                      </p:tavLst>
                                    </p:anim>
                                    <p:anim calcmode="lin" valueType="num">
                                      <p:cBhvr>
                                        <p:cTn id="93" dur="500" fill="hold"/>
                                        <p:tgtEl>
                                          <p:spTgt spid="264"/>
                                        </p:tgtEl>
                                        <p:attrNameLst>
                                          <p:attrName>ppt_h</p:attrName>
                                        </p:attrNameLst>
                                      </p:cBhvr>
                                      <p:tavLst>
                                        <p:tav tm="0">
                                          <p:val>
                                            <p:fltVal val="0"/>
                                          </p:val>
                                        </p:tav>
                                        <p:tav tm="100000">
                                          <p:val>
                                            <p:strVal val="#ppt_h"/>
                                          </p:val>
                                        </p:tav>
                                      </p:tavLst>
                                    </p:anim>
                                    <p:animEffect transition="in" filter="fade">
                                      <p:cBhvr>
                                        <p:cTn id="94" dur="500"/>
                                        <p:tgtEl>
                                          <p:spTgt spid="264"/>
                                        </p:tgtEl>
                                      </p:cBhvr>
                                    </p:animEffect>
                                  </p:childTnLst>
                                </p:cTn>
                              </p:par>
                              <p:par>
                                <p:cTn id="95" presetID="53" presetClass="entr" presetSubtype="16" fill="hold" grpId="0" nodeType="withEffect">
                                  <p:stCondLst>
                                    <p:cond delay="1000"/>
                                  </p:stCondLst>
                                  <p:childTnLst>
                                    <p:set>
                                      <p:cBhvr>
                                        <p:cTn id="96" dur="1" fill="hold">
                                          <p:stCondLst>
                                            <p:cond delay="0"/>
                                          </p:stCondLst>
                                        </p:cTn>
                                        <p:tgtEl>
                                          <p:spTgt spid="265"/>
                                        </p:tgtEl>
                                        <p:attrNameLst>
                                          <p:attrName>style.visibility</p:attrName>
                                        </p:attrNameLst>
                                      </p:cBhvr>
                                      <p:to>
                                        <p:strVal val="visible"/>
                                      </p:to>
                                    </p:set>
                                    <p:anim calcmode="lin" valueType="num">
                                      <p:cBhvr>
                                        <p:cTn id="97" dur="500" fill="hold"/>
                                        <p:tgtEl>
                                          <p:spTgt spid="265"/>
                                        </p:tgtEl>
                                        <p:attrNameLst>
                                          <p:attrName>ppt_w</p:attrName>
                                        </p:attrNameLst>
                                      </p:cBhvr>
                                      <p:tavLst>
                                        <p:tav tm="0">
                                          <p:val>
                                            <p:fltVal val="0"/>
                                          </p:val>
                                        </p:tav>
                                        <p:tav tm="100000">
                                          <p:val>
                                            <p:strVal val="#ppt_w"/>
                                          </p:val>
                                        </p:tav>
                                      </p:tavLst>
                                    </p:anim>
                                    <p:anim calcmode="lin" valueType="num">
                                      <p:cBhvr>
                                        <p:cTn id="98" dur="500" fill="hold"/>
                                        <p:tgtEl>
                                          <p:spTgt spid="265"/>
                                        </p:tgtEl>
                                        <p:attrNameLst>
                                          <p:attrName>ppt_h</p:attrName>
                                        </p:attrNameLst>
                                      </p:cBhvr>
                                      <p:tavLst>
                                        <p:tav tm="0">
                                          <p:val>
                                            <p:fltVal val="0"/>
                                          </p:val>
                                        </p:tav>
                                        <p:tav tm="100000">
                                          <p:val>
                                            <p:strVal val="#ppt_h"/>
                                          </p:val>
                                        </p:tav>
                                      </p:tavLst>
                                    </p:anim>
                                    <p:animEffect transition="in" filter="fade">
                                      <p:cBhvr>
                                        <p:cTn id="99" dur="500"/>
                                        <p:tgtEl>
                                          <p:spTgt spid="265"/>
                                        </p:tgtEl>
                                      </p:cBhvr>
                                    </p:animEffect>
                                  </p:childTnLst>
                                </p:cTn>
                              </p:par>
                              <p:par>
                                <p:cTn id="100" presetID="53" presetClass="entr" presetSubtype="16" fill="hold" grpId="0" nodeType="withEffect">
                                  <p:stCondLst>
                                    <p:cond delay="1000"/>
                                  </p:stCondLst>
                                  <p:childTnLst>
                                    <p:set>
                                      <p:cBhvr>
                                        <p:cTn id="101" dur="1" fill="hold">
                                          <p:stCondLst>
                                            <p:cond delay="0"/>
                                          </p:stCondLst>
                                        </p:cTn>
                                        <p:tgtEl>
                                          <p:spTgt spid="266"/>
                                        </p:tgtEl>
                                        <p:attrNameLst>
                                          <p:attrName>style.visibility</p:attrName>
                                        </p:attrNameLst>
                                      </p:cBhvr>
                                      <p:to>
                                        <p:strVal val="visible"/>
                                      </p:to>
                                    </p:set>
                                    <p:anim calcmode="lin" valueType="num">
                                      <p:cBhvr>
                                        <p:cTn id="102" dur="500" fill="hold"/>
                                        <p:tgtEl>
                                          <p:spTgt spid="266"/>
                                        </p:tgtEl>
                                        <p:attrNameLst>
                                          <p:attrName>ppt_w</p:attrName>
                                        </p:attrNameLst>
                                      </p:cBhvr>
                                      <p:tavLst>
                                        <p:tav tm="0">
                                          <p:val>
                                            <p:fltVal val="0"/>
                                          </p:val>
                                        </p:tav>
                                        <p:tav tm="100000">
                                          <p:val>
                                            <p:strVal val="#ppt_w"/>
                                          </p:val>
                                        </p:tav>
                                      </p:tavLst>
                                    </p:anim>
                                    <p:anim calcmode="lin" valueType="num">
                                      <p:cBhvr>
                                        <p:cTn id="103" dur="500" fill="hold"/>
                                        <p:tgtEl>
                                          <p:spTgt spid="266"/>
                                        </p:tgtEl>
                                        <p:attrNameLst>
                                          <p:attrName>ppt_h</p:attrName>
                                        </p:attrNameLst>
                                      </p:cBhvr>
                                      <p:tavLst>
                                        <p:tav tm="0">
                                          <p:val>
                                            <p:fltVal val="0"/>
                                          </p:val>
                                        </p:tav>
                                        <p:tav tm="100000">
                                          <p:val>
                                            <p:strVal val="#ppt_h"/>
                                          </p:val>
                                        </p:tav>
                                      </p:tavLst>
                                    </p:anim>
                                    <p:animEffect transition="in" filter="fade">
                                      <p:cBhvr>
                                        <p:cTn id="104" dur="500"/>
                                        <p:tgtEl>
                                          <p:spTgt spid="266"/>
                                        </p:tgtEl>
                                      </p:cBhvr>
                                    </p:animEffect>
                                  </p:childTnLst>
                                </p:cTn>
                              </p:par>
                              <p:par>
                                <p:cTn id="105" presetID="53" presetClass="entr" presetSubtype="16" fill="hold" grpId="0" nodeType="withEffect">
                                  <p:stCondLst>
                                    <p:cond delay="1000"/>
                                  </p:stCondLst>
                                  <p:childTnLst>
                                    <p:set>
                                      <p:cBhvr>
                                        <p:cTn id="106" dur="1" fill="hold">
                                          <p:stCondLst>
                                            <p:cond delay="0"/>
                                          </p:stCondLst>
                                        </p:cTn>
                                        <p:tgtEl>
                                          <p:spTgt spid="267"/>
                                        </p:tgtEl>
                                        <p:attrNameLst>
                                          <p:attrName>style.visibility</p:attrName>
                                        </p:attrNameLst>
                                      </p:cBhvr>
                                      <p:to>
                                        <p:strVal val="visible"/>
                                      </p:to>
                                    </p:set>
                                    <p:anim calcmode="lin" valueType="num">
                                      <p:cBhvr>
                                        <p:cTn id="107" dur="500" fill="hold"/>
                                        <p:tgtEl>
                                          <p:spTgt spid="267"/>
                                        </p:tgtEl>
                                        <p:attrNameLst>
                                          <p:attrName>ppt_w</p:attrName>
                                        </p:attrNameLst>
                                      </p:cBhvr>
                                      <p:tavLst>
                                        <p:tav tm="0">
                                          <p:val>
                                            <p:fltVal val="0"/>
                                          </p:val>
                                        </p:tav>
                                        <p:tav tm="100000">
                                          <p:val>
                                            <p:strVal val="#ppt_w"/>
                                          </p:val>
                                        </p:tav>
                                      </p:tavLst>
                                    </p:anim>
                                    <p:anim calcmode="lin" valueType="num">
                                      <p:cBhvr>
                                        <p:cTn id="108" dur="500" fill="hold"/>
                                        <p:tgtEl>
                                          <p:spTgt spid="267"/>
                                        </p:tgtEl>
                                        <p:attrNameLst>
                                          <p:attrName>ppt_h</p:attrName>
                                        </p:attrNameLst>
                                      </p:cBhvr>
                                      <p:tavLst>
                                        <p:tav tm="0">
                                          <p:val>
                                            <p:fltVal val="0"/>
                                          </p:val>
                                        </p:tav>
                                        <p:tav tm="100000">
                                          <p:val>
                                            <p:strVal val="#ppt_h"/>
                                          </p:val>
                                        </p:tav>
                                      </p:tavLst>
                                    </p:anim>
                                    <p:animEffect transition="in" filter="fade">
                                      <p:cBhvr>
                                        <p:cTn id="109" dur="500"/>
                                        <p:tgtEl>
                                          <p:spTgt spid="267"/>
                                        </p:tgtEl>
                                      </p:cBhvr>
                                    </p:animEffect>
                                  </p:childTnLst>
                                </p:cTn>
                              </p:par>
                              <p:par>
                                <p:cTn id="110" presetID="53" presetClass="entr" presetSubtype="16" fill="hold" grpId="0" nodeType="withEffect">
                                  <p:stCondLst>
                                    <p:cond delay="1000"/>
                                  </p:stCondLst>
                                  <p:childTnLst>
                                    <p:set>
                                      <p:cBhvr>
                                        <p:cTn id="111" dur="1" fill="hold">
                                          <p:stCondLst>
                                            <p:cond delay="0"/>
                                          </p:stCondLst>
                                        </p:cTn>
                                        <p:tgtEl>
                                          <p:spTgt spid="268"/>
                                        </p:tgtEl>
                                        <p:attrNameLst>
                                          <p:attrName>style.visibility</p:attrName>
                                        </p:attrNameLst>
                                      </p:cBhvr>
                                      <p:to>
                                        <p:strVal val="visible"/>
                                      </p:to>
                                    </p:set>
                                    <p:anim calcmode="lin" valueType="num">
                                      <p:cBhvr>
                                        <p:cTn id="112" dur="500" fill="hold"/>
                                        <p:tgtEl>
                                          <p:spTgt spid="268"/>
                                        </p:tgtEl>
                                        <p:attrNameLst>
                                          <p:attrName>ppt_w</p:attrName>
                                        </p:attrNameLst>
                                      </p:cBhvr>
                                      <p:tavLst>
                                        <p:tav tm="0">
                                          <p:val>
                                            <p:fltVal val="0"/>
                                          </p:val>
                                        </p:tav>
                                        <p:tav tm="100000">
                                          <p:val>
                                            <p:strVal val="#ppt_w"/>
                                          </p:val>
                                        </p:tav>
                                      </p:tavLst>
                                    </p:anim>
                                    <p:anim calcmode="lin" valueType="num">
                                      <p:cBhvr>
                                        <p:cTn id="113" dur="500" fill="hold"/>
                                        <p:tgtEl>
                                          <p:spTgt spid="268"/>
                                        </p:tgtEl>
                                        <p:attrNameLst>
                                          <p:attrName>ppt_h</p:attrName>
                                        </p:attrNameLst>
                                      </p:cBhvr>
                                      <p:tavLst>
                                        <p:tav tm="0">
                                          <p:val>
                                            <p:fltVal val="0"/>
                                          </p:val>
                                        </p:tav>
                                        <p:tav tm="100000">
                                          <p:val>
                                            <p:strVal val="#ppt_h"/>
                                          </p:val>
                                        </p:tav>
                                      </p:tavLst>
                                    </p:anim>
                                    <p:animEffect transition="in" filter="fade">
                                      <p:cBhvr>
                                        <p:cTn id="114" dur="500"/>
                                        <p:tgtEl>
                                          <p:spTgt spid="268"/>
                                        </p:tgtEl>
                                      </p:cBhvr>
                                    </p:animEffect>
                                  </p:childTnLst>
                                </p:cTn>
                              </p:par>
                              <p:par>
                                <p:cTn id="115" presetID="53" presetClass="entr" presetSubtype="16" fill="hold" grpId="0" nodeType="withEffect">
                                  <p:stCondLst>
                                    <p:cond delay="1000"/>
                                  </p:stCondLst>
                                  <p:childTnLst>
                                    <p:set>
                                      <p:cBhvr>
                                        <p:cTn id="116" dur="1" fill="hold">
                                          <p:stCondLst>
                                            <p:cond delay="0"/>
                                          </p:stCondLst>
                                        </p:cTn>
                                        <p:tgtEl>
                                          <p:spTgt spid="269"/>
                                        </p:tgtEl>
                                        <p:attrNameLst>
                                          <p:attrName>style.visibility</p:attrName>
                                        </p:attrNameLst>
                                      </p:cBhvr>
                                      <p:to>
                                        <p:strVal val="visible"/>
                                      </p:to>
                                    </p:set>
                                    <p:anim calcmode="lin" valueType="num">
                                      <p:cBhvr>
                                        <p:cTn id="117" dur="500" fill="hold"/>
                                        <p:tgtEl>
                                          <p:spTgt spid="269"/>
                                        </p:tgtEl>
                                        <p:attrNameLst>
                                          <p:attrName>ppt_w</p:attrName>
                                        </p:attrNameLst>
                                      </p:cBhvr>
                                      <p:tavLst>
                                        <p:tav tm="0">
                                          <p:val>
                                            <p:fltVal val="0"/>
                                          </p:val>
                                        </p:tav>
                                        <p:tav tm="100000">
                                          <p:val>
                                            <p:strVal val="#ppt_w"/>
                                          </p:val>
                                        </p:tav>
                                      </p:tavLst>
                                    </p:anim>
                                    <p:anim calcmode="lin" valueType="num">
                                      <p:cBhvr>
                                        <p:cTn id="118" dur="500" fill="hold"/>
                                        <p:tgtEl>
                                          <p:spTgt spid="269"/>
                                        </p:tgtEl>
                                        <p:attrNameLst>
                                          <p:attrName>ppt_h</p:attrName>
                                        </p:attrNameLst>
                                      </p:cBhvr>
                                      <p:tavLst>
                                        <p:tav tm="0">
                                          <p:val>
                                            <p:fltVal val="0"/>
                                          </p:val>
                                        </p:tav>
                                        <p:tav tm="100000">
                                          <p:val>
                                            <p:strVal val="#ppt_h"/>
                                          </p:val>
                                        </p:tav>
                                      </p:tavLst>
                                    </p:anim>
                                    <p:animEffect transition="in" filter="fade">
                                      <p:cBhvr>
                                        <p:cTn id="119" dur="500"/>
                                        <p:tgtEl>
                                          <p:spTgt spid="269"/>
                                        </p:tgtEl>
                                      </p:cBhvr>
                                    </p:animEffect>
                                  </p:childTnLst>
                                </p:cTn>
                              </p:par>
                              <p:par>
                                <p:cTn id="120" presetID="53" presetClass="entr" presetSubtype="16" fill="hold" grpId="0" nodeType="withEffect">
                                  <p:stCondLst>
                                    <p:cond delay="1000"/>
                                  </p:stCondLst>
                                  <p:childTnLst>
                                    <p:set>
                                      <p:cBhvr>
                                        <p:cTn id="121" dur="1" fill="hold">
                                          <p:stCondLst>
                                            <p:cond delay="0"/>
                                          </p:stCondLst>
                                        </p:cTn>
                                        <p:tgtEl>
                                          <p:spTgt spid="270"/>
                                        </p:tgtEl>
                                        <p:attrNameLst>
                                          <p:attrName>style.visibility</p:attrName>
                                        </p:attrNameLst>
                                      </p:cBhvr>
                                      <p:to>
                                        <p:strVal val="visible"/>
                                      </p:to>
                                    </p:set>
                                    <p:anim calcmode="lin" valueType="num">
                                      <p:cBhvr>
                                        <p:cTn id="122" dur="500" fill="hold"/>
                                        <p:tgtEl>
                                          <p:spTgt spid="270"/>
                                        </p:tgtEl>
                                        <p:attrNameLst>
                                          <p:attrName>ppt_w</p:attrName>
                                        </p:attrNameLst>
                                      </p:cBhvr>
                                      <p:tavLst>
                                        <p:tav tm="0">
                                          <p:val>
                                            <p:fltVal val="0"/>
                                          </p:val>
                                        </p:tav>
                                        <p:tav tm="100000">
                                          <p:val>
                                            <p:strVal val="#ppt_w"/>
                                          </p:val>
                                        </p:tav>
                                      </p:tavLst>
                                    </p:anim>
                                    <p:anim calcmode="lin" valueType="num">
                                      <p:cBhvr>
                                        <p:cTn id="123" dur="500" fill="hold"/>
                                        <p:tgtEl>
                                          <p:spTgt spid="270"/>
                                        </p:tgtEl>
                                        <p:attrNameLst>
                                          <p:attrName>ppt_h</p:attrName>
                                        </p:attrNameLst>
                                      </p:cBhvr>
                                      <p:tavLst>
                                        <p:tav tm="0">
                                          <p:val>
                                            <p:fltVal val="0"/>
                                          </p:val>
                                        </p:tav>
                                        <p:tav tm="100000">
                                          <p:val>
                                            <p:strVal val="#ppt_h"/>
                                          </p:val>
                                        </p:tav>
                                      </p:tavLst>
                                    </p:anim>
                                    <p:animEffect transition="in" filter="fade">
                                      <p:cBhvr>
                                        <p:cTn id="124" dur="500"/>
                                        <p:tgtEl>
                                          <p:spTgt spid="270"/>
                                        </p:tgtEl>
                                      </p:cBhvr>
                                    </p:animEffect>
                                  </p:childTnLst>
                                </p:cTn>
                              </p:par>
                              <p:par>
                                <p:cTn id="125" presetID="53" presetClass="entr" presetSubtype="16" fill="hold" grpId="0" nodeType="withEffect">
                                  <p:stCondLst>
                                    <p:cond delay="1000"/>
                                  </p:stCondLst>
                                  <p:childTnLst>
                                    <p:set>
                                      <p:cBhvr>
                                        <p:cTn id="126" dur="1" fill="hold">
                                          <p:stCondLst>
                                            <p:cond delay="0"/>
                                          </p:stCondLst>
                                        </p:cTn>
                                        <p:tgtEl>
                                          <p:spTgt spid="271"/>
                                        </p:tgtEl>
                                        <p:attrNameLst>
                                          <p:attrName>style.visibility</p:attrName>
                                        </p:attrNameLst>
                                      </p:cBhvr>
                                      <p:to>
                                        <p:strVal val="visible"/>
                                      </p:to>
                                    </p:set>
                                    <p:anim calcmode="lin" valueType="num">
                                      <p:cBhvr>
                                        <p:cTn id="127" dur="500" fill="hold"/>
                                        <p:tgtEl>
                                          <p:spTgt spid="271"/>
                                        </p:tgtEl>
                                        <p:attrNameLst>
                                          <p:attrName>ppt_w</p:attrName>
                                        </p:attrNameLst>
                                      </p:cBhvr>
                                      <p:tavLst>
                                        <p:tav tm="0">
                                          <p:val>
                                            <p:fltVal val="0"/>
                                          </p:val>
                                        </p:tav>
                                        <p:tav tm="100000">
                                          <p:val>
                                            <p:strVal val="#ppt_w"/>
                                          </p:val>
                                        </p:tav>
                                      </p:tavLst>
                                    </p:anim>
                                    <p:anim calcmode="lin" valueType="num">
                                      <p:cBhvr>
                                        <p:cTn id="128" dur="500" fill="hold"/>
                                        <p:tgtEl>
                                          <p:spTgt spid="271"/>
                                        </p:tgtEl>
                                        <p:attrNameLst>
                                          <p:attrName>ppt_h</p:attrName>
                                        </p:attrNameLst>
                                      </p:cBhvr>
                                      <p:tavLst>
                                        <p:tav tm="0">
                                          <p:val>
                                            <p:fltVal val="0"/>
                                          </p:val>
                                        </p:tav>
                                        <p:tav tm="100000">
                                          <p:val>
                                            <p:strVal val="#ppt_h"/>
                                          </p:val>
                                        </p:tav>
                                      </p:tavLst>
                                    </p:anim>
                                    <p:animEffect transition="in" filter="fade">
                                      <p:cBhvr>
                                        <p:cTn id="129" dur="500"/>
                                        <p:tgtEl>
                                          <p:spTgt spid="271"/>
                                        </p:tgtEl>
                                      </p:cBhvr>
                                    </p:animEffect>
                                  </p:childTnLst>
                                </p:cTn>
                              </p:par>
                              <p:par>
                                <p:cTn id="130" presetID="53" presetClass="entr" presetSubtype="16" fill="hold" grpId="0" nodeType="withEffect">
                                  <p:stCondLst>
                                    <p:cond delay="1000"/>
                                  </p:stCondLst>
                                  <p:childTnLst>
                                    <p:set>
                                      <p:cBhvr>
                                        <p:cTn id="131" dur="1" fill="hold">
                                          <p:stCondLst>
                                            <p:cond delay="0"/>
                                          </p:stCondLst>
                                        </p:cTn>
                                        <p:tgtEl>
                                          <p:spTgt spid="272"/>
                                        </p:tgtEl>
                                        <p:attrNameLst>
                                          <p:attrName>style.visibility</p:attrName>
                                        </p:attrNameLst>
                                      </p:cBhvr>
                                      <p:to>
                                        <p:strVal val="visible"/>
                                      </p:to>
                                    </p:set>
                                    <p:anim calcmode="lin" valueType="num">
                                      <p:cBhvr>
                                        <p:cTn id="132" dur="500" fill="hold"/>
                                        <p:tgtEl>
                                          <p:spTgt spid="272"/>
                                        </p:tgtEl>
                                        <p:attrNameLst>
                                          <p:attrName>ppt_w</p:attrName>
                                        </p:attrNameLst>
                                      </p:cBhvr>
                                      <p:tavLst>
                                        <p:tav tm="0">
                                          <p:val>
                                            <p:fltVal val="0"/>
                                          </p:val>
                                        </p:tav>
                                        <p:tav tm="100000">
                                          <p:val>
                                            <p:strVal val="#ppt_w"/>
                                          </p:val>
                                        </p:tav>
                                      </p:tavLst>
                                    </p:anim>
                                    <p:anim calcmode="lin" valueType="num">
                                      <p:cBhvr>
                                        <p:cTn id="133" dur="500" fill="hold"/>
                                        <p:tgtEl>
                                          <p:spTgt spid="272"/>
                                        </p:tgtEl>
                                        <p:attrNameLst>
                                          <p:attrName>ppt_h</p:attrName>
                                        </p:attrNameLst>
                                      </p:cBhvr>
                                      <p:tavLst>
                                        <p:tav tm="0">
                                          <p:val>
                                            <p:fltVal val="0"/>
                                          </p:val>
                                        </p:tav>
                                        <p:tav tm="100000">
                                          <p:val>
                                            <p:strVal val="#ppt_h"/>
                                          </p:val>
                                        </p:tav>
                                      </p:tavLst>
                                    </p:anim>
                                    <p:animEffect transition="in" filter="fade">
                                      <p:cBhvr>
                                        <p:cTn id="134" dur="500"/>
                                        <p:tgtEl>
                                          <p:spTgt spid="272"/>
                                        </p:tgtEl>
                                      </p:cBhvr>
                                    </p:animEffect>
                                  </p:childTnLst>
                                </p:cTn>
                              </p:par>
                              <p:par>
                                <p:cTn id="135" presetID="53" presetClass="entr" presetSubtype="16" fill="hold" nodeType="withEffect">
                                  <p:stCondLst>
                                    <p:cond delay="1500"/>
                                  </p:stCondLst>
                                  <p:childTnLst>
                                    <p:set>
                                      <p:cBhvr>
                                        <p:cTn id="136" dur="1" fill="hold">
                                          <p:stCondLst>
                                            <p:cond delay="0"/>
                                          </p:stCondLst>
                                        </p:cTn>
                                        <p:tgtEl>
                                          <p:spTgt spid="273"/>
                                        </p:tgtEl>
                                        <p:attrNameLst>
                                          <p:attrName>style.visibility</p:attrName>
                                        </p:attrNameLst>
                                      </p:cBhvr>
                                      <p:to>
                                        <p:strVal val="visible"/>
                                      </p:to>
                                    </p:set>
                                    <p:anim calcmode="lin" valueType="num">
                                      <p:cBhvr>
                                        <p:cTn id="137" dur="500" fill="hold"/>
                                        <p:tgtEl>
                                          <p:spTgt spid="273"/>
                                        </p:tgtEl>
                                        <p:attrNameLst>
                                          <p:attrName>ppt_w</p:attrName>
                                        </p:attrNameLst>
                                      </p:cBhvr>
                                      <p:tavLst>
                                        <p:tav tm="0">
                                          <p:val>
                                            <p:fltVal val="0"/>
                                          </p:val>
                                        </p:tav>
                                        <p:tav tm="100000">
                                          <p:val>
                                            <p:strVal val="#ppt_w"/>
                                          </p:val>
                                        </p:tav>
                                      </p:tavLst>
                                    </p:anim>
                                    <p:anim calcmode="lin" valueType="num">
                                      <p:cBhvr>
                                        <p:cTn id="138" dur="500" fill="hold"/>
                                        <p:tgtEl>
                                          <p:spTgt spid="273"/>
                                        </p:tgtEl>
                                        <p:attrNameLst>
                                          <p:attrName>ppt_h</p:attrName>
                                        </p:attrNameLst>
                                      </p:cBhvr>
                                      <p:tavLst>
                                        <p:tav tm="0">
                                          <p:val>
                                            <p:fltVal val="0"/>
                                          </p:val>
                                        </p:tav>
                                        <p:tav tm="100000">
                                          <p:val>
                                            <p:strVal val="#ppt_h"/>
                                          </p:val>
                                        </p:tav>
                                      </p:tavLst>
                                    </p:anim>
                                    <p:animEffect transition="in" filter="fade">
                                      <p:cBhvr>
                                        <p:cTn id="139" dur="500"/>
                                        <p:tgtEl>
                                          <p:spTgt spid="273"/>
                                        </p:tgtEl>
                                      </p:cBhvr>
                                    </p:animEffect>
                                  </p:childTnLst>
                                </p:cTn>
                              </p:par>
                              <p:par>
                                <p:cTn id="140" presetID="53" presetClass="entr" presetSubtype="16" fill="hold" grpId="0" nodeType="withEffect">
                                  <p:stCondLst>
                                    <p:cond delay="1500"/>
                                  </p:stCondLst>
                                  <p:childTnLst>
                                    <p:set>
                                      <p:cBhvr>
                                        <p:cTn id="141" dur="1" fill="hold">
                                          <p:stCondLst>
                                            <p:cond delay="0"/>
                                          </p:stCondLst>
                                        </p:cTn>
                                        <p:tgtEl>
                                          <p:spTgt spid="278"/>
                                        </p:tgtEl>
                                        <p:attrNameLst>
                                          <p:attrName>style.visibility</p:attrName>
                                        </p:attrNameLst>
                                      </p:cBhvr>
                                      <p:to>
                                        <p:strVal val="visible"/>
                                      </p:to>
                                    </p:set>
                                    <p:anim calcmode="lin" valueType="num">
                                      <p:cBhvr>
                                        <p:cTn id="142" dur="500" fill="hold"/>
                                        <p:tgtEl>
                                          <p:spTgt spid="278"/>
                                        </p:tgtEl>
                                        <p:attrNameLst>
                                          <p:attrName>ppt_w</p:attrName>
                                        </p:attrNameLst>
                                      </p:cBhvr>
                                      <p:tavLst>
                                        <p:tav tm="0">
                                          <p:val>
                                            <p:fltVal val="0"/>
                                          </p:val>
                                        </p:tav>
                                        <p:tav tm="100000">
                                          <p:val>
                                            <p:strVal val="#ppt_w"/>
                                          </p:val>
                                        </p:tav>
                                      </p:tavLst>
                                    </p:anim>
                                    <p:anim calcmode="lin" valueType="num">
                                      <p:cBhvr>
                                        <p:cTn id="143" dur="500" fill="hold"/>
                                        <p:tgtEl>
                                          <p:spTgt spid="278"/>
                                        </p:tgtEl>
                                        <p:attrNameLst>
                                          <p:attrName>ppt_h</p:attrName>
                                        </p:attrNameLst>
                                      </p:cBhvr>
                                      <p:tavLst>
                                        <p:tav tm="0">
                                          <p:val>
                                            <p:fltVal val="0"/>
                                          </p:val>
                                        </p:tav>
                                        <p:tav tm="100000">
                                          <p:val>
                                            <p:strVal val="#ppt_h"/>
                                          </p:val>
                                        </p:tav>
                                      </p:tavLst>
                                    </p:anim>
                                    <p:animEffect transition="in" filter="fade">
                                      <p:cBhvr>
                                        <p:cTn id="144" dur="500"/>
                                        <p:tgtEl>
                                          <p:spTgt spid="278"/>
                                        </p:tgtEl>
                                      </p:cBhvr>
                                    </p:animEffect>
                                  </p:childTnLst>
                                </p:cTn>
                              </p:par>
                              <p:par>
                                <p:cTn id="145" presetID="53" presetClass="entr" presetSubtype="16" fill="hold" nodeType="withEffect">
                                  <p:stCondLst>
                                    <p:cond delay="1500"/>
                                  </p:stCondLst>
                                  <p:childTnLst>
                                    <p:set>
                                      <p:cBhvr>
                                        <p:cTn id="146" dur="1" fill="hold">
                                          <p:stCondLst>
                                            <p:cond delay="0"/>
                                          </p:stCondLst>
                                        </p:cTn>
                                        <p:tgtEl>
                                          <p:spTgt spid="279"/>
                                        </p:tgtEl>
                                        <p:attrNameLst>
                                          <p:attrName>style.visibility</p:attrName>
                                        </p:attrNameLst>
                                      </p:cBhvr>
                                      <p:to>
                                        <p:strVal val="visible"/>
                                      </p:to>
                                    </p:set>
                                    <p:anim calcmode="lin" valueType="num">
                                      <p:cBhvr>
                                        <p:cTn id="147" dur="500" fill="hold"/>
                                        <p:tgtEl>
                                          <p:spTgt spid="279"/>
                                        </p:tgtEl>
                                        <p:attrNameLst>
                                          <p:attrName>ppt_w</p:attrName>
                                        </p:attrNameLst>
                                      </p:cBhvr>
                                      <p:tavLst>
                                        <p:tav tm="0">
                                          <p:val>
                                            <p:fltVal val="0"/>
                                          </p:val>
                                        </p:tav>
                                        <p:tav tm="100000">
                                          <p:val>
                                            <p:strVal val="#ppt_w"/>
                                          </p:val>
                                        </p:tav>
                                      </p:tavLst>
                                    </p:anim>
                                    <p:anim calcmode="lin" valueType="num">
                                      <p:cBhvr>
                                        <p:cTn id="148" dur="500" fill="hold"/>
                                        <p:tgtEl>
                                          <p:spTgt spid="279"/>
                                        </p:tgtEl>
                                        <p:attrNameLst>
                                          <p:attrName>ppt_h</p:attrName>
                                        </p:attrNameLst>
                                      </p:cBhvr>
                                      <p:tavLst>
                                        <p:tav tm="0">
                                          <p:val>
                                            <p:fltVal val="0"/>
                                          </p:val>
                                        </p:tav>
                                        <p:tav tm="100000">
                                          <p:val>
                                            <p:strVal val="#ppt_h"/>
                                          </p:val>
                                        </p:tav>
                                      </p:tavLst>
                                    </p:anim>
                                    <p:animEffect transition="in" filter="fade">
                                      <p:cBhvr>
                                        <p:cTn id="149" dur="500"/>
                                        <p:tgtEl>
                                          <p:spTgt spid="279"/>
                                        </p:tgtEl>
                                      </p:cBhvr>
                                    </p:animEffect>
                                  </p:childTnLst>
                                </p:cTn>
                              </p:par>
                              <p:par>
                                <p:cTn id="150" presetID="53" presetClass="entr" presetSubtype="16" fill="hold" grpId="0" nodeType="withEffect">
                                  <p:stCondLst>
                                    <p:cond delay="1500"/>
                                  </p:stCondLst>
                                  <p:childTnLst>
                                    <p:set>
                                      <p:cBhvr>
                                        <p:cTn id="151" dur="1" fill="hold">
                                          <p:stCondLst>
                                            <p:cond delay="0"/>
                                          </p:stCondLst>
                                        </p:cTn>
                                        <p:tgtEl>
                                          <p:spTgt spid="280"/>
                                        </p:tgtEl>
                                        <p:attrNameLst>
                                          <p:attrName>style.visibility</p:attrName>
                                        </p:attrNameLst>
                                      </p:cBhvr>
                                      <p:to>
                                        <p:strVal val="visible"/>
                                      </p:to>
                                    </p:set>
                                    <p:anim calcmode="lin" valueType="num">
                                      <p:cBhvr>
                                        <p:cTn id="152" dur="500" fill="hold"/>
                                        <p:tgtEl>
                                          <p:spTgt spid="280"/>
                                        </p:tgtEl>
                                        <p:attrNameLst>
                                          <p:attrName>ppt_w</p:attrName>
                                        </p:attrNameLst>
                                      </p:cBhvr>
                                      <p:tavLst>
                                        <p:tav tm="0">
                                          <p:val>
                                            <p:fltVal val="0"/>
                                          </p:val>
                                        </p:tav>
                                        <p:tav tm="100000">
                                          <p:val>
                                            <p:strVal val="#ppt_w"/>
                                          </p:val>
                                        </p:tav>
                                      </p:tavLst>
                                    </p:anim>
                                    <p:anim calcmode="lin" valueType="num">
                                      <p:cBhvr>
                                        <p:cTn id="153" dur="500" fill="hold"/>
                                        <p:tgtEl>
                                          <p:spTgt spid="280"/>
                                        </p:tgtEl>
                                        <p:attrNameLst>
                                          <p:attrName>ppt_h</p:attrName>
                                        </p:attrNameLst>
                                      </p:cBhvr>
                                      <p:tavLst>
                                        <p:tav tm="0">
                                          <p:val>
                                            <p:fltVal val="0"/>
                                          </p:val>
                                        </p:tav>
                                        <p:tav tm="100000">
                                          <p:val>
                                            <p:strVal val="#ppt_h"/>
                                          </p:val>
                                        </p:tav>
                                      </p:tavLst>
                                    </p:anim>
                                    <p:animEffect transition="in" filter="fade">
                                      <p:cBhvr>
                                        <p:cTn id="154" dur="500"/>
                                        <p:tgtEl>
                                          <p:spTgt spid="280"/>
                                        </p:tgtEl>
                                      </p:cBhvr>
                                    </p:animEffect>
                                  </p:childTnLst>
                                </p:cTn>
                              </p:par>
                              <p:par>
                                <p:cTn id="155" presetID="53" presetClass="entr" presetSubtype="16" fill="hold" nodeType="withEffect">
                                  <p:stCondLst>
                                    <p:cond delay="1500"/>
                                  </p:stCondLst>
                                  <p:childTnLst>
                                    <p:set>
                                      <p:cBhvr>
                                        <p:cTn id="156" dur="1" fill="hold">
                                          <p:stCondLst>
                                            <p:cond delay="0"/>
                                          </p:stCondLst>
                                        </p:cTn>
                                        <p:tgtEl>
                                          <p:spTgt spid="281"/>
                                        </p:tgtEl>
                                        <p:attrNameLst>
                                          <p:attrName>style.visibility</p:attrName>
                                        </p:attrNameLst>
                                      </p:cBhvr>
                                      <p:to>
                                        <p:strVal val="visible"/>
                                      </p:to>
                                    </p:set>
                                    <p:anim calcmode="lin" valueType="num">
                                      <p:cBhvr>
                                        <p:cTn id="157" dur="500" fill="hold"/>
                                        <p:tgtEl>
                                          <p:spTgt spid="281"/>
                                        </p:tgtEl>
                                        <p:attrNameLst>
                                          <p:attrName>ppt_w</p:attrName>
                                        </p:attrNameLst>
                                      </p:cBhvr>
                                      <p:tavLst>
                                        <p:tav tm="0">
                                          <p:val>
                                            <p:fltVal val="0"/>
                                          </p:val>
                                        </p:tav>
                                        <p:tav tm="100000">
                                          <p:val>
                                            <p:strVal val="#ppt_w"/>
                                          </p:val>
                                        </p:tav>
                                      </p:tavLst>
                                    </p:anim>
                                    <p:anim calcmode="lin" valueType="num">
                                      <p:cBhvr>
                                        <p:cTn id="158" dur="500" fill="hold"/>
                                        <p:tgtEl>
                                          <p:spTgt spid="281"/>
                                        </p:tgtEl>
                                        <p:attrNameLst>
                                          <p:attrName>ppt_h</p:attrName>
                                        </p:attrNameLst>
                                      </p:cBhvr>
                                      <p:tavLst>
                                        <p:tav tm="0">
                                          <p:val>
                                            <p:fltVal val="0"/>
                                          </p:val>
                                        </p:tav>
                                        <p:tav tm="100000">
                                          <p:val>
                                            <p:strVal val="#ppt_h"/>
                                          </p:val>
                                        </p:tav>
                                      </p:tavLst>
                                    </p:anim>
                                    <p:animEffect transition="in" filter="fade">
                                      <p:cBhvr>
                                        <p:cTn id="159" dur="500"/>
                                        <p:tgtEl>
                                          <p:spTgt spid="281"/>
                                        </p:tgtEl>
                                      </p:cBhvr>
                                    </p:animEffect>
                                  </p:childTnLst>
                                </p:cTn>
                              </p:par>
                              <p:par>
                                <p:cTn id="160" presetID="53" presetClass="entr" presetSubtype="16" fill="hold" grpId="0" nodeType="withEffect">
                                  <p:stCondLst>
                                    <p:cond delay="1500"/>
                                  </p:stCondLst>
                                  <p:childTnLst>
                                    <p:set>
                                      <p:cBhvr>
                                        <p:cTn id="161" dur="1" fill="hold">
                                          <p:stCondLst>
                                            <p:cond delay="0"/>
                                          </p:stCondLst>
                                        </p:cTn>
                                        <p:tgtEl>
                                          <p:spTgt spid="282"/>
                                        </p:tgtEl>
                                        <p:attrNameLst>
                                          <p:attrName>style.visibility</p:attrName>
                                        </p:attrNameLst>
                                      </p:cBhvr>
                                      <p:to>
                                        <p:strVal val="visible"/>
                                      </p:to>
                                    </p:set>
                                    <p:anim calcmode="lin" valueType="num">
                                      <p:cBhvr>
                                        <p:cTn id="162" dur="500" fill="hold"/>
                                        <p:tgtEl>
                                          <p:spTgt spid="282"/>
                                        </p:tgtEl>
                                        <p:attrNameLst>
                                          <p:attrName>ppt_w</p:attrName>
                                        </p:attrNameLst>
                                      </p:cBhvr>
                                      <p:tavLst>
                                        <p:tav tm="0">
                                          <p:val>
                                            <p:fltVal val="0"/>
                                          </p:val>
                                        </p:tav>
                                        <p:tav tm="100000">
                                          <p:val>
                                            <p:strVal val="#ppt_w"/>
                                          </p:val>
                                        </p:tav>
                                      </p:tavLst>
                                    </p:anim>
                                    <p:anim calcmode="lin" valueType="num">
                                      <p:cBhvr>
                                        <p:cTn id="163" dur="500" fill="hold"/>
                                        <p:tgtEl>
                                          <p:spTgt spid="282"/>
                                        </p:tgtEl>
                                        <p:attrNameLst>
                                          <p:attrName>ppt_h</p:attrName>
                                        </p:attrNameLst>
                                      </p:cBhvr>
                                      <p:tavLst>
                                        <p:tav tm="0">
                                          <p:val>
                                            <p:fltVal val="0"/>
                                          </p:val>
                                        </p:tav>
                                        <p:tav tm="100000">
                                          <p:val>
                                            <p:strVal val="#ppt_h"/>
                                          </p:val>
                                        </p:tav>
                                      </p:tavLst>
                                    </p:anim>
                                    <p:animEffect transition="in" filter="fade">
                                      <p:cBhvr>
                                        <p:cTn id="164" dur="500"/>
                                        <p:tgtEl>
                                          <p:spTgt spid="282"/>
                                        </p:tgtEl>
                                      </p:cBhvr>
                                    </p:animEffect>
                                  </p:childTnLst>
                                </p:cTn>
                              </p:par>
                              <p:par>
                                <p:cTn id="165" presetID="53" presetClass="entr" presetSubtype="16" fill="hold" grpId="0" nodeType="withEffect">
                                  <p:stCondLst>
                                    <p:cond delay="1500"/>
                                  </p:stCondLst>
                                  <p:childTnLst>
                                    <p:set>
                                      <p:cBhvr>
                                        <p:cTn id="166" dur="1" fill="hold">
                                          <p:stCondLst>
                                            <p:cond delay="0"/>
                                          </p:stCondLst>
                                        </p:cTn>
                                        <p:tgtEl>
                                          <p:spTgt spid="283"/>
                                        </p:tgtEl>
                                        <p:attrNameLst>
                                          <p:attrName>style.visibility</p:attrName>
                                        </p:attrNameLst>
                                      </p:cBhvr>
                                      <p:to>
                                        <p:strVal val="visible"/>
                                      </p:to>
                                    </p:set>
                                    <p:anim calcmode="lin" valueType="num">
                                      <p:cBhvr>
                                        <p:cTn id="167" dur="500" fill="hold"/>
                                        <p:tgtEl>
                                          <p:spTgt spid="283"/>
                                        </p:tgtEl>
                                        <p:attrNameLst>
                                          <p:attrName>ppt_w</p:attrName>
                                        </p:attrNameLst>
                                      </p:cBhvr>
                                      <p:tavLst>
                                        <p:tav tm="0">
                                          <p:val>
                                            <p:fltVal val="0"/>
                                          </p:val>
                                        </p:tav>
                                        <p:tav tm="100000">
                                          <p:val>
                                            <p:strVal val="#ppt_w"/>
                                          </p:val>
                                        </p:tav>
                                      </p:tavLst>
                                    </p:anim>
                                    <p:anim calcmode="lin" valueType="num">
                                      <p:cBhvr>
                                        <p:cTn id="168" dur="500" fill="hold"/>
                                        <p:tgtEl>
                                          <p:spTgt spid="283"/>
                                        </p:tgtEl>
                                        <p:attrNameLst>
                                          <p:attrName>ppt_h</p:attrName>
                                        </p:attrNameLst>
                                      </p:cBhvr>
                                      <p:tavLst>
                                        <p:tav tm="0">
                                          <p:val>
                                            <p:fltVal val="0"/>
                                          </p:val>
                                        </p:tav>
                                        <p:tav tm="100000">
                                          <p:val>
                                            <p:strVal val="#ppt_h"/>
                                          </p:val>
                                        </p:tav>
                                      </p:tavLst>
                                    </p:anim>
                                    <p:animEffect transition="in" filter="fade">
                                      <p:cBhvr>
                                        <p:cTn id="169" dur="500"/>
                                        <p:tgtEl>
                                          <p:spTgt spid="283"/>
                                        </p:tgtEl>
                                      </p:cBhvr>
                                    </p:animEffect>
                                  </p:childTnLst>
                                </p:cTn>
                              </p:par>
                              <p:par>
                                <p:cTn id="170" presetID="53" presetClass="entr" presetSubtype="16" fill="hold" grpId="0" nodeType="withEffect">
                                  <p:stCondLst>
                                    <p:cond delay="1500"/>
                                  </p:stCondLst>
                                  <p:childTnLst>
                                    <p:set>
                                      <p:cBhvr>
                                        <p:cTn id="171" dur="1" fill="hold">
                                          <p:stCondLst>
                                            <p:cond delay="0"/>
                                          </p:stCondLst>
                                        </p:cTn>
                                        <p:tgtEl>
                                          <p:spTgt spid="284"/>
                                        </p:tgtEl>
                                        <p:attrNameLst>
                                          <p:attrName>style.visibility</p:attrName>
                                        </p:attrNameLst>
                                      </p:cBhvr>
                                      <p:to>
                                        <p:strVal val="visible"/>
                                      </p:to>
                                    </p:set>
                                    <p:anim calcmode="lin" valueType="num">
                                      <p:cBhvr>
                                        <p:cTn id="172" dur="500" fill="hold"/>
                                        <p:tgtEl>
                                          <p:spTgt spid="284"/>
                                        </p:tgtEl>
                                        <p:attrNameLst>
                                          <p:attrName>ppt_w</p:attrName>
                                        </p:attrNameLst>
                                      </p:cBhvr>
                                      <p:tavLst>
                                        <p:tav tm="0">
                                          <p:val>
                                            <p:fltVal val="0"/>
                                          </p:val>
                                        </p:tav>
                                        <p:tav tm="100000">
                                          <p:val>
                                            <p:strVal val="#ppt_w"/>
                                          </p:val>
                                        </p:tav>
                                      </p:tavLst>
                                    </p:anim>
                                    <p:anim calcmode="lin" valueType="num">
                                      <p:cBhvr>
                                        <p:cTn id="173" dur="500" fill="hold"/>
                                        <p:tgtEl>
                                          <p:spTgt spid="284"/>
                                        </p:tgtEl>
                                        <p:attrNameLst>
                                          <p:attrName>ppt_h</p:attrName>
                                        </p:attrNameLst>
                                      </p:cBhvr>
                                      <p:tavLst>
                                        <p:tav tm="0">
                                          <p:val>
                                            <p:fltVal val="0"/>
                                          </p:val>
                                        </p:tav>
                                        <p:tav tm="100000">
                                          <p:val>
                                            <p:strVal val="#ppt_h"/>
                                          </p:val>
                                        </p:tav>
                                      </p:tavLst>
                                    </p:anim>
                                    <p:animEffect transition="in" filter="fade">
                                      <p:cBhvr>
                                        <p:cTn id="174" dur="500"/>
                                        <p:tgtEl>
                                          <p:spTgt spid="284"/>
                                        </p:tgtEl>
                                      </p:cBhvr>
                                    </p:animEffect>
                                  </p:childTnLst>
                                </p:cTn>
                              </p:par>
                              <p:par>
                                <p:cTn id="175" presetID="53" presetClass="entr" presetSubtype="16" fill="hold" grpId="0" nodeType="withEffect">
                                  <p:stCondLst>
                                    <p:cond delay="1500"/>
                                  </p:stCondLst>
                                  <p:childTnLst>
                                    <p:set>
                                      <p:cBhvr>
                                        <p:cTn id="176" dur="1" fill="hold">
                                          <p:stCondLst>
                                            <p:cond delay="0"/>
                                          </p:stCondLst>
                                        </p:cTn>
                                        <p:tgtEl>
                                          <p:spTgt spid="285"/>
                                        </p:tgtEl>
                                        <p:attrNameLst>
                                          <p:attrName>style.visibility</p:attrName>
                                        </p:attrNameLst>
                                      </p:cBhvr>
                                      <p:to>
                                        <p:strVal val="visible"/>
                                      </p:to>
                                    </p:set>
                                    <p:anim calcmode="lin" valueType="num">
                                      <p:cBhvr>
                                        <p:cTn id="177" dur="500" fill="hold"/>
                                        <p:tgtEl>
                                          <p:spTgt spid="285"/>
                                        </p:tgtEl>
                                        <p:attrNameLst>
                                          <p:attrName>ppt_w</p:attrName>
                                        </p:attrNameLst>
                                      </p:cBhvr>
                                      <p:tavLst>
                                        <p:tav tm="0">
                                          <p:val>
                                            <p:fltVal val="0"/>
                                          </p:val>
                                        </p:tav>
                                        <p:tav tm="100000">
                                          <p:val>
                                            <p:strVal val="#ppt_w"/>
                                          </p:val>
                                        </p:tav>
                                      </p:tavLst>
                                    </p:anim>
                                    <p:anim calcmode="lin" valueType="num">
                                      <p:cBhvr>
                                        <p:cTn id="178" dur="500" fill="hold"/>
                                        <p:tgtEl>
                                          <p:spTgt spid="285"/>
                                        </p:tgtEl>
                                        <p:attrNameLst>
                                          <p:attrName>ppt_h</p:attrName>
                                        </p:attrNameLst>
                                      </p:cBhvr>
                                      <p:tavLst>
                                        <p:tav tm="0">
                                          <p:val>
                                            <p:fltVal val="0"/>
                                          </p:val>
                                        </p:tav>
                                        <p:tav tm="100000">
                                          <p:val>
                                            <p:strVal val="#ppt_h"/>
                                          </p:val>
                                        </p:tav>
                                      </p:tavLst>
                                    </p:anim>
                                    <p:animEffect transition="in" filter="fade">
                                      <p:cBhvr>
                                        <p:cTn id="179" dur="500"/>
                                        <p:tgtEl>
                                          <p:spTgt spid="285"/>
                                        </p:tgtEl>
                                      </p:cBhvr>
                                    </p:animEffect>
                                  </p:childTnLst>
                                </p:cTn>
                              </p:par>
                              <p:par>
                                <p:cTn id="180" presetID="53" presetClass="entr" presetSubtype="16" fill="hold" grpId="0" nodeType="withEffect">
                                  <p:stCondLst>
                                    <p:cond delay="1500"/>
                                  </p:stCondLst>
                                  <p:childTnLst>
                                    <p:set>
                                      <p:cBhvr>
                                        <p:cTn id="181" dur="1" fill="hold">
                                          <p:stCondLst>
                                            <p:cond delay="0"/>
                                          </p:stCondLst>
                                        </p:cTn>
                                        <p:tgtEl>
                                          <p:spTgt spid="286"/>
                                        </p:tgtEl>
                                        <p:attrNameLst>
                                          <p:attrName>style.visibility</p:attrName>
                                        </p:attrNameLst>
                                      </p:cBhvr>
                                      <p:to>
                                        <p:strVal val="visible"/>
                                      </p:to>
                                    </p:set>
                                    <p:anim calcmode="lin" valueType="num">
                                      <p:cBhvr>
                                        <p:cTn id="182" dur="500" fill="hold"/>
                                        <p:tgtEl>
                                          <p:spTgt spid="286"/>
                                        </p:tgtEl>
                                        <p:attrNameLst>
                                          <p:attrName>ppt_w</p:attrName>
                                        </p:attrNameLst>
                                      </p:cBhvr>
                                      <p:tavLst>
                                        <p:tav tm="0">
                                          <p:val>
                                            <p:fltVal val="0"/>
                                          </p:val>
                                        </p:tav>
                                        <p:tav tm="100000">
                                          <p:val>
                                            <p:strVal val="#ppt_w"/>
                                          </p:val>
                                        </p:tav>
                                      </p:tavLst>
                                    </p:anim>
                                    <p:anim calcmode="lin" valueType="num">
                                      <p:cBhvr>
                                        <p:cTn id="183" dur="500" fill="hold"/>
                                        <p:tgtEl>
                                          <p:spTgt spid="286"/>
                                        </p:tgtEl>
                                        <p:attrNameLst>
                                          <p:attrName>ppt_h</p:attrName>
                                        </p:attrNameLst>
                                      </p:cBhvr>
                                      <p:tavLst>
                                        <p:tav tm="0">
                                          <p:val>
                                            <p:fltVal val="0"/>
                                          </p:val>
                                        </p:tav>
                                        <p:tav tm="100000">
                                          <p:val>
                                            <p:strVal val="#ppt_h"/>
                                          </p:val>
                                        </p:tav>
                                      </p:tavLst>
                                    </p:anim>
                                    <p:animEffect transition="in" filter="fade">
                                      <p:cBhvr>
                                        <p:cTn id="184" dur="500"/>
                                        <p:tgtEl>
                                          <p:spTgt spid="286"/>
                                        </p:tgtEl>
                                      </p:cBhvr>
                                    </p:animEffect>
                                  </p:childTnLst>
                                </p:cTn>
                              </p:par>
                              <p:par>
                                <p:cTn id="185" presetID="53" presetClass="entr" presetSubtype="16" fill="hold" grpId="0" nodeType="withEffect">
                                  <p:stCondLst>
                                    <p:cond delay="1500"/>
                                  </p:stCondLst>
                                  <p:childTnLst>
                                    <p:set>
                                      <p:cBhvr>
                                        <p:cTn id="186" dur="1" fill="hold">
                                          <p:stCondLst>
                                            <p:cond delay="0"/>
                                          </p:stCondLst>
                                        </p:cTn>
                                        <p:tgtEl>
                                          <p:spTgt spid="287"/>
                                        </p:tgtEl>
                                        <p:attrNameLst>
                                          <p:attrName>style.visibility</p:attrName>
                                        </p:attrNameLst>
                                      </p:cBhvr>
                                      <p:to>
                                        <p:strVal val="visible"/>
                                      </p:to>
                                    </p:set>
                                    <p:anim calcmode="lin" valueType="num">
                                      <p:cBhvr>
                                        <p:cTn id="187" dur="500" fill="hold"/>
                                        <p:tgtEl>
                                          <p:spTgt spid="287"/>
                                        </p:tgtEl>
                                        <p:attrNameLst>
                                          <p:attrName>ppt_w</p:attrName>
                                        </p:attrNameLst>
                                      </p:cBhvr>
                                      <p:tavLst>
                                        <p:tav tm="0">
                                          <p:val>
                                            <p:fltVal val="0"/>
                                          </p:val>
                                        </p:tav>
                                        <p:tav tm="100000">
                                          <p:val>
                                            <p:strVal val="#ppt_w"/>
                                          </p:val>
                                        </p:tav>
                                      </p:tavLst>
                                    </p:anim>
                                    <p:anim calcmode="lin" valueType="num">
                                      <p:cBhvr>
                                        <p:cTn id="188" dur="500" fill="hold"/>
                                        <p:tgtEl>
                                          <p:spTgt spid="287"/>
                                        </p:tgtEl>
                                        <p:attrNameLst>
                                          <p:attrName>ppt_h</p:attrName>
                                        </p:attrNameLst>
                                      </p:cBhvr>
                                      <p:tavLst>
                                        <p:tav tm="0">
                                          <p:val>
                                            <p:fltVal val="0"/>
                                          </p:val>
                                        </p:tav>
                                        <p:tav tm="100000">
                                          <p:val>
                                            <p:strVal val="#ppt_h"/>
                                          </p:val>
                                        </p:tav>
                                      </p:tavLst>
                                    </p:anim>
                                    <p:animEffect transition="in" filter="fade">
                                      <p:cBhvr>
                                        <p:cTn id="189" dur="500"/>
                                        <p:tgtEl>
                                          <p:spTgt spid="287"/>
                                        </p:tgtEl>
                                      </p:cBhvr>
                                    </p:animEffect>
                                  </p:childTnLst>
                                </p:cTn>
                              </p:par>
                              <p:par>
                                <p:cTn id="190" presetID="53" presetClass="entr" presetSubtype="16" fill="hold" grpId="0" nodeType="withEffect">
                                  <p:stCondLst>
                                    <p:cond delay="1500"/>
                                  </p:stCondLst>
                                  <p:childTnLst>
                                    <p:set>
                                      <p:cBhvr>
                                        <p:cTn id="191" dur="1" fill="hold">
                                          <p:stCondLst>
                                            <p:cond delay="0"/>
                                          </p:stCondLst>
                                        </p:cTn>
                                        <p:tgtEl>
                                          <p:spTgt spid="288"/>
                                        </p:tgtEl>
                                        <p:attrNameLst>
                                          <p:attrName>style.visibility</p:attrName>
                                        </p:attrNameLst>
                                      </p:cBhvr>
                                      <p:to>
                                        <p:strVal val="visible"/>
                                      </p:to>
                                    </p:set>
                                    <p:anim calcmode="lin" valueType="num">
                                      <p:cBhvr>
                                        <p:cTn id="192" dur="500" fill="hold"/>
                                        <p:tgtEl>
                                          <p:spTgt spid="288"/>
                                        </p:tgtEl>
                                        <p:attrNameLst>
                                          <p:attrName>ppt_w</p:attrName>
                                        </p:attrNameLst>
                                      </p:cBhvr>
                                      <p:tavLst>
                                        <p:tav tm="0">
                                          <p:val>
                                            <p:fltVal val="0"/>
                                          </p:val>
                                        </p:tav>
                                        <p:tav tm="100000">
                                          <p:val>
                                            <p:strVal val="#ppt_w"/>
                                          </p:val>
                                        </p:tav>
                                      </p:tavLst>
                                    </p:anim>
                                    <p:anim calcmode="lin" valueType="num">
                                      <p:cBhvr>
                                        <p:cTn id="193" dur="500" fill="hold"/>
                                        <p:tgtEl>
                                          <p:spTgt spid="288"/>
                                        </p:tgtEl>
                                        <p:attrNameLst>
                                          <p:attrName>ppt_h</p:attrName>
                                        </p:attrNameLst>
                                      </p:cBhvr>
                                      <p:tavLst>
                                        <p:tav tm="0">
                                          <p:val>
                                            <p:fltVal val="0"/>
                                          </p:val>
                                        </p:tav>
                                        <p:tav tm="100000">
                                          <p:val>
                                            <p:strVal val="#ppt_h"/>
                                          </p:val>
                                        </p:tav>
                                      </p:tavLst>
                                    </p:anim>
                                    <p:animEffect transition="in" filter="fade">
                                      <p:cBhvr>
                                        <p:cTn id="194" dur="500"/>
                                        <p:tgtEl>
                                          <p:spTgt spid="288"/>
                                        </p:tgtEl>
                                      </p:cBhvr>
                                    </p:animEffect>
                                  </p:childTnLst>
                                </p:cTn>
                              </p:par>
                              <p:par>
                                <p:cTn id="195" presetID="53" presetClass="entr" presetSubtype="16" fill="hold" grpId="0" nodeType="withEffect">
                                  <p:stCondLst>
                                    <p:cond delay="1500"/>
                                  </p:stCondLst>
                                  <p:childTnLst>
                                    <p:set>
                                      <p:cBhvr>
                                        <p:cTn id="196" dur="1" fill="hold">
                                          <p:stCondLst>
                                            <p:cond delay="0"/>
                                          </p:stCondLst>
                                        </p:cTn>
                                        <p:tgtEl>
                                          <p:spTgt spid="289"/>
                                        </p:tgtEl>
                                        <p:attrNameLst>
                                          <p:attrName>style.visibility</p:attrName>
                                        </p:attrNameLst>
                                      </p:cBhvr>
                                      <p:to>
                                        <p:strVal val="visible"/>
                                      </p:to>
                                    </p:set>
                                    <p:anim calcmode="lin" valueType="num">
                                      <p:cBhvr>
                                        <p:cTn id="197" dur="500" fill="hold"/>
                                        <p:tgtEl>
                                          <p:spTgt spid="289"/>
                                        </p:tgtEl>
                                        <p:attrNameLst>
                                          <p:attrName>ppt_w</p:attrName>
                                        </p:attrNameLst>
                                      </p:cBhvr>
                                      <p:tavLst>
                                        <p:tav tm="0">
                                          <p:val>
                                            <p:fltVal val="0"/>
                                          </p:val>
                                        </p:tav>
                                        <p:tav tm="100000">
                                          <p:val>
                                            <p:strVal val="#ppt_w"/>
                                          </p:val>
                                        </p:tav>
                                      </p:tavLst>
                                    </p:anim>
                                    <p:anim calcmode="lin" valueType="num">
                                      <p:cBhvr>
                                        <p:cTn id="198" dur="500" fill="hold"/>
                                        <p:tgtEl>
                                          <p:spTgt spid="289"/>
                                        </p:tgtEl>
                                        <p:attrNameLst>
                                          <p:attrName>ppt_h</p:attrName>
                                        </p:attrNameLst>
                                      </p:cBhvr>
                                      <p:tavLst>
                                        <p:tav tm="0">
                                          <p:val>
                                            <p:fltVal val="0"/>
                                          </p:val>
                                        </p:tav>
                                        <p:tav tm="100000">
                                          <p:val>
                                            <p:strVal val="#ppt_h"/>
                                          </p:val>
                                        </p:tav>
                                      </p:tavLst>
                                    </p:anim>
                                    <p:animEffect transition="in" filter="fade">
                                      <p:cBhvr>
                                        <p:cTn id="199" dur="500"/>
                                        <p:tgtEl>
                                          <p:spTgt spid="289"/>
                                        </p:tgtEl>
                                      </p:cBhvr>
                                    </p:animEffect>
                                  </p:childTnLst>
                                </p:cTn>
                              </p:par>
                              <p:par>
                                <p:cTn id="200" presetID="53" presetClass="entr" presetSubtype="16" fill="hold" nodeType="withEffect">
                                  <p:stCondLst>
                                    <p:cond delay="2000"/>
                                  </p:stCondLst>
                                  <p:childTnLst>
                                    <p:set>
                                      <p:cBhvr>
                                        <p:cTn id="201" dur="1" fill="hold">
                                          <p:stCondLst>
                                            <p:cond delay="0"/>
                                          </p:stCondLst>
                                        </p:cTn>
                                        <p:tgtEl>
                                          <p:spTgt spid="290"/>
                                        </p:tgtEl>
                                        <p:attrNameLst>
                                          <p:attrName>style.visibility</p:attrName>
                                        </p:attrNameLst>
                                      </p:cBhvr>
                                      <p:to>
                                        <p:strVal val="visible"/>
                                      </p:to>
                                    </p:set>
                                    <p:anim calcmode="lin" valueType="num">
                                      <p:cBhvr>
                                        <p:cTn id="202" dur="500" fill="hold"/>
                                        <p:tgtEl>
                                          <p:spTgt spid="290"/>
                                        </p:tgtEl>
                                        <p:attrNameLst>
                                          <p:attrName>ppt_w</p:attrName>
                                        </p:attrNameLst>
                                      </p:cBhvr>
                                      <p:tavLst>
                                        <p:tav tm="0">
                                          <p:val>
                                            <p:fltVal val="0"/>
                                          </p:val>
                                        </p:tav>
                                        <p:tav tm="100000">
                                          <p:val>
                                            <p:strVal val="#ppt_w"/>
                                          </p:val>
                                        </p:tav>
                                      </p:tavLst>
                                    </p:anim>
                                    <p:anim calcmode="lin" valueType="num">
                                      <p:cBhvr>
                                        <p:cTn id="203" dur="500" fill="hold"/>
                                        <p:tgtEl>
                                          <p:spTgt spid="290"/>
                                        </p:tgtEl>
                                        <p:attrNameLst>
                                          <p:attrName>ppt_h</p:attrName>
                                        </p:attrNameLst>
                                      </p:cBhvr>
                                      <p:tavLst>
                                        <p:tav tm="0">
                                          <p:val>
                                            <p:fltVal val="0"/>
                                          </p:val>
                                        </p:tav>
                                        <p:tav tm="100000">
                                          <p:val>
                                            <p:strVal val="#ppt_h"/>
                                          </p:val>
                                        </p:tav>
                                      </p:tavLst>
                                    </p:anim>
                                    <p:animEffect transition="in" filter="fade">
                                      <p:cBhvr>
                                        <p:cTn id="204" dur="500"/>
                                        <p:tgtEl>
                                          <p:spTgt spid="290"/>
                                        </p:tgtEl>
                                      </p:cBhvr>
                                    </p:animEffect>
                                  </p:childTnLst>
                                </p:cTn>
                              </p:par>
                              <p:par>
                                <p:cTn id="205" presetID="53" presetClass="entr" presetSubtype="16" fill="hold" grpId="0" nodeType="withEffect">
                                  <p:stCondLst>
                                    <p:cond delay="2000"/>
                                  </p:stCondLst>
                                  <p:childTnLst>
                                    <p:set>
                                      <p:cBhvr>
                                        <p:cTn id="206" dur="1" fill="hold">
                                          <p:stCondLst>
                                            <p:cond delay="0"/>
                                          </p:stCondLst>
                                        </p:cTn>
                                        <p:tgtEl>
                                          <p:spTgt spid="295"/>
                                        </p:tgtEl>
                                        <p:attrNameLst>
                                          <p:attrName>style.visibility</p:attrName>
                                        </p:attrNameLst>
                                      </p:cBhvr>
                                      <p:to>
                                        <p:strVal val="visible"/>
                                      </p:to>
                                    </p:set>
                                    <p:anim calcmode="lin" valueType="num">
                                      <p:cBhvr>
                                        <p:cTn id="207" dur="500" fill="hold"/>
                                        <p:tgtEl>
                                          <p:spTgt spid="295"/>
                                        </p:tgtEl>
                                        <p:attrNameLst>
                                          <p:attrName>ppt_w</p:attrName>
                                        </p:attrNameLst>
                                      </p:cBhvr>
                                      <p:tavLst>
                                        <p:tav tm="0">
                                          <p:val>
                                            <p:fltVal val="0"/>
                                          </p:val>
                                        </p:tav>
                                        <p:tav tm="100000">
                                          <p:val>
                                            <p:strVal val="#ppt_w"/>
                                          </p:val>
                                        </p:tav>
                                      </p:tavLst>
                                    </p:anim>
                                    <p:anim calcmode="lin" valueType="num">
                                      <p:cBhvr>
                                        <p:cTn id="208" dur="500" fill="hold"/>
                                        <p:tgtEl>
                                          <p:spTgt spid="295"/>
                                        </p:tgtEl>
                                        <p:attrNameLst>
                                          <p:attrName>ppt_h</p:attrName>
                                        </p:attrNameLst>
                                      </p:cBhvr>
                                      <p:tavLst>
                                        <p:tav tm="0">
                                          <p:val>
                                            <p:fltVal val="0"/>
                                          </p:val>
                                        </p:tav>
                                        <p:tav tm="100000">
                                          <p:val>
                                            <p:strVal val="#ppt_h"/>
                                          </p:val>
                                        </p:tav>
                                      </p:tavLst>
                                    </p:anim>
                                    <p:animEffect transition="in" filter="fade">
                                      <p:cBhvr>
                                        <p:cTn id="209" dur="500"/>
                                        <p:tgtEl>
                                          <p:spTgt spid="295"/>
                                        </p:tgtEl>
                                      </p:cBhvr>
                                    </p:animEffect>
                                  </p:childTnLst>
                                </p:cTn>
                              </p:par>
                              <p:par>
                                <p:cTn id="210" presetID="53" presetClass="entr" presetSubtype="16" fill="hold" nodeType="withEffect">
                                  <p:stCondLst>
                                    <p:cond delay="2000"/>
                                  </p:stCondLst>
                                  <p:childTnLst>
                                    <p:set>
                                      <p:cBhvr>
                                        <p:cTn id="211" dur="1" fill="hold">
                                          <p:stCondLst>
                                            <p:cond delay="0"/>
                                          </p:stCondLst>
                                        </p:cTn>
                                        <p:tgtEl>
                                          <p:spTgt spid="296"/>
                                        </p:tgtEl>
                                        <p:attrNameLst>
                                          <p:attrName>style.visibility</p:attrName>
                                        </p:attrNameLst>
                                      </p:cBhvr>
                                      <p:to>
                                        <p:strVal val="visible"/>
                                      </p:to>
                                    </p:set>
                                    <p:anim calcmode="lin" valueType="num">
                                      <p:cBhvr>
                                        <p:cTn id="212" dur="500" fill="hold"/>
                                        <p:tgtEl>
                                          <p:spTgt spid="296"/>
                                        </p:tgtEl>
                                        <p:attrNameLst>
                                          <p:attrName>ppt_w</p:attrName>
                                        </p:attrNameLst>
                                      </p:cBhvr>
                                      <p:tavLst>
                                        <p:tav tm="0">
                                          <p:val>
                                            <p:fltVal val="0"/>
                                          </p:val>
                                        </p:tav>
                                        <p:tav tm="100000">
                                          <p:val>
                                            <p:strVal val="#ppt_w"/>
                                          </p:val>
                                        </p:tav>
                                      </p:tavLst>
                                    </p:anim>
                                    <p:anim calcmode="lin" valueType="num">
                                      <p:cBhvr>
                                        <p:cTn id="213" dur="500" fill="hold"/>
                                        <p:tgtEl>
                                          <p:spTgt spid="296"/>
                                        </p:tgtEl>
                                        <p:attrNameLst>
                                          <p:attrName>ppt_h</p:attrName>
                                        </p:attrNameLst>
                                      </p:cBhvr>
                                      <p:tavLst>
                                        <p:tav tm="0">
                                          <p:val>
                                            <p:fltVal val="0"/>
                                          </p:val>
                                        </p:tav>
                                        <p:tav tm="100000">
                                          <p:val>
                                            <p:strVal val="#ppt_h"/>
                                          </p:val>
                                        </p:tav>
                                      </p:tavLst>
                                    </p:anim>
                                    <p:animEffect transition="in" filter="fade">
                                      <p:cBhvr>
                                        <p:cTn id="214" dur="500"/>
                                        <p:tgtEl>
                                          <p:spTgt spid="296"/>
                                        </p:tgtEl>
                                      </p:cBhvr>
                                    </p:animEffect>
                                  </p:childTnLst>
                                </p:cTn>
                              </p:par>
                              <p:par>
                                <p:cTn id="215" presetID="53" presetClass="entr" presetSubtype="16" fill="hold" grpId="0" nodeType="withEffect">
                                  <p:stCondLst>
                                    <p:cond delay="2000"/>
                                  </p:stCondLst>
                                  <p:childTnLst>
                                    <p:set>
                                      <p:cBhvr>
                                        <p:cTn id="216" dur="1" fill="hold">
                                          <p:stCondLst>
                                            <p:cond delay="0"/>
                                          </p:stCondLst>
                                        </p:cTn>
                                        <p:tgtEl>
                                          <p:spTgt spid="297"/>
                                        </p:tgtEl>
                                        <p:attrNameLst>
                                          <p:attrName>style.visibility</p:attrName>
                                        </p:attrNameLst>
                                      </p:cBhvr>
                                      <p:to>
                                        <p:strVal val="visible"/>
                                      </p:to>
                                    </p:set>
                                    <p:anim calcmode="lin" valueType="num">
                                      <p:cBhvr>
                                        <p:cTn id="217" dur="500" fill="hold"/>
                                        <p:tgtEl>
                                          <p:spTgt spid="297"/>
                                        </p:tgtEl>
                                        <p:attrNameLst>
                                          <p:attrName>ppt_w</p:attrName>
                                        </p:attrNameLst>
                                      </p:cBhvr>
                                      <p:tavLst>
                                        <p:tav tm="0">
                                          <p:val>
                                            <p:fltVal val="0"/>
                                          </p:val>
                                        </p:tav>
                                        <p:tav tm="100000">
                                          <p:val>
                                            <p:strVal val="#ppt_w"/>
                                          </p:val>
                                        </p:tav>
                                      </p:tavLst>
                                    </p:anim>
                                    <p:anim calcmode="lin" valueType="num">
                                      <p:cBhvr>
                                        <p:cTn id="218" dur="500" fill="hold"/>
                                        <p:tgtEl>
                                          <p:spTgt spid="297"/>
                                        </p:tgtEl>
                                        <p:attrNameLst>
                                          <p:attrName>ppt_h</p:attrName>
                                        </p:attrNameLst>
                                      </p:cBhvr>
                                      <p:tavLst>
                                        <p:tav tm="0">
                                          <p:val>
                                            <p:fltVal val="0"/>
                                          </p:val>
                                        </p:tav>
                                        <p:tav tm="100000">
                                          <p:val>
                                            <p:strVal val="#ppt_h"/>
                                          </p:val>
                                        </p:tav>
                                      </p:tavLst>
                                    </p:anim>
                                    <p:animEffect transition="in" filter="fade">
                                      <p:cBhvr>
                                        <p:cTn id="219" dur="500"/>
                                        <p:tgtEl>
                                          <p:spTgt spid="297"/>
                                        </p:tgtEl>
                                      </p:cBhvr>
                                    </p:animEffect>
                                  </p:childTnLst>
                                </p:cTn>
                              </p:par>
                              <p:par>
                                <p:cTn id="220" presetID="53" presetClass="entr" presetSubtype="16" fill="hold" nodeType="withEffect">
                                  <p:stCondLst>
                                    <p:cond delay="2000"/>
                                  </p:stCondLst>
                                  <p:childTnLst>
                                    <p:set>
                                      <p:cBhvr>
                                        <p:cTn id="221" dur="1" fill="hold">
                                          <p:stCondLst>
                                            <p:cond delay="0"/>
                                          </p:stCondLst>
                                        </p:cTn>
                                        <p:tgtEl>
                                          <p:spTgt spid="298"/>
                                        </p:tgtEl>
                                        <p:attrNameLst>
                                          <p:attrName>style.visibility</p:attrName>
                                        </p:attrNameLst>
                                      </p:cBhvr>
                                      <p:to>
                                        <p:strVal val="visible"/>
                                      </p:to>
                                    </p:set>
                                    <p:anim calcmode="lin" valueType="num">
                                      <p:cBhvr>
                                        <p:cTn id="222" dur="500" fill="hold"/>
                                        <p:tgtEl>
                                          <p:spTgt spid="298"/>
                                        </p:tgtEl>
                                        <p:attrNameLst>
                                          <p:attrName>ppt_w</p:attrName>
                                        </p:attrNameLst>
                                      </p:cBhvr>
                                      <p:tavLst>
                                        <p:tav tm="0">
                                          <p:val>
                                            <p:fltVal val="0"/>
                                          </p:val>
                                        </p:tav>
                                        <p:tav tm="100000">
                                          <p:val>
                                            <p:strVal val="#ppt_w"/>
                                          </p:val>
                                        </p:tav>
                                      </p:tavLst>
                                    </p:anim>
                                    <p:anim calcmode="lin" valueType="num">
                                      <p:cBhvr>
                                        <p:cTn id="223" dur="500" fill="hold"/>
                                        <p:tgtEl>
                                          <p:spTgt spid="298"/>
                                        </p:tgtEl>
                                        <p:attrNameLst>
                                          <p:attrName>ppt_h</p:attrName>
                                        </p:attrNameLst>
                                      </p:cBhvr>
                                      <p:tavLst>
                                        <p:tav tm="0">
                                          <p:val>
                                            <p:fltVal val="0"/>
                                          </p:val>
                                        </p:tav>
                                        <p:tav tm="100000">
                                          <p:val>
                                            <p:strVal val="#ppt_h"/>
                                          </p:val>
                                        </p:tav>
                                      </p:tavLst>
                                    </p:anim>
                                    <p:animEffect transition="in" filter="fade">
                                      <p:cBhvr>
                                        <p:cTn id="224" dur="500"/>
                                        <p:tgtEl>
                                          <p:spTgt spid="298"/>
                                        </p:tgtEl>
                                      </p:cBhvr>
                                    </p:animEffect>
                                  </p:childTnLst>
                                </p:cTn>
                              </p:par>
                              <p:par>
                                <p:cTn id="225" presetID="53" presetClass="entr" presetSubtype="16" fill="hold" grpId="0" nodeType="withEffect">
                                  <p:stCondLst>
                                    <p:cond delay="2000"/>
                                  </p:stCondLst>
                                  <p:childTnLst>
                                    <p:set>
                                      <p:cBhvr>
                                        <p:cTn id="226" dur="1" fill="hold">
                                          <p:stCondLst>
                                            <p:cond delay="0"/>
                                          </p:stCondLst>
                                        </p:cTn>
                                        <p:tgtEl>
                                          <p:spTgt spid="299"/>
                                        </p:tgtEl>
                                        <p:attrNameLst>
                                          <p:attrName>style.visibility</p:attrName>
                                        </p:attrNameLst>
                                      </p:cBhvr>
                                      <p:to>
                                        <p:strVal val="visible"/>
                                      </p:to>
                                    </p:set>
                                    <p:anim calcmode="lin" valueType="num">
                                      <p:cBhvr>
                                        <p:cTn id="227" dur="500" fill="hold"/>
                                        <p:tgtEl>
                                          <p:spTgt spid="299"/>
                                        </p:tgtEl>
                                        <p:attrNameLst>
                                          <p:attrName>ppt_w</p:attrName>
                                        </p:attrNameLst>
                                      </p:cBhvr>
                                      <p:tavLst>
                                        <p:tav tm="0">
                                          <p:val>
                                            <p:fltVal val="0"/>
                                          </p:val>
                                        </p:tav>
                                        <p:tav tm="100000">
                                          <p:val>
                                            <p:strVal val="#ppt_w"/>
                                          </p:val>
                                        </p:tav>
                                      </p:tavLst>
                                    </p:anim>
                                    <p:anim calcmode="lin" valueType="num">
                                      <p:cBhvr>
                                        <p:cTn id="228" dur="500" fill="hold"/>
                                        <p:tgtEl>
                                          <p:spTgt spid="299"/>
                                        </p:tgtEl>
                                        <p:attrNameLst>
                                          <p:attrName>ppt_h</p:attrName>
                                        </p:attrNameLst>
                                      </p:cBhvr>
                                      <p:tavLst>
                                        <p:tav tm="0">
                                          <p:val>
                                            <p:fltVal val="0"/>
                                          </p:val>
                                        </p:tav>
                                        <p:tav tm="100000">
                                          <p:val>
                                            <p:strVal val="#ppt_h"/>
                                          </p:val>
                                        </p:tav>
                                      </p:tavLst>
                                    </p:anim>
                                    <p:animEffect transition="in" filter="fade">
                                      <p:cBhvr>
                                        <p:cTn id="229" dur="500"/>
                                        <p:tgtEl>
                                          <p:spTgt spid="299"/>
                                        </p:tgtEl>
                                      </p:cBhvr>
                                    </p:animEffect>
                                  </p:childTnLst>
                                </p:cTn>
                              </p:par>
                              <p:par>
                                <p:cTn id="230" presetID="53" presetClass="entr" presetSubtype="16" fill="hold" grpId="0" nodeType="withEffect">
                                  <p:stCondLst>
                                    <p:cond delay="2000"/>
                                  </p:stCondLst>
                                  <p:childTnLst>
                                    <p:set>
                                      <p:cBhvr>
                                        <p:cTn id="231" dur="1" fill="hold">
                                          <p:stCondLst>
                                            <p:cond delay="0"/>
                                          </p:stCondLst>
                                        </p:cTn>
                                        <p:tgtEl>
                                          <p:spTgt spid="300"/>
                                        </p:tgtEl>
                                        <p:attrNameLst>
                                          <p:attrName>style.visibility</p:attrName>
                                        </p:attrNameLst>
                                      </p:cBhvr>
                                      <p:to>
                                        <p:strVal val="visible"/>
                                      </p:to>
                                    </p:set>
                                    <p:anim calcmode="lin" valueType="num">
                                      <p:cBhvr>
                                        <p:cTn id="232" dur="500" fill="hold"/>
                                        <p:tgtEl>
                                          <p:spTgt spid="300"/>
                                        </p:tgtEl>
                                        <p:attrNameLst>
                                          <p:attrName>ppt_w</p:attrName>
                                        </p:attrNameLst>
                                      </p:cBhvr>
                                      <p:tavLst>
                                        <p:tav tm="0">
                                          <p:val>
                                            <p:fltVal val="0"/>
                                          </p:val>
                                        </p:tav>
                                        <p:tav tm="100000">
                                          <p:val>
                                            <p:strVal val="#ppt_w"/>
                                          </p:val>
                                        </p:tav>
                                      </p:tavLst>
                                    </p:anim>
                                    <p:anim calcmode="lin" valueType="num">
                                      <p:cBhvr>
                                        <p:cTn id="233" dur="500" fill="hold"/>
                                        <p:tgtEl>
                                          <p:spTgt spid="300"/>
                                        </p:tgtEl>
                                        <p:attrNameLst>
                                          <p:attrName>ppt_h</p:attrName>
                                        </p:attrNameLst>
                                      </p:cBhvr>
                                      <p:tavLst>
                                        <p:tav tm="0">
                                          <p:val>
                                            <p:fltVal val="0"/>
                                          </p:val>
                                        </p:tav>
                                        <p:tav tm="100000">
                                          <p:val>
                                            <p:strVal val="#ppt_h"/>
                                          </p:val>
                                        </p:tav>
                                      </p:tavLst>
                                    </p:anim>
                                    <p:animEffect transition="in" filter="fade">
                                      <p:cBhvr>
                                        <p:cTn id="234" dur="500"/>
                                        <p:tgtEl>
                                          <p:spTgt spid="300"/>
                                        </p:tgtEl>
                                      </p:cBhvr>
                                    </p:animEffect>
                                  </p:childTnLst>
                                </p:cTn>
                              </p:par>
                              <p:par>
                                <p:cTn id="235" presetID="53" presetClass="entr" presetSubtype="16" fill="hold" grpId="0" nodeType="withEffect">
                                  <p:stCondLst>
                                    <p:cond delay="2000"/>
                                  </p:stCondLst>
                                  <p:childTnLst>
                                    <p:set>
                                      <p:cBhvr>
                                        <p:cTn id="236" dur="1" fill="hold">
                                          <p:stCondLst>
                                            <p:cond delay="0"/>
                                          </p:stCondLst>
                                        </p:cTn>
                                        <p:tgtEl>
                                          <p:spTgt spid="301"/>
                                        </p:tgtEl>
                                        <p:attrNameLst>
                                          <p:attrName>style.visibility</p:attrName>
                                        </p:attrNameLst>
                                      </p:cBhvr>
                                      <p:to>
                                        <p:strVal val="visible"/>
                                      </p:to>
                                    </p:set>
                                    <p:anim calcmode="lin" valueType="num">
                                      <p:cBhvr>
                                        <p:cTn id="237" dur="500" fill="hold"/>
                                        <p:tgtEl>
                                          <p:spTgt spid="301"/>
                                        </p:tgtEl>
                                        <p:attrNameLst>
                                          <p:attrName>ppt_w</p:attrName>
                                        </p:attrNameLst>
                                      </p:cBhvr>
                                      <p:tavLst>
                                        <p:tav tm="0">
                                          <p:val>
                                            <p:fltVal val="0"/>
                                          </p:val>
                                        </p:tav>
                                        <p:tav tm="100000">
                                          <p:val>
                                            <p:strVal val="#ppt_w"/>
                                          </p:val>
                                        </p:tav>
                                      </p:tavLst>
                                    </p:anim>
                                    <p:anim calcmode="lin" valueType="num">
                                      <p:cBhvr>
                                        <p:cTn id="238" dur="500" fill="hold"/>
                                        <p:tgtEl>
                                          <p:spTgt spid="301"/>
                                        </p:tgtEl>
                                        <p:attrNameLst>
                                          <p:attrName>ppt_h</p:attrName>
                                        </p:attrNameLst>
                                      </p:cBhvr>
                                      <p:tavLst>
                                        <p:tav tm="0">
                                          <p:val>
                                            <p:fltVal val="0"/>
                                          </p:val>
                                        </p:tav>
                                        <p:tav tm="100000">
                                          <p:val>
                                            <p:strVal val="#ppt_h"/>
                                          </p:val>
                                        </p:tav>
                                      </p:tavLst>
                                    </p:anim>
                                    <p:animEffect transition="in" filter="fade">
                                      <p:cBhvr>
                                        <p:cTn id="239" dur="500"/>
                                        <p:tgtEl>
                                          <p:spTgt spid="301"/>
                                        </p:tgtEl>
                                      </p:cBhvr>
                                    </p:animEffect>
                                  </p:childTnLst>
                                </p:cTn>
                              </p:par>
                              <p:par>
                                <p:cTn id="240" presetID="53" presetClass="entr" presetSubtype="16" fill="hold" grpId="0" nodeType="withEffect">
                                  <p:stCondLst>
                                    <p:cond delay="2000"/>
                                  </p:stCondLst>
                                  <p:childTnLst>
                                    <p:set>
                                      <p:cBhvr>
                                        <p:cTn id="241" dur="1" fill="hold">
                                          <p:stCondLst>
                                            <p:cond delay="0"/>
                                          </p:stCondLst>
                                        </p:cTn>
                                        <p:tgtEl>
                                          <p:spTgt spid="302"/>
                                        </p:tgtEl>
                                        <p:attrNameLst>
                                          <p:attrName>style.visibility</p:attrName>
                                        </p:attrNameLst>
                                      </p:cBhvr>
                                      <p:to>
                                        <p:strVal val="visible"/>
                                      </p:to>
                                    </p:set>
                                    <p:anim calcmode="lin" valueType="num">
                                      <p:cBhvr>
                                        <p:cTn id="242" dur="500" fill="hold"/>
                                        <p:tgtEl>
                                          <p:spTgt spid="302"/>
                                        </p:tgtEl>
                                        <p:attrNameLst>
                                          <p:attrName>ppt_w</p:attrName>
                                        </p:attrNameLst>
                                      </p:cBhvr>
                                      <p:tavLst>
                                        <p:tav tm="0">
                                          <p:val>
                                            <p:fltVal val="0"/>
                                          </p:val>
                                        </p:tav>
                                        <p:tav tm="100000">
                                          <p:val>
                                            <p:strVal val="#ppt_w"/>
                                          </p:val>
                                        </p:tav>
                                      </p:tavLst>
                                    </p:anim>
                                    <p:anim calcmode="lin" valueType="num">
                                      <p:cBhvr>
                                        <p:cTn id="243" dur="500" fill="hold"/>
                                        <p:tgtEl>
                                          <p:spTgt spid="302"/>
                                        </p:tgtEl>
                                        <p:attrNameLst>
                                          <p:attrName>ppt_h</p:attrName>
                                        </p:attrNameLst>
                                      </p:cBhvr>
                                      <p:tavLst>
                                        <p:tav tm="0">
                                          <p:val>
                                            <p:fltVal val="0"/>
                                          </p:val>
                                        </p:tav>
                                        <p:tav tm="100000">
                                          <p:val>
                                            <p:strVal val="#ppt_h"/>
                                          </p:val>
                                        </p:tav>
                                      </p:tavLst>
                                    </p:anim>
                                    <p:animEffect transition="in" filter="fade">
                                      <p:cBhvr>
                                        <p:cTn id="244" dur="500"/>
                                        <p:tgtEl>
                                          <p:spTgt spid="302"/>
                                        </p:tgtEl>
                                      </p:cBhvr>
                                    </p:animEffect>
                                  </p:childTnLst>
                                </p:cTn>
                              </p:par>
                              <p:par>
                                <p:cTn id="245" presetID="53" presetClass="entr" presetSubtype="16" fill="hold" grpId="0" nodeType="withEffect">
                                  <p:stCondLst>
                                    <p:cond delay="2000"/>
                                  </p:stCondLst>
                                  <p:childTnLst>
                                    <p:set>
                                      <p:cBhvr>
                                        <p:cTn id="246" dur="1" fill="hold">
                                          <p:stCondLst>
                                            <p:cond delay="0"/>
                                          </p:stCondLst>
                                        </p:cTn>
                                        <p:tgtEl>
                                          <p:spTgt spid="303"/>
                                        </p:tgtEl>
                                        <p:attrNameLst>
                                          <p:attrName>style.visibility</p:attrName>
                                        </p:attrNameLst>
                                      </p:cBhvr>
                                      <p:to>
                                        <p:strVal val="visible"/>
                                      </p:to>
                                    </p:set>
                                    <p:anim calcmode="lin" valueType="num">
                                      <p:cBhvr>
                                        <p:cTn id="247" dur="500" fill="hold"/>
                                        <p:tgtEl>
                                          <p:spTgt spid="303"/>
                                        </p:tgtEl>
                                        <p:attrNameLst>
                                          <p:attrName>ppt_w</p:attrName>
                                        </p:attrNameLst>
                                      </p:cBhvr>
                                      <p:tavLst>
                                        <p:tav tm="0">
                                          <p:val>
                                            <p:fltVal val="0"/>
                                          </p:val>
                                        </p:tav>
                                        <p:tav tm="100000">
                                          <p:val>
                                            <p:strVal val="#ppt_w"/>
                                          </p:val>
                                        </p:tav>
                                      </p:tavLst>
                                    </p:anim>
                                    <p:anim calcmode="lin" valueType="num">
                                      <p:cBhvr>
                                        <p:cTn id="248" dur="500" fill="hold"/>
                                        <p:tgtEl>
                                          <p:spTgt spid="303"/>
                                        </p:tgtEl>
                                        <p:attrNameLst>
                                          <p:attrName>ppt_h</p:attrName>
                                        </p:attrNameLst>
                                      </p:cBhvr>
                                      <p:tavLst>
                                        <p:tav tm="0">
                                          <p:val>
                                            <p:fltVal val="0"/>
                                          </p:val>
                                        </p:tav>
                                        <p:tav tm="100000">
                                          <p:val>
                                            <p:strVal val="#ppt_h"/>
                                          </p:val>
                                        </p:tav>
                                      </p:tavLst>
                                    </p:anim>
                                    <p:animEffect transition="in" filter="fade">
                                      <p:cBhvr>
                                        <p:cTn id="249" dur="500"/>
                                        <p:tgtEl>
                                          <p:spTgt spid="303"/>
                                        </p:tgtEl>
                                      </p:cBhvr>
                                    </p:animEffect>
                                  </p:childTnLst>
                                </p:cTn>
                              </p:par>
                              <p:par>
                                <p:cTn id="250" presetID="53" presetClass="entr" presetSubtype="16" fill="hold" grpId="0" nodeType="withEffect">
                                  <p:stCondLst>
                                    <p:cond delay="2000"/>
                                  </p:stCondLst>
                                  <p:childTnLst>
                                    <p:set>
                                      <p:cBhvr>
                                        <p:cTn id="251" dur="1" fill="hold">
                                          <p:stCondLst>
                                            <p:cond delay="0"/>
                                          </p:stCondLst>
                                        </p:cTn>
                                        <p:tgtEl>
                                          <p:spTgt spid="304"/>
                                        </p:tgtEl>
                                        <p:attrNameLst>
                                          <p:attrName>style.visibility</p:attrName>
                                        </p:attrNameLst>
                                      </p:cBhvr>
                                      <p:to>
                                        <p:strVal val="visible"/>
                                      </p:to>
                                    </p:set>
                                    <p:anim calcmode="lin" valueType="num">
                                      <p:cBhvr>
                                        <p:cTn id="252" dur="500" fill="hold"/>
                                        <p:tgtEl>
                                          <p:spTgt spid="304"/>
                                        </p:tgtEl>
                                        <p:attrNameLst>
                                          <p:attrName>ppt_w</p:attrName>
                                        </p:attrNameLst>
                                      </p:cBhvr>
                                      <p:tavLst>
                                        <p:tav tm="0">
                                          <p:val>
                                            <p:fltVal val="0"/>
                                          </p:val>
                                        </p:tav>
                                        <p:tav tm="100000">
                                          <p:val>
                                            <p:strVal val="#ppt_w"/>
                                          </p:val>
                                        </p:tav>
                                      </p:tavLst>
                                    </p:anim>
                                    <p:anim calcmode="lin" valueType="num">
                                      <p:cBhvr>
                                        <p:cTn id="253" dur="500" fill="hold"/>
                                        <p:tgtEl>
                                          <p:spTgt spid="304"/>
                                        </p:tgtEl>
                                        <p:attrNameLst>
                                          <p:attrName>ppt_h</p:attrName>
                                        </p:attrNameLst>
                                      </p:cBhvr>
                                      <p:tavLst>
                                        <p:tav tm="0">
                                          <p:val>
                                            <p:fltVal val="0"/>
                                          </p:val>
                                        </p:tav>
                                        <p:tav tm="100000">
                                          <p:val>
                                            <p:strVal val="#ppt_h"/>
                                          </p:val>
                                        </p:tav>
                                      </p:tavLst>
                                    </p:anim>
                                    <p:animEffect transition="in" filter="fade">
                                      <p:cBhvr>
                                        <p:cTn id="254" dur="500"/>
                                        <p:tgtEl>
                                          <p:spTgt spid="304"/>
                                        </p:tgtEl>
                                      </p:cBhvr>
                                    </p:animEffect>
                                  </p:childTnLst>
                                </p:cTn>
                              </p:par>
                              <p:par>
                                <p:cTn id="255" presetID="53" presetClass="entr" presetSubtype="16" fill="hold" grpId="0" nodeType="withEffect">
                                  <p:stCondLst>
                                    <p:cond delay="2000"/>
                                  </p:stCondLst>
                                  <p:childTnLst>
                                    <p:set>
                                      <p:cBhvr>
                                        <p:cTn id="256" dur="1" fill="hold">
                                          <p:stCondLst>
                                            <p:cond delay="0"/>
                                          </p:stCondLst>
                                        </p:cTn>
                                        <p:tgtEl>
                                          <p:spTgt spid="305"/>
                                        </p:tgtEl>
                                        <p:attrNameLst>
                                          <p:attrName>style.visibility</p:attrName>
                                        </p:attrNameLst>
                                      </p:cBhvr>
                                      <p:to>
                                        <p:strVal val="visible"/>
                                      </p:to>
                                    </p:set>
                                    <p:anim calcmode="lin" valueType="num">
                                      <p:cBhvr>
                                        <p:cTn id="257" dur="500" fill="hold"/>
                                        <p:tgtEl>
                                          <p:spTgt spid="305"/>
                                        </p:tgtEl>
                                        <p:attrNameLst>
                                          <p:attrName>ppt_w</p:attrName>
                                        </p:attrNameLst>
                                      </p:cBhvr>
                                      <p:tavLst>
                                        <p:tav tm="0">
                                          <p:val>
                                            <p:fltVal val="0"/>
                                          </p:val>
                                        </p:tav>
                                        <p:tav tm="100000">
                                          <p:val>
                                            <p:strVal val="#ppt_w"/>
                                          </p:val>
                                        </p:tav>
                                      </p:tavLst>
                                    </p:anim>
                                    <p:anim calcmode="lin" valueType="num">
                                      <p:cBhvr>
                                        <p:cTn id="258" dur="500" fill="hold"/>
                                        <p:tgtEl>
                                          <p:spTgt spid="305"/>
                                        </p:tgtEl>
                                        <p:attrNameLst>
                                          <p:attrName>ppt_h</p:attrName>
                                        </p:attrNameLst>
                                      </p:cBhvr>
                                      <p:tavLst>
                                        <p:tav tm="0">
                                          <p:val>
                                            <p:fltVal val="0"/>
                                          </p:val>
                                        </p:tav>
                                        <p:tav tm="100000">
                                          <p:val>
                                            <p:strVal val="#ppt_h"/>
                                          </p:val>
                                        </p:tav>
                                      </p:tavLst>
                                    </p:anim>
                                    <p:animEffect transition="in" filter="fade">
                                      <p:cBhvr>
                                        <p:cTn id="259" dur="500"/>
                                        <p:tgtEl>
                                          <p:spTgt spid="305"/>
                                        </p:tgtEl>
                                      </p:cBhvr>
                                    </p:animEffect>
                                  </p:childTnLst>
                                </p:cTn>
                              </p:par>
                              <p:par>
                                <p:cTn id="260" presetID="53" presetClass="entr" presetSubtype="16" fill="hold" grpId="0" nodeType="withEffect">
                                  <p:stCondLst>
                                    <p:cond delay="2000"/>
                                  </p:stCondLst>
                                  <p:childTnLst>
                                    <p:set>
                                      <p:cBhvr>
                                        <p:cTn id="261" dur="1" fill="hold">
                                          <p:stCondLst>
                                            <p:cond delay="0"/>
                                          </p:stCondLst>
                                        </p:cTn>
                                        <p:tgtEl>
                                          <p:spTgt spid="306"/>
                                        </p:tgtEl>
                                        <p:attrNameLst>
                                          <p:attrName>style.visibility</p:attrName>
                                        </p:attrNameLst>
                                      </p:cBhvr>
                                      <p:to>
                                        <p:strVal val="visible"/>
                                      </p:to>
                                    </p:set>
                                    <p:anim calcmode="lin" valueType="num">
                                      <p:cBhvr>
                                        <p:cTn id="262" dur="500" fill="hold"/>
                                        <p:tgtEl>
                                          <p:spTgt spid="306"/>
                                        </p:tgtEl>
                                        <p:attrNameLst>
                                          <p:attrName>ppt_w</p:attrName>
                                        </p:attrNameLst>
                                      </p:cBhvr>
                                      <p:tavLst>
                                        <p:tav tm="0">
                                          <p:val>
                                            <p:fltVal val="0"/>
                                          </p:val>
                                        </p:tav>
                                        <p:tav tm="100000">
                                          <p:val>
                                            <p:strVal val="#ppt_w"/>
                                          </p:val>
                                        </p:tav>
                                      </p:tavLst>
                                    </p:anim>
                                    <p:anim calcmode="lin" valueType="num">
                                      <p:cBhvr>
                                        <p:cTn id="263" dur="500" fill="hold"/>
                                        <p:tgtEl>
                                          <p:spTgt spid="306"/>
                                        </p:tgtEl>
                                        <p:attrNameLst>
                                          <p:attrName>ppt_h</p:attrName>
                                        </p:attrNameLst>
                                      </p:cBhvr>
                                      <p:tavLst>
                                        <p:tav tm="0">
                                          <p:val>
                                            <p:fltVal val="0"/>
                                          </p:val>
                                        </p:tav>
                                        <p:tav tm="100000">
                                          <p:val>
                                            <p:strVal val="#ppt_h"/>
                                          </p:val>
                                        </p:tav>
                                      </p:tavLst>
                                    </p:anim>
                                    <p:animEffect transition="in" filter="fade">
                                      <p:cBhvr>
                                        <p:cTn id="264" dur="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4" grpId="0" animBg="1"/>
      <p:bldP spid="246" grpId="0"/>
      <p:bldP spid="248" grpId="0"/>
      <p:bldP spid="249" grpId="0"/>
      <p:bldP spid="250" grpId="0"/>
      <p:bldP spid="251" grpId="0"/>
      <p:bldP spid="252" grpId="0"/>
      <p:bldP spid="253" grpId="0"/>
      <p:bldP spid="254" grpId="0"/>
      <p:bldP spid="255" grpId="0"/>
      <p:bldP spid="261" grpId="0" animBg="1"/>
      <p:bldP spid="263" grpId="0"/>
      <p:bldP spid="265" grpId="0"/>
      <p:bldP spid="266" grpId="0"/>
      <p:bldP spid="267" grpId="0"/>
      <p:bldP spid="268" grpId="0"/>
      <p:bldP spid="269" grpId="0"/>
      <p:bldP spid="270" grpId="0"/>
      <p:bldP spid="271" grpId="0"/>
      <p:bldP spid="272" grpId="0"/>
      <p:bldP spid="278" grpId="0" animBg="1"/>
      <p:bldP spid="280" grpId="0"/>
      <p:bldP spid="282" grpId="0"/>
      <p:bldP spid="283" grpId="0"/>
      <p:bldP spid="284" grpId="0"/>
      <p:bldP spid="285" grpId="0"/>
      <p:bldP spid="286" grpId="0"/>
      <p:bldP spid="287" grpId="0"/>
      <p:bldP spid="288" grpId="0"/>
      <p:bldP spid="289" grpId="0"/>
      <p:bldP spid="295" grpId="0" animBg="1"/>
      <p:bldP spid="297" grpId="0"/>
      <p:bldP spid="299" grpId="0"/>
      <p:bldP spid="300" grpId="0"/>
      <p:bldP spid="301" grpId="0"/>
      <p:bldP spid="302" grpId="0"/>
      <p:bldP spid="303" grpId="0"/>
      <p:bldP spid="304" grpId="0"/>
      <p:bldP spid="305" grpId="0"/>
      <p:bldP spid="30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7</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939" y="1739094"/>
            <a:ext cx="710200" cy="7715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Oval 21"/>
          <p:cNvSpPr/>
          <p:nvPr/>
        </p:nvSpPr>
        <p:spPr>
          <a:xfrm>
            <a:off x="1673664" y="2194323"/>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4835" t="-37928" r="-92564" b="-113612"/>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10803" y="2483000"/>
            <a:ext cx="3775216"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10803" y="2860904"/>
            <a:ext cx="3199152"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10803" y="3256984"/>
            <a:ext cx="3775216"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10803" y="3652992"/>
            <a:ext cx="3415176"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10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7347" y="2297667"/>
            <a:ext cx="2104592" cy="1923421"/>
            <a:chOff x="4080015" y="2124888"/>
            <a:chExt cx="2104592" cy="1923421"/>
          </a:xfrm>
        </p:grpSpPr>
        <p:sp>
          <p:nvSpPr>
            <p:cNvPr id="110"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494062"/>
              <a:ext cx="2045985" cy="1554247"/>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麻省理工大学建筑系硕士，后又获得哈佛大学建筑系博士学位。参加过国内外重大工作。</a:t>
              </a:r>
              <a:endParaRPr lang="zh-CN"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1703512" y="4522475"/>
            <a:ext cx="2908196" cy="922749"/>
            <a:chOff x="1703512" y="4666491"/>
            <a:chExt cx="2908196" cy="922749"/>
          </a:xfrm>
        </p:grpSpPr>
        <p:sp>
          <p:nvSpPr>
            <p:cNvPr id="11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JSEN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107996"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项目</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3372" y="4580110"/>
            <a:ext cx="5992767" cy="842466"/>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C00000"/>
            </a:solidFill>
          </p:spPr>
        </p:pic>
      </p:grpSp>
    </p:spTree>
    <p:extLst>
      <p:ext uri="{BB962C8B-B14F-4D97-AF65-F5344CB8AC3E}">
        <p14:creationId xmlns:p14="http://schemas.microsoft.com/office/powerpoint/2010/main" val="395728679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核心成员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CORE MEMBERS</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60" name="圆角矩形 59"/>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圆角矩形 60"/>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63"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4" name="圆角矩形 63"/>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6" name="圆角矩形 65"/>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70" name="圆角矩形 69"/>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8</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grpSp>
        <p:nvGrpSpPr>
          <p:cNvPr id="72" name="组合 71"/>
          <p:cNvGrpSpPr/>
          <p:nvPr/>
        </p:nvGrpSpPr>
        <p:grpSpPr>
          <a:xfrm>
            <a:off x="3185939" y="1739094"/>
            <a:ext cx="710200" cy="771543"/>
            <a:chOff x="3185939" y="1739094"/>
            <a:chExt cx="710200" cy="771543"/>
          </a:xfrm>
        </p:grpSpPr>
        <p:sp>
          <p:nvSpPr>
            <p:cNvPr id="73" name="任意多边形 72"/>
            <p:cNvSpPr/>
            <p:nvPr/>
          </p:nvSpPr>
          <p:spPr>
            <a:xfrm rot="18875383">
              <a:off x="3153448" y="2140008"/>
              <a:ext cx="403120" cy="338138"/>
            </a:xfrm>
            <a:custGeom>
              <a:avLst/>
              <a:gdLst>
                <a:gd name="connsiteX0" fmla="*/ 0 w 284318"/>
                <a:gd name="connsiteY0" fmla="*/ 0 h 164768"/>
                <a:gd name="connsiteX1" fmla="*/ 7916 w 284318"/>
                <a:gd name="connsiteY1" fmla="*/ 0 h 164768"/>
                <a:gd name="connsiteX2" fmla="*/ 36481 w 284318"/>
                <a:gd name="connsiteY2" fmla="*/ 19259 h 164768"/>
                <a:gd name="connsiteX3" fmla="*/ 142159 w 284318"/>
                <a:gd name="connsiteY3" fmla="*/ 40594 h 164768"/>
                <a:gd name="connsiteX4" fmla="*/ 247838 w 284318"/>
                <a:gd name="connsiteY4" fmla="*/ 19259 h 164768"/>
                <a:gd name="connsiteX5" fmla="*/ 276402 w 284318"/>
                <a:gd name="connsiteY5" fmla="*/ 0 h 164768"/>
                <a:gd name="connsiteX6" fmla="*/ 284318 w 284318"/>
                <a:gd name="connsiteY6" fmla="*/ 0 h 164768"/>
                <a:gd name="connsiteX7" fmla="*/ 284318 w 284318"/>
                <a:gd name="connsiteY7" fmla="*/ 164768 h 164768"/>
                <a:gd name="connsiteX8" fmla="*/ 271691 w 284318"/>
                <a:gd name="connsiteY8" fmla="*/ 164768 h 164768"/>
                <a:gd name="connsiteX9" fmla="*/ 247838 w 284318"/>
                <a:gd name="connsiteY9" fmla="*/ 148686 h 164768"/>
                <a:gd name="connsiteX10" fmla="*/ 142159 w 284318"/>
                <a:gd name="connsiteY10" fmla="*/ 127350 h 164768"/>
                <a:gd name="connsiteX11" fmla="*/ 36481 w 284318"/>
                <a:gd name="connsiteY11" fmla="*/ 148686 h 164768"/>
                <a:gd name="connsiteX12" fmla="*/ 12627 w 284318"/>
                <a:gd name="connsiteY12" fmla="*/ 164768 h 164768"/>
                <a:gd name="connsiteX13" fmla="*/ 0 w 284318"/>
                <a:gd name="connsiteY13" fmla="*/ 164768 h 164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4318" h="164768">
                  <a:moveTo>
                    <a:pt x="0" y="0"/>
                  </a:moveTo>
                  <a:lnTo>
                    <a:pt x="7916" y="0"/>
                  </a:lnTo>
                  <a:lnTo>
                    <a:pt x="36481" y="19259"/>
                  </a:lnTo>
                  <a:cubicBezTo>
                    <a:pt x="68962" y="32997"/>
                    <a:pt x="104673" y="40594"/>
                    <a:pt x="142159" y="40594"/>
                  </a:cubicBezTo>
                  <a:cubicBezTo>
                    <a:pt x="179645" y="40594"/>
                    <a:pt x="215356" y="32997"/>
                    <a:pt x="247838" y="19259"/>
                  </a:cubicBezTo>
                  <a:lnTo>
                    <a:pt x="276402" y="0"/>
                  </a:lnTo>
                  <a:lnTo>
                    <a:pt x="284318" y="0"/>
                  </a:lnTo>
                  <a:lnTo>
                    <a:pt x="284318" y="164768"/>
                  </a:lnTo>
                  <a:lnTo>
                    <a:pt x="271691" y="164768"/>
                  </a:lnTo>
                  <a:lnTo>
                    <a:pt x="247838" y="148686"/>
                  </a:lnTo>
                  <a:cubicBezTo>
                    <a:pt x="215356" y="134947"/>
                    <a:pt x="179645" y="127350"/>
                    <a:pt x="142159" y="127350"/>
                  </a:cubicBezTo>
                  <a:cubicBezTo>
                    <a:pt x="104673" y="127350"/>
                    <a:pt x="68962" y="134947"/>
                    <a:pt x="36481" y="148686"/>
                  </a:cubicBezTo>
                  <a:lnTo>
                    <a:pt x="12627" y="164768"/>
                  </a:lnTo>
                  <a:lnTo>
                    <a:pt x="0" y="164768"/>
                  </a:lnTo>
                  <a:close/>
                </a:path>
              </a:pathLst>
            </a:cu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endParaRPr lang="zh-CN" altLang="en-US" b="1" dirty="0">
                <a:solidFill>
                  <a:schemeClr val="tx1">
                    <a:lumMod val="65000"/>
                    <a:lumOff val="35000"/>
                  </a:schemeClr>
                </a:solidFill>
                <a:latin typeface="DIN-BoldItalic" pitchFamily="50" charset="0"/>
              </a:endParaRPr>
            </a:p>
          </p:txBody>
        </p:sp>
        <p:sp>
          <p:nvSpPr>
            <p:cNvPr id="74" name="椭圆 73"/>
            <p:cNvSpPr/>
            <p:nvPr/>
          </p:nvSpPr>
          <p:spPr>
            <a:xfrm>
              <a:off x="3343511" y="1739094"/>
              <a:ext cx="552628" cy="552628"/>
            </a:xfrm>
            <a:prstGeom prst="ellipse">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5" name="组合 74"/>
            <p:cNvGrpSpPr/>
            <p:nvPr/>
          </p:nvGrpSpPr>
          <p:grpSpPr>
            <a:xfrm>
              <a:off x="3495077" y="1855520"/>
              <a:ext cx="277225" cy="313328"/>
              <a:chOff x="5753100" y="3041650"/>
              <a:chExt cx="682626" cy="771526"/>
            </a:xfrm>
            <a:solidFill>
              <a:srgbClr val="DF53DF"/>
            </a:solidFill>
          </p:grpSpPr>
          <p:sp>
            <p:nvSpPr>
              <p:cNvPr id="76" name="Oval 202"/>
              <p:cNvSpPr>
                <a:spLocks noChangeArrowheads="1"/>
              </p:cNvSpPr>
              <p:nvPr/>
            </p:nvSpPr>
            <p:spPr bwMode="auto">
              <a:xfrm>
                <a:off x="5908674" y="3041650"/>
                <a:ext cx="119062" cy="1476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203"/>
              <p:cNvSpPr>
                <a:spLocks/>
              </p:cNvSpPr>
              <p:nvPr/>
            </p:nvSpPr>
            <p:spPr bwMode="auto">
              <a:xfrm>
                <a:off x="6103938" y="3413125"/>
                <a:ext cx="46038" cy="84138"/>
              </a:xfrm>
              <a:custGeom>
                <a:avLst/>
                <a:gdLst>
                  <a:gd name="T0" fmla="*/ 2 w 12"/>
                  <a:gd name="T1" fmla="*/ 22 h 22"/>
                  <a:gd name="T2" fmla="*/ 10 w 12"/>
                  <a:gd name="T3" fmla="*/ 22 h 22"/>
                  <a:gd name="T4" fmla="*/ 12 w 12"/>
                  <a:gd name="T5" fmla="*/ 20 h 22"/>
                  <a:gd name="T6" fmla="*/ 12 w 12"/>
                  <a:gd name="T7" fmla="*/ 2 h 22"/>
                  <a:gd name="T8" fmla="*/ 10 w 12"/>
                  <a:gd name="T9" fmla="*/ 0 h 22"/>
                  <a:gd name="T10" fmla="*/ 2 w 12"/>
                  <a:gd name="T11" fmla="*/ 0 h 22"/>
                  <a:gd name="T12" fmla="*/ 0 w 12"/>
                  <a:gd name="T13" fmla="*/ 2 h 22"/>
                  <a:gd name="T14" fmla="*/ 0 w 12"/>
                  <a:gd name="T15" fmla="*/ 20 h 22"/>
                  <a:gd name="T16" fmla="*/ 2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2" y="22"/>
                    </a:moveTo>
                    <a:cubicBezTo>
                      <a:pt x="10" y="22"/>
                      <a:pt x="10" y="22"/>
                      <a:pt x="10" y="22"/>
                    </a:cubicBezTo>
                    <a:cubicBezTo>
                      <a:pt x="11" y="22"/>
                      <a:pt x="12" y="21"/>
                      <a:pt x="12" y="20"/>
                    </a:cubicBezTo>
                    <a:cubicBezTo>
                      <a:pt x="12" y="2"/>
                      <a:pt x="12" y="2"/>
                      <a:pt x="12" y="2"/>
                    </a:cubicBezTo>
                    <a:cubicBezTo>
                      <a:pt x="12" y="1"/>
                      <a:pt x="11" y="0"/>
                      <a:pt x="10" y="0"/>
                    </a:cubicBezTo>
                    <a:cubicBezTo>
                      <a:pt x="2" y="0"/>
                      <a:pt x="2" y="0"/>
                      <a:pt x="2" y="0"/>
                    </a:cubicBezTo>
                    <a:cubicBezTo>
                      <a:pt x="1" y="0"/>
                      <a:pt x="0" y="1"/>
                      <a:pt x="0" y="2"/>
                    </a:cubicBezTo>
                    <a:cubicBezTo>
                      <a:pt x="0" y="20"/>
                      <a:pt x="0" y="20"/>
                      <a:pt x="0" y="20"/>
                    </a:cubicBezTo>
                    <a:cubicBezTo>
                      <a:pt x="0" y="21"/>
                      <a:pt x="1" y="22"/>
                      <a:pt x="2"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8" name="Freeform 204"/>
              <p:cNvSpPr>
                <a:spLocks/>
              </p:cNvSpPr>
              <p:nvPr/>
            </p:nvSpPr>
            <p:spPr bwMode="auto">
              <a:xfrm>
                <a:off x="6313488" y="3413125"/>
                <a:ext cx="46038" cy="84138"/>
              </a:xfrm>
              <a:custGeom>
                <a:avLst/>
                <a:gdLst>
                  <a:gd name="T0" fmla="*/ 3 w 12"/>
                  <a:gd name="T1" fmla="*/ 22 h 22"/>
                  <a:gd name="T2" fmla="*/ 10 w 12"/>
                  <a:gd name="T3" fmla="*/ 22 h 22"/>
                  <a:gd name="T4" fmla="*/ 12 w 12"/>
                  <a:gd name="T5" fmla="*/ 20 h 22"/>
                  <a:gd name="T6" fmla="*/ 12 w 12"/>
                  <a:gd name="T7" fmla="*/ 2 h 22"/>
                  <a:gd name="T8" fmla="*/ 10 w 12"/>
                  <a:gd name="T9" fmla="*/ 0 h 22"/>
                  <a:gd name="T10" fmla="*/ 3 w 12"/>
                  <a:gd name="T11" fmla="*/ 0 h 22"/>
                  <a:gd name="T12" fmla="*/ 0 w 12"/>
                  <a:gd name="T13" fmla="*/ 2 h 22"/>
                  <a:gd name="T14" fmla="*/ 0 w 12"/>
                  <a:gd name="T15" fmla="*/ 20 h 22"/>
                  <a:gd name="T16" fmla="*/ 3 w 1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2">
                    <a:moveTo>
                      <a:pt x="3" y="22"/>
                    </a:moveTo>
                    <a:cubicBezTo>
                      <a:pt x="10" y="22"/>
                      <a:pt x="10" y="22"/>
                      <a:pt x="10" y="22"/>
                    </a:cubicBezTo>
                    <a:cubicBezTo>
                      <a:pt x="12" y="22"/>
                      <a:pt x="12" y="21"/>
                      <a:pt x="12" y="20"/>
                    </a:cubicBezTo>
                    <a:cubicBezTo>
                      <a:pt x="12" y="2"/>
                      <a:pt x="12" y="2"/>
                      <a:pt x="12" y="2"/>
                    </a:cubicBezTo>
                    <a:cubicBezTo>
                      <a:pt x="12" y="1"/>
                      <a:pt x="12" y="0"/>
                      <a:pt x="10" y="0"/>
                    </a:cubicBezTo>
                    <a:cubicBezTo>
                      <a:pt x="3" y="0"/>
                      <a:pt x="3" y="0"/>
                      <a:pt x="3" y="0"/>
                    </a:cubicBezTo>
                    <a:cubicBezTo>
                      <a:pt x="1" y="0"/>
                      <a:pt x="0" y="1"/>
                      <a:pt x="0" y="2"/>
                    </a:cubicBezTo>
                    <a:cubicBezTo>
                      <a:pt x="0" y="20"/>
                      <a:pt x="0" y="20"/>
                      <a:pt x="0" y="20"/>
                    </a:cubicBezTo>
                    <a:cubicBezTo>
                      <a:pt x="0" y="21"/>
                      <a:pt x="1" y="22"/>
                      <a:pt x="3" y="2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Freeform 205"/>
              <p:cNvSpPr>
                <a:spLocks noEditPoints="1"/>
              </p:cNvSpPr>
              <p:nvPr/>
            </p:nvSpPr>
            <p:spPr bwMode="auto">
              <a:xfrm>
                <a:off x="6030913" y="3444875"/>
                <a:ext cx="404813" cy="360363"/>
              </a:xfrm>
              <a:custGeom>
                <a:avLst/>
                <a:gdLst>
                  <a:gd name="T0" fmla="*/ 94 w 106"/>
                  <a:gd name="T1" fmla="*/ 0 h 95"/>
                  <a:gd name="T2" fmla="*/ 91 w 106"/>
                  <a:gd name="T3" fmla="*/ 0 h 95"/>
                  <a:gd name="T4" fmla="*/ 91 w 106"/>
                  <a:gd name="T5" fmla="*/ 12 h 95"/>
                  <a:gd name="T6" fmla="*/ 84 w 106"/>
                  <a:gd name="T7" fmla="*/ 18 h 95"/>
                  <a:gd name="T8" fmla="*/ 77 w 106"/>
                  <a:gd name="T9" fmla="*/ 18 h 95"/>
                  <a:gd name="T10" fmla="*/ 70 w 106"/>
                  <a:gd name="T11" fmla="*/ 12 h 95"/>
                  <a:gd name="T12" fmla="*/ 70 w 106"/>
                  <a:gd name="T13" fmla="*/ 0 h 95"/>
                  <a:gd name="T14" fmla="*/ 36 w 106"/>
                  <a:gd name="T15" fmla="*/ 0 h 95"/>
                  <a:gd name="T16" fmla="*/ 36 w 106"/>
                  <a:gd name="T17" fmla="*/ 12 h 95"/>
                  <a:gd name="T18" fmla="*/ 29 w 106"/>
                  <a:gd name="T19" fmla="*/ 18 h 95"/>
                  <a:gd name="T20" fmla="*/ 21 w 106"/>
                  <a:gd name="T21" fmla="*/ 18 h 95"/>
                  <a:gd name="T22" fmla="*/ 15 w 106"/>
                  <a:gd name="T23" fmla="*/ 12 h 95"/>
                  <a:gd name="T24" fmla="*/ 15 w 106"/>
                  <a:gd name="T25" fmla="*/ 0 h 95"/>
                  <a:gd name="T26" fmla="*/ 12 w 106"/>
                  <a:gd name="T27" fmla="*/ 0 h 95"/>
                  <a:gd name="T28" fmla="*/ 0 w 106"/>
                  <a:gd name="T29" fmla="*/ 13 h 95"/>
                  <a:gd name="T30" fmla="*/ 0 w 106"/>
                  <a:gd name="T31" fmla="*/ 36 h 95"/>
                  <a:gd name="T32" fmla="*/ 0 w 106"/>
                  <a:gd name="T33" fmla="*/ 83 h 95"/>
                  <a:gd name="T34" fmla="*/ 12 w 106"/>
                  <a:gd name="T35" fmla="*/ 95 h 95"/>
                  <a:gd name="T36" fmla="*/ 94 w 106"/>
                  <a:gd name="T37" fmla="*/ 95 h 95"/>
                  <a:gd name="T38" fmla="*/ 106 w 106"/>
                  <a:gd name="T39" fmla="*/ 83 h 95"/>
                  <a:gd name="T40" fmla="*/ 106 w 106"/>
                  <a:gd name="T41" fmla="*/ 36 h 95"/>
                  <a:gd name="T42" fmla="*/ 106 w 106"/>
                  <a:gd name="T43" fmla="*/ 13 h 95"/>
                  <a:gd name="T44" fmla="*/ 94 w 106"/>
                  <a:gd name="T45" fmla="*/ 0 h 95"/>
                  <a:gd name="T46" fmla="*/ 98 w 106"/>
                  <a:gd name="T47" fmla="*/ 83 h 95"/>
                  <a:gd name="T48" fmla="*/ 94 w 106"/>
                  <a:gd name="T49" fmla="*/ 88 h 95"/>
                  <a:gd name="T50" fmla="*/ 12 w 106"/>
                  <a:gd name="T51" fmla="*/ 88 h 95"/>
                  <a:gd name="T52" fmla="*/ 8 w 106"/>
                  <a:gd name="T53" fmla="*/ 83 h 95"/>
                  <a:gd name="T54" fmla="*/ 8 w 106"/>
                  <a:gd name="T55" fmla="*/ 36 h 95"/>
                  <a:gd name="T56" fmla="*/ 98 w 106"/>
                  <a:gd name="T57" fmla="*/ 36 h 95"/>
                  <a:gd name="T58" fmla="*/ 98 w 106"/>
                  <a:gd name="T59" fmla="*/ 83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6" h="95">
                    <a:moveTo>
                      <a:pt x="94" y="0"/>
                    </a:moveTo>
                    <a:cubicBezTo>
                      <a:pt x="91" y="0"/>
                      <a:pt x="91" y="0"/>
                      <a:pt x="91" y="0"/>
                    </a:cubicBezTo>
                    <a:cubicBezTo>
                      <a:pt x="91" y="12"/>
                      <a:pt x="91" y="12"/>
                      <a:pt x="91" y="12"/>
                    </a:cubicBezTo>
                    <a:cubicBezTo>
                      <a:pt x="91" y="15"/>
                      <a:pt x="88" y="18"/>
                      <a:pt x="84" y="18"/>
                    </a:cubicBezTo>
                    <a:cubicBezTo>
                      <a:pt x="77" y="18"/>
                      <a:pt x="77" y="18"/>
                      <a:pt x="77" y="18"/>
                    </a:cubicBezTo>
                    <a:cubicBezTo>
                      <a:pt x="73" y="18"/>
                      <a:pt x="70" y="15"/>
                      <a:pt x="70" y="12"/>
                    </a:cubicBezTo>
                    <a:cubicBezTo>
                      <a:pt x="70" y="0"/>
                      <a:pt x="70" y="0"/>
                      <a:pt x="70" y="0"/>
                    </a:cubicBezTo>
                    <a:cubicBezTo>
                      <a:pt x="36" y="0"/>
                      <a:pt x="36" y="0"/>
                      <a:pt x="36" y="0"/>
                    </a:cubicBezTo>
                    <a:cubicBezTo>
                      <a:pt x="36" y="12"/>
                      <a:pt x="36" y="12"/>
                      <a:pt x="36" y="12"/>
                    </a:cubicBezTo>
                    <a:cubicBezTo>
                      <a:pt x="36" y="15"/>
                      <a:pt x="33" y="18"/>
                      <a:pt x="29" y="18"/>
                    </a:cubicBezTo>
                    <a:cubicBezTo>
                      <a:pt x="21" y="18"/>
                      <a:pt x="21" y="18"/>
                      <a:pt x="21" y="18"/>
                    </a:cubicBezTo>
                    <a:cubicBezTo>
                      <a:pt x="18" y="18"/>
                      <a:pt x="15" y="15"/>
                      <a:pt x="15" y="12"/>
                    </a:cubicBezTo>
                    <a:cubicBezTo>
                      <a:pt x="15" y="0"/>
                      <a:pt x="15" y="0"/>
                      <a:pt x="15" y="0"/>
                    </a:cubicBezTo>
                    <a:cubicBezTo>
                      <a:pt x="12" y="0"/>
                      <a:pt x="12" y="0"/>
                      <a:pt x="12" y="0"/>
                    </a:cubicBezTo>
                    <a:cubicBezTo>
                      <a:pt x="5" y="0"/>
                      <a:pt x="0" y="6"/>
                      <a:pt x="0" y="13"/>
                    </a:cubicBezTo>
                    <a:cubicBezTo>
                      <a:pt x="0" y="36"/>
                      <a:pt x="0" y="36"/>
                      <a:pt x="0" y="36"/>
                    </a:cubicBezTo>
                    <a:cubicBezTo>
                      <a:pt x="0" y="83"/>
                      <a:pt x="0" y="83"/>
                      <a:pt x="0" y="83"/>
                    </a:cubicBezTo>
                    <a:cubicBezTo>
                      <a:pt x="0" y="90"/>
                      <a:pt x="5" y="95"/>
                      <a:pt x="12" y="95"/>
                    </a:cubicBezTo>
                    <a:cubicBezTo>
                      <a:pt x="94" y="95"/>
                      <a:pt x="94" y="95"/>
                      <a:pt x="94" y="95"/>
                    </a:cubicBezTo>
                    <a:cubicBezTo>
                      <a:pt x="100" y="95"/>
                      <a:pt x="106" y="90"/>
                      <a:pt x="106" y="83"/>
                    </a:cubicBezTo>
                    <a:cubicBezTo>
                      <a:pt x="106" y="36"/>
                      <a:pt x="106" y="36"/>
                      <a:pt x="106" y="36"/>
                    </a:cubicBezTo>
                    <a:cubicBezTo>
                      <a:pt x="106" y="13"/>
                      <a:pt x="106" y="13"/>
                      <a:pt x="106" y="13"/>
                    </a:cubicBezTo>
                    <a:cubicBezTo>
                      <a:pt x="106" y="6"/>
                      <a:pt x="100" y="0"/>
                      <a:pt x="94" y="0"/>
                    </a:cubicBezTo>
                    <a:close/>
                    <a:moveTo>
                      <a:pt x="98" y="83"/>
                    </a:moveTo>
                    <a:cubicBezTo>
                      <a:pt x="98" y="86"/>
                      <a:pt x="96" y="88"/>
                      <a:pt x="94" y="88"/>
                    </a:cubicBezTo>
                    <a:cubicBezTo>
                      <a:pt x="12" y="88"/>
                      <a:pt x="12" y="88"/>
                      <a:pt x="12" y="88"/>
                    </a:cubicBezTo>
                    <a:cubicBezTo>
                      <a:pt x="10" y="88"/>
                      <a:pt x="8" y="86"/>
                      <a:pt x="8" y="83"/>
                    </a:cubicBezTo>
                    <a:cubicBezTo>
                      <a:pt x="8" y="36"/>
                      <a:pt x="8" y="36"/>
                      <a:pt x="8" y="36"/>
                    </a:cubicBezTo>
                    <a:cubicBezTo>
                      <a:pt x="98" y="36"/>
                      <a:pt x="98" y="36"/>
                      <a:pt x="98" y="36"/>
                    </a:cubicBezTo>
                    <a:lnTo>
                      <a:pt x="98"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4" name="Rectangle 206"/>
              <p:cNvSpPr>
                <a:spLocks noChangeArrowheads="1"/>
              </p:cNvSpPr>
              <p:nvPr/>
            </p:nvSpPr>
            <p:spPr bwMode="auto">
              <a:xfrm>
                <a:off x="608488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5" name="Rectangle 207"/>
              <p:cNvSpPr>
                <a:spLocks noChangeArrowheads="1"/>
              </p:cNvSpPr>
              <p:nvPr/>
            </p:nvSpPr>
            <p:spPr bwMode="auto">
              <a:xfrm>
                <a:off x="6191250"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Rectangle 208"/>
              <p:cNvSpPr>
                <a:spLocks noChangeArrowheads="1"/>
              </p:cNvSpPr>
              <p:nvPr/>
            </p:nvSpPr>
            <p:spPr bwMode="auto">
              <a:xfrm>
                <a:off x="6294438" y="3611563"/>
                <a:ext cx="79375" cy="301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Rectangle 209"/>
              <p:cNvSpPr>
                <a:spLocks noChangeArrowheads="1"/>
              </p:cNvSpPr>
              <p:nvPr/>
            </p:nvSpPr>
            <p:spPr bwMode="auto">
              <a:xfrm>
                <a:off x="608488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Rectangle 210"/>
              <p:cNvSpPr>
                <a:spLocks noChangeArrowheads="1"/>
              </p:cNvSpPr>
              <p:nvPr/>
            </p:nvSpPr>
            <p:spPr bwMode="auto">
              <a:xfrm>
                <a:off x="6191250"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Rectangle 211"/>
              <p:cNvSpPr>
                <a:spLocks noChangeArrowheads="1"/>
              </p:cNvSpPr>
              <p:nvPr/>
            </p:nvSpPr>
            <p:spPr bwMode="auto">
              <a:xfrm>
                <a:off x="6294438" y="3663950"/>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0" name="Rectangle 212"/>
              <p:cNvSpPr>
                <a:spLocks noChangeArrowheads="1"/>
              </p:cNvSpPr>
              <p:nvPr/>
            </p:nvSpPr>
            <p:spPr bwMode="auto">
              <a:xfrm>
                <a:off x="608488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1" name="Rectangle 213"/>
              <p:cNvSpPr>
                <a:spLocks noChangeArrowheads="1"/>
              </p:cNvSpPr>
              <p:nvPr/>
            </p:nvSpPr>
            <p:spPr bwMode="auto">
              <a:xfrm>
                <a:off x="6191250"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2" name="Rectangle 214"/>
              <p:cNvSpPr>
                <a:spLocks noChangeArrowheads="1"/>
              </p:cNvSpPr>
              <p:nvPr/>
            </p:nvSpPr>
            <p:spPr bwMode="auto">
              <a:xfrm>
                <a:off x="6294438" y="3713163"/>
                <a:ext cx="79375" cy="269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3" name="Rectangle 215"/>
              <p:cNvSpPr>
                <a:spLocks noChangeArrowheads="1"/>
              </p:cNvSpPr>
              <p:nvPr/>
            </p:nvSpPr>
            <p:spPr bwMode="auto">
              <a:xfrm>
                <a:off x="5965825" y="33988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4" name="Freeform 216"/>
              <p:cNvSpPr>
                <a:spLocks noEditPoints="1"/>
              </p:cNvSpPr>
              <p:nvPr/>
            </p:nvSpPr>
            <p:spPr bwMode="auto">
              <a:xfrm>
                <a:off x="5753100" y="3208338"/>
                <a:ext cx="427038" cy="604838"/>
              </a:xfrm>
              <a:custGeom>
                <a:avLst/>
                <a:gdLst>
                  <a:gd name="T0" fmla="*/ 111 w 112"/>
                  <a:gd name="T1" fmla="*/ 23 h 159"/>
                  <a:gd name="T2" fmla="*/ 106 w 112"/>
                  <a:gd name="T3" fmla="*/ 19 h 159"/>
                  <a:gd name="T4" fmla="*/ 83 w 112"/>
                  <a:gd name="T5" fmla="*/ 2 h 159"/>
                  <a:gd name="T6" fmla="*/ 77 w 112"/>
                  <a:gd name="T7" fmla="*/ 0 h 159"/>
                  <a:gd name="T8" fmla="*/ 70 w 112"/>
                  <a:gd name="T9" fmla="*/ 0 h 159"/>
                  <a:gd name="T10" fmla="*/ 68 w 112"/>
                  <a:gd name="T11" fmla="*/ 10 h 159"/>
                  <a:gd name="T12" fmla="*/ 56 w 112"/>
                  <a:gd name="T13" fmla="*/ 50 h 159"/>
                  <a:gd name="T14" fmla="*/ 56 w 112"/>
                  <a:gd name="T15" fmla="*/ 51 h 159"/>
                  <a:gd name="T16" fmla="*/ 56 w 112"/>
                  <a:gd name="T17" fmla="*/ 50 h 159"/>
                  <a:gd name="T18" fmla="*/ 45 w 112"/>
                  <a:gd name="T19" fmla="*/ 10 h 159"/>
                  <a:gd name="T20" fmla="*/ 43 w 112"/>
                  <a:gd name="T21" fmla="*/ 0 h 159"/>
                  <a:gd name="T22" fmla="*/ 35 w 112"/>
                  <a:gd name="T23" fmla="*/ 0 h 159"/>
                  <a:gd name="T24" fmla="*/ 28 w 112"/>
                  <a:gd name="T25" fmla="*/ 4 h 159"/>
                  <a:gd name="T26" fmla="*/ 0 w 112"/>
                  <a:gd name="T27" fmla="*/ 44 h 159"/>
                  <a:gd name="T28" fmla="*/ 0 w 112"/>
                  <a:gd name="T29" fmla="*/ 44 h 159"/>
                  <a:gd name="T30" fmla="*/ 0 w 112"/>
                  <a:gd name="T31" fmla="*/ 45 h 159"/>
                  <a:gd name="T32" fmla="*/ 2 w 112"/>
                  <a:gd name="T33" fmla="*/ 48 h 159"/>
                  <a:gd name="T34" fmla="*/ 9 w 112"/>
                  <a:gd name="T35" fmla="*/ 61 h 159"/>
                  <a:gd name="T36" fmla="*/ 29 w 112"/>
                  <a:gd name="T37" fmla="*/ 72 h 159"/>
                  <a:gd name="T38" fmla="*/ 29 w 112"/>
                  <a:gd name="T39" fmla="*/ 84 h 159"/>
                  <a:gd name="T40" fmla="*/ 34 w 112"/>
                  <a:gd name="T41" fmla="*/ 159 h 159"/>
                  <a:gd name="T42" fmla="*/ 55 w 112"/>
                  <a:gd name="T43" fmla="*/ 84 h 159"/>
                  <a:gd name="T44" fmla="*/ 60 w 112"/>
                  <a:gd name="T45" fmla="*/ 159 h 159"/>
                  <a:gd name="T46" fmla="*/ 67 w 112"/>
                  <a:gd name="T47" fmla="*/ 145 h 159"/>
                  <a:gd name="T48" fmla="*/ 76 w 112"/>
                  <a:gd name="T49" fmla="*/ 59 h 159"/>
                  <a:gd name="T50" fmla="*/ 110 w 112"/>
                  <a:gd name="T51" fmla="*/ 41 h 159"/>
                  <a:gd name="T52" fmla="*/ 112 w 112"/>
                  <a:gd name="T53" fmla="*/ 24 h 159"/>
                  <a:gd name="T54" fmla="*/ 27 w 112"/>
                  <a:gd name="T55" fmla="*/ 51 h 159"/>
                  <a:gd name="T56" fmla="*/ 21 w 112"/>
                  <a:gd name="T57" fmla="*/ 40 h 159"/>
                  <a:gd name="T58" fmla="*/ 30 w 112"/>
                  <a:gd name="T59" fmla="*/ 55 h 159"/>
                  <a:gd name="T60" fmla="*/ 68 w 112"/>
                  <a:gd name="T61" fmla="*/ 39 h 159"/>
                  <a:gd name="T62" fmla="*/ 82 w 112"/>
                  <a:gd name="T63" fmla="*/ 25 h 159"/>
                  <a:gd name="T64" fmla="*/ 88 w 112"/>
                  <a:gd name="T65" fmla="*/ 3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2" h="159">
                    <a:moveTo>
                      <a:pt x="112" y="24"/>
                    </a:moveTo>
                    <a:cubicBezTo>
                      <a:pt x="111" y="23"/>
                      <a:pt x="111" y="23"/>
                      <a:pt x="111" y="23"/>
                    </a:cubicBezTo>
                    <a:cubicBezTo>
                      <a:pt x="110" y="22"/>
                      <a:pt x="110" y="22"/>
                      <a:pt x="110" y="22"/>
                    </a:cubicBezTo>
                    <a:cubicBezTo>
                      <a:pt x="106" y="19"/>
                      <a:pt x="106" y="19"/>
                      <a:pt x="106" y="19"/>
                    </a:cubicBezTo>
                    <a:cubicBezTo>
                      <a:pt x="98" y="13"/>
                      <a:pt x="98" y="13"/>
                      <a:pt x="98" y="13"/>
                    </a:cubicBezTo>
                    <a:cubicBezTo>
                      <a:pt x="83" y="2"/>
                      <a:pt x="83" y="2"/>
                      <a:pt x="83" y="2"/>
                    </a:cubicBezTo>
                    <a:cubicBezTo>
                      <a:pt x="81" y="1"/>
                      <a:pt x="80" y="0"/>
                      <a:pt x="78" y="0"/>
                    </a:cubicBezTo>
                    <a:cubicBezTo>
                      <a:pt x="78" y="0"/>
                      <a:pt x="78" y="0"/>
                      <a:pt x="77" y="0"/>
                    </a:cubicBezTo>
                    <a:cubicBezTo>
                      <a:pt x="75" y="0"/>
                      <a:pt x="72" y="0"/>
                      <a:pt x="70" y="0"/>
                    </a:cubicBezTo>
                    <a:cubicBezTo>
                      <a:pt x="70" y="0"/>
                      <a:pt x="70" y="0"/>
                      <a:pt x="70" y="0"/>
                    </a:cubicBezTo>
                    <a:cubicBezTo>
                      <a:pt x="76" y="5"/>
                      <a:pt x="76" y="5"/>
                      <a:pt x="76" y="5"/>
                    </a:cubicBezTo>
                    <a:cubicBezTo>
                      <a:pt x="68" y="10"/>
                      <a:pt x="68" y="10"/>
                      <a:pt x="68" y="10"/>
                    </a:cubicBezTo>
                    <a:cubicBezTo>
                      <a:pt x="72" y="16"/>
                      <a:pt x="72" y="16"/>
                      <a:pt x="72" y="16"/>
                    </a:cubicBezTo>
                    <a:cubicBezTo>
                      <a:pt x="56" y="50"/>
                      <a:pt x="56" y="50"/>
                      <a:pt x="56" y="50"/>
                    </a:cubicBezTo>
                    <a:cubicBezTo>
                      <a:pt x="57" y="51"/>
                      <a:pt x="57" y="51"/>
                      <a:pt x="57" y="51"/>
                    </a:cubicBezTo>
                    <a:cubicBezTo>
                      <a:pt x="56" y="51"/>
                      <a:pt x="56" y="51"/>
                      <a:pt x="56" y="51"/>
                    </a:cubicBezTo>
                    <a:cubicBezTo>
                      <a:pt x="56" y="51"/>
                      <a:pt x="56" y="51"/>
                      <a:pt x="56" y="51"/>
                    </a:cubicBezTo>
                    <a:cubicBezTo>
                      <a:pt x="56" y="50"/>
                      <a:pt x="56" y="50"/>
                      <a:pt x="56" y="50"/>
                    </a:cubicBezTo>
                    <a:cubicBezTo>
                      <a:pt x="41" y="16"/>
                      <a:pt x="41" y="16"/>
                      <a:pt x="41" y="16"/>
                    </a:cubicBezTo>
                    <a:cubicBezTo>
                      <a:pt x="45" y="10"/>
                      <a:pt x="45" y="10"/>
                      <a:pt x="45" y="10"/>
                    </a:cubicBezTo>
                    <a:cubicBezTo>
                      <a:pt x="36" y="5"/>
                      <a:pt x="36" y="5"/>
                      <a:pt x="36" y="5"/>
                    </a:cubicBezTo>
                    <a:cubicBezTo>
                      <a:pt x="43" y="0"/>
                      <a:pt x="43" y="0"/>
                      <a:pt x="43" y="0"/>
                    </a:cubicBezTo>
                    <a:cubicBezTo>
                      <a:pt x="43" y="0"/>
                      <a:pt x="43" y="0"/>
                      <a:pt x="43" y="0"/>
                    </a:cubicBezTo>
                    <a:cubicBezTo>
                      <a:pt x="41" y="0"/>
                      <a:pt x="38" y="0"/>
                      <a:pt x="35" y="0"/>
                    </a:cubicBezTo>
                    <a:cubicBezTo>
                      <a:pt x="35" y="0"/>
                      <a:pt x="35" y="0"/>
                      <a:pt x="35" y="0"/>
                    </a:cubicBezTo>
                    <a:cubicBezTo>
                      <a:pt x="32" y="1"/>
                      <a:pt x="30" y="2"/>
                      <a:pt x="28" y="4"/>
                    </a:cubicBezTo>
                    <a:cubicBezTo>
                      <a:pt x="1" y="32"/>
                      <a:pt x="1" y="32"/>
                      <a:pt x="1" y="32"/>
                    </a:cubicBezTo>
                    <a:cubicBezTo>
                      <a:pt x="0" y="44"/>
                      <a:pt x="0" y="44"/>
                      <a:pt x="0" y="44"/>
                    </a:cubicBezTo>
                    <a:cubicBezTo>
                      <a:pt x="0" y="44"/>
                      <a:pt x="0" y="44"/>
                      <a:pt x="0" y="44"/>
                    </a:cubicBezTo>
                    <a:cubicBezTo>
                      <a:pt x="0" y="44"/>
                      <a:pt x="0" y="44"/>
                      <a:pt x="0" y="44"/>
                    </a:cubicBezTo>
                    <a:cubicBezTo>
                      <a:pt x="0" y="44"/>
                      <a:pt x="0" y="44"/>
                      <a:pt x="0" y="44"/>
                    </a:cubicBezTo>
                    <a:cubicBezTo>
                      <a:pt x="0" y="45"/>
                      <a:pt x="0" y="45"/>
                      <a:pt x="0" y="45"/>
                    </a:cubicBezTo>
                    <a:cubicBezTo>
                      <a:pt x="1" y="46"/>
                      <a:pt x="1" y="46"/>
                      <a:pt x="1" y="46"/>
                    </a:cubicBezTo>
                    <a:cubicBezTo>
                      <a:pt x="2" y="48"/>
                      <a:pt x="2" y="48"/>
                      <a:pt x="2" y="48"/>
                    </a:cubicBezTo>
                    <a:cubicBezTo>
                      <a:pt x="4" y="52"/>
                      <a:pt x="4" y="52"/>
                      <a:pt x="4" y="52"/>
                    </a:cubicBezTo>
                    <a:cubicBezTo>
                      <a:pt x="9" y="61"/>
                      <a:pt x="9" y="61"/>
                      <a:pt x="9" y="61"/>
                    </a:cubicBezTo>
                    <a:cubicBezTo>
                      <a:pt x="18" y="78"/>
                      <a:pt x="18" y="78"/>
                      <a:pt x="18" y="78"/>
                    </a:cubicBezTo>
                    <a:cubicBezTo>
                      <a:pt x="22" y="76"/>
                      <a:pt x="26" y="74"/>
                      <a:pt x="29" y="72"/>
                    </a:cubicBezTo>
                    <a:cubicBezTo>
                      <a:pt x="29" y="76"/>
                      <a:pt x="29" y="80"/>
                      <a:pt x="29" y="83"/>
                    </a:cubicBezTo>
                    <a:cubicBezTo>
                      <a:pt x="29" y="83"/>
                      <a:pt x="29" y="84"/>
                      <a:pt x="29" y="84"/>
                    </a:cubicBezTo>
                    <a:cubicBezTo>
                      <a:pt x="30" y="84"/>
                      <a:pt x="31" y="84"/>
                      <a:pt x="31" y="84"/>
                    </a:cubicBezTo>
                    <a:cubicBezTo>
                      <a:pt x="34" y="159"/>
                      <a:pt x="34" y="159"/>
                      <a:pt x="34" y="159"/>
                    </a:cubicBezTo>
                    <a:cubicBezTo>
                      <a:pt x="55" y="159"/>
                      <a:pt x="55" y="159"/>
                      <a:pt x="55" y="159"/>
                    </a:cubicBezTo>
                    <a:cubicBezTo>
                      <a:pt x="56" y="137"/>
                      <a:pt x="56" y="99"/>
                      <a:pt x="55" y="84"/>
                    </a:cubicBezTo>
                    <a:cubicBezTo>
                      <a:pt x="56" y="84"/>
                      <a:pt x="57" y="84"/>
                      <a:pt x="58" y="84"/>
                    </a:cubicBezTo>
                    <a:cubicBezTo>
                      <a:pt x="60" y="159"/>
                      <a:pt x="60" y="159"/>
                      <a:pt x="60" y="159"/>
                    </a:cubicBezTo>
                    <a:cubicBezTo>
                      <a:pt x="74" y="159"/>
                      <a:pt x="74" y="159"/>
                      <a:pt x="74" y="159"/>
                    </a:cubicBezTo>
                    <a:cubicBezTo>
                      <a:pt x="70" y="156"/>
                      <a:pt x="67" y="151"/>
                      <a:pt x="67" y="145"/>
                    </a:cubicBezTo>
                    <a:cubicBezTo>
                      <a:pt x="67" y="75"/>
                      <a:pt x="67" y="75"/>
                      <a:pt x="67" y="75"/>
                    </a:cubicBezTo>
                    <a:cubicBezTo>
                      <a:pt x="67" y="68"/>
                      <a:pt x="71" y="62"/>
                      <a:pt x="76" y="59"/>
                    </a:cubicBezTo>
                    <a:cubicBezTo>
                      <a:pt x="77" y="60"/>
                      <a:pt x="78" y="61"/>
                      <a:pt x="78" y="62"/>
                    </a:cubicBezTo>
                    <a:cubicBezTo>
                      <a:pt x="110" y="41"/>
                      <a:pt x="110" y="41"/>
                      <a:pt x="110" y="41"/>
                    </a:cubicBezTo>
                    <a:cubicBezTo>
                      <a:pt x="111" y="40"/>
                      <a:pt x="111" y="40"/>
                      <a:pt x="111" y="40"/>
                    </a:cubicBezTo>
                    <a:lnTo>
                      <a:pt x="112" y="24"/>
                    </a:lnTo>
                    <a:close/>
                    <a:moveTo>
                      <a:pt x="30" y="55"/>
                    </a:moveTo>
                    <a:cubicBezTo>
                      <a:pt x="27" y="51"/>
                      <a:pt x="27" y="51"/>
                      <a:pt x="27" y="51"/>
                    </a:cubicBezTo>
                    <a:cubicBezTo>
                      <a:pt x="22" y="43"/>
                      <a:pt x="22" y="43"/>
                      <a:pt x="22" y="43"/>
                    </a:cubicBezTo>
                    <a:cubicBezTo>
                      <a:pt x="21" y="40"/>
                      <a:pt x="21" y="40"/>
                      <a:pt x="21" y="40"/>
                    </a:cubicBezTo>
                    <a:cubicBezTo>
                      <a:pt x="31" y="28"/>
                      <a:pt x="31" y="28"/>
                      <a:pt x="31" y="28"/>
                    </a:cubicBezTo>
                    <a:cubicBezTo>
                      <a:pt x="30" y="37"/>
                      <a:pt x="30" y="46"/>
                      <a:pt x="30" y="55"/>
                    </a:cubicBezTo>
                    <a:close/>
                    <a:moveTo>
                      <a:pt x="70" y="41"/>
                    </a:moveTo>
                    <a:cubicBezTo>
                      <a:pt x="68" y="39"/>
                      <a:pt x="68" y="39"/>
                      <a:pt x="68" y="39"/>
                    </a:cubicBezTo>
                    <a:cubicBezTo>
                      <a:pt x="82" y="30"/>
                      <a:pt x="82" y="30"/>
                      <a:pt x="82" y="30"/>
                    </a:cubicBezTo>
                    <a:cubicBezTo>
                      <a:pt x="82" y="28"/>
                      <a:pt x="82" y="27"/>
                      <a:pt x="82" y="25"/>
                    </a:cubicBezTo>
                    <a:cubicBezTo>
                      <a:pt x="86" y="28"/>
                      <a:pt x="86" y="28"/>
                      <a:pt x="86" y="28"/>
                    </a:cubicBezTo>
                    <a:cubicBezTo>
                      <a:pt x="88" y="30"/>
                      <a:pt x="88" y="30"/>
                      <a:pt x="88" y="30"/>
                    </a:cubicBezTo>
                    <a:lnTo>
                      <a:pt x="70"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5" name="Freeform 217"/>
              <p:cNvSpPr>
                <a:spLocks/>
              </p:cNvSpPr>
              <p:nvPr/>
            </p:nvSpPr>
            <p:spPr bwMode="auto">
              <a:xfrm>
                <a:off x="5946775" y="3201988"/>
                <a:ext cx="42863" cy="44450"/>
              </a:xfrm>
              <a:custGeom>
                <a:avLst/>
                <a:gdLst>
                  <a:gd name="T0" fmla="*/ 22 w 27"/>
                  <a:gd name="T1" fmla="*/ 0 h 28"/>
                  <a:gd name="T2" fmla="*/ 27 w 27"/>
                  <a:gd name="T3" fmla="*/ 16 h 28"/>
                  <a:gd name="T4" fmla="*/ 12 w 27"/>
                  <a:gd name="T5" fmla="*/ 28 h 28"/>
                  <a:gd name="T6" fmla="*/ 0 w 27"/>
                  <a:gd name="T7" fmla="*/ 16 h 28"/>
                  <a:gd name="T8" fmla="*/ 5 w 27"/>
                  <a:gd name="T9" fmla="*/ 0 h 28"/>
                  <a:gd name="T10" fmla="*/ 22 w 27"/>
                  <a:gd name="T11" fmla="*/ 0 h 28"/>
                </a:gdLst>
                <a:ahLst/>
                <a:cxnLst>
                  <a:cxn ang="0">
                    <a:pos x="T0" y="T1"/>
                  </a:cxn>
                  <a:cxn ang="0">
                    <a:pos x="T2" y="T3"/>
                  </a:cxn>
                  <a:cxn ang="0">
                    <a:pos x="T4" y="T5"/>
                  </a:cxn>
                  <a:cxn ang="0">
                    <a:pos x="T6" y="T7"/>
                  </a:cxn>
                  <a:cxn ang="0">
                    <a:pos x="T8" y="T9"/>
                  </a:cxn>
                  <a:cxn ang="0">
                    <a:pos x="T10" y="T11"/>
                  </a:cxn>
                </a:cxnLst>
                <a:rect l="0" t="0" r="r" b="b"/>
                <a:pathLst>
                  <a:path w="27" h="28">
                    <a:moveTo>
                      <a:pt x="22" y="0"/>
                    </a:moveTo>
                    <a:lnTo>
                      <a:pt x="27" y="16"/>
                    </a:lnTo>
                    <a:lnTo>
                      <a:pt x="12" y="28"/>
                    </a:lnTo>
                    <a:lnTo>
                      <a:pt x="0" y="16"/>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96" name="Freeform 218"/>
              <p:cNvSpPr>
                <a:spLocks/>
              </p:cNvSpPr>
              <p:nvPr/>
            </p:nvSpPr>
            <p:spPr bwMode="auto">
              <a:xfrm>
                <a:off x="5946775" y="3232150"/>
                <a:ext cx="42863" cy="185738"/>
              </a:xfrm>
              <a:custGeom>
                <a:avLst/>
                <a:gdLst>
                  <a:gd name="T0" fmla="*/ 22 w 27"/>
                  <a:gd name="T1" fmla="*/ 0 h 117"/>
                  <a:gd name="T2" fmla="*/ 27 w 27"/>
                  <a:gd name="T3" fmla="*/ 105 h 117"/>
                  <a:gd name="T4" fmla="*/ 12 w 27"/>
                  <a:gd name="T5" fmla="*/ 117 h 117"/>
                  <a:gd name="T6" fmla="*/ 0 w 27"/>
                  <a:gd name="T7" fmla="*/ 105 h 117"/>
                  <a:gd name="T8" fmla="*/ 5 w 27"/>
                  <a:gd name="T9" fmla="*/ 0 h 117"/>
                  <a:gd name="T10" fmla="*/ 22 w 27"/>
                  <a:gd name="T11" fmla="*/ 0 h 117"/>
                </a:gdLst>
                <a:ahLst/>
                <a:cxnLst>
                  <a:cxn ang="0">
                    <a:pos x="T0" y="T1"/>
                  </a:cxn>
                  <a:cxn ang="0">
                    <a:pos x="T2" y="T3"/>
                  </a:cxn>
                  <a:cxn ang="0">
                    <a:pos x="T4" y="T5"/>
                  </a:cxn>
                  <a:cxn ang="0">
                    <a:pos x="T6" y="T7"/>
                  </a:cxn>
                  <a:cxn ang="0">
                    <a:pos x="T8" y="T9"/>
                  </a:cxn>
                  <a:cxn ang="0">
                    <a:pos x="T10" y="T11"/>
                  </a:cxn>
                </a:cxnLst>
                <a:rect l="0" t="0" r="r" b="b"/>
                <a:pathLst>
                  <a:path w="27" h="117">
                    <a:moveTo>
                      <a:pt x="22" y="0"/>
                    </a:moveTo>
                    <a:lnTo>
                      <a:pt x="27" y="105"/>
                    </a:lnTo>
                    <a:lnTo>
                      <a:pt x="12" y="117"/>
                    </a:lnTo>
                    <a:lnTo>
                      <a:pt x="0" y="105"/>
                    </a:lnTo>
                    <a:lnTo>
                      <a:pt x="5" y="0"/>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Oval 21"/>
          <p:cNvSpPr/>
          <p:nvPr/>
        </p:nvSpPr>
        <p:spPr>
          <a:xfrm>
            <a:off x="1673664" y="2194323"/>
            <a:ext cx="1932614" cy="1932614"/>
          </a:xfrm>
          <a:prstGeom prst="ellipse">
            <a:avLst/>
          </a:prstGeom>
          <a:solidFill>
            <a:srgbClr val="C00000"/>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rgbClr val="F16D63"/>
              </a:solidFill>
              <a:latin typeface="DIN-BoldItalic" pitchFamily="50" charset="0"/>
            </a:endParaRPr>
          </a:p>
        </p:txBody>
      </p:sp>
      <p:sp>
        <p:nvSpPr>
          <p:cNvPr id="98" name="椭圆 97"/>
          <p:cNvSpPr/>
          <p:nvPr/>
        </p:nvSpPr>
        <p:spPr>
          <a:xfrm>
            <a:off x="1831902" y="2352012"/>
            <a:ext cx="1616138" cy="1617237"/>
          </a:xfrm>
          <a:prstGeom prst="ellipse">
            <a:avLst/>
          </a:prstGeom>
          <a:blipFill dpi="0" rotWithShape="1">
            <a:blip r:embed="rId3" cstate="screen">
              <a:extLst>
                <a:ext uri="{BEBA8EAE-BF5A-486C-A8C5-ECC9F3942E4B}">
                  <a14:imgProps xmlns:a14="http://schemas.microsoft.com/office/drawing/2010/main">
                    <a14:imgLayer r:embed="rId4">
                      <a14:imgEffect>
                        <a14:artisticBlur/>
                      </a14:imgEffect>
                      <a14:imgEffect>
                        <a14:sharpenSoften amount="-100000"/>
                      </a14:imgEffect>
                      <a14:imgEffect>
                        <a14:brightnessContrast bright="17000"/>
                      </a14:imgEffect>
                    </a14:imgLayer>
                  </a14:imgProps>
                </a:ext>
                <a:ext uri="{28A0092B-C50C-407E-A947-70E740481C1C}">
                  <a14:useLocalDpi xmlns:a14="http://schemas.microsoft.com/office/drawing/2010/main"/>
                </a:ext>
              </a:extLst>
            </a:blip>
            <a:srcRect/>
            <a:stretch>
              <a:fillRect l="-1175" t="-4762" r="-169083" b="-116071"/>
            </a:stretch>
          </a:blipFill>
          <a:ln w="9525">
            <a:noFill/>
          </a:ln>
        </p:spPr>
        <p:style>
          <a:lnRef idx="2">
            <a:scrgbClr r="0" g="0" b="0"/>
          </a:lnRef>
          <a:fillRef idx="1">
            <a:scrgbClr r="0" g="0" b="0"/>
          </a:fillRef>
          <a:effectRef idx="0">
            <a:schemeClr val="accent5">
              <a:tint val="40000"/>
              <a:alpha val="90000"/>
              <a:hueOff val="0"/>
              <a:satOff val="0"/>
              <a:lumOff val="0"/>
              <a:alphaOff val="0"/>
            </a:schemeClr>
          </a:effectRef>
          <a:fontRef idx="minor">
            <a:schemeClr val="dk1">
              <a:hueOff val="0"/>
              <a:satOff val="0"/>
              <a:lumOff val="0"/>
              <a:alphaOff val="0"/>
            </a:schemeClr>
          </a:fontRef>
        </p:style>
      </p:sp>
      <p:sp>
        <p:nvSpPr>
          <p:cNvPr id="99" name="矩形 98"/>
          <p:cNvSpPr/>
          <p:nvPr/>
        </p:nvSpPr>
        <p:spPr>
          <a:xfrm>
            <a:off x="6210803" y="2483000"/>
            <a:ext cx="3312368"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团队协作</a:t>
            </a:r>
            <a:endParaRPr lang="zh-CN" altLang="en-US" sz="1600" dirty="0">
              <a:latin typeface="微软雅黑" panose="020B0503020204020204" pitchFamily="34" charset="-122"/>
              <a:ea typeface="微软雅黑" panose="020B0503020204020204" pitchFamily="34" charset="-122"/>
            </a:endParaRPr>
          </a:p>
        </p:txBody>
      </p:sp>
      <p:sp>
        <p:nvSpPr>
          <p:cNvPr id="100" name="矩形 99"/>
          <p:cNvSpPr/>
          <p:nvPr/>
        </p:nvSpPr>
        <p:spPr>
          <a:xfrm>
            <a:off x="6210803" y="2860904"/>
            <a:ext cx="2448272"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沟通交流</a:t>
            </a:r>
            <a:endParaRPr lang="zh-CN" altLang="en-US" sz="1600" dirty="0">
              <a:latin typeface="微软雅黑" panose="020B0503020204020204" pitchFamily="34" charset="-122"/>
              <a:ea typeface="微软雅黑" panose="020B0503020204020204" pitchFamily="34" charset="-122"/>
            </a:endParaRPr>
          </a:p>
        </p:txBody>
      </p:sp>
      <p:sp>
        <p:nvSpPr>
          <p:cNvPr id="101" name="矩形 100"/>
          <p:cNvSpPr/>
          <p:nvPr/>
        </p:nvSpPr>
        <p:spPr>
          <a:xfrm>
            <a:off x="6210803" y="3256984"/>
            <a:ext cx="3888432" cy="3240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业务知识</a:t>
            </a:r>
            <a:endParaRPr lang="zh-CN" altLang="en-US" sz="1600" dirty="0">
              <a:latin typeface="微软雅黑" panose="020B0503020204020204" pitchFamily="34" charset="-122"/>
              <a:ea typeface="微软雅黑" panose="020B0503020204020204" pitchFamily="34" charset="-122"/>
            </a:endParaRPr>
          </a:p>
        </p:txBody>
      </p:sp>
      <p:sp>
        <p:nvSpPr>
          <p:cNvPr id="102" name="矩形 101"/>
          <p:cNvSpPr/>
          <p:nvPr/>
        </p:nvSpPr>
        <p:spPr>
          <a:xfrm>
            <a:off x="6210803" y="3652992"/>
            <a:ext cx="2160240" cy="324000"/>
          </a:xfrm>
          <a:prstGeom prst="rect">
            <a:avLst/>
          </a:prstGeom>
          <a:solidFill>
            <a:srgbClr val="E62A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情绪管理</a:t>
            </a:r>
          </a:p>
        </p:txBody>
      </p:sp>
      <p:sp>
        <p:nvSpPr>
          <p:cNvPr id="103" name="文本框 5"/>
          <p:cNvSpPr txBox="1"/>
          <p:nvPr/>
        </p:nvSpPr>
        <p:spPr>
          <a:xfrm>
            <a:off x="6210803" y="2060848"/>
            <a:ext cx="1224136"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技能</a:t>
            </a:r>
            <a:r>
              <a:rPr lang="zh-CN" altLang="en-US" b="1" dirty="0" smtClean="0">
                <a:solidFill>
                  <a:schemeClr val="bg1"/>
                </a:solidFill>
                <a:latin typeface="微软雅黑" panose="020B0503020204020204" pitchFamily="34" charset="-122"/>
                <a:ea typeface="微软雅黑" panose="020B0503020204020204" pitchFamily="34" charset="-122"/>
              </a:rPr>
              <a:t>：</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04" name="文本框 9"/>
          <p:cNvSpPr txBox="1"/>
          <p:nvPr/>
        </p:nvSpPr>
        <p:spPr>
          <a:xfrm>
            <a:off x="10212451" y="251182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5" name="文本框 40"/>
          <p:cNvSpPr txBox="1"/>
          <p:nvPr/>
        </p:nvSpPr>
        <p:spPr>
          <a:xfrm>
            <a:off x="10207247" y="3280484"/>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95%</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6" name="文本框 41"/>
          <p:cNvSpPr txBox="1"/>
          <p:nvPr/>
        </p:nvSpPr>
        <p:spPr>
          <a:xfrm>
            <a:off x="10207247" y="3676492"/>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50%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7" name="文本框 42"/>
          <p:cNvSpPr txBox="1"/>
          <p:nvPr/>
        </p:nvSpPr>
        <p:spPr>
          <a:xfrm>
            <a:off x="10210052" y="2907905"/>
            <a:ext cx="648072" cy="307777"/>
          </a:xfrm>
          <a:prstGeom prst="rect">
            <a:avLst/>
          </a:prstGeom>
          <a:noFill/>
        </p:spPr>
        <p:txBody>
          <a:bodyPr wrap="square" rtlCol="0">
            <a:spAutoFit/>
          </a:bodyPr>
          <a:lstStyle/>
          <a:p>
            <a:pPr algn="ctr"/>
            <a:r>
              <a:rPr lang="en-US" altLang="zh-CN" sz="1400" b="1" dirty="0" smtClean="0">
                <a:solidFill>
                  <a:schemeClr val="bg1">
                    <a:lumMod val="50000"/>
                  </a:schemeClr>
                </a:solidFill>
                <a:latin typeface="微软雅黑" panose="020B0503020204020204" pitchFamily="34" charset="-122"/>
                <a:ea typeface="微软雅黑" panose="020B0503020204020204" pitchFamily="34" charset="-122"/>
              </a:rPr>
              <a:t>70%</a:t>
            </a:r>
            <a:endParaRPr lang="zh-CN" altLang="en-US" sz="1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8" name="文本框 11"/>
          <p:cNvSpPr txBox="1"/>
          <p:nvPr/>
        </p:nvSpPr>
        <p:spPr>
          <a:xfrm>
            <a:off x="7013975" y="3163333"/>
            <a:ext cx="906077" cy="369332"/>
          </a:xfrm>
          <a:prstGeom prst="rect">
            <a:avLst/>
          </a:prstGeom>
          <a:noFill/>
        </p:spPr>
        <p:txBody>
          <a:bodyPr wrap="square" rtlCol="0">
            <a:spAutoFit/>
          </a:bodyPr>
          <a:lstStyle/>
          <a:p>
            <a:endParaRPr lang="zh-CN" altLang="en-US" dirty="0">
              <a:latin typeface="微软雅黑" panose="020B0503020204020204" pitchFamily="34" charset="-122"/>
              <a:ea typeface="微软雅黑" panose="020B0503020204020204" pitchFamily="34" charset="-122"/>
            </a:endParaRPr>
          </a:p>
        </p:txBody>
      </p:sp>
      <p:grpSp>
        <p:nvGrpSpPr>
          <p:cNvPr id="109" name="组合 108"/>
          <p:cNvGrpSpPr/>
          <p:nvPr/>
        </p:nvGrpSpPr>
        <p:grpSpPr>
          <a:xfrm>
            <a:off x="3937347" y="2297667"/>
            <a:ext cx="2104592" cy="1635893"/>
            <a:chOff x="4080015" y="2124888"/>
            <a:chExt cx="2104592" cy="1635893"/>
          </a:xfrm>
        </p:grpSpPr>
        <p:sp>
          <p:nvSpPr>
            <p:cNvPr id="110" name="文本框 10"/>
            <p:cNvSpPr txBox="1"/>
            <p:nvPr/>
          </p:nvSpPr>
          <p:spPr>
            <a:xfrm>
              <a:off x="4080015" y="2124888"/>
              <a:ext cx="1729539" cy="400110"/>
            </a:xfrm>
            <a:prstGeom prst="rect">
              <a:avLst/>
            </a:prstGeom>
            <a:noFill/>
          </p:spPr>
          <p:txBody>
            <a:bodyPr wrap="square" rtlCol="0">
              <a:spAutoFit/>
            </a:bodyPr>
            <a:lstStyle/>
            <a:p>
              <a:r>
                <a:rPr lang="zh-CN" altLang="en-US" sz="2000" b="1" dirty="0" smtClean="0">
                  <a:solidFill>
                    <a:schemeClr val="bg1">
                      <a:lumMod val="50000"/>
                    </a:schemeClr>
                  </a:solidFill>
                  <a:latin typeface="微软雅黑" panose="020B0503020204020204" pitchFamily="34" charset="-122"/>
                  <a:ea typeface="微软雅黑" panose="020B0503020204020204" pitchFamily="34" charset="-122"/>
                </a:rPr>
                <a:t>人物介绍：</a:t>
              </a:r>
              <a:endParaRPr lang="zh-CN" altLang="en-US" sz="20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1" name="Rectangle 1"/>
            <p:cNvSpPr>
              <a:spLocks noChangeArrowheads="1"/>
            </p:cNvSpPr>
            <p:nvPr/>
          </p:nvSpPr>
          <p:spPr bwMode="auto">
            <a:xfrm>
              <a:off x="4138622" y="2575865"/>
              <a:ext cx="2045985" cy="1184916"/>
            </a:xfrm>
            <a:prstGeom prst="rect">
              <a:avLst/>
            </a:prstGeom>
            <a:noFill/>
            <a:ln>
              <a:noFill/>
            </a:ln>
            <a:effectLst/>
          </p:spPr>
          <p:txBody>
            <a:bodyPr vert="horz" wrap="square" lIns="0" tIns="0" rIns="0" bIns="76176"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sz="1600" dirty="0">
                  <a:solidFill>
                    <a:schemeClr val="bg1">
                      <a:lumMod val="50000"/>
                    </a:schemeClr>
                  </a:solidFill>
                  <a:latin typeface="微软雅黑" panose="020B0503020204020204" pitchFamily="34" charset="-122"/>
                  <a:ea typeface="微软雅黑" panose="020B0503020204020204" pitchFamily="34" charset="-122"/>
                </a:rPr>
                <a:t>上海复旦大学哲学系毕业，之后取得香港浸会大学传播硕士学位。 </a:t>
              </a:r>
            </a:p>
          </p:txBody>
        </p:sp>
      </p:grpSp>
      <p:grpSp>
        <p:nvGrpSpPr>
          <p:cNvPr id="112" name="组合 111"/>
          <p:cNvGrpSpPr/>
          <p:nvPr/>
        </p:nvGrpSpPr>
        <p:grpSpPr>
          <a:xfrm>
            <a:off x="1703512" y="4522475"/>
            <a:ext cx="3369860" cy="922749"/>
            <a:chOff x="1703512" y="4666491"/>
            <a:chExt cx="3369860" cy="922749"/>
          </a:xfrm>
        </p:grpSpPr>
        <p:sp>
          <p:nvSpPr>
            <p:cNvPr id="113" name="文本框 18"/>
            <p:cNvSpPr txBox="1"/>
            <p:nvPr/>
          </p:nvSpPr>
          <p:spPr>
            <a:xfrm>
              <a:off x="1703512" y="4666491"/>
              <a:ext cx="2088232" cy="769441"/>
            </a:xfrm>
            <a:prstGeom prst="rect">
              <a:avLst/>
            </a:prstGeom>
            <a:noFill/>
          </p:spPr>
          <p:txBody>
            <a:bodyPr wrap="square" rtlCol="0">
              <a:spAutoFit/>
            </a:bodyPr>
            <a:lstStyle/>
            <a:p>
              <a:r>
                <a:rPr lang="en-US" altLang="zh-CN" sz="4400" dirty="0" smtClean="0">
                  <a:solidFill>
                    <a:schemeClr val="bg1">
                      <a:lumMod val="50000"/>
                    </a:schemeClr>
                  </a:solidFill>
                  <a:latin typeface="微软雅黑" panose="020B0503020204020204" pitchFamily="34" charset="-122"/>
                  <a:ea typeface="微软雅黑" panose="020B0503020204020204" pitchFamily="34" charset="-122"/>
                </a:rPr>
                <a:t>DAIEN</a:t>
              </a:r>
            </a:p>
          </p:txBody>
        </p:sp>
        <p:cxnSp>
          <p:nvCxnSpPr>
            <p:cNvPr id="114" name="直接连接符 113"/>
            <p:cNvCxnSpPr/>
            <p:nvPr/>
          </p:nvCxnSpPr>
          <p:spPr>
            <a:xfrm flipV="1">
              <a:off x="3275469" y="5051211"/>
              <a:ext cx="444027" cy="515381"/>
            </a:xfrm>
            <a:prstGeom prst="line">
              <a:avLst/>
            </a:prstGeom>
            <a:ln>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15" name="矩形 114"/>
            <p:cNvSpPr/>
            <p:nvPr/>
          </p:nvSpPr>
          <p:spPr>
            <a:xfrm>
              <a:off x="3503712" y="5219908"/>
              <a:ext cx="1569660" cy="369332"/>
            </a:xfrm>
            <a:prstGeom prst="rect">
              <a:avLst/>
            </a:prstGeom>
          </p:spPr>
          <p:txBody>
            <a:bodyPr wrap="none">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人力资源</a:t>
              </a:r>
              <a:r>
                <a:rPr lang="zh-CN" altLang="en-US" dirty="0" smtClean="0">
                  <a:solidFill>
                    <a:schemeClr val="bg1">
                      <a:lumMod val="50000"/>
                    </a:schemeClr>
                  </a:solidFill>
                  <a:latin typeface="微软雅黑" panose="020B0503020204020204" pitchFamily="34" charset="-122"/>
                  <a:ea typeface="微软雅黑" panose="020B0503020204020204" pitchFamily="34" charset="-122"/>
                </a:rPr>
                <a:t>经理</a:t>
              </a:r>
              <a:endParaRPr lang="zh-CN" altLang="en-US"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6" name="组合 115"/>
          <p:cNvGrpSpPr/>
          <p:nvPr/>
        </p:nvGrpSpPr>
        <p:grpSpPr>
          <a:xfrm>
            <a:off x="5073372" y="4580110"/>
            <a:ext cx="5992767" cy="842466"/>
            <a:chOff x="5073372" y="4724126"/>
            <a:chExt cx="5992767" cy="842466"/>
          </a:xfrm>
        </p:grpSpPr>
        <p:cxnSp>
          <p:nvCxnSpPr>
            <p:cNvPr id="117" name="直接连接符 116"/>
            <p:cNvCxnSpPr/>
            <p:nvPr/>
          </p:nvCxnSpPr>
          <p:spPr>
            <a:xfrm>
              <a:off x="5073372" y="5566592"/>
              <a:ext cx="5056663"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18" name="文本框 49"/>
            <p:cNvSpPr txBox="1"/>
            <p:nvPr/>
          </p:nvSpPr>
          <p:spPr>
            <a:xfrm>
              <a:off x="8509855" y="4724126"/>
              <a:ext cx="2556284" cy="584775"/>
            </a:xfrm>
            <a:prstGeom prst="rect">
              <a:avLst/>
            </a:prstGeom>
            <a:noFill/>
          </p:spPr>
          <p:txBody>
            <a:bodyPr wrap="square" rtlCol="0">
              <a:spAutoFit/>
            </a:bodyPr>
            <a:lstStyle/>
            <a:p>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rPr>
                <a:t>工作岗位说明及日常工作内容阐述。</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pic>
          <p:nvPicPr>
            <p:cNvPr id="119" name="图片 118"/>
            <p:cNvPicPr>
              <a:picLocks noChangeAspect="1"/>
            </p:cNvPicPr>
            <p:nvPr/>
          </p:nvPicPr>
          <p:blipFill rotWithShape="1">
            <a:blip r:embed="rId5" cstate="print">
              <a:extLst>
                <a:ext uri="{BEBA8EAE-BF5A-486C-A8C5-ECC9F3942E4B}">
                  <a14:imgProps xmlns:a14="http://schemas.microsoft.com/office/drawing/2010/main">
                    <a14:imgLayer r:embed="rId6">
                      <a14:imgEffect>
                        <a14:backgroundRemoval t="10000" b="90000" l="10000" r="90000">
                          <a14:foregroundMark x1="35742" y1="45898" x2="35742" y2="45898"/>
                          <a14:backgroundMark x1="34570" y1="53906" x2="34570" y2="53906"/>
                        </a14:backgroundRemoval>
                      </a14:imgEffect>
                    </a14:imgLayer>
                  </a14:imgProps>
                </a:ext>
                <a:ext uri="{28A0092B-C50C-407E-A947-70E740481C1C}">
                  <a14:useLocalDpi xmlns:a14="http://schemas.microsoft.com/office/drawing/2010/main" val="0"/>
                </a:ext>
              </a:extLst>
            </a:blip>
            <a:srcRect/>
            <a:stretch/>
          </p:blipFill>
          <p:spPr>
            <a:xfrm>
              <a:off x="7878872" y="4762457"/>
              <a:ext cx="504000" cy="504000"/>
            </a:xfrm>
            <a:prstGeom prst="ellipse">
              <a:avLst/>
            </a:prstGeom>
            <a:solidFill>
              <a:srgbClr val="C00000"/>
            </a:solidFill>
          </p:spPr>
        </p:pic>
      </p:grpSp>
    </p:spTree>
    <p:extLst>
      <p:ext uri="{BB962C8B-B14F-4D97-AF65-F5344CB8AC3E}">
        <p14:creationId xmlns:p14="http://schemas.microsoft.com/office/powerpoint/2010/main" val="11756258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97"/>
                                        </p:tgtEl>
                                        <p:attrNameLst>
                                          <p:attrName>style.visibility</p:attrName>
                                        </p:attrNameLst>
                                      </p:cBhvr>
                                      <p:to>
                                        <p:strVal val="visible"/>
                                      </p:to>
                                    </p:set>
                                    <p:anim calcmode="lin" valueType="num">
                                      <p:cBhvr>
                                        <p:cTn id="12" dur="500" fill="hold"/>
                                        <p:tgtEl>
                                          <p:spTgt spid="97"/>
                                        </p:tgtEl>
                                        <p:attrNameLst>
                                          <p:attrName>ppt_w</p:attrName>
                                        </p:attrNameLst>
                                      </p:cBhvr>
                                      <p:tavLst>
                                        <p:tav tm="0">
                                          <p:val>
                                            <p:fltVal val="0"/>
                                          </p:val>
                                        </p:tav>
                                        <p:tav tm="100000">
                                          <p:val>
                                            <p:strVal val="#ppt_w"/>
                                          </p:val>
                                        </p:tav>
                                      </p:tavLst>
                                    </p:anim>
                                    <p:anim calcmode="lin" valueType="num">
                                      <p:cBhvr>
                                        <p:cTn id="13" dur="500" fill="hold"/>
                                        <p:tgtEl>
                                          <p:spTgt spid="97"/>
                                        </p:tgtEl>
                                        <p:attrNameLst>
                                          <p:attrName>ppt_h</p:attrName>
                                        </p:attrNameLst>
                                      </p:cBhvr>
                                      <p:tavLst>
                                        <p:tav tm="0">
                                          <p:val>
                                            <p:fltVal val="0"/>
                                          </p:val>
                                        </p:tav>
                                        <p:tav tm="100000">
                                          <p:val>
                                            <p:strVal val="#ppt_h"/>
                                          </p:val>
                                        </p:tav>
                                      </p:tavLst>
                                    </p:anim>
                                    <p:animEffect transition="in" filter="fade">
                                      <p:cBhvr>
                                        <p:cTn id="14" dur="500"/>
                                        <p:tgtEl>
                                          <p:spTgt spid="97"/>
                                        </p:tgtEl>
                                      </p:cBhvr>
                                    </p:animEffect>
                                  </p:childTnLst>
                                </p:cTn>
                              </p:par>
                              <p:par>
                                <p:cTn id="15" presetID="53" presetClass="entr" presetSubtype="16" fill="hold" nodeType="withEffect">
                                  <p:stCondLst>
                                    <p:cond delay="50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53" presetClass="entr" presetSubtype="16" fill="hold" nodeType="withEffect">
                                  <p:stCondLst>
                                    <p:cond delay="1000"/>
                                  </p:stCondLst>
                                  <p:childTnLst>
                                    <p:set>
                                      <p:cBhvr>
                                        <p:cTn id="21" dur="1" fill="hold">
                                          <p:stCondLst>
                                            <p:cond delay="0"/>
                                          </p:stCondLst>
                                        </p:cTn>
                                        <p:tgtEl>
                                          <p:spTgt spid="109"/>
                                        </p:tgtEl>
                                        <p:attrNameLst>
                                          <p:attrName>style.visibility</p:attrName>
                                        </p:attrNameLst>
                                      </p:cBhvr>
                                      <p:to>
                                        <p:strVal val="visible"/>
                                      </p:to>
                                    </p:set>
                                    <p:anim calcmode="lin" valueType="num">
                                      <p:cBhvr>
                                        <p:cTn id="22" dur="500" fill="hold"/>
                                        <p:tgtEl>
                                          <p:spTgt spid="109"/>
                                        </p:tgtEl>
                                        <p:attrNameLst>
                                          <p:attrName>ppt_w</p:attrName>
                                        </p:attrNameLst>
                                      </p:cBhvr>
                                      <p:tavLst>
                                        <p:tav tm="0">
                                          <p:val>
                                            <p:fltVal val="0"/>
                                          </p:val>
                                        </p:tav>
                                        <p:tav tm="100000">
                                          <p:val>
                                            <p:strVal val="#ppt_w"/>
                                          </p:val>
                                        </p:tav>
                                      </p:tavLst>
                                    </p:anim>
                                    <p:anim calcmode="lin" valueType="num">
                                      <p:cBhvr>
                                        <p:cTn id="23" dur="500" fill="hold"/>
                                        <p:tgtEl>
                                          <p:spTgt spid="109"/>
                                        </p:tgtEl>
                                        <p:attrNameLst>
                                          <p:attrName>ppt_h</p:attrName>
                                        </p:attrNameLst>
                                      </p:cBhvr>
                                      <p:tavLst>
                                        <p:tav tm="0">
                                          <p:val>
                                            <p:fltVal val="0"/>
                                          </p:val>
                                        </p:tav>
                                        <p:tav tm="100000">
                                          <p:val>
                                            <p:strVal val="#ppt_h"/>
                                          </p:val>
                                        </p:tav>
                                      </p:tavLst>
                                    </p:anim>
                                    <p:animEffect transition="in" filter="fade">
                                      <p:cBhvr>
                                        <p:cTn id="24" dur="500"/>
                                        <p:tgtEl>
                                          <p:spTgt spid="109"/>
                                        </p:tgtEl>
                                      </p:cBhvr>
                                    </p:animEffect>
                                  </p:childTnLst>
                                </p:cTn>
                              </p:par>
                              <p:par>
                                <p:cTn id="25" presetID="53" presetClass="entr" presetSubtype="16" fill="hold" grpId="0" nodeType="withEffect">
                                  <p:stCondLst>
                                    <p:cond delay="1500"/>
                                  </p:stCondLst>
                                  <p:childTnLst>
                                    <p:set>
                                      <p:cBhvr>
                                        <p:cTn id="26" dur="1" fill="hold">
                                          <p:stCondLst>
                                            <p:cond delay="0"/>
                                          </p:stCondLst>
                                        </p:cTn>
                                        <p:tgtEl>
                                          <p:spTgt spid="99"/>
                                        </p:tgtEl>
                                        <p:attrNameLst>
                                          <p:attrName>style.visibility</p:attrName>
                                        </p:attrNameLst>
                                      </p:cBhvr>
                                      <p:to>
                                        <p:strVal val="visible"/>
                                      </p:to>
                                    </p:set>
                                    <p:anim calcmode="lin" valueType="num">
                                      <p:cBhvr>
                                        <p:cTn id="27" dur="500" fill="hold"/>
                                        <p:tgtEl>
                                          <p:spTgt spid="99"/>
                                        </p:tgtEl>
                                        <p:attrNameLst>
                                          <p:attrName>ppt_w</p:attrName>
                                        </p:attrNameLst>
                                      </p:cBhvr>
                                      <p:tavLst>
                                        <p:tav tm="0">
                                          <p:val>
                                            <p:fltVal val="0"/>
                                          </p:val>
                                        </p:tav>
                                        <p:tav tm="100000">
                                          <p:val>
                                            <p:strVal val="#ppt_w"/>
                                          </p:val>
                                        </p:tav>
                                      </p:tavLst>
                                    </p:anim>
                                    <p:anim calcmode="lin" valueType="num">
                                      <p:cBhvr>
                                        <p:cTn id="28" dur="500" fill="hold"/>
                                        <p:tgtEl>
                                          <p:spTgt spid="99"/>
                                        </p:tgtEl>
                                        <p:attrNameLst>
                                          <p:attrName>ppt_h</p:attrName>
                                        </p:attrNameLst>
                                      </p:cBhvr>
                                      <p:tavLst>
                                        <p:tav tm="0">
                                          <p:val>
                                            <p:fltVal val="0"/>
                                          </p:val>
                                        </p:tav>
                                        <p:tav tm="100000">
                                          <p:val>
                                            <p:strVal val="#ppt_h"/>
                                          </p:val>
                                        </p:tav>
                                      </p:tavLst>
                                    </p:anim>
                                    <p:animEffect transition="in" filter="fade">
                                      <p:cBhvr>
                                        <p:cTn id="29" dur="500"/>
                                        <p:tgtEl>
                                          <p:spTgt spid="99"/>
                                        </p:tgtEl>
                                      </p:cBhvr>
                                    </p:animEffect>
                                  </p:childTnLst>
                                </p:cTn>
                              </p:par>
                              <p:par>
                                <p:cTn id="30" presetID="53" presetClass="entr" presetSubtype="16" fill="hold" grpId="0" nodeType="withEffect">
                                  <p:stCondLst>
                                    <p:cond delay="1500"/>
                                  </p:stCondLst>
                                  <p:childTnLst>
                                    <p:set>
                                      <p:cBhvr>
                                        <p:cTn id="31" dur="1" fill="hold">
                                          <p:stCondLst>
                                            <p:cond delay="0"/>
                                          </p:stCondLst>
                                        </p:cTn>
                                        <p:tgtEl>
                                          <p:spTgt spid="100"/>
                                        </p:tgtEl>
                                        <p:attrNameLst>
                                          <p:attrName>style.visibility</p:attrName>
                                        </p:attrNameLst>
                                      </p:cBhvr>
                                      <p:to>
                                        <p:strVal val="visible"/>
                                      </p:to>
                                    </p:set>
                                    <p:anim calcmode="lin" valueType="num">
                                      <p:cBhvr>
                                        <p:cTn id="32" dur="500" fill="hold"/>
                                        <p:tgtEl>
                                          <p:spTgt spid="100"/>
                                        </p:tgtEl>
                                        <p:attrNameLst>
                                          <p:attrName>ppt_w</p:attrName>
                                        </p:attrNameLst>
                                      </p:cBhvr>
                                      <p:tavLst>
                                        <p:tav tm="0">
                                          <p:val>
                                            <p:fltVal val="0"/>
                                          </p:val>
                                        </p:tav>
                                        <p:tav tm="100000">
                                          <p:val>
                                            <p:strVal val="#ppt_w"/>
                                          </p:val>
                                        </p:tav>
                                      </p:tavLst>
                                    </p:anim>
                                    <p:anim calcmode="lin" valueType="num">
                                      <p:cBhvr>
                                        <p:cTn id="33" dur="500" fill="hold"/>
                                        <p:tgtEl>
                                          <p:spTgt spid="100"/>
                                        </p:tgtEl>
                                        <p:attrNameLst>
                                          <p:attrName>ppt_h</p:attrName>
                                        </p:attrNameLst>
                                      </p:cBhvr>
                                      <p:tavLst>
                                        <p:tav tm="0">
                                          <p:val>
                                            <p:fltVal val="0"/>
                                          </p:val>
                                        </p:tav>
                                        <p:tav tm="100000">
                                          <p:val>
                                            <p:strVal val="#ppt_h"/>
                                          </p:val>
                                        </p:tav>
                                      </p:tavLst>
                                    </p:anim>
                                    <p:animEffect transition="in" filter="fade">
                                      <p:cBhvr>
                                        <p:cTn id="34" dur="500"/>
                                        <p:tgtEl>
                                          <p:spTgt spid="10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01"/>
                                        </p:tgtEl>
                                        <p:attrNameLst>
                                          <p:attrName>style.visibility</p:attrName>
                                        </p:attrNameLst>
                                      </p:cBhvr>
                                      <p:to>
                                        <p:strVal val="visible"/>
                                      </p:to>
                                    </p:set>
                                    <p:anim calcmode="lin" valueType="num">
                                      <p:cBhvr>
                                        <p:cTn id="37" dur="500" fill="hold"/>
                                        <p:tgtEl>
                                          <p:spTgt spid="101"/>
                                        </p:tgtEl>
                                        <p:attrNameLst>
                                          <p:attrName>ppt_w</p:attrName>
                                        </p:attrNameLst>
                                      </p:cBhvr>
                                      <p:tavLst>
                                        <p:tav tm="0">
                                          <p:val>
                                            <p:fltVal val="0"/>
                                          </p:val>
                                        </p:tav>
                                        <p:tav tm="100000">
                                          <p:val>
                                            <p:strVal val="#ppt_w"/>
                                          </p:val>
                                        </p:tav>
                                      </p:tavLst>
                                    </p:anim>
                                    <p:anim calcmode="lin" valueType="num">
                                      <p:cBhvr>
                                        <p:cTn id="38" dur="500" fill="hold"/>
                                        <p:tgtEl>
                                          <p:spTgt spid="101"/>
                                        </p:tgtEl>
                                        <p:attrNameLst>
                                          <p:attrName>ppt_h</p:attrName>
                                        </p:attrNameLst>
                                      </p:cBhvr>
                                      <p:tavLst>
                                        <p:tav tm="0">
                                          <p:val>
                                            <p:fltVal val="0"/>
                                          </p:val>
                                        </p:tav>
                                        <p:tav tm="100000">
                                          <p:val>
                                            <p:strVal val="#ppt_h"/>
                                          </p:val>
                                        </p:tav>
                                      </p:tavLst>
                                    </p:anim>
                                    <p:animEffect transition="in" filter="fade">
                                      <p:cBhvr>
                                        <p:cTn id="39" dur="500"/>
                                        <p:tgtEl>
                                          <p:spTgt spid="101"/>
                                        </p:tgtEl>
                                      </p:cBhvr>
                                    </p:animEffect>
                                  </p:childTnLst>
                                </p:cTn>
                              </p:par>
                              <p:par>
                                <p:cTn id="40" presetID="53" presetClass="entr" presetSubtype="16" fill="hold" grpId="0" nodeType="withEffect">
                                  <p:stCondLst>
                                    <p:cond delay="150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500" fill="hold"/>
                                        <p:tgtEl>
                                          <p:spTgt spid="102"/>
                                        </p:tgtEl>
                                        <p:attrNameLst>
                                          <p:attrName>ppt_w</p:attrName>
                                        </p:attrNameLst>
                                      </p:cBhvr>
                                      <p:tavLst>
                                        <p:tav tm="0">
                                          <p:val>
                                            <p:fltVal val="0"/>
                                          </p:val>
                                        </p:tav>
                                        <p:tav tm="100000">
                                          <p:val>
                                            <p:strVal val="#ppt_w"/>
                                          </p:val>
                                        </p:tav>
                                      </p:tavLst>
                                    </p:anim>
                                    <p:anim calcmode="lin" valueType="num">
                                      <p:cBhvr>
                                        <p:cTn id="43" dur="500" fill="hold"/>
                                        <p:tgtEl>
                                          <p:spTgt spid="102"/>
                                        </p:tgtEl>
                                        <p:attrNameLst>
                                          <p:attrName>ppt_h</p:attrName>
                                        </p:attrNameLst>
                                      </p:cBhvr>
                                      <p:tavLst>
                                        <p:tav tm="0">
                                          <p:val>
                                            <p:fltVal val="0"/>
                                          </p:val>
                                        </p:tav>
                                        <p:tav tm="100000">
                                          <p:val>
                                            <p:strVal val="#ppt_h"/>
                                          </p:val>
                                        </p:tav>
                                      </p:tavLst>
                                    </p:anim>
                                    <p:animEffect transition="in" filter="fade">
                                      <p:cBhvr>
                                        <p:cTn id="44" dur="500"/>
                                        <p:tgtEl>
                                          <p:spTgt spid="102"/>
                                        </p:tgtEl>
                                      </p:cBhvr>
                                    </p:animEffect>
                                  </p:childTnLst>
                                </p:cTn>
                              </p:par>
                              <p:par>
                                <p:cTn id="45" presetID="53" presetClass="entr" presetSubtype="16" fill="hold" grpId="0" nodeType="withEffect">
                                  <p:stCondLst>
                                    <p:cond delay="1500"/>
                                  </p:stCondLst>
                                  <p:childTnLst>
                                    <p:set>
                                      <p:cBhvr>
                                        <p:cTn id="46" dur="1" fill="hold">
                                          <p:stCondLst>
                                            <p:cond delay="0"/>
                                          </p:stCondLst>
                                        </p:cTn>
                                        <p:tgtEl>
                                          <p:spTgt spid="103"/>
                                        </p:tgtEl>
                                        <p:attrNameLst>
                                          <p:attrName>style.visibility</p:attrName>
                                        </p:attrNameLst>
                                      </p:cBhvr>
                                      <p:to>
                                        <p:strVal val="visible"/>
                                      </p:to>
                                    </p:set>
                                    <p:anim calcmode="lin" valueType="num">
                                      <p:cBhvr>
                                        <p:cTn id="47" dur="500" fill="hold"/>
                                        <p:tgtEl>
                                          <p:spTgt spid="103"/>
                                        </p:tgtEl>
                                        <p:attrNameLst>
                                          <p:attrName>ppt_w</p:attrName>
                                        </p:attrNameLst>
                                      </p:cBhvr>
                                      <p:tavLst>
                                        <p:tav tm="0">
                                          <p:val>
                                            <p:fltVal val="0"/>
                                          </p:val>
                                        </p:tav>
                                        <p:tav tm="100000">
                                          <p:val>
                                            <p:strVal val="#ppt_w"/>
                                          </p:val>
                                        </p:tav>
                                      </p:tavLst>
                                    </p:anim>
                                    <p:anim calcmode="lin" valueType="num">
                                      <p:cBhvr>
                                        <p:cTn id="48" dur="500" fill="hold"/>
                                        <p:tgtEl>
                                          <p:spTgt spid="103"/>
                                        </p:tgtEl>
                                        <p:attrNameLst>
                                          <p:attrName>ppt_h</p:attrName>
                                        </p:attrNameLst>
                                      </p:cBhvr>
                                      <p:tavLst>
                                        <p:tav tm="0">
                                          <p:val>
                                            <p:fltVal val="0"/>
                                          </p:val>
                                        </p:tav>
                                        <p:tav tm="100000">
                                          <p:val>
                                            <p:strVal val="#ppt_h"/>
                                          </p:val>
                                        </p:tav>
                                      </p:tavLst>
                                    </p:anim>
                                    <p:animEffect transition="in" filter="fade">
                                      <p:cBhvr>
                                        <p:cTn id="49" dur="500"/>
                                        <p:tgtEl>
                                          <p:spTgt spid="103"/>
                                        </p:tgtEl>
                                      </p:cBhvr>
                                    </p:animEffect>
                                  </p:childTnLst>
                                </p:cTn>
                              </p:par>
                              <p:par>
                                <p:cTn id="50" presetID="53" presetClass="entr" presetSubtype="16" fill="hold" grpId="0" nodeType="withEffect">
                                  <p:stCondLst>
                                    <p:cond delay="15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Effect transition="in" filter="fade">
                                      <p:cBhvr>
                                        <p:cTn id="54" dur="500"/>
                                        <p:tgtEl>
                                          <p:spTgt spid="104"/>
                                        </p:tgtEl>
                                      </p:cBhvr>
                                    </p:animEffect>
                                  </p:childTnLst>
                                </p:cTn>
                              </p:par>
                              <p:par>
                                <p:cTn id="55" presetID="53" presetClass="entr" presetSubtype="16" fill="hold" grpId="0" nodeType="withEffect">
                                  <p:stCondLst>
                                    <p:cond delay="1500"/>
                                  </p:stCondLst>
                                  <p:childTnLst>
                                    <p:set>
                                      <p:cBhvr>
                                        <p:cTn id="56" dur="1" fill="hold">
                                          <p:stCondLst>
                                            <p:cond delay="0"/>
                                          </p:stCondLst>
                                        </p:cTn>
                                        <p:tgtEl>
                                          <p:spTgt spid="105"/>
                                        </p:tgtEl>
                                        <p:attrNameLst>
                                          <p:attrName>style.visibility</p:attrName>
                                        </p:attrNameLst>
                                      </p:cBhvr>
                                      <p:to>
                                        <p:strVal val="visible"/>
                                      </p:to>
                                    </p:set>
                                    <p:anim calcmode="lin" valueType="num">
                                      <p:cBhvr>
                                        <p:cTn id="57" dur="500" fill="hold"/>
                                        <p:tgtEl>
                                          <p:spTgt spid="105"/>
                                        </p:tgtEl>
                                        <p:attrNameLst>
                                          <p:attrName>ppt_w</p:attrName>
                                        </p:attrNameLst>
                                      </p:cBhvr>
                                      <p:tavLst>
                                        <p:tav tm="0">
                                          <p:val>
                                            <p:fltVal val="0"/>
                                          </p:val>
                                        </p:tav>
                                        <p:tav tm="100000">
                                          <p:val>
                                            <p:strVal val="#ppt_w"/>
                                          </p:val>
                                        </p:tav>
                                      </p:tavLst>
                                    </p:anim>
                                    <p:anim calcmode="lin" valueType="num">
                                      <p:cBhvr>
                                        <p:cTn id="58" dur="500" fill="hold"/>
                                        <p:tgtEl>
                                          <p:spTgt spid="105"/>
                                        </p:tgtEl>
                                        <p:attrNameLst>
                                          <p:attrName>ppt_h</p:attrName>
                                        </p:attrNameLst>
                                      </p:cBhvr>
                                      <p:tavLst>
                                        <p:tav tm="0">
                                          <p:val>
                                            <p:fltVal val="0"/>
                                          </p:val>
                                        </p:tav>
                                        <p:tav tm="100000">
                                          <p:val>
                                            <p:strVal val="#ppt_h"/>
                                          </p:val>
                                        </p:tav>
                                      </p:tavLst>
                                    </p:anim>
                                    <p:animEffect transition="in" filter="fade">
                                      <p:cBhvr>
                                        <p:cTn id="59" dur="500"/>
                                        <p:tgtEl>
                                          <p:spTgt spid="105"/>
                                        </p:tgtEl>
                                      </p:cBhvr>
                                    </p:animEffect>
                                  </p:childTnLst>
                                </p:cTn>
                              </p:par>
                              <p:par>
                                <p:cTn id="60" presetID="53" presetClass="entr" presetSubtype="16" fill="hold" grpId="0" nodeType="withEffect">
                                  <p:stCondLst>
                                    <p:cond delay="1500"/>
                                  </p:stCondLst>
                                  <p:childTnLst>
                                    <p:set>
                                      <p:cBhvr>
                                        <p:cTn id="61" dur="1" fill="hold">
                                          <p:stCondLst>
                                            <p:cond delay="0"/>
                                          </p:stCondLst>
                                        </p:cTn>
                                        <p:tgtEl>
                                          <p:spTgt spid="106"/>
                                        </p:tgtEl>
                                        <p:attrNameLst>
                                          <p:attrName>style.visibility</p:attrName>
                                        </p:attrNameLst>
                                      </p:cBhvr>
                                      <p:to>
                                        <p:strVal val="visible"/>
                                      </p:to>
                                    </p:set>
                                    <p:anim calcmode="lin" valueType="num">
                                      <p:cBhvr>
                                        <p:cTn id="62" dur="500" fill="hold"/>
                                        <p:tgtEl>
                                          <p:spTgt spid="106"/>
                                        </p:tgtEl>
                                        <p:attrNameLst>
                                          <p:attrName>ppt_w</p:attrName>
                                        </p:attrNameLst>
                                      </p:cBhvr>
                                      <p:tavLst>
                                        <p:tav tm="0">
                                          <p:val>
                                            <p:fltVal val="0"/>
                                          </p:val>
                                        </p:tav>
                                        <p:tav tm="100000">
                                          <p:val>
                                            <p:strVal val="#ppt_w"/>
                                          </p:val>
                                        </p:tav>
                                      </p:tavLst>
                                    </p:anim>
                                    <p:anim calcmode="lin" valueType="num">
                                      <p:cBhvr>
                                        <p:cTn id="63" dur="500" fill="hold"/>
                                        <p:tgtEl>
                                          <p:spTgt spid="106"/>
                                        </p:tgtEl>
                                        <p:attrNameLst>
                                          <p:attrName>ppt_h</p:attrName>
                                        </p:attrNameLst>
                                      </p:cBhvr>
                                      <p:tavLst>
                                        <p:tav tm="0">
                                          <p:val>
                                            <p:fltVal val="0"/>
                                          </p:val>
                                        </p:tav>
                                        <p:tav tm="100000">
                                          <p:val>
                                            <p:strVal val="#ppt_h"/>
                                          </p:val>
                                        </p:tav>
                                      </p:tavLst>
                                    </p:anim>
                                    <p:animEffect transition="in" filter="fade">
                                      <p:cBhvr>
                                        <p:cTn id="64" dur="500"/>
                                        <p:tgtEl>
                                          <p:spTgt spid="106"/>
                                        </p:tgtEl>
                                      </p:cBhvr>
                                    </p:animEffect>
                                  </p:childTnLst>
                                </p:cTn>
                              </p:par>
                              <p:par>
                                <p:cTn id="65" presetID="53" presetClass="entr" presetSubtype="16" fill="hold" grpId="0" nodeType="withEffect">
                                  <p:stCondLst>
                                    <p:cond delay="1500"/>
                                  </p:stCondLst>
                                  <p:childTnLst>
                                    <p:set>
                                      <p:cBhvr>
                                        <p:cTn id="66" dur="1" fill="hold">
                                          <p:stCondLst>
                                            <p:cond delay="0"/>
                                          </p:stCondLst>
                                        </p:cTn>
                                        <p:tgtEl>
                                          <p:spTgt spid="107"/>
                                        </p:tgtEl>
                                        <p:attrNameLst>
                                          <p:attrName>style.visibility</p:attrName>
                                        </p:attrNameLst>
                                      </p:cBhvr>
                                      <p:to>
                                        <p:strVal val="visible"/>
                                      </p:to>
                                    </p:set>
                                    <p:anim calcmode="lin" valueType="num">
                                      <p:cBhvr>
                                        <p:cTn id="67" dur="500" fill="hold"/>
                                        <p:tgtEl>
                                          <p:spTgt spid="107"/>
                                        </p:tgtEl>
                                        <p:attrNameLst>
                                          <p:attrName>ppt_w</p:attrName>
                                        </p:attrNameLst>
                                      </p:cBhvr>
                                      <p:tavLst>
                                        <p:tav tm="0">
                                          <p:val>
                                            <p:fltVal val="0"/>
                                          </p:val>
                                        </p:tav>
                                        <p:tav tm="100000">
                                          <p:val>
                                            <p:strVal val="#ppt_w"/>
                                          </p:val>
                                        </p:tav>
                                      </p:tavLst>
                                    </p:anim>
                                    <p:anim calcmode="lin" valueType="num">
                                      <p:cBhvr>
                                        <p:cTn id="68" dur="500" fill="hold"/>
                                        <p:tgtEl>
                                          <p:spTgt spid="107"/>
                                        </p:tgtEl>
                                        <p:attrNameLst>
                                          <p:attrName>ppt_h</p:attrName>
                                        </p:attrNameLst>
                                      </p:cBhvr>
                                      <p:tavLst>
                                        <p:tav tm="0">
                                          <p:val>
                                            <p:fltVal val="0"/>
                                          </p:val>
                                        </p:tav>
                                        <p:tav tm="100000">
                                          <p:val>
                                            <p:strVal val="#ppt_h"/>
                                          </p:val>
                                        </p:tav>
                                      </p:tavLst>
                                    </p:anim>
                                    <p:animEffect transition="in" filter="fade">
                                      <p:cBhvr>
                                        <p:cTn id="69" dur="500"/>
                                        <p:tgtEl>
                                          <p:spTgt spid="107"/>
                                        </p:tgtEl>
                                      </p:cBhvr>
                                    </p:animEffect>
                                  </p:childTnLst>
                                </p:cTn>
                              </p:par>
                              <p:par>
                                <p:cTn id="70" presetID="53" presetClass="entr" presetSubtype="16" fill="hold" grpId="0" nodeType="withEffect" nodePh="1">
                                  <p:stCondLst>
                                    <p:cond delay="1500"/>
                                  </p:stCondLst>
                                  <p:endCondLst>
                                    <p:cond evt="begin" delay="0">
                                      <p:tn val="70"/>
                                    </p:cond>
                                  </p:endCondLst>
                                  <p:childTnLst>
                                    <p:set>
                                      <p:cBhvr>
                                        <p:cTn id="71" dur="1" fill="hold">
                                          <p:stCondLst>
                                            <p:cond delay="0"/>
                                          </p:stCondLst>
                                        </p:cTn>
                                        <p:tgtEl>
                                          <p:spTgt spid="108"/>
                                        </p:tgtEl>
                                        <p:attrNameLst>
                                          <p:attrName>style.visibility</p:attrName>
                                        </p:attrNameLst>
                                      </p:cBhvr>
                                      <p:to>
                                        <p:strVal val="visible"/>
                                      </p:to>
                                    </p:set>
                                    <p:anim calcmode="lin" valueType="num">
                                      <p:cBhvr>
                                        <p:cTn id="72" dur="500" fill="hold"/>
                                        <p:tgtEl>
                                          <p:spTgt spid="108"/>
                                        </p:tgtEl>
                                        <p:attrNameLst>
                                          <p:attrName>ppt_w</p:attrName>
                                        </p:attrNameLst>
                                      </p:cBhvr>
                                      <p:tavLst>
                                        <p:tav tm="0">
                                          <p:val>
                                            <p:fltVal val="0"/>
                                          </p:val>
                                        </p:tav>
                                        <p:tav tm="100000">
                                          <p:val>
                                            <p:strVal val="#ppt_w"/>
                                          </p:val>
                                        </p:tav>
                                      </p:tavLst>
                                    </p:anim>
                                    <p:anim calcmode="lin" valueType="num">
                                      <p:cBhvr>
                                        <p:cTn id="73" dur="500" fill="hold"/>
                                        <p:tgtEl>
                                          <p:spTgt spid="108"/>
                                        </p:tgtEl>
                                        <p:attrNameLst>
                                          <p:attrName>ppt_h</p:attrName>
                                        </p:attrNameLst>
                                      </p:cBhvr>
                                      <p:tavLst>
                                        <p:tav tm="0">
                                          <p:val>
                                            <p:fltVal val="0"/>
                                          </p:val>
                                        </p:tav>
                                        <p:tav tm="100000">
                                          <p:val>
                                            <p:strVal val="#ppt_h"/>
                                          </p:val>
                                        </p:tav>
                                      </p:tavLst>
                                    </p:anim>
                                    <p:animEffect transition="in" filter="fade">
                                      <p:cBhvr>
                                        <p:cTn id="74" dur="500"/>
                                        <p:tgtEl>
                                          <p:spTgt spid="108"/>
                                        </p:tgtEl>
                                      </p:cBhvr>
                                    </p:animEffect>
                                  </p:childTnLst>
                                </p:cTn>
                              </p:par>
                              <p:par>
                                <p:cTn id="75" presetID="53" presetClass="entr" presetSubtype="16" fill="hold" nodeType="withEffect">
                                  <p:stCondLst>
                                    <p:cond delay="2250"/>
                                  </p:stCondLst>
                                  <p:childTnLst>
                                    <p:set>
                                      <p:cBhvr>
                                        <p:cTn id="76" dur="1" fill="hold">
                                          <p:stCondLst>
                                            <p:cond delay="0"/>
                                          </p:stCondLst>
                                        </p:cTn>
                                        <p:tgtEl>
                                          <p:spTgt spid="112"/>
                                        </p:tgtEl>
                                        <p:attrNameLst>
                                          <p:attrName>style.visibility</p:attrName>
                                        </p:attrNameLst>
                                      </p:cBhvr>
                                      <p:to>
                                        <p:strVal val="visible"/>
                                      </p:to>
                                    </p:set>
                                    <p:anim calcmode="lin" valueType="num">
                                      <p:cBhvr>
                                        <p:cTn id="77" dur="500" fill="hold"/>
                                        <p:tgtEl>
                                          <p:spTgt spid="112"/>
                                        </p:tgtEl>
                                        <p:attrNameLst>
                                          <p:attrName>ppt_w</p:attrName>
                                        </p:attrNameLst>
                                      </p:cBhvr>
                                      <p:tavLst>
                                        <p:tav tm="0">
                                          <p:val>
                                            <p:fltVal val="0"/>
                                          </p:val>
                                        </p:tav>
                                        <p:tav tm="100000">
                                          <p:val>
                                            <p:strVal val="#ppt_w"/>
                                          </p:val>
                                        </p:tav>
                                      </p:tavLst>
                                    </p:anim>
                                    <p:anim calcmode="lin" valueType="num">
                                      <p:cBhvr>
                                        <p:cTn id="78" dur="500" fill="hold"/>
                                        <p:tgtEl>
                                          <p:spTgt spid="112"/>
                                        </p:tgtEl>
                                        <p:attrNameLst>
                                          <p:attrName>ppt_h</p:attrName>
                                        </p:attrNameLst>
                                      </p:cBhvr>
                                      <p:tavLst>
                                        <p:tav tm="0">
                                          <p:val>
                                            <p:fltVal val="0"/>
                                          </p:val>
                                        </p:tav>
                                        <p:tav tm="100000">
                                          <p:val>
                                            <p:strVal val="#ppt_h"/>
                                          </p:val>
                                        </p:tav>
                                      </p:tavLst>
                                    </p:anim>
                                    <p:animEffect transition="in" filter="fade">
                                      <p:cBhvr>
                                        <p:cTn id="79" dur="500"/>
                                        <p:tgtEl>
                                          <p:spTgt spid="112"/>
                                        </p:tgtEl>
                                      </p:cBhvr>
                                    </p:animEffect>
                                  </p:childTnLst>
                                </p:cTn>
                              </p:par>
                              <p:par>
                                <p:cTn id="80" presetID="53" presetClass="entr" presetSubtype="16" fill="hold" nodeType="withEffect">
                                  <p:stCondLst>
                                    <p:cond delay="2250"/>
                                  </p:stCondLst>
                                  <p:childTnLst>
                                    <p:set>
                                      <p:cBhvr>
                                        <p:cTn id="81" dur="1" fill="hold">
                                          <p:stCondLst>
                                            <p:cond delay="0"/>
                                          </p:stCondLst>
                                        </p:cTn>
                                        <p:tgtEl>
                                          <p:spTgt spid="116"/>
                                        </p:tgtEl>
                                        <p:attrNameLst>
                                          <p:attrName>style.visibility</p:attrName>
                                        </p:attrNameLst>
                                      </p:cBhvr>
                                      <p:to>
                                        <p:strVal val="visible"/>
                                      </p:to>
                                    </p:set>
                                    <p:anim calcmode="lin" valueType="num">
                                      <p:cBhvr>
                                        <p:cTn id="82" dur="500" fill="hold"/>
                                        <p:tgtEl>
                                          <p:spTgt spid="116"/>
                                        </p:tgtEl>
                                        <p:attrNameLst>
                                          <p:attrName>ppt_w</p:attrName>
                                        </p:attrNameLst>
                                      </p:cBhvr>
                                      <p:tavLst>
                                        <p:tav tm="0">
                                          <p:val>
                                            <p:fltVal val="0"/>
                                          </p:val>
                                        </p:tav>
                                        <p:tav tm="100000">
                                          <p:val>
                                            <p:strVal val="#ppt_w"/>
                                          </p:val>
                                        </p:tav>
                                      </p:tavLst>
                                    </p:anim>
                                    <p:anim calcmode="lin" valueType="num">
                                      <p:cBhvr>
                                        <p:cTn id="83" dur="500" fill="hold"/>
                                        <p:tgtEl>
                                          <p:spTgt spid="116"/>
                                        </p:tgtEl>
                                        <p:attrNameLst>
                                          <p:attrName>ppt_h</p:attrName>
                                        </p:attrNameLst>
                                      </p:cBhvr>
                                      <p:tavLst>
                                        <p:tav tm="0">
                                          <p:val>
                                            <p:fltVal val="0"/>
                                          </p:val>
                                        </p:tav>
                                        <p:tav tm="100000">
                                          <p:val>
                                            <p:strVal val="#ppt_h"/>
                                          </p:val>
                                        </p:tav>
                                      </p:tavLst>
                                    </p:anim>
                                    <p:animEffect transition="in" filter="fade">
                                      <p:cBhvr>
                                        <p:cTn id="84" dur="500"/>
                                        <p:tgtEl>
                                          <p:spTgt spid="1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99" grpId="0" animBg="1"/>
      <p:bldP spid="100" grpId="0" animBg="1"/>
      <p:bldP spid="101" grpId="0" animBg="1"/>
      <p:bldP spid="102" grpId="0" animBg="1"/>
      <p:bldP spid="103" grpId="0"/>
      <p:bldP spid="104" grpId="0"/>
      <p:bldP spid="105" grpId="0"/>
      <p:bldP spid="106" grpId="0"/>
      <p:bldP spid="107" grpId="0"/>
      <p:bldP spid="10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4"/>
          <p:cNvSpPr txBox="1">
            <a:spLocks/>
          </p:cNvSpPr>
          <p:nvPr/>
        </p:nvSpPr>
        <p:spPr>
          <a:xfrm>
            <a:off x="841001" y="35332"/>
            <a:ext cx="6692109" cy="4061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rgbClr val="2C3637"/>
                </a:solidFill>
                <a:latin typeface="微软雅黑" panose="020B0503020204020204" pitchFamily="34" charset="-122"/>
                <a:ea typeface="微软雅黑" panose="020B0503020204020204" pitchFamily="34" charset="-122"/>
              </a:rPr>
              <a:t>组织结构  </a:t>
            </a:r>
            <a:r>
              <a:rPr lang="en-US" altLang="zh-CN" sz="2000" b="1" dirty="0">
                <a:solidFill>
                  <a:srgbClr val="2C3637"/>
                </a:solidFill>
                <a:latin typeface="微软雅黑" panose="020B0503020204020204" pitchFamily="34" charset="-122"/>
                <a:ea typeface="微软雅黑" panose="020B0503020204020204" pitchFamily="34" charset="-122"/>
              </a:rPr>
              <a:t>|  </a:t>
            </a:r>
            <a:r>
              <a:rPr lang="en-US" altLang="zh-CN" sz="1600" b="1" dirty="0">
                <a:solidFill>
                  <a:srgbClr val="2C3637"/>
                </a:solidFill>
                <a:latin typeface="微软雅黑" panose="020B0503020204020204" pitchFamily="34" charset="-122"/>
                <a:ea typeface="微软雅黑" panose="020B0503020204020204" pitchFamily="34" charset="-122"/>
              </a:rPr>
              <a:t>THE COMPANY STRUCTURE</a:t>
            </a:r>
            <a:endParaRPr lang="zh-CN" altLang="en-US" sz="1600" b="1" dirty="0">
              <a:solidFill>
                <a:srgbClr val="2C3637"/>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53530" y="476672"/>
            <a:ext cx="12271797" cy="0"/>
          </a:xfrm>
          <a:prstGeom prst="line">
            <a:avLst/>
          </a:prstGeom>
          <a:ln w="57150">
            <a:solidFill>
              <a:srgbClr val="C00000"/>
            </a:solidFill>
            <a:prstDash val="soli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490049" y="80628"/>
            <a:ext cx="288032" cy="288032"/>
            <a:chOff x="624979" y="908720"/>
            <a:chExt cx="288032" cy="288032"/>
          </a:xfrm>
        </p:grpSpPr>
        <p:cxnSp>
          <p:nvCxnSpPr>
            <p:cNvPr id="81" name="直接连接符 80"/>
            <p:cNvCxnSpPr/>
            <p:nvPr/>
          </p:nvCxnSpPr>
          <p:spPr>
            <a:xfrm>
              <a:off x="624979" y="1196752"/>
              <a:ext cx="288032" cy="0"/>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911622" y="908720"/>
              <a:ext cx="0" cy="288032"/>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H="1" flipV="1">
              <a:off x="696987" y="980728"/>
              <a:ext cx="216024" cy="216024"/>
            </a:xfrm>
            <a:prstGeom prst="line">
              <a:avLst/>
            </a:prstGeom>
            <a:ln>
              <a:solidFill>
                <a:srgbClr val="2C3637"/>
              </a:solidFill>
            </a:ln>
          </p:spPr>
          <p:style>
            <a:lnRef idx="1">
              <a:schemeClr val="accent1"/>
            </a:lnRef>
            <a:fillRef idx="0">
              <a:schemeClr val="accent1"/>
            </a:fillRef>
            <a:effectRef idx="0">
              <a:schemeClr val="accent1"/>
            </a:effectRef>
            <a:fontRef idx="minor">
              <a:schemeClr val="tx1"/>
            </a:fontRef>
          </p:style>
        </p:cxnSp>
      </p:grpSp>
      <p:sp>
        <p:nvSpPr>
          <p:cNvPr id="20" name="Line 104"/>
          <p:cNvSpPr>
            <a:spLocks noChangeShapeType="1"/>
          </p:cNvSpPr>
          <p:nvPr/>
        </p:nvSpPr>
        <p:spPr bwMode="auto">
          <a:xfrm>
            <a:off x="6357938" y="1547912"/>
            <a:ext cx="0" cy="33813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1" name="Line 105"/>
          <p:cNvSpPr>
            <a:spLocks noChangeShapeType="1"/>
          </p:cNvSpPr>
          <p:nvPr/>
        </p:nvSpPr>
        <p:spPr bwMode="auto">
          <a:xfrm>
            <a:off x="6357938" y="2441675"/>
            <a:ext cx="0" cy="469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900238" y="2676625"/>
            <a:ext cx="7810500" cy="763588"/>
            <a:chOff x="1900238" y="2728913"/>
            <a:chExt cx="7810500" cy="763588"/>
          </a:xfrm>
        </p:grpSpPr>
        <p:sp>
          <p:nvSpPr>
            <p:cNvPr id="23" name="Line 106"/>
            <p:cNvSpPr>
              <a:spLocks noChangeShapeType="1"/>
            </p:cNvSpPr>
            <p:nvPr/>
          </p:nvSpPr>
          <p:spPr bwMode="auto">
            <a:xfrm flipH="1">
              <a:off x="1900238" y="2728913"/>
              <a:ext cx="781050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4" name="Line 107"/>
            <p:cNvSpPr>
              <a:spLocks noChangeShapeType="1"/>
            </p:cNvSpPr>
            <p:nvPr/>
          </p:nvSpPr>
          <p:spPr bwMode="auto">
            <a:xfrm>
              <a:off x="9709151" y="2728913"/>
              <a:ext cx="0" cy="2349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5" name="Line 108"/>
            <p:cNvSpPr>
              <a:spLocks noChangeShapeType="1"/>
            </p:cNvSpPr>
            <p:nvPr/>
          </p:nvSpPr>
          <p:spPr bwMode="auto">
            <a:xfrm>
              <a:off x="367506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Line 109"/>
            <p:cNvSpPr>
              <a:spLocks noChangeShapeType="1"/>
            </p:cNvSpPr>
            <p:nvPr/>
          </p:nvSpPr>
          <p:spPr bwMode="auto">
            <a:xfrm>
              <a:off x="3244851"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7" name="Line 110"/>
            <p:cNvSpPr>
              <a:spLocks noChangeShapeType="1"/>
            </p:cNvSpPr>
            <p:nvPr/>
          </p:nvSpPr>
          <p:spPr bwMode="auto">
            <a:xfrm>
              <a:off x="2792413"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8" name="Line 111"/>
            <p:cNvSpPr>
              <a:spLocks noChangeShapeType="1"/>
            </p:cNvSpPr>
            <p:nvPr/>
          </p:nvSpPr>
          <p:spPr bwMode="auto">
            <a:xfrm>
              <a:off x="2332038" y="2728913"/>
              <a:ext cx="0" cy="763588"/>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Line 112"/>
            <p:cNvSpPr>
              <a:spLocks noChangeShapeType="1"/>
            </p:cNvSpPr>
            <p:nvPr/>
          </p:nvSpPr>
          <p:spPr bwMode="auto">
            <a:xfrm>
              <a:off x="1901826" y="2728913"/>
              <a:ext cx="0" cy="163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5038726" y="3225900"/>
            <a:ext cx="2473325" cy="423862"/>
            <a:chOff x="5038726" y="3278188"/>
            <a:chExt cx="2473325" cy="423862"/>
          </a:xfrm>
        </p:grpSpPr>
        <p:sp>
          <p:nvSpPr>
            <p:cNvPr id="31" name="Line 116"/>
            <p:cNvSpPr>
              <a:spLocks noChangeShapeType="1"/>
            </p:cNvSpPr>
            <p:nvPr/>
          </p:nvSpPr>
          <p:spPr bwMode="auto">
            <a:xfrm>
              <a:off x="750887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Line 117"/>
            <p:cNvSpPr>
              <a:spLocks noChangeShapeType="1"/>
            </p:cNvSpPr>
            <p:nvPr/>
          </p:nvSpPr>
          <p:spPr bwMode="auto">
            <a:xfrm>
              <a:off x="5038726" y="3486150"/>
              <a:ext cx="0" cy="21590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3" name="Line 118"/>
            <p:cNvSpPr>
              <a:spLocks noChangeShapeType="1"/>
            </p:cNvSpPr>
            <p:nvPr/>
          </p:nvSpPr>
          <p:spPr bwMode="auto">
            <a:xfrm flipH="1">
              <a:off x="5040313" y="3492500"/>
              <a:ext cx="2471738"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4" name="Line 119"/>
            <p:cNvSpPr>
              <a:spLocks noChangeShapeType="1"/>
            </p:cNvSpPr>
            <p:nvPr/>
          </p:nvSpPr>
          <p:spPr bwMode="auto">
            <a:xfrm>
              <a:off x="6357938" y="3278188"/>
              <a:ext cx="0" cy="2143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4038601" y="4578450"/>
            <a:ext cx="2014538" cy="384175"/>
            <a:chOff x="4038601" y="4630738"/>
            <a:chExt cx="2014538" cy="384175"/>
          </a:xfrm>
          <a:solidFill>
            <a:schemeClr val="tx1"/>
          </a:solidFill>
        </p:grpSpPr>
        <p:sp>
          <p:nvSpPr>
            <p:cNvPr id="36" name="Line 114"/>
            <p:cNvSpPr>
              <a:spLocks noChangeShapeType="1"/>
            </p:cNvSpPr>
            <p:nvPr/>
          </p:nvSpPr>
          <p:spPr bwMode="auto">
            <a:xfrm>
              <a:off x="5046663"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7" name="Line 120"/>
            <p:cNvSpPr>
              <a:spLocks noChangeShapeType="1"/>
            </p:cNvSpPr>
            <p:nvPr/>
          </p:nvSpPr>
          <p:spPr bwMode="auto">
            <a:xfrm flipH="1">
              <a:off x="4038601" y="4824413"/>
              <a:ext cx="2014538"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8" name="Line 121"/>
            <p:cNvSpPr>
              <a:spLocks noChangeShapeType="1"/>
            </p:cNvSpPr>
            <p:nvPr/>
          </p:nvSpPr>
          <p:spPr bwMode="auto">
            <a:xfrm>
              <a:off x="40433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9" name="Line 122"/>
            <p:cNvSpPr>
              <a:spLocks noChangeShapeType="1"/>
            </p:cNvSpPr>
            <p:nvPr/>
          </p:nvSpPr>
          <p:spPr bwMode="auto">
            <a:xfrm>
              <a:off x="45481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0" name="Line 123"/>
            <p:cNvSpPr>
              <a:spLocks noChangeShapeType="1"/>
            </p:cNvSpPr>
            <p:nvPr/>
          </p:nvSpPr>
          <p:spPr bwMode="auto">
            <a:xfrm>
              <a:off x="55546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1" name="Line 124"/>
            <p:cNvSpPr>
              <a:spLocks noChangeShapeType="1"/>
            </p:cNvSpPr>
            <p:nvPr/>
          </p:nvSpPr>
          <p:spPr bwMode="auto">
            <a:xfrm>
              <a:off x="605313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6948488" y="4578450"/>
            <a:ext cx="1108075" cy="384175"/>
            <a:chOff x="6948488" y="4630738"/>
            <a:chExt cx="1108075" cy="384175"/>
          </a:xfrm>
          <a:solidFill>
            <a:schemeClr val="tx1"/>
          </a:solidFill>
        </p:grpSpPr>
        <p:sp>
          <p:nvSpPr>
            <p:cNvPr id="45" name="Line 115"/>
            <p:cNvSpPr>
              <a:spLocks noChangeShapeType="1"/>
            </p:cNvSpPr>
            <p:nvPr/>
          </p:nvSpPr>
          <p:spPr bwMode="auto">
            <a:xfrm>
              <a:off x="7508876" y="4630738"/>
              <a:ext cx="0" cy="38417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6" name="Line 125"/>
            <p:cNvSpPr>
              <a:spLocks noChangeShapeType="1"/>
            </p:cNvSpPr>
            <p:nvPr/>
          </p:nvSpPr>
          <p:spPr bwMode="auto">
            <a:xfrm flipH="1">
              <a:off x="6948488" y="4824413"/>
              <a:ext cx="110807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7" name="Line 126"/>
            <p:cNvSpPr>
              <a:spLocks noChangeShapeType="1"/>
            </p:cNvSpPr>
            <p:nvPr/>
          </p:nvSpPr>
          <p:spPr bwMode="auto">
            <a:xfrm>
              <a:off x="6948488"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Line 127"/>
            <p:cNvSpPr>
              <a:spLocks noChangeShapeType="1"/>
            </p:cNvSpPr>
            <p:nvPr/>
          </p:nvSpPr>
          <p:spPr bwMode="auto">
            <a:xfrm>
              <a:off x="8056563" y="4818063"/>
              <a:ext cx="0" cy="19685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004301" y="3225900"/>
            <a:ext cx="1339850" cy="419100"/>
            <a:chOff x="9004301" y="3278188"/>
            <a:chExt cx="1339850" cy="419100"/>
          </a:xfrm>
        </p:grpSpPr>
        <p:sp>
          <p:nvSpPr>
            <p:cNvPr id="50" name="Line 128"/>
            <p:cNvSpPr>
              <a:spLocks noChangeShapeType="1"/>
            </p:cNvSpPr>
            <p:nvPr/>
          </p:nvSpPr>
          <p:spPr bwMode="auto">
            <a:xfrm>
              <a:off x="9702801" y="3278188"/>
              <a:ext cx="0" cy="417513"/>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Line 129"/>
            <p:cNvSpPr>
              <a:spLocks noChangeShapeType="1"/>
            </p:cNvSpPr>
            <p:nvPr/>
          </p:nvSpPr>
          <p:spPr bwMode="auto">
            <a:xfrm flipH="1">
              <a:off x="9004301" y="3492500"/>
              <a:ext cx="1339850" cy="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Line 130"/>
            <p:cNvSpPr>
              <a:spLocks noChangeShapeType="1"/>
            </p:cNvSpPr>
            <p:nvPr/>
          </p:nvSpPr>
          <p:spPr bwMode="auto">
            <a:xfrm>
              <a:off x="9005888"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3" name="Line 131"/>
            <p:cNvSpPr>
              <a:spLocks noChangeShapeType="1"/>
            </p:cNvSpPr>
            <p:nvPr/>
          </p:nvSpPr>
          <p:spPr bwMode="auto">
            <a:xfrm>
              <a:off x="10334626" y="3487738"/>
              <a:ext cx="0" cy="209550"/>
            </a:xfrm>
            <a:prstGeom prst="line">
              <a:avLst/>
            </a:prstGeom>
            <a:noFill/>
            <a:ln w="12700" cap="flat">
              <a:solidFill>
                <a:srgbClr val="55735B"/>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
        <p:nvSpPr>
          <p:cNvPr id="54" name="Line 132"/>
          <p:cNvSpPr>
            <a:spLocks noChangeShapeType="1"/>
          </p:cNvSpPr>
          <p:nvPr/>
        </p:nvSpPr>
        <p:spPr bwMode="auto">
          <a:xfrm flipH="1">
            <a:off x="5475288" y="1757462"/>
            <a:ext cx="1885950" cy="0"/>
          </a:xfrm>
          <a:prstGeom prst="line">
            <a:avLst/>
          </a:prstGeom>
          <a:noFill/>
          <a:ln w="12700" cap="flat">
            <a:solidFill>
              <a:srgbClr val="55735B"/>
            </a:solidFill>
            <a:prstDash val="dash"/>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55" name="组合 54"/>
          <p:cNvGrpSpPr/>
          <p:nvPr/>
        </p:nvGrpSpPr>
        <p:grpSpPr>
          <a:xfrm>
            <a:off x="1636713" y="4384775"/>
            <a:ext cx="495300" cy="595313"/>
            <a:chOff x="1636713" y="4437063"/>
            <a:chExt cx="495300" cy="595313"/>
          </a:xfrm>
          <a:solidFill>
            <a:schemeClr val="tx1"/>
          </a:solidFill>
        </p:grpSpPr>
        <p:sp>
          <p:nvSpPr>
            <p:cNvPr id="56" name="Line 133"/>
            <p:cNvSpPr>
              <a:spLocks noChangeShapeType="1"/>
            </p:cNvSpPr>
            <p:nvPr/>
          </p:nvSpPr>
          <p:spPr bwMode="auto">
            <a:xfrm>
              <a:off x="1901826"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Line 134"/>
            <p:cNvSpPr>
              <a:spLocks noChangeShapeType="1"/>
            </p:cNvSpPr>
            <p:nvPr/>
          </p:nvSpPr>
          <p:spPr bwMode="auto">
            <a:xfrm flipH="1">
              <a:off x="1636713" y="4824413"/>
              <a:ext cx="493713"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Line 135"/>
            <p:cNvSpPr>
              <a:spLocks noChangeShapeType="1"/>
            </p:cNvSpPr>
            <p:nvPr/>
          </p:nvSpPr>
          <p:spPr bwMode="auto">
            <a:xfrm>
              <a:off x="1639888"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Line 136"/>
            <p:cNvSpPr>
              <a:spLocks noChangeShapeType="1"/>
            </p:cNvSpPr>
            <p:nvPr/>
          </p:nvSpPr>
          <p:spPr bwMode="auto">
            <a:xfrm>
              <a:off x="2132013"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994026" y="4384775"/>
            <a:ext cx="495300" cy="595313"/>
            <a:chOff x="2994026" y="4437063"/>
            <a:chExt cx="495300" cy="595313"/>
          </a:xfrm>
          <a:solidFill>
            <a:schemeClr val="tx1"/>
          </a:solidFill>
        </p:grpSpPr>
        <p:sp>
          <p:nvSpPr>
            <p:cNvPr id="61" name="Line 137"/>
            <p:cNvSpPr>
              <a:spLocks noChangeShapeType="1"/>
            </p:cNvSpPr>
            <p:nvPr/>
          </p:nvSpPr>
          <p:spPr bwMode="auto">
            <a:xfrm>
              <a:off x="3257551" y="4437063"/>
              <a:ext cx="0" cy="382588"/>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2" name="Line 138"/>
            <p:cNvSpPr>
              <a:spLocks noChangeShapeType="1"/>
            </p:cNvSpPr>
            <p:nvPr/>
          </p:nvSpPr>
          <p:spPr bwMode="auto">
            <a:xfrm flipH="1">
              <a:off x="2994026" y="4824413"/>
              <a:ext cx="492125" cy="0"/>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Line 139"/>
            <p:cNvSpPr>
              <a:spLocks noChangeShapeType="1"/>
            </p:cNvSpPr>
            <p:nvPr/>
          </p:nvSpPr>
          <p:spPr bwMode="auto">
            <a:xfrm>
              <a:off x="2997201"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4" name="Line 140"/>
            <p:cNvSpPr>
              <a:spLocks noChangeShapeType="1"/>
            </p:cNvSpPr>
            <p:nvPr/>
          </p:nvSpPr>
          <p:spPr bwMode="auto">
            <a:xfrm>
              <a:off x="3489326" y="4824413"/>
              <a:ext cx="0" cy="207963"/>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5734051" y="836712"/>
            <a:ext cx="1255713" cy="709613"/>
            <a:chOff x="5734051" y="889000"/>
            <a:chExt cx="1255713" cy="709613"/>
          </a:xfrm>
          <a:solidFill>
            <a:srgbClr val="55735B"/>
          </a:solidFill>
        </p:grpSpPr>
        <p:sp>
          <p:nvSpPr>
            <p:cNvPr id="66" name="Freeform 76"/>
            <p:cNvSpPr>
              <a:spLocks/>
            </p:cNvSpPr>
            <p:nvPr/>
          </p:nvSpPr>
          <p:spPr bwMode="auto">
            <a:xfrm>
              <a:off x="5734051" y="889000"/>
              <a:ext cx="1255713" cy="709613"/>
            </a:xfrm>
            <a:custGeom>
              <a:avLst/>
              <a:gdLst>
                <a:gd name="T0" fmla="*/ 78 w 1516"/>
                <a:gd name="T1" fmla="*/ 0 h 858"/>
                <a:gd name="T2" fmla="*/ 1439 w 1516"/>
                <a:gd name="T3" fmla="*/ 0 h 858"/>
                <a:gd name="T4" fmla="*/ 1516 w 1516"/>
                <a:gd name="T5" fmla="*/ 77 h 858"/>
                <a:gd name="T6" fmla="*/ 1516 w 1516"/>
                <a:gd name="T7" fmla="*/ 781 h 858"/>
                <a:gd name="T8" fmla="*/ 1439 w 1516"/>
                <a:gd name="T9" fmla="*/ 858 h 858"/>
                <a:gd name="T10" fmla="*/ 78 w 1516"/>
                <a:gd name="T11" fmla="*/ 858 h 858"/>
                <a:gd name="T12" fmla="*/ 0 w 1516"/>
                <a:gd name="T13" fmla="*/ 781 h 858"/>
                <a:gd name="T14" fmla="*/ 0 w 1516"/>
                <a:gd name="T15" fmla="*/ 77 h 858"/>
                <a:gd name="T16" fmla="*/ 78 w 1516"/>
                <a:gd name="T17" fmla="*/ 0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858">
                  <a:moveTo>
                    <a:pt x="78" y="0"/>
                  </a:moveTo>
                  <a:lnTo>
                    <a:pt x="1439" y="0"/>
                  </a:lnTo>
                  <a:cubicBezTo>
                    <a:pt x="1481" y="0"/>
                    <a:pt x="1516" y="35"/>
                    <a:pt x="1516" y="77"/>
                  </a:cubicBezTo>
                  <a:lnTo>
                    <a:pt x="1516" y="781"/>
                  </a:lnTo>
                  <a:cubicBezTo>
                    <a:pt x="1516" y="823"/>
                    <a:pt x="1481" y="858"/>
                    <a:pt x="1439" y="858"/>
                  </a:cubicBezTo>
                  <a:lnTo>
                    <a:pt x="78" y="858"/>
                  </a:lnTo>
                  <a:cubicBezTo>
                    <a:pt x="35" y="858"/>
                    <a:pt x="0" y="823"/>
                    <a:pt x="0" y="781"/>
                  </a:cubicBezTo>
                  <a:lnTo>
                    <a:pt x="0" y="77"/>
                  </a:lnTo>
                  <a:cubicBezTo>
                    <a:pt x="0" y="35"/>
                    <a:pt x="35" y="0"/>
                    <a:pt x="78"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7" name="Rectangle 15"/>
            <p:cNvSpPr>
              <a:spLocks noChangeArrowheads="1"/>
            </p:cNvSpPr>
            <p:nvPr/>
          </p:nvSpPr>
          <p:spPr bwMode="auto">
            <a:xfrm>
              <a:off x="5919290" y="1085040"/>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董事会</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3768726" y="1530450"/>
            <a:ext cx="1704975" cy="476250"/>
            <a:chOff x="3768726" y="1582738"/>
            <a:chExt cx="1704975" cy="476250"/>
          </a:xfrm>
          <a:solidFill>
            <a:schemeClr val="tx1"/>
          </a:solidFill>
        </p:grpSpPr>
        <p:sp>
          <p:nvSpPr>
            <p:cNvPr id="69" name="Freeform 78"/>
            <p:cNvSpPr>
              <a:spLocks/>
            </p:cNvSpPr>
            <p:nvPr/>
          </p:nvSpPr>
          <p:spPr bwMode="auto">
            <a:xfrm>
              <a:off x="37687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6"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0" name="Rectangle 15"/>
            <p:cNvSpPr>
              <a:spLocks noChangeArrowheads="1"/>
            </p:cNvSpPr>
            <p:nvPr/>
          </p:nvSpPr>
          <p:spPr bwMode="auto">
            <a:xfrm>
              <a:off x="3894138"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特许授权合作伙伴</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7375526" y="1530450"/>
            <a:ext cx="1704975" cy="476250"/>
            <a:chOff x="7375526" y="1582738"/>
            <a:chExt cx="1704975" cy="476250"/>
          </a:xfrm>
          <a:solidFill>
            <a:schemeClr val="tx1"/>
          </a:solidFill>
        </p:grpSpPr>
        <p:sp>
          <p:nvSpPr>
            <p:cNvPr id="72" name="Freeform 141"/>
            <p:cNvSpPr>
              <a:spLocks/>
            </p:cNvSpPr>
            <p:nvPr/>
          </p:nvSpPr>
          <p:spPr bwMode="auto">
            <a:xfrm>
              <a:off x="7375526" y="1582738"/>
              <a:ext cx="1704975" cy="476250"/>
            </a:xfrm>
            <a:custGeom>
              <a:avLst/>
              <a:gdLst>
                <a:gd name="T0" fmla="*/ 52 w 2060"/>
                <a:gd name="T1" fmla="*/ 0 h 575"/>
                <a:gd name="T2" fmla="*/ 2008 w 2060"/>
                <a:gd name="T3" fmla="*/ 0 h 575"/>
                <a:gd name="T4" fmla="*/ 2060 w 2060"/>
                <a:gd name="T5" fmla="*/ 52 h 575"/>
                <a:gd name="T6" fmla="*/ 2060 w 2060"/>
                <a:gd name="T7" fmla="*/ 523 h 575"/>
                <a:gd name="T8" fmla="*/ 2008 w 2060"/>
                <a:gd name="T9" fmla="*/ 575 h 575"/>
                <a:gd name="T10" fmla="*/ 52 w 2060"/>
                <a:gd name="T11" fmla="*/ 575 h 575"/>
                <a:gd name="T12" fmla="*/ 0 w 2060"/>
                <a:gd name="T13" fmla="*/ 523 h 575"/>
                <a:gd name="T14" fmla="*/ 0 w 2060"/>
                <a:gd name="T15" fmla="*/ 52 h 575"/>
                <a:gd name="T16" fmla="*/ 52 w 2060"/>
                <a:gd name="T17" fmla="*/ 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0" h="575">
                  <a:moveTo>
                    <a:pt x="52" y="0"/>
                  </a:moveTo>
                  <a:lnTo>
                    <a:pt x="2008" y="0"/>
                  </a:lnTo>
                  <a:cubicBezTo>
                    <a:pt x="2037" y="0"/>
                    <a:pt x="2060" y="23"/>
                    <a:pt x="2060" y="52"/>
                  </a:cubicBezTo>
                  <a:lnTo>
                    <a:pt x="2060" y="523"/>
                  </a:lnTo>
                  <a:cubicBezTo>
                    <a:pt x="2060" y="552"/>
                    <a:pt x="2036" y="575"/>
                    <a:pt x="2008" y="575"/>
                  </a:cubicBezTo>
                  <a:lnTo>
                    <a:pt x="52" y="575"/>
                  </a:lnTo>
                  <a:cubicBezTo>
                    <a:pt x="24" y="575"/>
                    <a:pt x="0" y="552"/>
                    <a:pt x="0" y="523"/>
                  </a:cubicBezTo>
                  <a:lnTo>
                    <a:pt x="0" y="52"/>
                  </a:lnTo>
                  <a:cubicBezTo>
                    <a:pt x="0" y="23"/>
                    <a:pt x="24" y="0"/>
                    <a:pt x="52" y="0"/>
                  </a:cubicBez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3" name="Rectangle 15"/>
            <p:cNvSpPr>
              <a:spLocks noChangeArrowheads="1"/>
            </p:cNvSpPr>
            <p:nvPr/>
          </p:nvSpPr>
          <p:spPr bwMode="auto">
            <a:xfrm>
              <a:off x="7492362" y="1666931"/>
              <a:ext cx="1492250" cy="317531"/>
            </a:xfrm>
            <a:prstGeom prst="rect">
              <a:avLst/>
            </a:prstGeom>
            <a:noFill/>
            <a:ln>
              <a:noFill/>
            </a:ln>
            <a:effectLst/>
            <a:extLst/>
          </p:spPr>
          <p:txBody>
            <a:bodyPr wrap="none" anchor="ct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法务部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74" name="组合 73"/>
          <p:cNvGrpSpPr/>
          <p:nvPr/>
        </p:nvGrpSpPr>
        <p:grpSpPr>
          <a:xfrm>
            <a:off x="5867401" y="1884462"/>
            <a:ext cx="990600" cy="560388"/>
            <a:chOff x="5867401" y="1936750"/>
            <a:chExt cx="990600" cy="560388"/>
          </a:xfrm>
          <a:solidFill>
            <a:schemeClr val="tx1"/>
          </a:solidFill>
        </p:grpSpPr>
        <p:sp>
          <p:nvSpPr>
            <p:cNvPr id="75" name="Freeform 77"/>
            <p:cNvSpPr>
              <a:spLocks/>
            </p:cNvSpPr>
            <p:nvPr/>
          </p:nvSpPr>
          <p:spPr bwMode="auto">
            <a:xfrm>
              <a:off x="5867401" y="1936750"/>
              <a:ext cx="990600" cy="560388"/>
            </a:xfrm>
            <a:custGeom>
              <a:avLst/>
              <a:gdLst>
                <a:gd name="T0" fmla="*/ 61 w 1196"/>
                <a:gd name="T1" fmla="*/ 0 h 677"/>
                <a:gd name="T2" fmla="*/ 1135 w 1196"/>
                <a:gd name="T3" fmla="*/ 0 h 677"/>
                <a:gd name="T4" fmla="*/ 1196 w 1196"/>
                <a:gd name="T5" fmla="*/ 61 h 677"/>
                <a:gd name="T6" fmla="*/ 1196 w 1196"/>
                <a:gd name="T7" fmla="*/ 616 h 677"/>
                <a:gd name="T8" fmla="*/ 1135 w 1196"/>
                <a:gd name="T9" fmla="*/ 677 h 677"/>
                <a:gd name="T10" fmla="*/ 61 w 1196"/>
                <a:gd name="T11" fmla="*/ 677 h 677"/>
                <a:gd name="T12" fmla="*/ 0 w 1196"/>
                <a:gd name="T13" fmla="*/ 616 h 677"/>
                <a:gd name="T14" fmla="*/ 0 w 1196"/>
                <a:gd name="T15" fmla="*/ 61 h 677"/>
                <a:gd name="T16" fmla="*/ 61 w 1196"/>
                <a:gd name="T17" fmla="*/ 0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6" h="677">
                  <a:moveTo>
                    <a:pt x="61" y="0"/>
                  </a:moveTo>
                  <a:lnTo>
                    <a:pt x="1135" y="0"/>
                  </a:lnTo>
                  <a:cubicBezTo>
                    <a:pt x="1169" y="0"/>
                    <a:pt x="1196" y="28"/>
                    <a:pt x="1196" y="61"/>
                  </a:cubicBezTo>
                  <a:lnTo>
                    <a:pt x="1196" y="616"/>
                  </a:lnTo>
                  <a:cubicBezTo>
                    <a:pt x="1196" y="650"/>
                    <a:pt x="1169" y="677"/>
                    <a:pt x="1135" y="677"/>
                  </a:cubicBezTo>
                  <a:lnTo>
                    <a:pt x="61" y="677"/>
                  </a:lnTo>
                  <a:cubicBezTo>
                    <a:pt x="28" y="677"/>
                    <a:pt x="0" y="650"/>
                    <a:pt x="0" y="616"/>
                  </a:cubicBezTo>
                  <a:lnTo>
                    <a:pt x="0" y="61"/>
                  </a:lnTo>
                  <a:cubicBezTo>
                    <a:pt x="0" y="28"/>
                    <a:pt x="28" y="0"/>
                    <a:pt x="61" y="0"/>
                  </a:cubicBezTo>
                  <a:close/>
                </a:path>
              </a:pathLst>
            </a:custGeom>
            <a:solidFill>
              <a:schemeClr val="bg1">
                <a:lumMod val="6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6" name="Rectangle 15"/>
            <p:cNvSpPr>
              <a:spLocks noChangeArrowheads="1"/>
            </p:cNvSpPr>
            <p:nvPr/>
          </p:nvSpPr>
          <p:spPr bwMode="auto">
            <a:xfrm>
              <a:off x="5919290" y="2035066"/>
              <a:ext cx="848615" cy="317531"/>
            </a:xfrm>
            <a:prstGeom prst="rect">
              <a:avLst/>
            </a:prstGeom>
            <a:noFill/>
            <a:ln>
              <a:noFill/>
            </a:ln>
            <a:effectLst/>
            <a:extLst/>
          </p:spPr>
          <p:txBody>
            <a:bodyPr wrap="none" anchor="ctr"/>
            <a:lstStyle/>
            <a:p>
              <a:pPr algn="ctr"/>
              <a:r>
                <a:rPr lang="zh-CN" altLang="en-US" dirty="0" smtClean="0">
                  <a:solidFill>
                    <a:schemeClr val="bg1"/>
                  </a:solidFill>
                  <a:latin typeface="微软雅黑" panose="020B0503020204020204" pitchFamily="34" charset="-122"/>
                  <a:ea typeface="微软雅黑" panose="020B0503020204020204" pitchFamily="34" charset="-122"/>
                </a:rPr>
                <a:t>总经理</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77" name="组合 76"/>
          <p:cNvGrpSpPr/>
          <p:nvPr/>
        </p:nvGrpSpPr>
        <p:grpSpPr>
          <a:xfrm>
            <a:off x="1593851" y="2835375"/>
            <a:ext cx="628650" cy="436563"/>
            <a:chOff x="1593851" y="2887663"/>
            <a:chExt cx="628650" cy="436563"/>
          </a:xfrm>
        </p:grpSpPr>
        <p:sp>
          <p:nvSpPr>
            <p:cNvPr id="78" name="Freeform 81"/>
            <p:cNvSpPr>
              <a:spLocks/>
            </p:cNvSpPr>
            <p:nvPr/>
          </p:nvSpPr>
          <p:spPr bwMode="auto">
            <a:xfrm>
              <a:off x="1593851" y="2887663"/>
              <a:ext cx="628650" cy="436563"/>
            </a:xfrm>
            <a:custGeom>
              <a:avLst/>
              <a:gdLst>
                <a:gd name="T0" fmla="*/ 33 w 758"/>
                <a:gd name="T1" fmla="*/ 0 h 529"/>
                <a:gd name="T2" fmla="*/ 725 w 758"/>
                <a:gd name="T3" fmla="*/ 0 h 529"/>
                <a:gd name="T4" fmla="*/ 758 w 758"/>
                <a:gd name="T5" fmla="*/ 34 h 529"/>
                <a:gd name="T6" fmla="*/ 758 w 758"/>
                <a:gd name="T7" fmla="*/ 496 h 529"/>
                <a:gd name="T8" fmla="*/ 725 w 758"/>
                <a:gd name="T9" fmla="*/ 529 h 529"/>
                <a:gd name="T10" fmla="*/ 33 w 758"/>
                <a:gd name="T11" fmla="*/ 529 h 529"/>
                <a:gd name="T12" fmla="*/ 0 w 758"/>
                <a:gd name="T13" fmla="*/ 496 h 529"/>
                <a:gd name="T14" fmla="*/ 0 w 758"/>
                <a:gd name="T15" fmla="*/ 34 h 529"/>
                <a:gd name="T16" fmla="*/ 33 w 758"/>
                <a:gd name="T17" fmla="*/ 0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8" h="529">
                  <a:moveTo>
                    <a:pt x="33" y="0"/>
                  </a:moveTo>
                  <a:lnTo>
                    <a:pt x="725" y="0"/>
                  </a:lnTo>
                  <a:cubicBezTo>
                    <a:pt x="743" y="0"/>
                    <a:pt x="758" y="15"/>
                    <a:pt x="758" y="34"/>
                  </a:cubicBezTo>
                  <a:lnTo>
                    <a:pt x="758" y="496"/>
                  </a:lnTo>
                  <a:cubicBezTo>
                    <a:pt x="758" y="514"/>
                    <a:pt x="743" y="529"/>
                    <a:pt x="725" y="529"/>
                  </a:cubicBezTo>
                  <a:lnTo>
                    <a:pt x="33" y="529"/>
                  </a:lnTo>
                  <a:cubicBezTo>
                    <a:pt x="15" y="529"/>
                    <a:pt x="0" y="514"/>
                    <a:pt x="0" y="496"/>
                  </a:cubicBezTo>
                  <a:lnTo>
                    <a:pt x="0" y="34"/>
                  </a:lnTo>
                  <a:cubicBezTo>
                    <a:pt x="0" y="15"/>
                    <a:pt x="15" y="0"/>
                    <a:pt x="33" y="0"/>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79" name="Rectangle 15"/>
            <p:cNvSpPr>
              <a:spLocks noChangeArrowheads="1"/>
            </p:cNvSpPr>
            <p:nvPr/>
          </p:nvSpPr>
          <p:spPr bwMode="auto">
            <a:xfrm>
              <a:off x="1618635" y="2954205"/>
              <a:ext cx="558450"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en-US" altLang="zh-CN" sz="1400" dirty="0" smtClean="0">
                <a:solidFill>
                  <a:schemeClr val="bg1"/>
                </a:solidFill>
                <a:latin typeface="微软雅黑" panose="020B0503020204020204" pitchFamily="34" charset="-122"/>
                <a:ea typeface="微软雅黑" panose="020B0503020204020204" pitchFamily="34" charset="-122"/>
              </a:endParaRPr>
            </a:p>
            <a:p>
              <a:pPr algn="ctr"/>
              <a:r>
                <a:rPr lang="zh-CN" altLang="en-US" sz="1400" dirty="0" smtClean="0">
                  <a:solidFill>
                    <a:schemeClr val="bg1"/>
                  </a:solidFill>
                  <a:latin typeface="微软雅黑" panose="020B0503020204020204" pitchFamily="34" charset="-122"/>
                  <a:ea typeface="微软雅黑" panose="020B0503020204020204" pitchFamily="34" charset="-122"/>
                </a:rPr>
                <a:t>经理</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5357813" y="2916337"/>
            <a:ext cx="1831975" cy="317942"/>
            <a:chOff x="5357813" y="2968625"/>
            <a:chExt cx="1831975" cy="317942"/>
          </a:xfrm>
        </p:grpSpPr>
        <p:sp>
          <p:nvSpPr>
            <p:cNvPr id="85" name="Freeform 79"/>
            <p:cNvSpPr>
              <a:spLocks/>
            </p:cNvSpPr>
            <p:nvPr/>
          </p:nvSpPr>
          <p:spPr bwMode="auto">
            <a:xfrm>
              <a:off x="5357813" y="2968625"/>
              <a:ext cx="1831975"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6" name="Rectangle 15"/>
            <p:cNvSpPr>
              <a:spLocks noChangeArrowheads="1"/>
            </p:cNvSpPr>
            <p:nvPr/>
          </p:nvSpPr>
          <p:spPr bwMode="auto">
            <a:xfrm>
              <a:off x="5386437"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某某公司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87" name="组合 86"/>
          <p:cNvGrpSpPr/>
          <p:nvPr/>
        </p:nvGrpSpPr>
        <p:grpSpPr>
          <a:xfrm>
            <a:off x="8778876" y="2916337"/>
            <a:ext cx="1833563" cy="317942"/>
            <a:chOff x="8778876" y="2968625"/>
            <a:chExt cx="1833563" cy="317942"/>
          </a:xfrm>
        </p:grpSpPr>
        <p:sp>
          <p:nvSpPr>
            <p:cNvPr id="88" name="Freeform 80"/>
            <p:cNvSpPr>
              <a:spLocks/>
            </p:cNvSpPr>
            <p:nvPr/>
          </p:nvSpPr>
          <p:spPr bwMode="auto">
            <a:xfrm>
              <a:off x="8778876" y="2968625"/>
              <a:ext cx="1833563" cy="307975"/>
            </a:xfrm>
            <a:custGeom>
              <a:avLst/>
              <a:gdLst>
                <a:gd name="T0" fmla="*/ 34 w 2214"/>
                <a:gd name="T1" fmla="*/ 0 h 372"/>
                <a:gd name="T2" fmla="*/ 2181 w 2214"/>
                <a:gd name="T3" fmla="*/ 0 h 372"/>
                <a:gd name="T4" fmla="*/ 2214 w 2214"/>
                <a:gd name="T5" fmla="*/ 34 h 372"/>
                <a:gd name="T6" fmla="*/ 2214 w 2214"/>
                <a:gd name="T7" fmla="*/ 338 h 372"/>
                <a:gd name="T8" fmla="*/ 2181 w 2214"/>
                <a:gd name="T9" fmla="*/ 372 h 372"/>
                <a:gd name="T10" fmla="*/ 34 w 2214"/>
                <a:gd name="T11" fmla="*/ 372 h 372"/>
                <a:gd name="T12" fmla="*/ 0 w 2214"/>
                <a:gd name="T13" fmla="*/ 338 h 372"/>
                <a:gd name="T14" fmla="*/ 0 w 2214"/>
                <a:gd name="T15" fmla="*/ 34 h 372"/>
                <a:gd name="T16" fmla="*/ 34 w 2214"/>
                <a:gd name="T17"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14" h="372">
                  <a:moveTo>
                    <a:pt x="34" y="0"/>
                  </a:moveTo>
                  <a:lnTo>
                    <a:pt x="2181" y="0"/>
                  </a:lnTo>
                  <a:cubicBezTo>
                    <a:pt x="2199" y="0"/>
                    <a:pt x="2214" y="15"/>
                    <a:pt x="2214" y="34"/>
                  </a:cubicBezTo>
                  <a:lnTo>
                    <a:pt x="2214" y="338"/>
                  </a:lnTo>
                  <a:cubicBezTo>
                    <a:pt x="2214" y="357"/>
                    <a:pt x="2199" y="372"/>
                    <a:pt x="2181" y="372"/>
                  </a:cubicBezTo>
                  <a:lnTo>
                    <a:pt x="34" y="372"/>
                  </a:lnTo>
                  <a:cubicBezTo>
                    <a:pt x="15" y="372"/>
                    <a:pt x="0" y="357"/>
                    <a:pt x="0" y="338"/>
                  </a:cubicBezTo>
                  <a:lnTo>
                    <a:pt x="0" y="34"/>
                  </a:lnTo>
                  <a:cubicBezTo>
                    <a:pt x="0" y="15"/>
                    <a:pt x="15" y="0"/>
                    <a:pt x="34" y="0"/>
                  </a:cubicBezTo>
                  <a:close/>
                </a:path>
              </a:pathLst>
            </a:custGeom>
            <a:solidFill>
              <a:srgbClr val="E62A2A"/>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9" name="Rectangle 15"/>
            <p:cNvSpPr>
              <a:spLocks noChangeArrowheads="1"/>
            </p:cNvSpPr>
            <p:nvPr/>
          </p:nvSpPr>
          <p:spPr bwMode="auto">
            <a:xfrm>
              <a:off x="8820969" y="2969036"/>
              <a:ext cx="1706513" cy="317531"/>
            </a:xfrm>
            <a:prstGeom prst="rect">
              <a:avLst/>
            </a:prstGeom>
            <a:noFill/>
            <a:ln>
              <a:noFill/>
            </a:ln>
            <a:effectLst/>
            <a:extLst/>
          </p:spPr>
          <p:txBody>
            <a:bodyPr wrap="none"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深圳起点科技有限公司</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1698086" y="3271937"/>
            <a:ext cx="400110" cy="1109663"/>
            <a:chOff x="1698086" y="3324225"/>
            <a:chExt cx="400110" cy="1109663"/>
          </a:xfrm>
          <a:solidFill>
            <a:schemeClr val="tx1"/>
          </a:solidFill>
        </p:grpSpPr>
        <p:sp>
          <p:nvSpPr>
            <p:cNvPr id="91" name="Freeform 82"/>
            <p:cNvSpPr>
              <a:spLocks/>
            </p:cNvSpPr>
            <p:nvPr/>
          </p:nvSpPr>
          <p:spPr bwMode="auto">
            <a:xfrm>
              <a:off x="1749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2" name="Line 113"/>
            <p:cNvSpPr>
              <a:spLocks noChangeShapeType="1"/>
            </p:cNvSpPr>
            <p:nvPr/>
          </p:nvSpPr>
          <p:spPr bwMode="auto">
            <a:xfrm>
              <a:off x="1901826" y="3324225"/>
              <a:ext cx="0" cy="174625"/>
            </a:xfrm>
            <a:prstGeom prst="line">
              <a:avLst/>
            </a:prstGeom>
            <a:grpFill/>
            <a:ln w="12700" cap="flat">
              <a:solidFill>
                <a:srgbClr val="55735B"/>
              </a:solid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3" name="TextBox 92"/>
            <p:cNvSpPr txBox="1"/>
            <p:nvPr/>
          </p:nvSpPr>
          <p:spPr>
            <a:xfrm>
              <a:off x="169808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市场部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2151216" y="3441800"/>
            <a:ext cx="400110" cy="939800"/>
            <a:chOff x="2151216" y="3494088"/>
            <a:chExt cx="400110" cy="939800"/>
          </a:xfrm>
          <a:solidFill>
            <a:schemeClr val="tx1"/>
          </a:solidFill>
        </p:grpSpPr>
        <p:sp>
          <p:nvSpPr>
            <p:cNvPr id="95" name="Freeform 83"/>
            <p:cNvSpPr>
              <a:spLocks/>
            </p:cNvSpPr>
            <p:nvPr/>
          </p:nvSpPr>
          <p:spPr bwMode="auto">
            <a:xfrm>
              <a:off x="218440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215121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品质部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97" name="组合 96"/>
          <p:cNvGrpSpPr/>
          <p:nvPr/>
        </p:nvGrpSpPr>
        <p:grpSpPr>
          <a:xfrm>
            <a:off x="2599790" y="3441800"/>
            <a:ext cx="400110" cy="939800"/>
            <a:chOff x="2599790" y="3494088"/>
            <a:chExt cx="400110" cy="939800"/>
          </a:xfrm>
          <a:solidFill>
            <a:schemeClr val="tx1"/>
          </a:solidFill>
        </p:grpSpPr>
        <p:sp>
          <p:nvSpPr>
            <p:cNvPr id="98" name="Freeform 84"/>
            <p:cNvSpPr>
              <a:spLocks/>
            </p:cNvSpPr>
            <p:nvPr/>
          </p:nvSpPr>
          <p:spPr bwMode="auto">
            <a:xfrm>
              <a:off x="2638426"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7" y="1135"/>
                    <a:pt x="338" y="1135"/>
                  </a:cubicBezTo>
                  <a:lnTo>
                    <a:pt x="34" y="1135"/>
                  </a:lnTo>
                  <a:cubicBezTo>
                    <a:pt x="15" y="1135"/>
                    <a:pt x="0" y="1120"/>
                    <a:pt x="0" y="11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99" name="TextBox 98"/>
            <p:cNvSpPr txBox="1"/>
            <p:nvPr/>
          </p:nvSpPr>
          <p:spPr>
            <a:xfrm>
              <a:off x="259979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采购部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0" name="组合 99"/>
          <p:cNvGrpSpPr/>
          <p:nvPr/>
        </p:nvGrpSpPr>
        <p:grpSpPr>
          <a:xfrm>
            <a:off x="3039736" y="3441800"/>
            <a:ext cx="400110" cy="939800"/>
            <a:chOff x="3039736" y="3494088"/>
            <a:chExt cx="400110" cy="939800"/>
          </a:xfrm>
          <a:solidFill>
            <a:schemeClr val="tx1"/>
          </a:solidFill>
        </p:grpSpPr>
        <p:sp>
          <p:nvSpPr>
            <p:cNvPr id="101" name="Freeform 85"/>
            <p:cNvSpPr>
              <a:spLocks/>
            </p:cNvSpPr>
            <p:nvPr/>
          </p:nvSpPr>
          <p:spPr bwMode="auto">
            <a:xfrm>
              <a:off x="3098801" y="3494088"/>
              <a:ext cx="306388" cy="939800"/>
            </a:xfrm>
            <a:custGeom>
              <a:avLst/>
              <a:gdLst>
                <a:gd name="T0" fmla="*/ 371 w 371"/>
                <a:gd name="T1" fmla="*/ 34 h 1135"/>
                <a:gd name="T2" fmla="*/ 371 w 371"/>
                <a:gd name="T3" fmla="*/ 1102 h 1135"/>
                <a:gd name="T4" fmla="*/ 338 w 371"/>
                <a:gd name="T5" fmla="*/ 1135 h 1135"/>
                <a:gd name="T6" fmla="*/ 33 w 371"/>
                <a:gd name="T7" fmla="*/ 1135 h 1135"/>
                <a:gd name="T8" fmla="*/ 0 w 371"/>
                <a:gd name="T9" fmla="*/ 1102 h 1135"/>
                <a:gd name="T10" fmla="*/ 0 w 371"/>
                <a:gd name="T11" fmla="*/ 34 h 1135"/>
                <a:gd name="T12" fmla="*/ 33 w 371"/>
                <a:gd name="T13" fmla="*/ 0 h 1135"/>
                <a:gd name="T14" fmla="*/ 338 w 371"/>
                <a:gd name="T15" fmla="*/ 0 h 1135"/>
                <a:gd name="T16" fmla="*/ 371 w 371"/>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4"/>
                  </a:moveTo>
                  <a:lnTo>
                    <a:pt x="371" y="1102"/>
                  </a:lnTo>
                  <a:cubicBezTo>
                    <a:pt x="371" y="1120"/>
                    <a:pt x="356" y="1135"/>
                    <a:pt x="338" y="1135"/>
                  </a:cubicBezTo>
                  <a:lnTo>
                    <a:pt x="33" y="1135"/>
                  </a:lnTo>
                  <a:cubicBezTo>
                    <a:pt x="15" y="1135"/>
                    <a:pt x="0" y="1120"/>
                    <a:pt x="0" y="1102"/>
                  </a:cubicBezTo>
                  <a:lnTo>
                    <a:pt x="0" y="34"/>
                  </a:lnTo>
                  <a:cubicBezTo>
                    <a:pt x="0" y="16"/>
                    <a:pt x="15" y="0"/>
                    <a:pt x="33" y="0"/>
                  </a:cubicBezTo>
                  <a:lnTo>
                    <a:pt x="338" y="0"/>
                  </a:lnTo>
                  <a:cubicBezTo>
                    <a:pt x="356" y="0"/>
                    <a:pt x="371" y="16"/>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2" name="TextBox 101"/>
            <p:cNvSpPr txBox="1"/>
            <p:nvPr/>
          </p:nvSpPr>
          <p:spPr>
            <a:xfrm>
              <a:off x="3039736"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综合部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488310" y="3441800"/>
            <a:ext cx="400110" cy="939800"/>
            <a:chOff x="3488310" y="3494088"/>
            <a:chExt cx="400110" cy="939800"/>
          </a:xfrm>
          <a:solidFill>
            <a:schemeClr val="tx1"/>
          </a:solidFill>
        </p:grpSpPr>
        <p:sp>
          <p:nvSpPr>
            <p:cNvPr id="104" name="Freeform 86"/>
            <p:cNvSpPr>
              <a:spLocks/>
            </p:cNvSpPr>
            <p:nvPr/>
          </p:nvSpPr>
          <p:spPr bwMode="auto">
            <a:xfrm>
              <a:off x="3524251" y="3494088"/>
              <a:ext cx="307975" cy="939800"/>
            </a:xfrm>
            <a:custGeom>
              <a:avLst/>
              <a:gdLst>
                <a:gd name="T0" fmla="*/ 372 w 372"/>
                <a:gd name="T1" fmla="*/ 34 h 1135"/>
                <a:gd name="T2" fmla="*/ 372 w 372"/>
                <a:gd name="T3" fmla="*/ 1102 h 1135"/>
                <a:gd name="T4" fmla="*/ 338 w 372"/>
                <a:gd name="T5" fmla="*/ 1135 h 1135"/>
                <a:gd name="T6" fmla="*/ 34 w 372"/>
                <a:gd name="T7" fmla="*/ 1135 h 1135"/>
                <a:gd name="T8" fmla="*/ 0 w 372"/>
                <a:gd name="T9" fmla="*/ 1102 h 1135"/>
                <a:gd name="T10" fmla="*/ 0 w 372"/>
                <a:gd name="T11" fmla="*/ 34 h 1135"/>
                <a:gd name="T12" fmla="*/ 34 w 372"/>
                <a:gd name="T13" fmla="*/ 0 h 1135"/>
                <a:gd name="T14" fmla="*/ 338 w 372"/>
                <a:gd name="T15" fmla="*/ 0 h 1135"/>
                <a:gd name="T16" fmla="*/ 372 w 372"/>
                <a:gd name="T17" fmla="*/ 34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4"/>
                  </a:moveTo>
                  <a:lnTo>
                    <a:pt x="372" y="1102"/>
                  </a:lnTo>
                  <a:cubicBezTo>
                    <a:pt x="372" y="1120"/>
                    <a:pt x="356" y="1135"/>
                    <a:pt x="338" y="1135"/>
                  </a:cubicBezTo>
                  <a:lnTo>
                    <a:pt x="34" y="1135"/>
                  </a:lnTo>
                  <a:cubicBezTo>
                    <a:pt x="15" y="1135"/>
                    <a:pt x="0" y="1120"/>
                    <a:pt x="0" y="11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5" name="TextBox 104"/>
            <p:cNvSpPr txBox="1"/>
            <p:nvPr/>
          </p:nvSpPr>
          <p:spPr>
            <a:xfrm>
              <a:off x="3488310" y="3554682"/>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财务部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4840257" y="3637062"/>
            <a:ext cx="400110" cy="939800"/>
            <a:chOff x="4840257" y="3689350"/>
            <a:chExt cx="400110" cy="939800"/>
          </a:xfrm>
          <a:solidFill>
            <a:schemeClr val="tx1"/>
          </a:solidFill>
        </p:grpSpPr>
        <p:sp>
          <p:nvSpPr>
            <p:cNvPr id="107" name="Freeform 91"/>
            <p:cNvSpPr>
              <a:spLocks/>
            </p:cNvSpPr>
            <p:nvPr/>
          </p:nvSpPr>
          <p:spPr bwMode="auto">
            <a:xfrm>
              <a:off x="4886325" y="3689350"/>
              <a:ext cx="307975" cy="939800"/>
            </a:xfrm>
            <a:custGeom>
              <a:avLst/>
              <a:gdLst>
                <a:gd name="T0" fmla="*/ 372 w 372"/>
                <a:gd name="T1" fmla="*/ 33 h 1135"/>
                <a:gd name="T2" fmla="*/ 372 w 372"/>
                <a:gd name="T3" fmla="*/ 1101 h 1135"/>
                <a:gd name="T4" fmla="*/ 338 w 372"/>
                <a:gd name="T5" fmla="*/ 1135 h 1135"/>
                <a:gd name="T6" fmla="*/ 33 w 372"/>
                <a:gd name="T7" fmla="*/ 1135 h 1135"/>
                <a:gd name="T8" fmla="*/ 0 w 372"/>
                <a:gd name="T9" fmla="*/ 1101 h 1135"/>
                <a:gd name="T10" fmla="*/ 0 w 372"/>
                <a:gd name="T11" fmla="*/ 33 h 1135"/>
                <a:gd name="T12" fmla="*/ 33 w 372"/>
                <a:gd name="T13" fmla="*/ 0 h 1135"/>
                <a:gd name="T14" fmla="*/ 338 w 372"/>
                <a:gd name="T15" fmla="*/ 0 h 1135"/>
                <a:gd name="T16" fmla="*/ 372 w 372"/>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35">
                  <a:moveTo>
                    <a:pt x="372" y="33"/>
                  </a:moveTo>
                  <a:lnTo>
                    <a:pt x="372" y="1101"/>
                  </a:lnTo>
                  <a:cubicBezTo>
                    <a:pt x="372" y="1120"/>
                    <a:pt x="356" y="1135"/>
                    <a:pt x="338" y="1135"/>
                  </a:cubicBezTo>
                  <a:lnTo>
                    <a:pt x="33" y="1135"/>
                  </a:lnTo>
                  <a:cubicBezTo>
                    <a:pt x="15" y="1135"/>
                    <a:pt x="0" y="1120"/>
                    <a:pt x="0" y="1101"/>
                  </a:cubicBezTo>
                  <a:lnTo>
                    <a:pt x="0" y="33"/>
                  </a:lnTo>
                  <a:cubicBezTo>
                    <a:pt x="0" y="15"/>
                    <a:pt x="15" y="0"/>
                    <a:pt x="33" y="0"/>
                  </a:cubicBezTo>
                  <a:lnTo>
                    <a:pt x="338" y="0"/>
                  </a:lnTo>
                  <a:cubicBezTo>
                    <a:pt x="356" y="0"/>
                    <a:pt x="372" y="15"/>
                    <a:pt x="372" y="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08" name="TextBox 107"/>
            <p:cNvSpPr txBox="1"/>
            <p:nvPr/>
          </p:nvSpPr>
          <p:spPr>
            <a:xfrm>
              <a:off x="4840257" y="3744463"/>
              <a:ext cx="400110" cy="630942"/>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研发部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7298785" y="3637062"/>
            <a:ext cx="400110" cy="939800"/>
            <a:chOff x="7298785" y="3689350"/>
            <a:chExt cx="400110" cy="939800"/>
          </a:xfrm>
          <a:solidFill>
            <a:schemeClr val="tx1"/>
          </a:solidFill>
        </p:grpSpPr>
        <p:sp>
          <p:nvSpPr>
            <p:cNvPr id="110" name="Freeform 92"/>
            <p:cNvSpPr>
              <a:spLocks/>
            </p:cNvSpPr>
            <p:nvPr/>
          </p:nvSpPr>
          <p:spPr bwMode="auto">
            <a:xfrm>
              <a:off x="7342188" y="3689350"/>
              <a:ext cx="307975" cy="939800"/>
            </a:xfrm>
            <a:custGeom>
              <a:avLst/>
              <a:gdLst>
                <a:gd name="T0" fmla="*/ 371 w 371"/>
                <a:gd name="T1" fmla="*/ 33 h 1135"/>
                <a:gd name="T2" fmla="*/ 371 w 371"/>
                <a:gd name="T3" fmla="*/ 1101 h 1135"/>
                <a:gd name="T4" fmla="*/ 338 w 371"/>
                <a:gd name="T5" fmla="*/ 1135 h 1135"/>
                <a:gd name="T6" fmla="*/ 33 w 371"/>
                <a:gd name="T7" fmla="*/ 1135 h 1135"/>
                <a:gd name="T8" fmla="*/ 0 w 371"/>
                <a:gd name="T9" fmla="*/ 1101 h 1135"/>
                <a:gd name="T10" fmla="*/ 0 w 371"/>
                <a:gd name="T11" fmla="*/ 33 h 1135"/>
                <a:gd name="T12" fmla="*/ 33 w 371"/>
                <a:gd name="T13" fmla="*/ 0 h 1135"/>
                <a:gd name="T14" fmla="*/ 338 w 371"/>
                <a:gd name="T15" fmla="*/ 0 h 1135"/>
                <a:gd name="T16" fmla="*/ 371 w 371"/>
                <a:gd name="T17" fmla="*/ 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35">
                  <a:moveTo>
                    <a:pt x="371" y="33"/>
                  </a:moveTo>
                  <a:lnTo>
                    <a:pt x="371" y="1101"/>
                  </a:lnTo>
                  <a:cubicBezTo>
                    <a:pt x="371" y="1120"/>
                    <a:pt x="356" y="1135"/>
                    <a:pt x="338" y="1135"/>
                  </a:cubicBezTo>
                  <a:lnTo>
                    <a:pt x="33" y="1135"/>
                  </a:lnTo>
                  <a:cubicBezTo>
                    <a:pt x="15" y="1135"/>
                    <a:pt x="0" y="1120"/>
                    <a:pt x="0" y="1101"/>
                  </a:cubicBezTo>
                  <a:lnTo>
                    <a:pt x="0" y="33"/>
                  </a:lnTo>
                  <a:cubicBezTo>
                    <a:pt x="0" y="15"/>
                    <a:pt x="15" y="0"/>
                    <a:pt x="33" y="0"/>
                  </a:cubicBezTo>
                  <a:lnTo>
                    <a:pt x="338" y="0"/>
                  </a:lnTo>
                  <a:cubicBezTo>
                    <a:pt x="356" y="0"/>
                    <a:pt x="371" y="15"/>
                    <a:pt x="371" y="33"/>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1" name="TextBox 110"/>
            <p:cNvSpPr txBox="1"/>
            <p:nvPr/>
          </p:nvSpPr>
          <p:spPr>
            <a:xfrm>
              <a:off x="7298785" y="3744463"/>
              <a:ext cx="400110" cy="810478"/>
            </a:xfrm>
            <a:prstGeom prst="rect">
              <a:avLst/>
            </a:prstGeom>
            <a:noFill/>
          </p:spPr>
          <p:txBody>
            <a:bodyPr vert="eaVert" wrap="non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售后中心</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8791155" y="3610832"/>
            <a:ext cx="400110" cy="1206040"/>
            <a:chOff x="8791155" y="3663121"/>
            <a:chExt cx="400110" cy="997780"/>
          </a:xfrm>
          <a:solidFill>
            <a:schemeClr val="tx1"/>
          </a:solidFill>
        </p:grpSpPr>
        <p:sp>
          <p:nvSpPr>
            <p:cNvPr id="113" name="Freeform 93"/>
            <p:cNvSpPr>
              <a:spLocks/>
            </p:cNvSpPr>
            <p:nvPr/>
          </p:nvSpPr>
          <p:spPr bwMode="auto">
            <a:xfrm>
              <a:off x="8842376"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4" name="TextBox 113"/>
            <p:cNvSpPr txBox="1"/>
            <p:nvPr/>
          </p:nvSpPr>
          <p:spPr>
            <a:xfrm>
              <a:off x="8791155" y="3663121"/>
              <a:ext cx="400110" cy="878633"/>
            </a:xfrm>
            <a:prstGeom prst="rect">
              <a:avLst/>
            </a:prstGeom>
            <a:noFill/>
            <a:ln>
              <a:noFill/>
            </a:ln>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硬件测试部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9495602" y="3610832"/>
            <a:ext cx="400110" cy="1206040"/>
            <a:chOff x="9498521" y="3663121"/>
            <a:chExt cx="400110" cy="997780"/>
          </a:xfrm>
          <a:solidFill>
            <a:schemeClr val="tx1"/>
          </a:solidFill>
        </p:grpSpPr>
        <p:sp>
          <p:nvSpPr>
            <p:cNvPr id="116" name="Freeform 94"/>
            <p:cNvSpPr>
              <a:spLocks/>
            </p:cNvSpPr>
            <p:nvPr/>
          </p:nvSpPr>
          <p:spPr bwMode="auto">
            <a:xfrm>
              <a:off x="9545638" y="3690938"/>
              <a:ext cx="307975" cy="969963"/>
            </a:xfrm>
            <a:custGeom>
              <a:avLst/>
              <a:gdLst>
                <a:gd name="T0" fmla="*/ 371 w 371"/>
                <a:gd name="T1" fmla="*/ 34 h 1172"/>
                <a:gd name="T2" fmla="*/ 371 w 371"/>
                <a:gd name="T3" fmla="*/ 1139 h 1172"/>
                <a:gd name="T4" fmla="*/ 338 w 371"/>
                <a:gd name="T5" fmla="*/ 1172 h 1172"/>
                <a:gd name="T6" fmla="*/ 33 w 371"/>
                <a:gd name="T7" fmla="*/ 1172 h 1172"/>
                <a:gd name="T8" fmla="*/ 0 w 371"/>
                <a:gd name="T9" fmla="*/ 1139 h 1172"/>
                <a:gd name="T10" fmla="*/ 0 w 371"/>
                <a:gd name="T11" fmla="*/ 34 h 1172"/>
                <a:gd name="T12" fmla="*/ 33 w 371"/>
                <a:gd name="T13" fmla="*/ 0 h 1172"/>
                <a:gd name="T14" fmla="*/ 338 w 371"/>
                <a:gd name="T15" fmla="*/ 0 h 1172"/>
                <a:gd name="T16" fmla="*/ 371 w 371"/>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172">
                  <a:moveTo>
                    <a:pt x="371" y="34"/>
                  </a:moveTo>
                  <a:lnTo>
                    <a:pt x="371" y="1139"/>
                  </a:lnTo>
                  <a:cubicBezTo>
                    <a:pt x="371" y="1157"/>
                    <a:pt x="356" y="1172"/>
                    <a:pt x="338" y="1172"/>
                  </a:cubicBezTo>
                  <a:lnTo>
                    <a:pt x="33" y="1172"/>
                  </a:lnTo>
                  <a:cubicBezTo>
                    <a:pt x="15" y="1172"/>
                    <a:pt x="0" y="1157"/>
                    <a:pt x="0" y="1139"/>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17" name="TextBox 116"/>
            <p:cNvSpPr txBox="1"/>
            <p:nvPr/>
          </p:nvSpPr>
          <p:spPr>
            <a:xfrm>
              <a:off x="9498521" y="3663121"/>
              <a:ext cx="400110" cy="878633"/>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工程监督部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10144139" y="3610832"/>
            <a:ext cx="400110" cy="1206040"/>
            <a:chOff x="10144139" y="3663121"/>
            <a:chExt cx="400110" cy="997780"/>
          </a:xfrm>
          <a:solidFill>
            <a:schemeClr val="tx1"/>
          </a:solidFill>
        </p:grpSpPr>
        <p:sp>
          <p:nvSpPr>
            <p:cNvPr id="119" name="Freeform 95"/>
            <p:cNvSpPr>
              <a:spLocks/>
            </p:cNvSpPr>
            <p:nvPr/>
          </p:nvSpPr>
          <p:spPr bwMode="auto">
            <a:xfrm>
              <a:off x="10190163" y="3690938"/>
              <a:ext cx="307975" cy="969963"/>
            </a:xfrm>
            <a:custGeom>
              <a:avLst/>
              <a:gdLst>
                <a:gd name="T0" fmla="*/ 372 w 372"/>
                <a:gd name="T1" fmla="*/ 34 h 1172"/>
                <a:gd name="T2" fmla="*/ 372 w 372"/>
                <a:gd name="T3" fmla="*/ 1139 h 1172"/>
                <a:gd name="T4" fmla="*/ 338 w 372"/>
                <a:gd name="T5" fmla="*/ 1172 h 1172"/>
                <a:gd name="T6" fmla="*/ 34 w 372"/>
                <a:gd name="T7" fmla="*/ 1172 h 1172"/>
                <a:gd name="T8" fmla="*/ 0 w 372"/>
                <a:gd name="T9" fmla="*/ 1139 h 1172"/>
                <a:gd name="T10" fmla="*/ 0 w 372"/>
                <a:gd name="T11" fmla="*/ 34 h 1172"/>
                <a:gd name="T12" fmla="*/ 34 w 372"/>
                <a:gd name="T13" fmla="*/ 0 h 1172"/>
                <a:gd name="T14" fmla="*/ 338 w 372"/>
                <a:gd name="T15" fmla="*/ 0 h 1172"/>
                <a:gd name="T16" fmla="*/ 372 w 372"/>
                <a:gd name="T17" fmla="*/ 34 h 1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172">
                  <a:moveTo>
                    <a:pt x="372" y="34"/>
                  </a:moveTo>
                  <a:lnTo>
                    <a:pt x="372" y="1139"/>
                  </a:lnTo>
                  <a:cubicBezTo>
                    <a:pt x="372" y="1157"/>
                    <a:pt x="357" y="1172"/>
                    <a:pt x="338" y="1172"/>
                  </a:cubicBezTo>
                  <a:lnTo>
                    <a:pt x="34" y="1172"/>
                  </a:lnTo>
                  <a:cubicBezTo>
                    <a:pt x="15" y="1172"/>
                    <a:pt x="0" y="1157"/>
                    <a:pt x="0" y="1139"/>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0" name="TextBox 119"/>
            <p:cNvSpPr txBox="1"/>
            <p:nvPr/>
          </p:nvSpPr>
          <p:spPr>
            <a:xfrm>
              <a:off x="10144139" y="3663121"/>
              <a:ext cx="400110" cy="819059"/>
            </a:xfrm>
            <a:prstGeom prst="rect">
              <a:avLst/>
            </a:prstGeom>
            <a:noFill/>
          </p:spPr>
          <p:txBody>
            <a:bodyPr vert="eaVert"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客服事业部</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1462164" y="4984850"/>
            <a:ext cx="369332" cy="1104900"/>
            <a:chOff x="1462164" y="5037138"/>
            <a:chExt cx="369332" cy="1104900"/>
          </a:xfrm>
          <a:solidFill>
            <a:schemeClr val="tx1"/>
          </a:solidFill>
        </p:grpSpPr>
        <p:sp>
          <p:nvSpPr>
            <p:cNvPr id="122" name="Freeform 87"/>
            <p:cNvSpPr>
              <a:spLocks/>
            </p:cNvSpPr>
            <p:nvPr/>
          </p:nvSpPr>
          <p:spPr bwMode="auto">
            <a:xfrm>
              <a:off x="14906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6"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3" name="TextBox 122"/>
            <p:cNvSpPr txBox="1"/>
            <p:nvPr/>
          </p:nvSpPr>
          <p:spPr>
            <a:xfrm>
              <a:off x="1462164"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国内事业部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1947939" y="4984850"/>
            <a:ext cx="369332" cy="1104900"/>
            <a:chOff x="1947939" y="5037138"/>
            <a:chExt cx="369332" cy="1104900"/>
          </a:xfrm>
          <a:solidFill>
            <a:schemeClr val="tx1"/>
          </a:solidFill>
        </p:grpSpPr>
        <p:sp>
          <p:nvSpPr>
            <p:cNvPr id="125" name="Freeform 88"/>
            <p:cNvSpPr>
              <a:spLocks/>
            </p:cNvSpPr>
            <p:nvPr/>
          </p:nvSpPr>
          <p:spPr bwMode="auto">
            <a:xfrm>
              <a:off x="1970088"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6" name="TextBox 125"/>
            <p:cNvSpPr txBox="1"/>
            <p:nvPr/>
          </p:nvSpPr>
          <p:spPr>
            <a:xfrm>
              <a:off x="19479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海外事业部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2786139" y="4984850"/>
            <a:ext cx="369332" cy="1104900"/>
            <a:chOff x="2786139" y="5037138"/>
            <a:chExt cx="369332" cy="1104900"/>
          </a:xfrm>
          <a:solidFill>
            <a:schemeClr val="tx1"/>
          </a:solidFill>
        </p:grpSpPr>
        <p:sp>
          <p:nvSpPr>
            <p:cNvPr id="128" name="Freeform 89"/>
            <p:cNvSpPr>
              <a:spLocks/>
            </p:cNvSpPr>
            <p:nvPr/>
          </p:nvSpPr>
          <p:spPr bwMode="auto">
            <a:xfrm>
              <a:off x="2824163"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6"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29" name="TextBox 128"/>
            <p:cNvSpPr txBox="1"/>
            <p:nvPr/>
          </p:nvSpPr>
          <p:spPr>
            <a:xfrm>
              <a:off x="2786139" y="508518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人力资源部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0" name="组合 129"/>
          <p:cNvGrpSpPr/>
          <p:nvPr/>
        </p:nvGrpSpPr>
        <p:grpSpPr>
          <a:xfrm>
            <a:off x="3271914" y="4984850"/>
            <a:ext cx="369332" cy="1104900"/>
            <a:chOff x="3271914" y="5037138"/>
            <a:chExt cx="369332" cy="1104900"/>
          </a:xfrm>
          <a:solidFill>
            <a:schemeClr val="tx1"/>
          </a:solidFill>
        </p:grpSpPr>
        <p:sp>
          <p:nvSpPr>
            <p:cNvPr id="131" name="Freeform 90"/>
            <p:cNvSpPr>
              <a:spLocks/>
            </p:cNvSpPr>
            <p:nvPr/>
          </p:nvSpPr>
          <p:spPr bwMode="auto">
            <a:xfrm>
              <a:off x="3305176" y="5037138"/>
              <a:ext cx="307975" cy="1104900"/>
            </a:xfrm>
            <a:custGeom>
              <a:avLst/>
              <a:gdLst>
                <a:gd name="T0" fmla="*/ 372 w 372"/>
                <a:gd name="T1" fmla="*/ 34 h 1336"/>
                <a:gd name="T2" fmla="*/ 372 w 372"/>
                <a:gd name="T3" fmla="*/ 1302 h 1336"/>
                <a:gd name="T4" fmla="*/ 338 w 372"/>
                <a:gd name="T5" fmla="*/ 1336 h 1336"/>
                <a:gd name="T6" fmla="*/ 34 w 372"/>
                <a:gd name="T7" fmla="*/ 1336 h 1336"/>
                <a:gd name="T8" fmla="*/ 0 w 372"/>
                <a:gd name="T9" fmla="*/ 1302 h 1336"/>
                <a:gd name="T10" fmla="*/ 0 w 372"/>
                <a:gd name="T11" fmla="*/ 34 h 1336"/>
                <a:gd name="T12" fmla="*/ 34 w 372"/>
                <a:gd name="T13" fmla="*/ 0 h 1336"/>
                <a:gd name="T14" fmla="*/ 338 w 372"/>
                <a:gd name="T15" fmla="*/ 0 h 1336"/>
                <a:gd name="T16" fmla="*/ 372 w 372"/>
                <a:gd name="T17" fmla="*/ 34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336">
                  <a:moveTo>
                    <a:pt x="372" y="34"/>
                  </a:moveTo>
                  <a:lnTo>
                    <a:pt x="372" y="1302"/>
                  </a:lnTo>
                  <a:cubicBezTo>
                    <a:pt x="372" y="1321"/>
                    <a:pt x="357" y="1336"/>
                    <a:pt x="338" y="1336"/>
                  </a:cubicBezTo>
                  <a:lnTo>
                    <a:pt x="34" y="1336"/>
                  </a:lnTo>
                  <a:cubicBezTo>
                    <a:pt x="15" y="1336"/>
                    <a:pt x="0" y="1321"/>
                    <a:pt x="0" y="1302"/>
                  </a:cubicBezTo>
                  <a:lnTo>
                    <a:pt x="0" y="34"/>
                  </a:lnTo>
                  <a:cubicBezTo>
                    <a:pt x="0" y="16"/>
                    <a:pt x="15" y="0"/>
                    <a:pt x="34" y="0"/>
                  </a:cubicBezTo>
                  <a:lnTo>
                    <a:pt x="338" y="0"/>
                  </a:lnTo>
                  <a:cubicBezTo>
                    <a:pt x="357" y="0"/>
                    <a:pt x="372" y="16"/>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2" name="TextBox 131"/>
            <p:cNvSpPr txBox="1"/>
            <p:nvPr/>
          </p:nvSpPr>
          <p:spPr>
            <a:xfrm>
              <a:off x="3271914" y="5085184"/>
              <a:ext cx="369332" cy="55399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综合部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3" name="组合 132"/>
          <p:cNvGrpSpPr/>
          <p:nvPr/>
        </p:nvGrpSpPr>
        <p:grpSpPr>
          <a:xfrm>
            <a:off x="3862464" y="4960888"/>
            <a:ext cx="369332" cy="1506687"/>
            <a:chOff x="3862464" y="5013176"/>
            <a:chExt cx="369332" cy="1506687"/>
          </a:xfrm>
          <a:solidFill>
            <a:schemeClr val="tx1"/>
          </a:solidFill>
        </p:grpSpPr>
        <p:sp>
          <p:nvSpPr>
            <p:cNvPr id="134" name="Freeform 96"/>
            <p:cNvSpPr>
              <a:spLocks/>
            </p:cNvSpPr>
            <p:nvPr/>
          </p:nvSpPr>
          <p:spPr bwMode="auto">
            <a:xfrm>
              <a:off x="389413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5" name="TextBox 134"/>
            <p:cNvSpPr txBox="1"/>
            <p:nvPr/>
          </p:nvSpPr>
          <p:spPr>
            <a:xfrm>
              <a:off x="386246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餐饮管理系统研发部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6" name="组合 135"/>
          <p:cNvGrpSpPr/>
          <p:nvPr/>
        </p:nvGrpSpPr>
        <p:grpSpPr>
          <a:xfrm>
            <a:off x="4338714" y="4960888"/>
            <a:ext cx="369332" cy="1506687"/>
            <a:chOff x="4338714" y="5013176"/>
            <a:chExt cx="369332" cy="1506687"/>
          </a:xfrm>
          <a:solidFill>
            <a:schemeClr val="tx1"/>
          </a:solidFill>
        </p:grpSpPr>
        <p:sp>
          <p:nvSpPr>
            <p:cNvPr id="137" name="Freeform 97"/>
            <p:cNvSpPr>
              <a:spLocks/>
            </p:cNvSpPr>
            <p:nvPr/>
          </p:nvSpPr>
          <p:spPr bwMode="auto">
            <a:xfrm>
              <a:off x="4375151"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38" name="TextBox 137"/>
            <p:cNvSpPr txBox="1"/>
            <p:nvPr/>
          </p:nvSpPr>
          <p:spPr>
            <a:xfrm>
              <a:off x="4338714"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酒店管理系统研发部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39" name="组合 138"/>
          <p:cNvGrpSpPr/>
          <p:nvPr/>
        </p:nvGrpSpPr>
        <p:grpSpPr>
          <a:xfrm>
            <a:off x="4862589" y="4960888"/>
            <a:ext cx="369332" cy="1506687"/>
            <a:chOff x="4862589" y="5013176"/>
            <a:chExt cx="369332" cy="1506687"/>
          </a:xfrm>
          <a:solidFill>
            <a:schemeClr val="tx1"/>
          </a:solidFill>
        </p:grpSpPr>
        <p:sp>
          <p:nvSpPr>
            <p:cNvPr id="140" name="Freeform 98"/>
            <p:cNvSpPr>
              <a:spLocks/>
            </p:cNvSpPr>
            <p:nvPr/>
          </p:nvSpPr>
          <p:spPr bwMode="auto">
            <a:xfrm>
              <a:off x="4905376" y="5019675"/>
              <a:ext cx="307975" cy="1500188"/>
            </a:xfrm>
            <a:custGeom>
              <a:avLst/>
              <a:gdLst>
                <a:gd name="T0" fmla="*/ 372 w 372"/>
                <a:gd name="T1" fmla="*/ 34 h 1813"/>
                <a:gd name="T2" fmla="*/ 372 w 372"/>
                <a:gd name="T3" fmla="*/ 1780 h 1813"/>
                <a:gd name="T4" fmla="*/ 339 w 372"/>
                <a:gd name="T5" fmla="*/ 1813 h 1813"/>
                <a:gd name="T6" fmla="*/ 34 w 372"/>
                <a:gd name="T7" fmla="*/ 1813 h 1813"/>
                <a:gd name="T8" fmla="*/ 0 w 372"/>
                <a:gd name="T9" fmla="*/ 1780 h 1813"/>
                <a:gd name="T10" fmla="*/ 0 w 372"/>
                <a:gd name="T11" fmla="*/ 34 h 1813"/>
                <a:gd name="T12" fmla="*/ 34 w 372"/>
                <a:gd name="T13" fmla="*/ 0 h 1813"/>
                <a:gd name="T14" fmla="*/ 339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9" y="1813"/>
                  </a:cubicBezTo>
                  <a:lnTo>
                    <a:pt x="34" y="1813"/>
                  </a:lnTo>
                  <a:cubicBezTo>
                    <a:pt x="16" y="1813"/>
                    <a:pt x="0" y="1798"/>
                    <a:pt x="0" y="1780"/>
                  </a:cubicBezTo>
                  <a:lnTo>
                    <a:pt x="0" y="34"/>
                  </a:lnTo>
                  <a:cubicBezTo>
                    <a:pt x="0" y="15"/>
                    <a:pt x="16" y="0"/>
                    <a:pt x="34" y="0"/>
                  </a:cubicBezTo>
                  <a:lnTo>
                    <a:pt x="339"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1" name="TextBox 140"/>
            <p:cNvSpPr txBox="1"/>
            <p:nvPr/>
          </p:nvSpPr>
          <p:spPr>
            <a:xfrm>
              <a:off x="48625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康乐管理系统研发部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2" name="组合 141"/>
          <p:cNvGrpSpPr/>
          <p:nvPr/>
        </p:nvGrpSpPr>
        <p:grpSpPr>
          <a:xfrm>
            <a:off x="5357889" y="4960888"/>
            <a:ext cx="369332" cy="1506687"/>
            <a:chOff x="5357889" y="5013176"/>
            <a:chExt cx="369332" cy="1506687"/>
          </a:xfrm>
          <a:solidFill>
            <a:schemeClr val="tx1"/>
          </a:solidFill>
        </p:grpSpPr>
        <p:sp>
          <p:nvSpPr>
            <p:cNvPr id="143" name="Freeform 99"/>
            <p:cNvSpPr>
              <a:spLocks/>
            </p:cNvSpPr>
            <p:nvPr/>
          </p:nvSpPr>
          <p:spPr bwMode="auto">
            <a:xfrm>
              <a:off x="53863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4" name="TextBox 143"/>
            <p:cNvSpPr txBox="1"/>
            <p:nvPr/>
          </p:nvSpPr>
          <p:spPr>
            <a:xfrm>
              <a:off x="5357889" y="5013176"/>
              <a:ext cx="369332" cy="1477328"/>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无线电子菜谱研发部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5" name="组合 144"/>
          <p:cNvGrpSpPr/>
          <p:nvPr/>
        </p:nvGrpSpPr>
        <p:grpSpPr>
          <a:xfrm>
            <a:off x="5853189" y="4960888"/>
            <a:ext cx="369332" cy="1506687"/>
            <a:chOff x="5853189" y="5013176"/>
            <a:chExt cx="369332" cy="1506687"/>
          </a:xfrm>
          <a:solidFill>
            <a:schemeClr val="tx1"/>
          </a:solidFill>
        </p:grpSpPr>
        <p:sp>
          <p:nvSpPr>
            <p:cNvPr id="146" name="Freeform 100"/>
            <p:cNvSpPr>
              <a:spLocks/>
            </p:cNvSpPr>
            <p:nvPr/>
          </p:nvSpPr>
          <p:spPr bwMode="auto">
            <a:xfrm>
              <a:off x="5892801"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47" name="TextBox 146"/>
            <p:cNvSpPr txBox="1"/>
            <p:nvPr/>
          </p:nvSpPr>
          <p:spPr>
            <a:xfrm>
              <a:off x="5853189" y="5013176"/>
              <a:ext cx="369332" cy="1323439"/>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新概念产品研发部</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48" name="组合 147"/>
          <p:cNvGrpSpPr/>
          <p:nvPr/>
        </p:nvGrpSpPr>
        <p:grpSpPr>
          <a:xfrm>
            <a:off x="6739014" y="4967387"/>
            <a:ext cx="369332" cy="1500188"/>
            <a:chOff x="6739014" y="5019675"/>
            <a:chExt cx="369332" cy="1500188"/>
          </a:xfrm>
          <a:solidFill>
            <a:schemeClr val="tx1"/>
          </a:solidFill>
        </p:grpSpPr>
        <p:sp>
          <p:nvSpPr>
            <p:cNvPr id="149" name="Freeform 101"/>
            <p:cNvSpPr>
              <a:spLocks/>
            </p:cNvSpPr>
            <p:nvPr/>
          </p:nvSpPr>
          <p:spPr bwMode="auto">
            <a:xfrm>
              <a:off x="6786563" y="5019675"/>
              <a:ext cx="306388"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0" name="TextBox 149"/>
            <p:cNvSpPr txBox="1"/>
            <p:nvPr/>
          </p:nvSpPr>
          <p:spPr>
            <a:xfrm>
              <a:off x="6739014" y="5074434"/>
              <a:ext cx="369332" cy="861774"/>
            </a:xfrm>
            <a:prstGeom prst="rect">
              <a:avLst/>
            </a:prstGeom>
            <a:noFill/>
          </p:spPr>
          <p:txBody>
            <a:bodyPr vert="eaVert" wrap="none" rtlCol="0">
              <a:spAutoFit/>
            </a:bodyPr>
            <a:lstStyle/>
            <a:p>
              <a:r>
                <a:rPr lang="zh-CN" altLang="en-US" sz="1200" dirty="0" smtClean="0">
                  <a:solidFill>
                    <a:schemeClr val="bg1"/>
                  </a:solidFill>
                  <a:latin typeface="微软雅黑" panose="020B0503020204020204" pitchFamily="34" charset="-122"/>
                  <a:ea typeface="微软雅黑" panose="020B0503020204020204" pitchFamily="34" charset="-122"/>
                </a:rPr>
                <a:t>售后部门</a:t>
              </a:r>
              <a:r>
                <a:rPr lang="en-US" altLang="zh-CN" sz="1200" dirty="0">
                  <a:solidFill>
                    <a:schemeClr val="bg1"/>
                  </a:solidFill>
                  <a:latin typeface="微软雅黑" panose="020B0503020204020204" pitchFamily="34" charset="-122"/>
                  <a:ea typeface="微软雅黑" panose="020B0503020204020204" pitchFamily="34" charset="-122"/>
                </a:rPr>
                <a:t>①</a:t>
              </a:r>
              <a:endParaRPr lang="zh-CN" altLang="en-US" sz="1200" dirty="0">
                <a:solidFill>
                  <a:schemeClr val="bg1"/>
                </a:solidFill>
                <a:latin typeface="微软雅黑" panose="020B0503020204020204" pitchFamily="34" charset="-122"/>
                <a:ea typeface="微软雅黑" panose="020B0503020204020204" pitchFamily="34" charset="-122"/>
              </a:endParaRPr>
            </a:p>
          </p:txBody>
        </p:sp>
      </p:grpSp>
      <p:grpSp>
        <p:nvGrpSpPr>
          <p:cNvPr id="151" name="组合 150"/>
          <p:cNvGrpSpPr/>
          <p:nvPr/>
        </p:nvGrpSpPr>
        <p:grpSpPr>
          <a:xfrm>
            <a:off x="7310514" y="4967387"/>
            <a:ext cx="369332" cy="1500188"/>
            <a:chOff x="7310514" y="5019675"/>
            <a:chExt cx="369332" cy="1500188"/>
          </a:xfrm>
          <a:solidFill>
            <a:schemeClr val="tx1"/>
          </a:solidFill>
        </p:grpSpPr>
        <p:sp>
          <p:nvSpPr>
            <p:cNvPr id="152" name="Freeform 102"/>
            <p:cNvSpPr>
              <a:spLocks/>
            </p:cNvSpPr>
            <p:nvPr/>
          </p:nvSpPr>
          <p:spPr bwMode="auto">
            <a:xfrm>
              <a:off x="7342188" y="5019675"/>
              <a:ext cx="307975" cy="1500188"/>
            </a:xfrm>
            <a:custGeom>
              <a:avLst/>
              <a:gdLst>
                <a:gd name="T0" fmla="*/ 371 w 371"/>
                <a:gd name="T1" fmla="*/ 34 h 1813"/>
                <a:gd name="T2" fmla="*/ 371 w 371"/>
                <a:gd name="T3" fmla="*/ 1780 h 1813"/>
                <a:gd name="T4" fmla="*/ 338 w 371"/>
                <a:gd name="T5" fmla="*/ 1813 h 1813"/>
                <a:gd name="T6" fmla="*/ 33 w 371"/>
                <a:gd name="T7" fmla="*/ 1813 h 1813"/>
                <a:gd name="T8" fmla="*/ 0 w 371"/>
                <a:gd name="T9" fmla="*/ 1780 h 1813"/>
                <a:gd name="T10" fmla="*/ 0 w 371"/>
                <a:gd name="T11" fmla="*/ 34 h 1813"/>
                <a:gd name="T12" fmla="*/ 33 w 371"/>
                <a:gd name="T13" fmla="*/ 0 h 1813"/>
                <a:gd name="T14" fmla="*/ 338 w 371"/>
                <a:gd name="T15" fmla="*/ 0 h 1813"/>
                <a:gd name="T16" fmla="*/ 371 w 371"/>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1" h="1813">
                  <a:moveTo>
                    <a:pt x="371" y="34"/>
                  </a:moveTo>
                  <a:lnTo>
                    <a:pt x="371" y="1780"/>
                  </a:lnTo>
                  <a:cubicBezTo>
                    <a:pt x="371" y="1798"/>
                    <a:pt x="356" y="1813"/>
                    <a:pt x="338" y="1813"/>
                  </a:cubicBezTo>
                  <a:lnTo>
                    <a:pt x="33" y="1813"/>
                  </a:lnTo>
                  <a:cubicBezTo>
                    <a:pt x="15" y="1813"/>
                    <a:pt x="0" y="1798"/>
                    <a:pt x="0" y="1780"/>
                  </a:cubicBezTo>
                  <a:lnTo>
                    <a:pt x="0" y="34"/>
                  </a:lnTo>
                  <a:cubicBezTo>
                    <a:pt x="0" y="15"/>
                    <a:pt x="15" y="0"/>
                    <a:pt x="33" y="0"/>
                  </a:cubicBezTo>
                  <a:lnTo>
                    <a:pt x="338" y="0"/>
                  </a:lnTo>
                  <a:cubicBezTo>
                    <a:pt x="356" y="0"/>
                    <a:pt x="371" y="15"/>
                    <a:pt x="371"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3" name="TextBox 152"/>
            <p:cNvSpPr txBox="1"/>
            <p:nvPr/>
          </p:nvSpPr>
          <p:spPr>
            <a:xfrm>
              <a:off x="7310514"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②</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54" name="组合 153"/>
          <p:cNvGrpSpPr/>
          <p:nvPr/>
        </p:nvGrpSpPr>
        <p:grpSpPr>
          <a:xfrm>
            <a:off x="7853439" y="4967387"/>
            <a:ext cx="369332" cy="1500188"/>
            <a:chOff x="7853439" y="5019675"/>
            <a:chExt cx="369332" cy="1500188"/>
          </a:xfrm>
          <a:solidFill>
            <a:schemeClr val="tx1"/>
          </a:solidFill>
        </p:grpSpPr>
        <p:sp>
          <p:nvSpPr>
            <p:cNvPr id="155" name="Freeform 103"/>
            <p:cNvSpPr>
              <a:spLocks/>
            </p:cNvSpPr>
            <p:nvPr/>
          </p:nvSpPr>
          <p:spPr bwMode="auto">
            <a:xfrm>
              <a:off x="7889876" y="5019675"/>
              <a:ext cx="307975" cy="1500188"/>
            </a:xfrm>
            <a:custGeom>
              <a:avLst/>
              <a:gdLst>
                <a:gd name="T0" fmla="*/ 372 w 372"/>
                <a:gd name="T1" fmla="*/ 34 h 1813"/>
                <a:gd name="T2" fmla="*/ 372 w 372"/>
                <a:gd name="T3" fmla="*/ 1780 h 1813"/>
                <a:gd name="T4" fmla="*/ 338 w 372"/>
                <a:gd name="T5" fmla="*/ 1813 h 1813"/>
                <a:gd name="T6" fmla="*/ 34 w 372"/>
                <a:gd name="T7" fmla="*/ 1813 h 1813"/>
                <a:gd name="T8" fmla="*/ 0 w 372"/>
                <a:gd name="T9" fmla="*/ 1780 h 1813"/>
                <a:gd name="T10" fmla="*/ 0 w 372"/>
                <a:gd name="T11" fmla="*/ 34 h 1813"/>
                <a:gd name="T12" fmla="*/ 34 w 372"/>
                <a:gd name="T13" fmla="*/ 0 h 1813"/>
                <a:gd name="T14" fmla="*/ 338 w 372"/>
                <a:gd name="T15" fmla="*/ 0 h 1813"/>
                <a:gd name="T16" fmla="*/ 372 w 372"/>
                <a:gd name="T17" fmla="*/ 34 h 1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2" h="1813">
                  <a:moveTo>
                    <a:pt x="372" y="34"/>
                  </a:moveTo>
                  <a:lnTo>
                    <a:pt x="372" y="1780"/>
                  </a:lnTo>
                  <a:cubicBezTo>
                    <a:pt x="372" y="1798"/>
                    <a:pt x="357" y="1813"/>
                    <a:pt x="338" y="1813"/>
                  </a:cubicBezTo>
                  <a:lnTo>
                    <a:pt x="34" y="1813"/>
                  </a:lnTo>
                  <a:cubicBezTo>
                    <a:pt x="15" y="1813"/>
                    <a:pt x="0" y="1798"/>
                    <a:pt x="0" y="1780"/>
                  </a:cubicBezTo>
                  <a:lnTo>
                    <a:pt x="0" y="34"/>
                  </a:lnTo>
                  <a:cubicBezTo>
                    <a:pt x="0" y="15"/>
                    <a:pt x="15" y="0"/>
                    <a:pt x="34" y="0"/>
                  </a:cubicBezTo>
                  <a:lnTo>
                    <a:pt x="338" y="0"/>
                  </a:lnTo>
                  <a:cubicBezTo>
                    <a:pt x="357" y="0"/>
                    <a:pt x="372" y="15"/>
                    <a:pt x="372" y="34"/>
                  </a:cubicBez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6" name="TextBox 155"/>
            <p:cNvSpPr txBox="1"/>
            <p:nvPr/>
          </p:nvSpPr>
          <p:spPr>
            <a:xfrm>
              <a:off x="7853439" y="5074434"/>
              <a:ext cx="369332" cy="861774"/>
            </a:xfrm>
            <a:prstGeom prst="rect">
              <a:avLst/>
            </a:prstGeom>
            <a:noFill/>
          </p:spPr>
          <p:txBody>
            <a:bodyPr vert="eaVert" wrap="none" rtlCol="0">
              <a:spAutoFit/>
            </a:bodyPr>
            <a:lstStyle>
              <a:defPPr>
                <a:defRPr lang="zh-CN"/>
              </a:defPPr>
              <a:lvl1pPr>
                <a:defRPr sz="1200">
                  <a:solidFill>
                    <a:schemeClr val="accent3"/>
                  </a:solidFill>
                  <a:latin typeface="+mn-ea"/>
                  <a:ea typeface="+mn-ea"/>
                </a:defRPr>
              </a:lvl1pPr>
            </a:lstStyle>
            <a:p>
              <a:r>
                <a:rPr lang="zh-CN" altLang="en-US" dirty="0">
                  <a:solidFill>
                    <a:schemeClr val="bg1"/>
                  </a:solidFill>
                  <a:latin typeface="微软雅黑" panose="020B0503020204020204" pitchFamily="34" charset="-122"/>
                  <a:ea typeface="微软雅黑" panose="020B0503020204020204" pitchFamily="34" charset="-122"/>
                </a:rPr>
                <a:t>售后部门</a:t>
              </a:r>
              <a:r>
                <a:rPr lang="en-US" altLang="zh-CN" dirty="0">
                  <a:solidFill>
                    <a:schemeClr val="bg1"/>
                  </a:solidFill>
                  <a:latin typeface="微软雅黑" panose="020B0503020204020204" pitchFamily="34" charset="-122"/>
                  <a:ea typeface="微软雅黑" panose="020B0503020204020204" pitchFamily="34" charset="-122"/>
                </a:rPr>
                <a:t>③</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167" name="圆角矩形 166"/>
          <p:cNvSpPr/>
          <p:nvPr/>
        </p:nvSpPr>
        <p:spPr>
          <a:xfrm>
            <a:off x="-239117" y="1282726"/>
            <a:ext cx="1728192" cy="368112"/>
          </a:xfrm>
          <a:prstGeom prst="roundRect">
            <a:avLst>
              <a:gd name="adj" fmla="val 5000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圆角矩形 167"/>
          <p:cNvSpPr/>
          <p:nvPr/>
        </p:nvSpPr>
        <p:spPr>
          <a:xfrm>
            <a:off x="-383132" y="1665978"/>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标题 4"/>
          <p:cNvSpPr txBox="1">
            <a:spLocks/>
          </p:cNvSpPr>
          <p:nvPr/>
        </p:nvSpPr>
        <p:spPr>
          <a:xfrm>
            <a:off x="48915" y="1303956"/>
            <a:ext cx="1224135" cy="33291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smtClean="0">
                <a:solidFill>
                  <a:schemeClr val="bg1"/>
                </a:solidFill>
                <a:latin typeface="微软雅黑" panose="020B0503020204020204" pitchFamily="34" charset="-122"/>
                <a:ea typeface="微软雅黑" panose="020B0503020204020204" pitchFamily="34" charset="-122"/>
              </a:rPr>
              <a:t>我们是谁</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70" name="标题 4"/>
          <p:cNvSpPr txBox="1">
            <a:spLocks/>
          </p:cNvSpPr>
          <p:nvPr/>
        </p:nvSpPr>
        <p:spPr>
          <a:xfrm>
            <a:off x="48916" y="1665978"/>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我们要做什么</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1" name="圆角矩形 170"/>
          <p:cNvSpPr/>
          <p:nvPr/>
        </p:nvSpPr>
        <p:spPr>
          <a:xfrm>
            <a:off x="-383133" y="197651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标题 4"/>
          <p:cNvSpPr txBox="1">
            <a:spLocks/>
          </p:cNvSpPr>
          <p:nvPr/>
        </p:nvSpPr>
        <p:spPr>
          <a:xfrm>
            <a:off x="48915" y="197651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我们怎么做</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3" name="圆角矩形 172"/>
          <p:cNvSpPr/>
          <p:nvPr/>
        </p:nvSpPr>
        <p:spPr>
          <a:xfrm>
            <a:off x="-383133" y="2285702"/>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4" name="标题 4"/>
          <p:cNvSpPr txBox="1">
            <a:spLocks/>
          </p:cNvSpPr>
          <p:nvPr/>
        </p:nvSpPr>
        <p:spPr>
          <a:xfrm>
            <a:off x="48915" y="2285702"/>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未来计划</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5" name="圆角矩形 174"/>
          <p:cNvSpPr/>
          <p:nvPr/>
        </p:nvSpPr>
        <p:spPr>
          <a:xfrm>
            <a:off x="-383133" y="2591841"/>
            <a:ext cx="1512167" cy="288032"/>
          </a:xfrm>
          <a:prstGeom prst="roundRect">
            <a:avLst>
              <a:gd name="adj" fmla="val 5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6" name="标题 4"/>
          <p:cNvSpPr txBox="1">
            <a:spLocks/>
          </p:cNvSpPr>
          <p:nvPr/>
        </p:nvSpPr>
        <p:spPr>
          <a:xfrm>
            <a:off x="48915" y="2591841"/>
            <a:ext cx="1224135" cy="288032"/>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smtClean="0">
                <a:solidFill>
                  <a:schemeClr val="bg1"/>
                </a:solidFill>
                <a:latin typeface="微软雅黑" panose="020B0503020204020204" pitchFamily="34" charset="-122"/>
                <a:ea typeface="微软雅黑" panose="020B0503020204020204" pitchFamily="34" charset="-122"/>
              </a:rPr>
              <a:t>财务与融资</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sp>
        <p:nvSpPr>
          <p:cNvPr id="177" name="圆角矩形 176"/>
          <p:cNvSpPr/>
          <p:nvPr/>
        </p:nvSpPr>
        <p:spPr>
          <a:xfrm>
            <a:off x="11786219" y="1279292"/>
            <a:ext cx="972108" cy="541234"/>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标题 4"/>
          <p:cNvSpPr txBox="1">
            <a:spLocks/>
          </p:cNvSpPr>
          <p:nvPr/>
        </p:nvSpPr>
        <p:spPr>
          <a:xfrm>
            <a:off x="11858227" y="1282726"/>
            <a:ext cx="648072" cy="5378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dirty="0" smtClean="0">
                <a:solidFill>
                  <a:schemeClr val="bg1"/>
                </a:solidFill>
                <a:latin typeface="微软雅黑" panose="020B0503020204020204" pitchFamily="34" charset="-122"/>
                <a:ea typeface="微软雅黑" panose="020B0503020204020204" pitchFamily="34" charset="-122"/>
              </a:rPr>
              <a:t>9</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673353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5"/>
                                        </p:tgtEl>
                                        <p:attrNameLst>
                                          <p:attrName>style.visibility</p:attrName>
                                        </p:attrNameLst>
                                      </p:cBhvr>
                                      <p:to>
                                        <p:strVal val="visible"/>
                                      </p:to>
                                    </p:set>
                                    <p:anim calcmode="lin" valueType="num">
                                      <p:cBhvr>
                                        <p:cTn id="7" dur="500" fill="hold"/>
                                        <p:tgtEl>
                                          <p:spTgt spid="65"/>
                                        </p:tgtEl>
                                        <p:attrNameLst>
                                          <p:attrName>ppt_w</p:attrName>
                                        </p:attrNameLst>
                                      </p:cBhvr>
                                      <p:tavLst>
                                        <p:tav tm="0">
                                          <p:val>
                                            <p:fltVal val="0"/>
                                          </p:val>
                                        </p:tav>
                                        <p:tav tm="100000">
                                          <p:val>
                                            <p:strVal val="#ppt_w"/>
                                          </p:val>
                                        </p:tav>
                                      </p:tavLst>
                                    </p:anim>
                                    <p:anim calcmode="lin" valueType="num">
                                      <p:cBhvr>
                                        <p:cTn id="8" dur="500" fill="hold"/>
                                        <p:tgtEl>
                                          <p:spTgt spid="65"/>
                                        </p:tgtEl>
                                        <p:attrNameLst>
                                          <p:attrName>ppt_h</p:attrName>
                                        </p:attrNameLst>
                                      </p:cBhvr>
                                      <p:tavLst>
                                        <p:tav tm="0">
                                          <p:val>
                                            <p:fltVal val="0"/>
                                          </p:val>
                                        </p:tav>
                                        <p:tav tm="100000">
                                          <p:val>
                                            <p:strVal val="#ppt_h"/>
                                          </p:val>
                                        </p:tav>
                                      </p:tavLst>
                                    </p:anim>
                                    <p:anim calcmode="lin" valueType="num">
                                      <p:cBhvr>
                                        <p:cTn id="9" dur="500" fill="hold"/>
                                        <p:tgtEl>
                                          <p:spTgt spid="65"/>
                                        </p:tgtEl>
                                        <p:attrNameLst>
                                          <p:attrName>style.rotation</p:attrName>
                                        </p:attrNameLst>
                                      </p:cBhvr>
                                      <p:tavLst>
                                        <p:tav tm="0">
                                          <p:val>
                                            <p:fltVal val="90"/>
                                          </p:val>
                                        </p:tav>
                                        <p:tav tm="100000">
                                          <p:val>
                                            <p:fltVal val="0"/>
                                          </p:val>
                                        </p:tav>
                                      </p:tavLst>
                                    </p:anim>
                                    <p:animEffect transition="in" filter="fade">
                                      <p:cBhvr>
                                        <p:cTn id="10" dur="500"/>
                                        <p:tgtEl>
                                          <p:spTgt spid="6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1000"/>
                            </p:stCondLst>
                            <p:childTnLst>
                              <p:par>
                                <p:cTn id="16" presetID="16" presetClass="entr" presetSubtype="37" fill="hold" grpId="0" nodeType="afterEffect">
                                  <p:stCondLst>
                                    <p:cond delay="0"/>
                                  </p:stCondLst>
                                  <p:childTnLst>
                                    <p:set>
                                      <p:cBhvr>
                                        <p:cTn id="17" dur="1" fill="hold">
                                          <p:stCondLst>
                                            <p:cond delay="0"/>
                                          </p:stCondLst>
                                        </p:cTn>
                                        <p:tgtEl>
                                          <p:spTgt spid="54"/>
                                        </p:tgtEl>
                                        <p:attrNameLst>
                                          <p:attrName>style.visibility</p:attrName>
                                        </p:attrNameLst>
                                      </p:cBhvr>
                                      <p:to>
                                        <p:strVal val="visible"/>
                                      </p:to>
                                    </p:set>
                                    <p:animEffect transition="in" filter="barn(outVertical)">
                                      <p:cBhvr>
                                        <p:cTn id="18" dur="500"/>
                                        <p:tgtEl>
                                          <p:spTgt spid="54"/>
                                        </p:tgtEl>
                                      </p:cBhvr>
                                    </p:animEffect>
                                  </p:childTnLst>
                                </p:cTn>
                              </p:par>
                              <p:par>
                                <p:cTn id="19" presetID="42" presetClass="entr" presetSubtype="0" fill="hold" nodeType="withEffect">
                                  <p:stCondLst>
                                    <p:cond delay="0"/>
                                  </p:stCondLst>
                                  <p:childTnLst>
                                    <p:set>
                                      <p:cBhvr>
                                        <p:cTn id="20" dur="1" fill="hold">
                                          <p:stCondLst>
                                            <p:cond delay="0"/>
                                          </p:stCondLst>
                                        </p:cTn>
                                        <p:tgtEl>
                                          <p:spTgt spid="74"/>
                                        </p:tgtEl>
                                        <p:attrNameLst>
                                          <p:attrName>style.visibility</p:attrName>
                                        </p:attrNameLst>
                                      </p:cBhvr>
                                      <p:to>
                                        <p:strVal val="visible"/>
                                      </p:to>
                                    </p:set>
                                    <p:animEffect transition="in" filter="fade">
                                      <p:cBhvr>
                                        <p:cTn id="21" dur="500"/>
                                        <p:tgtEl>
                                          <p:spTgt spid="74"/>
                                        </p:tgtEl>
                                      </p:cBhvr>
                                    </p:animEffect>
                                    <p:anim calcmode="lin" valueType="num">
                                      <p:cBhvr>
                                        <p:cTn id="22" dur="500" fill="hold"/>
                                        <p:tgtEl>
                                          <p:spTgt spid="74"/>
                                        </p:tgtEl>
                                        <p:attrNameLst>
                                          <p:attrName>ppt_x</p:attrName>
                                        </p:attrNameLst>
                                      </p:cBhvr>
                                      <p:tavLst>
                                        <p:tav tm="0">
                                          <p:val>
                                            <p:strVal val="#ppt_x"/>
                                          </p:val>
                                        </p:tav>
                                        <p:tav tm="100000">
                                          <p:val>
                                            <p:strVal val="#ppt_x"/>
                                          </p:val>
                                        </p:tav>
                                      </p:tavLst>
                                    </p:anim>
                                    <p:anim calcmode="lin" valueType="num">
                                      <p:cBhvr>
                                        <p:cTn id="23" dur="500" fill="hold"/>
                                        <p:tgtEl>
                                          <p:spTgt spid="74"/>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68"/>
                                        </p:tgtEl>
                                        <p:attrNameLst>
                                          <p:attrName>style.visibility</p:attrName>
                                        </p:attrNameLst>
                                      </p:cBhvr>
                                      <p:to>
                                        <p:strVal val="visible"/>
                                      </p:to>
                                    </p:set>
                                    <p:anim calcmode="lin" valueType="num">
                                      <p:cBhvr additive="base">
                                        <p:cTn id="27" dur="500" fill="hold"/>
                                        <p:tgtEl>
                                          <p:spTgt spid="68"/>
                                        </p:tgtEl>
                                        <p:attrNameLst>
                                          <p:attrName>ppt_x</p:attrName>
                                        </p:attrNameLst>
                                      </p:cBhvr>
                                      <p:tavLst>
                                        <p:tav tm="0">
                                          <p:val>
                                            <p:strVal val="0-#ppt_w/2"/>
                                          </p:val>
                                        </p:tav>
                                        <p:tav tm="100000">
                                          <p:val>
                                            <p:strVal val="#ppt_x"/>
                                          </p:val>
                                        </p:tav>
                                      </p:tavLst>
                                    </p:anim>
                                    <p:anim calcmode="lin" valueType="num">
                                      <p:cBhvr additive="base">
                                        <p:cTn id="28" dur="500" fill="hold"/>
                                        <p:tgtEl>
                                          <p:spTgt spid="68"/>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1+#ppt_w/2"/>
                                          </p:val>
                                        </p:tav>
                                        <p:tav tm="100000">
                                          <p:val>
                                            <p:strVal val="#ppt_x"/>
                                          </p:val>
                                        </p:tav>
                                      </p:tavLst>
                                    </p:anim>
                                    <p:anim calcmode="lin" valueType="num">
                                      <p:cBhvr additive="base">
                                        <p:cTn id="32" dur="500" fill="hold"/>
                                        <p:tgtEl>
                                          <p:spTgt spid="71"/>
                                        </p:tgtEl>
                                        <p:attrNameLst>
                                          <p:attrName>ppt_y</p:attrName>
                                        </p:attrNameLst>
                                      </p:cBhvr>
                                      <p:tavLst>
                                        <p:tav tm="0">
                                          <p:val>
                                            <p:strVal val="#ppt_y"/>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up)">
                                      <p:cBhvr>
                                        <p:cTn id="36" dur="500"/>
                                        <p:tgtEl>
                                          <p:spTgt spid="21"/>
                                        </p:tgtEl>
                                      </p:cBhvr>
                                    </p:animEffect>
                                  </p:childTnLst>
                                </p:cTn>
                              </p:par>
                            </p:childTnLst>
                          </p:cTn>
                        </p:par>
                        <p:par>
                          <p:cTn id="37" fill="hold">
                            <p:stCondLst>
                              <p:cond delay="2500"/>
                            </p:stCondLst>
                            <p:childTnLst>
                              <p:par>
                                <p:cTn id="38" presetID="2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up)">
                                      <p:cBhvr>
                                        <p:cTn id="40" dur="500"/>
                                        <p:tgtEl>
                                          <p:spTgt spid="22"/>
                                        </p:tgtEl>
                                      </p:cBhvr>
                                    </p:animEffect>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77"/>
                                        </p:tgtEl>
                                        <p:attrNameLst>
                                          <p:attrName>style.visibility</p:attrName>
                                        </p:attrNameLst>
                                      </p:cBhvr>
                                      <p:to>
                                        <p:strVal val="visible"/>
                                      </p:to>
                                    </p:set>
                                    <p:animEffect transition="in" filter="fade">
                                      <p:cBhvr>
                                        <p:cTn id="44" dur="500"/>
                                        <p:tgtEl>
                                          <p:spTgt spid="77"/>
                                        </p:tgtEl>
                                      </p:cBhvr>
                                    </p:animEffect>
                                    <p:anim calcmode="lin" valueType="num">
                                      <p:cBhvr>
                                        <p:cTn id="45" dur="500" fill="hold"/>
                                        <p:tgtEl>
                                          <p:spTgt spid="77"/>
                                        </p:tgtEl>
                                        <p:attrNameLst>
                                          <p:attrName>ppt_x</p:attrName>
                                        </p:attrNameLst>
                                      </p:cBhvr>
                                      <p:tavLst>
                                        <p:tav tm="0">
                                          <p:val>
                                            <p:strVal val="#ppt_x"/>
                                          </p:val>
                                        </p:tav>
                                        <p:tav tm="100000">
                                          <p:val>
                                            <p:strVal val="#ppt_x"/>
                                          </p:val>
                                        </p:tav>
                                      </p:tavLst>
                                    </p:anim>
                                    <p:anim calcmode="lin" valueType="num">
                                      <p:cBhvr>
                                        <p:cTn id="46" dur="500" fill="hold"/>
                                        <p:tgtEl>
                                          <p:spTgt spid="77"/>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00"/>
                                  </p:stCondLst>
                                  <p:childTnLst>
                                    <p:set>
                                      <p:cBhvr>
                                        <p:cTn id="48" dur="1" fill="hold">
                                          <p:stCondLst>
                                            <p:cond delay="0"/>
                                          </p:stCondLst>
                                        </p:cTn>
                                        <p:tgtEl>
                                          <p:spTgt spid="84"/>
                                        </p:tgtEl>
                                        <p:attrNameLst>
                                          <p:attrName>style.visibility</p:attrName>
                                        </p:attrNameLst>
                                      </p:cBhvr>
                                      <p:to>
                                        <p:strVal val="visible"/>
                                      </p:to>
                                    </p:set>
                                    <p:animEffect transition="in" filter="fade">
                                      <p:cBhvr>
                                        <p:cTn id="49" dur="500"/>
                                        <p:tgtEl>
                                          <p:spTgt spid="84"/>
                                        </p:tgtEl>
                                      </p:cBhvr>
                                    </p:animEffect>
                                    <p:anim calcmode="lin" valueType="num">
                                      <p:cBhvr>
                                        <p:cTn id="50" dur="500" fill="hold"/>
                                        <p:tgtEl>
                                          <p:spTgt spid="84"/>
                                        </p:tgtEl>
                                        <p:attrNameLst>
                                          <p:attrName>ppt_x</p:attrName>
                                        </p:attrNameLst>
                                      </p:cBhvr>
                                      <p:tavLst>
                                        <p:tav tm="0">
                                          <p:val>
                                            <p:strVal val="#ppt_x"/>
                                          </p:val>
                                        </p:tav>
                                        <p:tav tm="100000">
                                          <p:val>
                                            <p:strVal val="#ppt_x"/>
                                          </p:val>
                                        </p:tav>
                                      </p:tavLst>
                                    </p:anim>
                                    <p:anim calcmode="lin" valueType="num">
                                      <p:cBhvr>
                                        <p:cTn id="51" dur="500" fill="hold"/>
                                        <p:tgtEl>
                                          <p:spTgt spid="84"/>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200"/>
                                  </p:stCondLst>
                                  <p:childTnLst>
                                    <p:set>
                                      <p:cBhvr>
                                        <p:cTn id="53" dur="1" fill="hold">
                                          <p:stCondLst>
                                            <p:cond delay="0"/>
                                          </p:stCondLst>
                                        </p:cTn>
                                        <p:tgtEl>
                                          <p:spTgt spid="87"/>
                                        </p:tgtEl>
                                        <p:attrNameLst>
                                          <p:attrName>style.visibility</p:attrName>
                                        </p:attrNameLst>
                                      </p:cBhvr>
                                      <p:to>
                                        <p:strVal val="visible"/>
                                      </p:to>
                                    </p:set>
                                    <p:animEffect transition="in" filter="fade">
                                      <p:cBhvr>
                                        <p:cTn id="54" dur="500"/>
                                        <p:tgtEl>
                                          <p:spTgt spid="87"/>
                                        </p:tgtEl>
                                      </p:cBhvr>
                                    </p:animEffect>
                                    <p:anim calcmode="lin" valueType="num">
                                      <p:cBhvr>
                                        <p:cTn id="55" dur="500" fill="hold"/>
                                        <p:tgtEl>
                                          <p:spTgt spid="87"/>
                                        </p:tgtEl>
                                        <p:attrNameLst>
                                          <p:attrName>ppt_x</p:attrName>
                                        </p:attrNameLst>
                                      </p:cBhvr>
                                      <p:tavLst>
                                        <p:tav tm="0">
                                          <p:val>
                                            <p:strVal val="#ppt_x"/>
                                          </p:val>
                                        </p:tav>
                                        <p:tav tm="100000">
                                          <p:val>
                                            <p:strVal val="#ppt_x"/>
                                          </p:val>
                                        </p:tav>
                                      </p:tavLst>
                                    </p:anim>
                                    <p:anim calcmode="lin" valueType="num">
                                      <p:cBhvr>
                                        <p:cTn id="56" dur="500" fill="hold"/>
                                        <p:tgtEl>
                                          <p:spTgt spid="87"/>
                                        </p:tgtEl>
                                        <p:attrNameLst>
                                          <p:attrName>ppt_y</p:attrName>
                                        </p:attrNameLst>
                                      </p:cBhvr>
                                      <p:tavLst>
                                        <p:tav tm="0">
                                          <p:val>
                                            <p:strVal val="#ppt_y+.1"/>
                                          </p:val>
                                        </p:tav>
                                        <p:tav tm="100000">
                                          <p:val>
                                            <p:strVal val="#ppt_y"/>
                                          </p:val>
                                        </p:tav>
                                      </p:tavLst>
                                    </p:anim>
                                  </p:childTnLst>
                                </p:cTn>
                              </p:par>
                            </p:childTnLst>
                          </p:cTn>
                        </p:par>
                        <p:par>
                          <p:cTn id="57" fill="hold">
                            <p:stCondLst>
                              <p:cond delay="3700"/>
                            </p:stCondLst>
                            <p:childTnLst>
                              <p:par>
                                <p:cTn id="58" presetID="42" presetClass="entr" presetSubtype="0" fill="hold"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400"/>
                                        <p:tgtEl>
                                          <p:spTgt spid="90"/>
                                        </p:tgtEl>
                                      </p:cBhvr>
                                    </p:animEffect>
                                    <p:anim calcmode="lin" valueType="num">
                                      <p:cBhvr>
                                        <p:cTn id="61" dur="400" fill="hold"/>
                                        <p:tgtEl>
                                          <p:spTgt spid="90"/>
                                        </p:tgtEl>
                                        <p:attrNameLst>
                                          <p:attrName>ppt_x</p:attrName>
                                        </p:attrNameLst>
                                      </p:cBhvr>
                                      <p:tavLst>
                                        <p:tav tm="0">
                                          <p:val>
                                            <p:strVal val="#ppt_x"/>
                                          </p:val>
                                        </p:tav>
                                        <p:tav tm="100000">
                                          <p:val>
                                            <p:strVal val="#ppt_x"/>
                                          </p:val>
                                        </p:tav>
                                      </p:tavLst>
                                    </p:anim>
                                    <p:anim calcmode="lin" valueType="num">
                                      <p:cBhvr>
                                        <p:cTn id="62" dur="400" fill="hold"/>
                                        <p:tgtEl>
                                          <p:spTgt spid="90"/>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100"/>
                                  </p:stCondLst>
                                  <p:childTnLst>
                                    <p:set>
                                      <p:cBhvr>
                                        <p:cTn id="64" dur="1" fill="hold">
                                          <p:stCondLst>
                                            <p:cond delay="0"/>
                                          </p:stCondLst>
                                        </p:cTn>
                                        <p:tgtEl>
                                          <p:spTgt spid="94"/>
                                        </p:tgtEl>
                                        <p:attrNameLst>
                                          <p:attrName>style.visibility</p:attrName>
                                        </p:attrNameLst>
                                      </p:cBhvr>
                                      <p:to>
                                        <p:strVal val="visible"/>
                                      </p:to>
                                    </p:set>
                                    <p:animEffect transition="in" filter="fade">
                                      <p:cBhvr>
                                        <p:cTn id="65" dur="400"/>
                                        <p:tgtEl>
                                          <p:spTgt spid="94"/>
                                        </p:tgtEl>
                                      </p:cBhvr>
                                    </p:animEffect>
                                    <p:anim calcmode="lin" valueType="num">
                                      <p:cBhvr>
                                        <p:cTn id="66" dur="400" fill="hold"/>
                                        <p:tgtEl>
                                          <p:spTgt spid="94"/>
                                        </p:tgtEl>
                                        <p:attrNameLst>
                                          <p:attrName>ppt_x</p:attrName>
                                        </p:attrNameLst>
                                      </p:cBhvr>
                                      <p:tavLst>
                                        <p:tav tm="0">
                                          <p:val>
                                            <p:strVal val="#ppt_x"/>
                                          </p:val>
                                        </p:tav>
                                        <p:tav tm="100000">
                                          <p:val>
                                            <p:strVal val="#ppt_x"/>
                                          </p:val>
                                        </p:tav>
                                      </p:tavLst>
                                    </p:anim>
                                    <p:anim calcmode="lin" valueType="num">
                                      <p:cBhvr>
                                        <p:cTn id="67" dur="400" fill="hold"/>
                                        <p:tgtEl>
                                          <p:spTgt spid="94"/>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200"/>
                                  </p:stCondLst>
                                  <p:childTnLst>
                                    <p:set>
                                      <p:cBhvr>
                                        <p:cTn id="69" dur="1" fill="hold">
                                          <p:stCondLst>
                                            <p:cond delay="0"/>
                                          </p:stCondLst>
                                        </p:cTn>
                                        <p:tgtEl>
                                          <p:spTgt spid="97"/>
                                        </p:tgtEl>
                                        <p:attrNameLst>
                                          <p:attrName>style.visibility</p:attrName>
                                        </p:attrNameLst>
                                      </p:cBhvr>
                                      <p:to>
                                        <p:strVal val="visible"/>
                                      </p:to>
                                    </p:set>
                                    <p:animEffect transition="in" filter="fade">
                                      <p:cBhvr>
                                        <p:cTn id="70" dur="400"/>
                                        <p:tgtEl>
                                          <p:spTgt spid="97"/>
                                        </p:tgtEl>
                                      </p:cBhvr>
                                    </p:animEffect>
                                    <p:anim calcmode="lin" valueType="num">
                                      <p:cBhvr>
                                        <p:cTn id="71" dur="400" fill="hold"/>
                                        <p:tgtEl>
                                          <p:spTgt spid="97"/>
                                        </p:tgtEl>
                                        <p:attrNameLst>
                                          <p:attrName>ppt_x</p:attrName>
                                        </p:attrNameLst>
                                      </p:cBhvr>
                                      <p:tavLst>
                                        <p:tav tm="0">
                                          <p:val>
                                            <p:strVal val="#ppt_x"/>
                                          </p:val>
                                        </p:tav>
                                        <p:tav tm="100000">
                                          <p:val>
                                            <p:strVal val="#ppt_x"/>
                                          </p:val>
                                        </p:tav>
                                      </p:tavLst>
                                    </p:anim>
                                    <p:anim calcmode="lin" valueType="num">
                                      <p:cBhvr>
                                        <p:cTn id="72" dur="400" fill="hold"/>
                                        <p:tgtEl>
                                          <p:spTgt spid="97"/>
                                        </p:tgtEl>
                                        <p:attrNameLst>
                                          <p:attrName>ppt_y</p:attrName>
                                        </p:attrNameLst>
                                      </p:cBhvr>
                                      <p:tavLst>
                                        <p:tav tm="0">
                                          <p:val>
                                            <p:strVal val="#ppt_y+.1"/>
                                          </p:val>
                                        </p:tav>
                                        <p:tav tm="100000">
                                          <p:val>
                                            <p:strVal val="#ppt_y"/>
                                          </p:val>
                                        </p:tav>
                                      </p:tavLst>
                                    </p:anim>
                                  </p:childTnLst>
                                </p:cTn>
                              </p:par>
                              <p:par>
                                <p:cTn id="73" presetID="42" presetClass="entr" presetSubtype="0" fill="hold" nodeType="withEffect">
                                  <p:stCondLst>
                                    <p:cond delay="300"/>
                                  </p:stCondLst>
                                  <p:childTnLst>
                                    <p:set>
                                      <p:cBhvr>
                                        <p:cTn id="74" dur="1" fill="hold">
                                          <p:stCondLst>
                                            <p:cond delay="0"/>
                                          </p:stCondLst>
                                        </p:cTn>
                                        <p:tgtEl>
                                          <p:spTgt spid="100"/>
                                        </p:tgtEl>
                                        <p:attrNameLst>
                                          <p:attrName>style.visibility</p:attrName>
                                        </p:attrNameLst>
                                      </p:cBhvr>
                                      <p:to>
                                        <p:strVal val="visible"/>
                                      </p:to>
                                    </p:set>
                                    <p:animEffect transition="in" filter="fade">
                                      <p:cBhvr>
                                        <p:cTn id="75" dur="400"/>
                                        <p:tgtEl>
                                          <p:spTgt spid="100"/>
                                        </p:tgtEl>
                                      </p:cBhvr>
                                    </p:animEffect>
                                    <p:anim calcmode="lin" valueType="num">
                                      <p:cBhvr>
                                        <p:cTn id="76" dur="400" fill="hold"/>
                                        <p:tgtEl>
                                          <p:spTgt spid="100"/>
                                        </p:tgtEl>
                                        <p:attrNameLst>
                                          <p:attrName>ppt_x</p:attrName>
                                        </p:attrNameLst>
                                      </p:cBhvr>
                                      <p:tavLst>
                                        <p:tav tm="0">
                                          <p:val>
                                            <p:strVal val="#ppt_x"/>
                                          </p:val>
                                        </p:tav>
                                        <p:tav tm="100000">
                                          <p:val>
                                            <p:strVal val="#ppt_x"/>
                                          </p:val>
                                        </p:tav>
                                      </p:tavLst>
                                    </p:anim>
                                    <p:anim calcmode="lin" valueType="num">
                                      <p:cBhvr>
                                        <p:cTn id="77" dur="400" fill="hold"/>
                                        <p:tgtEl>
                                          <p:spTgt spid="100"/>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400"/>
                                  </p:stCondLst>
                                  <p:childTnLst>
                                    <p:set>
                                      <p:cBhvr>
                                        <p:cTn id="79" dur="1" fill="hold">
                                          <p:stCondLst>
                                            <p:cond delay="0"/>
                                          </p:stCondLst>
                                        </p:cTn>
                                        <p:tgtEl>
                                          <p:spTgt spid="103"/>
                                        </p:tgtEl>
                                        <p:attrNameLst>
                                          <p:attrName>style.visibility</p:attrName>
                                        </p:attrNameLst>
                                      </p:cBhvr>
                                      <p:to>
                                        <p:strVal val="visible"/>
                                      </p:to>
                                    </p:set>
                                    <p:animEffect transition="in" filter="fade">
                                      <p:cBhvr>
                                        <p:cTn id="80" dur="400"/>
                                        <p:tgtEl>
                                          <p:spTgt spid="103"/>
                                        </p:tgtEl>
                                      </p:cBhvr>
                                    </p:animEffect>
                                    <p:anim calcmode="lin" valueType="num">
                                      <p:cBhvr>
                                        <p:cTn id="81" dur="400" fill="hold"/>
                                        <p:tgtEl>
                                          <p:spTgt spid="103"/>
                                        </p:tgtEl>
                                        <p:attrNameLst>
                                          <p:attrName>ppt_x</p:attrName>
                                        </p:attrNameLst>
                                      </p:cBhvr>
                                      <p:tavLst>
                                        <p:tav tm="0">
                                          <p:val>
                                            <p:strVal val="#ppt_x"/>
                                          </p:val>
                                        </p:tav>
                                        <p:tav tm="100000">
                                          <p:val>
                                            <p:strVal val="#ppt_x"/>
                                          </p:val>
                                        </p:tav>
                                      </p:tavLst>
                                    </p:anim>
                                    <p:anim calcmode="lin" valueType="num">
                                      <p:cBhvr>
                                        <p:cTn id="82" dur="400" fill="hold"/>
                                        <p:tgtEl>
                                          <p:spTgt spid="103"/>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22" presetClass="entr" presetSubtype="1" fill="hold" nodeType="afterEffect">
                                  <p:stCondLst>
                                    <p:cond delay="0"/>
                                  </p:stCondLst>
                                  <p:childTnLst>
                                    <p:set>
                                      <p:cBhvr>
                                        <p:cTn id="85" dur="1" fill="hold">
                                          <p:stCondLst>
                                            <p:cond delay="0"/>
                                          </p:stCondLst>
                                        </p:cTn>
                                        <p:tgtEl>
                                          <p:spTgt spid="30"/>
                                        </p:tgtEl>
                                        <p:attrNameLst>
                                          <p:attrName>style.visibility</p:attrName>
                                        </p:attrNameLst>
                                      </p:cBhvr>
                                      <p:to>
                                        <p:strVal val="visible"/>
                                      </p:to>
                                    </p:set>
                                    <p:animEffect transition="in" filter="wipe(up)">
                                      <p:cBhvr>
                                        <p:cTn id="86" dur="500"/>
                                        <p:tgtEl>
                                          <p:spTgt spid="30"/>
                                        </p:tgtEl>
                                      </p:cBhvr>
                                    </p:animEffect>
                                  </p:childTnLst>
                                </p:cTn>
                              </p:par>
                            </p:childTnLst>
                          </p:cTn>
                        </p:par>
                        <p:par>
                          <p:cTn id="87" fill="hold">
                            <p:stCondLst>
                              <p:cond delay="5000"/>
                            </p:stCondLst>
                            <p:childTnLst>
                              <p:par>
                                <p:cTn id="88" presetID="42" presetClass="entr" presetSubtype="0" fill="hold"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fade">
                                      <p:cBhvr>
                                        <p:cTn id="90" dur="400"/>
                                        <p:tgtEl>
                                          <p:spTgt spid="106"/>
                                        </p:tgtEl>
                                      </p:cBhvr>
                                    </p:animEffect>
                                    <p:anim calcmode="lin" valueType="num">
                                      <p:cBhvr>
                                        <p:cTn id="91" dur="400" fill="hold"/>
                                        <p:tgtEl>
                                          <p:spTgt spid="106"/>
                                        </p:tgtEl>
                                        <p:attrNameLst>
                                          <p:attrName>ppt_x</p:attrName>
                                        </p:attrNameLst>
                                      </p:cBhvr>
                                      <p:tavLst>
                                        <p:tav tm="0">
                                          <p:val>
                                            <p:strVal val="#ppt_x"/>
                                          </p:val>
                                        </p:tav>
                                        <p:tav tm="100000">
                                          <p:val>
                                            <p:strVal val="#ppt_x"/>
                                          </p:val>
                                        </p:tav>
                                      </p:tavLst>
                                    </p:anim>
                                    <p:anim calcmode="lin" valueType="num">
                                      <p:cBhvr>
                                        <p:cTn id="92" dur="400" fill="hold"/>
                                        <p:tgtEl>
                                          <p:spTgt spid="106"/>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109"/>
                                        </p:tgtEl>
                                        <p:attrNameLst>
                                          <p:attrName>style.visibility</p:attrName>
                                        </p:attrNameLst>
                                      </p:cBhvr>
                                      <p:to>
                                        <p:strVal val="visible"/>
                                      </p:to>
                                    </p:set>
                                    <p:animEffect transition="in" filter="fade">
                                      <p:cBhvr>
                                        <p:cTn id="95" dur="400"/>
                                        <p:tgtEl>
                                          <p:spTgt spid="109"/>
                                        </p:tgtEl>
                                      </p:cBhvr>
                                    </p:animEffect>
                                    <p:anim calcmode="lin" valueType="num">
                                      <p:cBhvr>
                                        <p:cTn id="96" dur="400" fill="hold"/>
                                        <p:tgtEl>
                                          <p:spTgt spid="109"/>
                                        </p:tgtEl>
                                        <p:attrNameLst>
                                          <p:attrName>ppt_x</p:attrName>
                                        </p:attrNameLst>
                                      </p:cBhvr>
                                      <p:tavLst>
                                        <p:tav tm="0">
                                          <p:val>
                                            <p:strVal val="#ppt_x"/>
                                          </p:val>
                                        </p:tav>
                                        <p:tav tm="100000">
                                          <p:val>
                                            <p:strVal val="#ppt_x"/>
                                          </p:val>
                                        </p:tav>
                                      </p:tavLst>
                                    </p:anim>
                                    <p:anim calcmode="lin" valueType="num">
                                      <p:cBhvr>
                                        <p:cTn id="97" dur="400" fill="hold"/>
                                        <p:tgtEl>
                                          <p:spTgt spid="109"/>
                                        </p:tgtEl>
                                        <p:attrNameLst>
                                          <p:attrName>ppt_y</p:attrName>
                                        </p:attrNameLst>
                                      </p:cBhvr>
                                      <p:tavLst>
                                        <p:tav tm="0">
                                          <p:val>
                                            <p:strVal val="#ppt_y+.1"/>
                                          </p:val>
                                        </p:tav>
                                        <p:tav tm="100000">
                                          <p:val>
                                            <p:strVal val="#ppt_y"/>
                                          </p:val>
                                        </p:tav>
                                      </p:tavLst>
                                    </p:anim>
                                  </p:childTnLst>
                                </p:cTn>
                              </p:par>
                            </p:childTnLst>
                          </p:cTn>
                        </p:par>
                        <p:par>
                          <p:cTn id="98" fill="hold">
                            <p:stCondLst>
                              <p:cond delay="5400"/>
                            </p:stCondLst>
                            <p:childTnLst>
                              <p:par>
                                <p:cTn id="99" presetID="22" presetClass="entr" presetSubtype="1" fill="hold" nodeType="afterEffect">
                                  <p:stCondLst>
                                    <p:cond delay="0"/>
                                  </p:stCondLst>
                                  <p:childTnLst>
                                    <p:set>
                                      <p:cBhvr>
                                        <p:cTn id="100" dur="1" fill="hold">
                                          <p:stCondLst>
                                            <p:cond delay="0"/>
                                          </p:stCondLst>
                                        </p:cTn>
                                        <p:tgtEl>
                                          <p:spTgt spid="49"/>
                                        </p:tgtEl>
                                        <p:attrNameLst>
                                          <p:attrName>style.visibility</p:attrName>
                                        </p:attrNameLst>
                                      </p:cBhvr>
                                      <p:to>
                                        <p:strVal val="visible"/>
                                      </p:to>
                                    </p:set>
                                    <p:animEffect transition="in" filter="wipe(up)">
                                      <p:cBhvr>
                                        <p:cTn id="101" dur="500"/>
                                        <p:tgtEl>
                                          <p:spTgt spid="49"/>
                                        </p:tgtEl>
                                      </p:cBhvr>
                                    </p:animEffect>
                                  </p:childTnLst>
                                </p:cTn>
                              </p:par>
                            </p:childTnLst>
                          </p:cTn>
                        </p:par>
                        <p:par>
                          <p:cTn id="102" fill="hold">
                            <p:stCondLst>
                              <p:cond delay="5900"/>
                            </p:stCondLst>
                            <p:childTnLst>
                              <p:par>
                                <p:cTn id="103" presetID="42" presetClass="entr" presetSubtype="0" fill="hold" nodeType="afterEffect">
                                  <p:stCondLst>
                                    <p:cond delay="0"/>
                                  </p:stCondLst>
                                  <p:childTnLst>
                                    <p:set>
                                      <p:cBhvr>
                                        <p:cTn id="104" dur="1" fill="hold">
                                          <p:stCondLst>
                                            <p:cond delay="0"/>
                                          </p:stCondLst>
                                        </p:cTn>
                                        <p:tgtEl>
                                          <p:spTgt spid="112"/>
                                        </p:tgtEl>
                                        <p:attrNameLst>
                                          <p:attrName>style.visibility</p:attrName>
                                        </p:attrNameLst>
                                      </p:cBhvr>
                                      <p:to>
                                        <p:strVal val="visible"/>
                                      </p:to>
                                    </p:set>
                                    <p:animEffect transition="in" filter="fade">
                                      <p:cBhvr>
                                        <p:cTn id="105" dur="400"/>
                                        <p:tgtEl>
                                          <p:spTgt spid="112"/>
                                        </p:tgtEl>
                                      </p:cBhvr>
                                    </p:animEffect>
                                    <p:anim calcmode="lin" valueType="num">
                                      <p:cBhvr>
                                        <p:cTn id="106" dur="400" fill="hold"/>
                                        <p:tgtEl>
                                          <p:spTgt spid="112"/>
                                        </p:tgtEl>
                                        <p:attrNameLst>
                                          <p:attrName>ppt_x</p:attrName>
                                        </p:attrNameLst>
                                      </p:cBhvr>
                                      <p:tavLst>
                                        <p:tav tm="0">
                                          <p:val>
                                            <p:strVal val="#ppt_x"/>
                                          </p:val>
                                        </p:tav>
                                        <p:tav tm="100000">
                                          <p:val>
                                            <p:strVal val="#ppt_x"/>
                                          </p:val>
                                        </p:tav>
                                      </p:tavLst>
                                    </p:anim>
                                    <p:anim calcmode="lin" valueType="num">
                                      <p:cBhvr>
                                        <p:cTn id="107" dur="400" fill="hold"/>
                                        <p:tgtEl>
                                          <p:spTgt spid="112"/>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100"/>
                                  </p:stCondLst>
                                  <p:childTnLst>
                                    <p:set>
                                      <p:cBhvr>
                                        <p:cTn id="109" dur="1" fill="hold">
                                          <p:stCondLst>
                                            <p:cond delay="0"/>
                                          </p:stCondLst>
                                        </p:cTn>
                                        <p:tgtEl>
                                          <p:spTgt spid="115"/>
                                        </p:tgtEl>
                                        <p:attrNameLst>
                                          <p:attrName>style.visibility</p:attrName>
                                        </p:attrNameLst>
                                      </p:cBhvr>
                                      <p:to>
                                        <p:strVal val="visible"/>
                                      </p:to>
                                    </p:set>
                                    <p:animEffect transition="in" filter="fade">
                                      <p:cBhvr>
                                        <p:cTn id="110" dur="400"/>
                                        <p:tgtEl>
                                          <p:spTgt spid="115"/>
                                        </p:tgtEl>
                                      </p:cBhvr>
                                    </p:animEffect>
                                    <p:anim calcmode="lin" valueType="num">
                                      <p:cBhvr>
                                        <p:cTn id="111" dur="400" fill="hold"/>
                                        <p:tgtEl>
                                          <p:spTgt spid="115"/>
                                        </p:tgtEl>
                                        <p:attrNameLst>
                                          <p:attrName>ppt_x</p:attrName>
                                        </p:attrNameLst>
                                      </p:cBhvr>
                                      <p:tavLst>
                                        <p:tav tm="0">
                                          <p:val>
                                            <p:strVal val="#ppt_x"/>
                                          </p:val>
                                        </p:tav>
                                        <p:tav tm="100000">
                                          <p:val>
                                            <p:strVal val="#ppt_x"/>
                                          </p:val>
                                        </p:tav>
                                      </p:tavLst>
                                    </p:anim>
                                    <p:anim calcmode="lin" valueType="num">
                                      <p:cBhvr>
                                        <p:cTn id="112" dur="400" fill="hold"/>
                                        <p:tgtEl>
                                          <p:spTgt spid="115"/>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200"/>
                                  </p:stCondLst>
                                  <p:childTnLst>
                                    <p:set>
                                      <p:cBhvr>
                                        <p:cTn id="114" dur="1" fill="hold">
                                          <p:stCondLst>
                                            <p:cond delay="0"/>
                                          </p:stCondLst>
                                        </p:cTn>
                                        <p:tgtEl>
                                          <p:spTgt spid="118"/>
                                        </p:tgtEl>
                                        <p:attrNameLst>
                                          <p:attrName>style.visibility</p:attrName>
                                        </p:attrNameLst>
                                      </p:cBhvr>
                                      <p:to>
                                        <p:strVal val="visible"/>
                                      </p:to>
                                    </p:set>
                                    <p:animEffect transition="in" filter="fade">
                                      <p:cBhvr>
                                        <p:cTn id="115" dur="400"/>
                                        <p:tgtEl>
                                          <p:spTgt spid="118"/>
                                        </p:tgtEl>
                                      </p:cBhvr>
                                    </p:animEffect>
                                    <p:anim calcmode="lin" valueType="num">
                                      <p:cBhvr>
                                        <p:cTn id="116" dur="400" fill="hold"/>
                                        <p:tgtEl>
                                          <p:spTgt spid="118"/>
                                        </p:tgtEl>
                                        <p:attrNameLst>
                                          <p:attrName>ppt_x</p:attrName>
                                        </p:attrNameLst>
                                      </p:cBhvr>
                                      <p:tavLst>
                                        <p:tav tm="0">
                                          <p:val>
                                            <p:strVal val="#ppt_x"/>
                                          </p:val>
                                        </p:tav>
                                        <p:tav tm="100000">
                                          <p:val>
                                            <p:strVal val="#ppt_x"/>
                                          </p:val>
                                        </p:tav>
                                      </p:tavLst>
                                    </p:anim>
                                    <p:anim calcmode="lin" valueType="num">
                                      <p:cBhvr>
                                        <p:cTn id="117" dur="400" fill="hold"/>
                                        <p:tgtEl>
                                          <p:spTgt spid="118"/>
                                        </p:tgtEl>
                                        <p:attrNameLst>
                                          <p:attrName>ppt_y</p:attrName>
                                        </p:attrNameLst>
                                      </p:cBhvr>
                                      <p:tavLst>
                                        <p:tav tm="0">
                                          <p:val>
                                            <p:strVal val="#ppt_y+.1"/>
                                          </p:val>
                                        </p:tav>
                                        <p:tav tm="100000">
                                          <p:val>
                                            <p:strVal val="#ppt_y"/>
                                          </p:val>
                                        </p:tav>
                                      </p:tavLst>
                                    </p:anim>
                                  </p:childTnLst>
                                </p:cTn>
                              </p:par>
                            </p:childTnLst>
                          </p:cTn>
                        </p:par>
                        <p:par>
                          <p:cTn id="118" fill="hold">
                            <p:stCondLst>
                              <p:cond delay="6500"/>
                            </p:stCondLst>
                            <p:childTnLst>
                              <p:par>
                                <p:cTn id="119" presetID="22" presetClass="entr" presetSubtype="1" fill="hold" nodeType="afterEffect">
                                  <p:stCondLst>
                                    <p:cond delay="0"/>
                                  </p:stCondLst>
                                  <p:childTnLst>
                                    <p:set>
                                      <p:cBhvr>
                                        <p:cTn id="120" dur="1" fill="hold">
                                          <p:stCondLst>
                                            <p:cond delay="0"/>
                                          </p:stCondLst>
                                        </p:cTn>
                                        <p:tgtEl>
                                          <p:spTgt spid="55"/>
                                        </p:tgtEl>
                                        <p:attrNameLst>
                                          <p:attrName>style.visibility</p:attrName>
                                        </p:attrNameLst>
                                      </p:cBhvr>
                                      <p:to>
                                        <p:strVal val="visible"/>
                                      </p:to>
                                    </p:set>
                                    <p:animEffect transition="in" filter="wipe(up)">
                                      <p:cBhvr>
                                        <p:cTn id="121" dur="500"/>
                                        <p:tgtEl>
                                          <p:spTgt spid="55"/>
                                        </p:tgtEl>
                                      </p:cBhvr>
                                    </p:animEffect>
                                  </p:childTnLst>
                                </p:cTn>
                              </p:par>
                            </p:childTnLst>
                          </p:cTn>
                        </p:par>
                        <p:par>
                          <p:cTn id="122" fill="hold">
                            <p:stCondLst>
                              <p:cond delay="7000"/>
                            </p:stCondLst>
                            <p:childTnLst>
                              <p:par>
                                <p:cTn id="123" presetID="42" presetClass="entr" presetSubtype="0" fill="hold" nodeType="afterEffect">
                                  <p:stCondLst>
                                    <p:cond delay="0"/>
                                  </p:stCondLst>
                                  <p:childTnLst>
                                    <p:set>
                                      <p:cBhvr>
                                        <p:cTn id="124" dur="1" fill="hold">
                                          <p:stCondLst>
                                            <p:cond delay="0"/>
                                          </p:stCondLst>
                                        </p:cTn>
                                        <p:tgtEl>
                                          <p:spTgt spid="121"/>
                                        </p:tgtEl>
                                        <p:attrNameLst>
                                          <p:attrName>style.visibility</p:attrName>
                                        </p:attrNameLst>
                                      </p:cBhvr>
                                      <p:to>
                                        <p:strVal val="visible"/>
                                      </p:to>
                                    </p:set>
                                    <p:animEffect transition="in" filter="fade">
                                      <p:cBhvr>
                                        <p:cTn id="125" dur="400"/>
                                        <p:tgtEl>
                                          <p:spTgt spid="121"/>
                                        </p:tgtEl>
                                      </p:cBhvr>
                                    </p:animEffect>
                                    <p:anim calcmode="lin" valueType="num">
                                      <p:cBhvr>
                                        <p:cTn id="126" dur="400" fill="hold"/>
                                        <p:tgtEl>
                                          <p:spTgt spid="121"/>
                                        </p:tgtEl>
                                        <p:attrNameLst>
                                          <p:attrName>ppt_x</p:attrName>
                                        </p:attrNameLst>
                                      </p:cBhvr>
                                      <p:tavLst>
                                        <p:tav tm="0">
                                          <p:val>
                                            <p:strVal val="#ppt_x"/>
                                          </p:val>
                                        </p:tav>
                                        <p:tav tm="100000">
                                          <p:val>
                                            <p:strVal val="#ppt_x"/>
                                          </p:val>
                                        </p:tav>
                                      </p:tavLst>
                                    </p:anim>
                                    <p:anim calcmode="lin" valueType="num">
                                      <p:cBhvr>
                                        <p:cTn id="127" dur="400" fill="hold"/>
                                        <p:tgtEl>
                                          <p:spTgt spid="121"/>
                                        </p:tgtEl>
                                        <p:attrNameLst>
                                          <p:attrName>ppt_y</p:attrName>
                                        </p:attrNameLst>
                                      </p:cBhvr>
                                      <p:tavLst>
                                        <p:tav tm="0">
                                          <p:val>
                                            <p:strVal val="#ppt_y+.1"/>
                                          </p:val>
                                        </p:tav>
                                        <p:tav tm="100000">
                                          <p:val>
                                            <p:strVal val="#ppt_y"/>
                                          </p:val>
                                        </p:tav>
                                      </p:tavLst>
                                    </p:anim>
                                  </p:childTnLst>
                                </p:cTn>
                              </p:par>
                              <p:par>
                                <p:cTn id="128" presetID="42" presetClass="entr" presetSubtype="0" fill="hold" nodeType="withEffect">
                                  <p:stCondLst>
                                    <p:cond delay="100"/>
                                  </p:stCondLst>
                                  <p:childTnLst>
                                    <p:set>
                                      <p:cBhvr>
                                        <p:cTn id="129" dur="1" fill="hold">
                                          <p:stCondLst>
                                            <p:cond delay="0"/>
                                          </p:stCondLst>
                                        </p:cTn>
                                        <p:tgtEl>
                                          <p:spTgt spid="124"/>
                                        </p:tgtEl>
                                        <p:attrNameLst>
                                          <p:attrName>style.visibility</p:attrName>
                                        </p:attrNameLst>
                                      </p:cBhvr>
                                      <p:to>
                                        <p:strVal val="visible"/>
                                      </p:to>
                                    </p:set>
                                    <p:animEffect transition="in" filter="fade">
                                      <p:cBhvr>
                                        <p:cTn id="130" dur="400"/>
                                        <p:tgtEl>
                                          <p:spTgt spid="124"/>
                                        </p:tgtEl>
                                      </p:cBhvr>
                                    </p:animEffect>
                                    <p:anim calcmode="lin" valueType="num">
                                      <p:cBhvr>
                                        <p:cTn id="131" dur="400" fill="hold"/>
                                        <p:tgtEl>
                                          <p:spTgt spid="124"/>
                                        </p:tgtEl>
                                        <p:attrNameLst>
                                          <p:attrName>ppt_x</p:attrName>
                                        </p:attrNameLst>
                                      </p:cBhvr>
                                      <p:tavLst>
                                        <p:tav tm="0">
                                          <p:val>
                                            <p:strVal val="#ppt_x"/>
                                          </p:val>
                                        </p:tav>
                                        <p:tav tm="100000">
                                          <p:val>
                                            <p:strVal val="#ppt_x"/>
                                          </p:val>
                                        </p:tav>
                                      </p:tavLst>
                                    </p:anim>
                                    <p:anim calcmode="lin" valueType="num">
                                      <p:cBhvr>
                                        <p:cTn id="132" dur="400" fill="hold"/>
                                        <p:tgtEl>
                                          <p:spTgt spid="124"/>
                                        </p:tgtEl>
                                        <p:attrNameLst>
                                          <p:attrName>ppt_y</p:attrName>
                                        </p:attrNameLst>
                                      </p:cBhvr>
                                      <p:tavLst>
                                        <p:tav tm="0">
                                          <p:val>
                                            <p:strVal val="#ppt_y+.1"/>
                                          </p:val>
                                        </p:tav>
                                        <p:tav tm="100000">
                                          <p:val>
                                            <p:strVal val="#ppt_y"/>
                                          </p:val>
                                        </p:tav>
                                      </p:tavLst>
                                    </p:anim>
                                  </p:childTnLst>
                                </p:cTn>
                              </p:par>
                            </p:childTnLst>
                          </p:cTn>
                        </p:par>
                        <p:par>
                          <p:cTn id="133" fill="hold">
                            <p:stCondLst>
                              <p:cond delay="7500"/>
                            </p:stCondLst>
                            <p:childTnLst>
                              <p:par>
                                <p:cTn id="134" presetID="22" presetClass="entr" presetSubtype="1" fill="hold" nodeType="afterEffect">
                                  <p:stCondLst>
                                    <p:cond delay="0"/>
                                  </p:stCondLst>
                                  <p:childTnLst>
                                    <p:set>
                                      <p:cBhvr>
                                        <p:cTn id="135" dur="1" fill="hold">
                                          <p:stCondLst>
                                            <p:cond delay="0"/>
                                          </p:stCondLst>
                                        </p:cTn>
                                        <p:tgtEl>
                                          <p:spTgt spid="60"/>
                                        </p:tgtEl>
                                        <p:attrNameLst>
                                          <p:attrName>style.visibility</p:attrName>
                                        </p:attrNameLst>
                                      </p:cBhvr>
                                      <p:to>
                                        <p:strVal val="visible"/>
                                      </p:to>
                                    </p:set>
                                    <p:animEffect transition="in" filter="wipe(up)">
                                      <p:cBhvr>
                                        <p:cTn id="136" dur="500"/>
                                        <p:tgtEl>
                                          <p:spTgt spid="60"/>
                                        </p:tgtEl>
                                      </p:cBhvr>
                                    </p:animEffect>
                                  </p:childTnLst>
                                </p:cTn>
                              </p:par>
                            </p:childTnLst>
                          </p:cTn>
                        </p:par>
                        <p:par>
                          <p:cTn id="137" fill="hold">
                            <p:stCondLst>
                              <p:cond delay="8000"/>
                            </p:stCondLst>
                            <p:childTnLst>
                              <p:par>
                                <p:cTn id="138" presetID="42" presetClass="entr" presetSubtype="0" fill="hold" nodeType="afterEffect">
                                  <p:stCondLst>
                                    <p:cond delay="0"/>
                                  </p:stCondLst>
                                  <p:childTnLst>
                                    <p:set>
                                      <p:cBhvr>
                                        <p:cTn id="139" dur="1" fill="hold">
                                          <p:stCondLst>
                                            <p:cond delay="0"/>
                                          </p:stCondLst>
                                        </p:cTn>
                                        <p:tgtEl>
                                          <p:spTgt spid="127"/>
                                        </p:tgtEl>
                                        <p:attrNameLst>
                                          <p:attrName>style.visibility</p:attrName>
                                        </p:attrNameLst>
                                      </p:cBhvr>
                                      <p:to>
                                        <p:strVal val="visible"/>
                                      </p:to>
                                    </p:set>
                                    <p:animEffect transition="in" filter="fade">
                                      <p:cBhvr>
                                        <p:cTn id="140" dur="400"/>
                                        <p:tgtEl>
                                          <p:spTgt spid="127"/>
                                        </p:tgtEl>
                                      </p:cBhvr>
                                    </p:animEffect>
                                    <p:anim calcmode="lin" valueType="num">
                                      <p:cBhvr>
                                        <p:cTn id="141" dur="400" fill="hold"/>
                                        <p:tgtEl>
                                          <p:spTgt spid="127"/>
                                        </p:tgtEl>
                                        <p:attrNameLst>
                                          <p:attrName>ppt_x</p:attrName>
                                        </p:attrNameLst>
                                      </p:cBhvr>
                                      <p:tavLst>
                                        <p:tav tm="0">
                                          <p:val>
                                            <p:strVal val="#ppt_x"/>
                                          </p:val>
                                        </p:tav>
                                        <p:tav tm="100000">
                                          <p:val>
                                            <p:strVal val="#ppt_x"/>
                                          </p:val>
                                        </p:tav>
                                      </p:tavLst>
                                    </p:anim>
                                    <p:anim calcmode="lin" valueType="num">
                                      <p:cBhvr>
                                        <p:cTn id="142" dur="400" fill="hold"/>
                                        <p:tgtEl>
                                          <p:spTgt spid="127"/>
                                        </p:tgtEl>
                                        <p:attrNameLst>
                                          <p:attrName>ppt_y</p:attrName>
                                        </p:attrNameLst>
                                      </p:cBhvr>
                                      <p:tavLst>
                                        <p:tav tm="0">
                                          <p:val>
                                            <p:strVal val="#ppt_y+.1"/>
                                          </p:val>
                                        </p:tav>
                                        <p:tav tm="100000">
                                          <p:val>
                                            <p:strVal val="#ppt_y"/>
                                          </p:val>
                                        </p:tav>
                                      </p:tavLst>
                                    </p:anim>
                                  </p:childTnLst>
                                </p:cTn>
                              </p:par>
                              <p:par>
                                <p:cTn id="143" presetID="42" presetClass="entr" presetSubtype="0" fill="hold" nodeType="withEffect">
                                  <p:stCondLst>
                                    <p:cond delay="100"/>
                                  </p:stCondLst>
                                  <p:childTnLst>
                                    <p:set>
                                      <p:cBhvr>
                                        <p:cTn id="144" dur="1" fill="hold">
                                          <p:stCondLst>
                                            <p:cond delay="0"/>
                                          </p:stCondLst>
                                        </p:cTn>
                                        <p:tgtEl>
                                          <p:spTgt spid="130"/>
                                        </p:tgtEl>
                                        <p:attrNameLst>
                                          <p:attrName>style.visibility</p:attrName>
                                        </p:attrNameLst>
                                      </p:cBhvr>
                                      <p:to>
                                        <p:strVal val="visible"/>
                                      </p:to>
                                    </p:set>
                                    <p:animEffect transition="in" filter="fade">
                                      <p:cBhvr>
                                        <p:cTn id="145" dur="400"/>
                                        <p:tgtEl>
                                          <p:spTgt spid="130"/>
                                        </p:tgtEl>
                                      </p:cBhvr>
                                    </p:animEffect>
                                    <p:anim calcmode="lin" valueType="num">
                                      <p:cBhvr>
                                        <p:cTn id="146" dur="400" fill="hold"/>
                                        <p:tgtEl>
                                          <p:spTgt spid="130"/>
                                        </p:tgtEl>
                                        <p:attrNameLst>
                                          <p:attrName>ppt_x</p:attrName>
                                        </p:attrNameLst>
                                      </p:cBhvr>
                                      <p:tavLst>
                                        <p:tav tm="0">
                                          <p:val>
                                            <p:strVal val="#ppt_x"/>
                                          </p:val>
                                        </p:tav>
                                        <p:tav tm="100000">
                                          <p:val>
                                            <p:strVal val="#ppt_x"/>
                                          </p:val>
                                        </p:tav>
                                      </p:tavLst>
                                    </p:anim>
                                    <p:anim calcmode="lin" valueType="num">
                                      <p:cBhvr>
                                        <p:cTn id="147" dur="400" fill="hold"/>
                                        <p:tgtEl>
                                          <p:spTgt spid="130"/>
                                        </p:tgtEl>
                                        <p:attrNameLst>
                                          <p:attrName>ppt_y</p:attrName>
                                        </p:attrNameLst>
                                      </p:cBhvr>
                                      <p:tavLst>
                                        <p:tav tm="0">
                                          <p:val>
                                            <p:strVal val="#ppt_y+.1"/>
                                          </p:val>
                                        </p:tav>
                                        <p:tav tm="100000">
                                          <p:val>
                                            <p:strVal val="#ppt_y"/>
                                          </p:val>
                                        </p:tav>
                                      </p:tavLst>
                                    </p:anim>
                                  </p:childTnLst>
                                </p:cTn>
                              </p:par>
                            </p:childTnLst>
                          </p:cTn>
                        </p:par>
                        <p:par>
                          <p:cTn id="148" fill="hold">
                            <p:stCondLst>
                              <p:cond delay="8500"/>
                            </p:stCondLst>
                            <p:childTnLst>
                              <p:par>
                                <p:cTn id="149" presetID="22" presetClass="entr" presetSubtype="1" fill="hold" nodeType="afterEffect">
                                  <p:stCondLst>
                                    <p:cond delay="0"/>
                                  </p:stCondLst>
                                  <p:childTnLst>
                                    <p:set>
                                      <p:cBhvr>
                                        <p:cTn id="150" dur="1" fill="hold">
                                          <p:stCondLst>
                                            <p:cond delay="0"/>
                                          </p:stCondLst>
                                        </p:cTn>
                                        <p:tgtEl>
                                          <p:spTgt spid="35"/>
                                        </p:tgtEl>
                                        <p:attrNameLst>
                                          <p:attrName>style.visibility</p:attrName>
                                        </p:attrNameLst>
                                      </p:cBhvr>
                                      <p:to>
                                        <p:strVal val="visible"/>
                                      </p:to>
                                    </p:set>
                                    <p:animEffect transition="in" filter="wipe(up)">
                                      <p:cBhvr>
                                        <p:cTn id="151" dur="500"/>
                                        <p:tgtEl>
                                          <p:spTgt spid="35"/>
                                        </p:tgtEl>
                                      </p:cBhvr>
                                    </p:animEffect>
                                  </p:childTnLst>
                                </p:cTn>
                              </p:par>
                            </p:childTnLst>
                          </p:cTn>
                        </p:par>
                        <p:par>
                          <p:cTn id="152" fill="hold">
                            <p:stCondLst>
                              <p:cond delay="9000"/>
                            </p:stCondLst>
                            <p:childTnLst>
                              <p:par>
                                <p:cTn id="153" presetID="42" presetClass="entr" presetSubtype="0" fill="hold" nodeType="afterEffect">
                                  <p:stCondLst>
                                    <p:cond delay="0"/>
                                  </p:stCondLst>
                                  <p:childTnLst>
                                    <p:set>
                                      <p:cBhvr>
                                        <p:cTn id="154" dur="1" fill="hold">
                                          <p:stCondLst>
                                            <p:cond delay="0"/>
                                          </p:stCondLst>
                                        </p:cTn>
                                        <p:tgtEl>
                                          <p:spTgt spid="133"/>
                                        </p:tgtEl>
                                        <p:attrNameLst>
                                          <p:attrName>style.visibility</p:attrName>
                                        </p:attrNameLst>
                                      </p:cBhvr>
                                      <p:to>
                                        <p:strVal val="visible"/>
                                      </p:to>
                                    </p:set>
                                    <p:animEffect transition="in" filter="fade">
                                      <p:cBhvr>
                                        <p:cTn id="155" dur="400"/>
                                        <p:tgtEl>
                                          <p:spTgt spid="133"/>
                                        </p:tgtEl>
                                      </p:cBhvr>
                                    </p:animEffect>
                                    <p:anim calcmode="lin" valueType="num">
                                      <p:cBhvr>
                                        <p:cTn id="156" dur="400" fill="hold"/>
                                        <p:tgtEl>
                                          <p:spTgt spid="133"/>
                                        </p:tgtEl>
                                        <p:attrNameLst>
                                          <p:attrName>ppt_x</p:attrName>
                                        </p:attrNameLst>
                                      </p:cBhvr>
                                      <p:tavLst>
                                        <p:tav tm="0">
                                          <p:val>
                                            <p:strVal val="#ppt_x"/>
                                          </p:val>
                                        </p:tav>
                                        <p:tav tm="100000">
                                          <p:val>
                                            <p:strVal val="#ppt_x"/>
                                          </p:val>
                                        </p:tav>
                                      </p:tavLst>
                                    </p:anim>
                                    <p:anim calcmode="lin" valueType="num">
                                      <p:cBhvr>
                                        <p:cTn id="157" dur="400" fill="hold"/>
                                        <p:tgtEl>
                                          <p:spTgt spid="133"/>
                                        </p:tgtEl>
                                        <p:attrNameLst>
                                          <p:attrName>ppt_y</p:attrName>
                                        </p:attrNameLst>
                                      </p:cBhvr>
                                      <p:tavLst>
                                        <p:tav tm="0">
                                          <p:val>
                                            <p:strVal val="#ppt_y+.1"/>
                                          </p:val>
                                        </p:tav>
                                        <p:tav tm="100000">
                                          <p:val>
                                            <p:strVal val="#ppt_y"/>
                                          </p:val>
                                        </p:tav>
                                      </p:tavLst>
                                    </p:anim>
                                  </p:childTnLst>
                                </p:cTn>
                              </p:par>
                              <p:par>
                                <p:cTn id="158" presetID="42" presetClass="entr" presetSubtype="0" fill="hold" nodeType="withEffect">
                                  <p:stCondLst>
                                    <p:cond delay="100"/>
                                  </p:stCondLst>
                                  <p:childTnLst>
                                    <p:set>
                                      <p:cBhvr>
                                        <p:cTn id="159" dur="1" fill="hold">
                                          <p:stCondLst>
                                            <p:cond delay="0"/>
                                          </p:stCondLst>
                                        </p:cTn>
                                        <p:tgtEl>
                                          <p:spTgt spid="136"/>
                                        </p:tgtEl>
                                        <p:attrNameLst>
                                          <p:attrName>style.visibility</p:attrName>
                                        </p:attrNameLst>
                                      </p:cBhvr>
                                      <p:to>
                                        <p:strVal val="visible"/>
                                      </p:to>
                                    </p:set>
                                    <p:animEffect transition="in" filter="fade">
                                      <p:cBhvr>
                                        <p:cTn id="160" dur="400"/>
                                        <p:tgtEl>
                                          <p:spTgt spid="136"/>
                                        </p:tgtEl>
                                      </p:cBhvr>
                                    </p:animEffect>
                                    <p:anim calcmode="lin" valueType="num">
                                      <p:cBhvr>
                                        <p:cTn id="161" dur="400" fill="hold"/>
                                        <p:tgtEl>
                                          <p:spTgt spid="136"/>
                                        </p:tgtEl>
                                        <p:attrNameLst>
                                          <p:attrName>ppt_x</p:attrName>
                                        </p:attrNameLst>
                                      </p:cBhvr>
                                      <p:tavLst>
                                        <p:tav tm="0">
                                          <p:val>
                                            <p:strVal val="#ppt_x"/>
                                          </p:val>
                                        </p:tav>
                                        <p:tav tm="100000">
                                          <p:val>
                                            <p:strVal val="#ppt_x"/>
                                          </p:val>
                                        </p:tav>
                                      </p:tavLst>
                                    </p:anim>
                                    <p:anim calcmode="lin" valueType="num">
                                      <p:cBhvr>
                                        <p:cTn id="162" dur="400" fill="hold"/>
                                        <p:tgtEl>
                                          <p:spTgt spid="136"/>
                                        </p:tgtEl>
                                        <p:attrNameLst>
                                          <p:attrName>ppt_y</p:attrName>
                                        </p:attrNameLst>
                                      </p:cBhvr>
                                      <p:tavLst>
                                        <p:tav tm="0">
                                          <p:val>
                                            <p:strVal val="#ppt_y+.1"/>
                                          </p:val>
                                        </p:tav>
                                        <p:tav tm="100000">
                                          <p:val>
                                            <p:strVal val="#ppt_y"/>
                                          </p:val>
                                        </p:tav>
                                      </p:tavLst>
                                    </p:anim>
                                  </p:childTnLst>
                                </p:cTn>
                              </p:par>
                              <p:par>
                                <p:cTn id="163" presetID="42" presetClass="entr" presetSubtype="0" fill="hold" nodeType="withEffect">
                                  <p:stCondLst>
                                    <p:cond delay="200"/>
                                  </p:stCondLst>
                                  <p:childTnLst>
                                    <p:set>
                                      <p:cBhvr>
                                        <p:cTn id="164" dur="1" fill="hold">
                                          <p:stCondLst>
                                            <p:cond delay="0"/>
                                          </p:stCondLst>
                                        </p:cTn>
                                        <p:tgtEl>
                                          <p:spTgt spid="139"/>
                                        </p:tgtEl>
                                        <p:attrNameLst>
                                          <p:attrName>style.visibility</p:attrName>
                                        </p:attrNameLst>
                                      </p:cBhvr>
                                      <p:to>
                                        <p:strVal val="visible"/>
                                      </p:to>
                                    </p:set>
                                    <p:animEffect transition="in" filter="fade">
                                      <p:cBhvr>
                                        <p:cTn id="165" dur="400"/>
                                        <p:tgtEl>
                                          <p:spTgt spid="139"/>
                                        </p:tgtEl>
                                      </p:cBhvr>
                                    </p:animEffect>
                                    <p:anim calcmode="lin" valueType="num">
                                      <p:cBhvr>
                                        <p:cTn id="166" dur="400" fill="hold"/>
                                        <p:tgtEl>
                                          <p:spTgt spid="139"/>
                                        </p:tgtEl>
                                        <p:attrNameLst>
                                          <p:attrName>ppt_x</p:attrName>
                                        </p:attrNameLst>
                                      </p:cBhvr>
                                      <p:tavLst>
                                        <p:tav tm="0">
                                          <p:val>
                                            <p:strVal val="#ppt_x"/>
                                          </p:val>
                                        </p:tav>
                                        <p:tav tm="100000">
                                          <p:val>
                                            <p:strVal val="#ppt_x"/>
                                          </p:val>
                                        </p:tav>
                                      </p:tavLst>
                                    </p:anim>
                                    <p:anim calcmode="lin" valueType="num">
                                      <p:cBhvr>
                                        <p:cTn id="167" dur="400" fill="hold"/>
                                        <p:tgtEl>
                                          <p:spTgt spid="139"/>
                                        </p:tgtEl>
                                        <p:attrNameLst>
                                          <p:attrName>ppt_y</p:attrName>
                                        </p:attrNameLst>
                                      </p:cBhvr>
                                      <p:tavLst>
                                        <p:tav tm="0">
                                          <p:val>
                                            <p:strVal val="#ppt_y+.1"/>
                                          </p:val>
                                        </p:tav>
                                        <p:tav tm="100000">
                                          <p:val>
                                            <p:strVal val="#ppt_y"/>
                                          </p:val>
                                        </p:tav>
                                      </p:tavLst>
                                    </p:anim>
                                  </p:childTnLst>
                                </p:cTn>
                              </p:par>
                              <p:par>
                                <p:cTn id="168" presetID="42" presetClass="entr" presetSubtype="0" fill="hold" nodeType="withEffect">
                                  <p:stCondLst>
                                    <p:cond delay="300"/>
                                  </p:stCondLst>
                                  <p:childTnLst>
                                    <p:set>
                                      <p:cBhvr>
                                        <p:cTn id="169" dur="1" fill="hold">
                                          <p:stCondLst>
                                            <p:cond delay="0"/>
                                          </p:stCondLst>
                                        </p:cTn>
                                        <p:tgtEl>
                                          <p:spTgt spid="142"/>
                                        </p:tgtEl>
                                        <p:attrNameLst>
                                          <p:attrName>style.visibility</p:attrName>
                                        </p:attrNameLst>
                                      </p:cBhvr>
                                      <p:to>
                                        <p:strVal val="visible"/>
                                      </p:to>
                                    </p:set>
                                    <p:animEffect transition="in" filter="fade">
                                      <p:cBhvr>
                                        <p:cTn id="170" dur="400"/>
                                        <p:tgtEl>
                                          <p:spTgt spid="142"/>
                                        </p:tgtEl>
                                      </p:cBhvr>
                                    </p:animEffect>
                                    <p:anim calcmode="lin" valueType="num">
                                      <p:cBhvr>
                                        <p:cTn id="171" dur="400" fill="hold"/>
                                        <p:tgtEl>
                                          <p:spTgt spid="142"/>
                                        </p:tgtEl>
                                        <p:attrNameLst>
                                          <p:attrName>ppt_x</p:attrName>
                                        </p:attrNameLst>
                                      </p:cBhvr>
                                      <p:tavLst>
                                        <p:tav tm="0">
                                          <p:val>
                                            <p:strVal val="#ppt_x"/>
                                          </p:val>
                                        </p:tav>
                                        <p:tav tm="100000">
                                          <p:val>
                                            <p:strVal val="#ppt_x"/>
                                          </p:val>
                                        </p:tav>
                                      </p:tavLst>
                                    </p:anim>
                                    <p:anim calcmode="lin" valueType="num">
                                      <p:cBhvr>
                                        <p:cTn id="172" dur="400" fill="hold"/>
                                        <p:tgtEl>
                                          <p:spTgt spid="142"/>
                                        </p:tgtEl>
                                        <p:attrNameLst>
                                          <p:attrName>ppt_y</p:attrName>
                                        </p:attrNameLst>
                                      </p:cBhvr>
                                      <p:tavLst>
                                        <p:tav tm="0">
                                          <p:val>
                                            <p:strVal val="#ppt_y+.1"/>
                                          </p:val>
                                        </p:tav>
                                        <p:tav tm="100000">
                                          <p:val>
                                            <p:strVal val="#ppt_y"/>
                                          </p:val>
                                        </p:tav>
                                      </p:tavLst>
                                    </p:anim>
                                  </p:childTnLst>
                                </p:cTn>
                              </p:par>
                              <p:par>
                                <p:cTn id="173" presetID="42" presetClass="entr" presetSubtype="0" fill="hold" nodeType="withEffect">
                                  <p:stCondLst>
                                    <p:cond delay="400"/>
                                  </p:stCondLst>
                                  <p:childTnLst>
                                    <p:set>
                                      <p:cBhvr>
                                        <p:cTn id="174" dur="1" fill="hold">
                                          <p:stCondLst>
                                            <p:cond delay="0"/>
                                          </p:stCondLst>
                                        </p:cTn>
                                        <p:tgtEl>
                                          <p:spTgt spid="145"/>
                                        </p:tgtEl>
                                        <p:attrNameLst>
                                          <p:attrName>style.visibility</p:attrName>
                                        </p:attrNameLst>
                                      </p:cBhvr>
                                      <p:to>
                                        <p:strVal val="visible"/>
                                      </p:to>
                                    </p:set>
                                    <p:animEffect transition="in" filter="fade">
                                      <p:cBhvr>
                                        <p:cTn id="175" dur="400"/>
                                        <p:tgtEl>
                                          <p:spTgt spid="145"/>
                                        </p:tgtEl>
                                      </p:cBhvr>
                                    </p:animEffect>
                                    <p:anim calcmode="lin" valueType="num">
                                      <p:cBhvr>
                                        <p:cTn id="176" dur="400" fill="hold"/>
                                        <p:tgtEl>
                                          <p:spTgt spid="145"/>
                                        </p:tgtEl>
                                        <p:attrNameLst>
                                          <p:attrName>ppt_x</p:attrName>
                                        </p:attrNameLst>
                                      </p:cBhvr>
                                      <p:tavLst>
                                        <p:tav tm="0">
                                          <p:val>
                                            <p:strVal val="#ppt_x"/>
                                          </p:val>
                                        </p:tav>
                                        <p:tav tm="100000">
                                          <p:val>
                                            <p:strVal val="#ppt_x"/>
                                          </p:val>
                                        </p:tav>
                                      </p:tavLst>
                                    </p:anim>
                                    <p:anim calcmode="lin" valueType="num">
                                      <p:cBhvr>
                                        <p:cTn id="177" dur="400" fill="hold"/>
                                        <p:tgtEl>
                                          <p:spTgt spid="145"/>
                                        </p:tgtEl>
                                        <p:attrNameLst>
                                          <p:attrName>ppt_y</p:attrName>
                                        </p:attrNameLst>
                                      </p:cBhvr>
                                      <p:tavLst>
                                        <p:tav tm="0">
                                          <p:val>
                                            <p:strVal val="#ppt_y+.1"/>
                                          </p:val>
                                        </p:tav>
                                        <p:tav tm="100000">
                                          <p:val>
                                            <p:strVal val="#ppt_y"/>
                                          </p:val>
                                        </p:tav>
                                      </p:tavLst>
                                    </p:anim>
                                  </p:childTnLst>
                                </p:cTn>
                              </p:par>
                            </p:childTnLst>
                          </p:cTn>
                        </p:par>
                        <p:par>
                          <p:cTn id="178" fill="hold">
                            <p:stCondLst>
                              <p:cond delay="9800"/>
                            </p:stCondLst>
                            <p:childTnLst>
                              <p:par>
                                <p:cTn id="179" presetID="22" presetClass="entr" presetSubtype="1" fill="hold" nodeType="afterEffect">
                                  <p:stCondLst>
                                    <p:cond delay="0"/>
                                  </p:stCondLst>
                                  <p:childTnLst>
                                    <p:set>
                                      <p:cBhvr>
                                        <p:cTn id="180" dur="1" fill="hold">
                                          <p:stCondLst>
                                            <p:cond delay="0"/>
                                          </p:stCondLst>
                                        </p:cTn>
                                        <p:tgtEl>
                                          <p:spTgt spid="44"/>
                                        </p:tgtEl>
                                        <p:attrNameLst>
                                          <p:attrName>style.visibility</p:attrName>
                                        </p:attrNameLst>
                                      </p:cBhvr>
                                      <p:to>
                                        <p:strVal val="visible"/>
                                      </p:to>
                                    </p:set>
                                    <p:animEffect transition="in" filter="wipe(up)">
                                      <p:cBhvr>
                                        <p:cTn id="181" dur="500"/>
                                        <p:tgtEl>
                                          <p:spTgt spid="44"/>
                                        </p:tgtEl>
                                      </p:cBhvr>
                                    </p:animEffect>
                                  </p:childTnLst>
                                </p:cTn>
                              </p:par>
                            </p:childTnLst>
                          </p:cTn>
                        </p:par>
                        <p:par>
                          <p:cTn id="182" fill="hold">
                            <p:stCondLst>
                              <p:cond delay="10300"/>
                            </p:stCondLst>
                            <p:childTnLst>
                              <p:par>
                                <p:cTn id="183" presetID="42" presetClass="entr" presetSubtype="0" fill="hold" nodeType="afterEffect">
                                  <p:stCondLst>
                                    <p:cond delay="0"/>
                                  </p:stCondLst>
                                  <p:childTnLst>
                                    <p:set>
                                      <p:cBhvr>
                                        <p:cTn id="184" dur="1" fill="hold">
                                          <p:stCondLst>
                                            <p:cond delay="0"/>
                                          </p:stCondLst>
                                        </p:cTn>
                                        <p:tgtEl>
                                          <p:spTgt spid="148"/>
                                        </p:tgtEl>
                                        <p:attrNameLst>
                                          <p:attrName>style.visibility</p:attrName>
                                        </p:attrNameLst>
                                      </p:cBhvr>
                                      <p:to>
                                        <p:strVal val="visible"/>
                                      </p:to>
                                    </p:set>
                                    <p:animEffect transition="in" filter="fade">
                                      <p:cBhvr>
                                        <p:cTn id="185" dur="400"/>
                                        <p:tgtEl>
                                          <p:spTgt spid="148"/>
                                        </p:tgtEl>
                                      </p:cBhvr>
                                    </p:animEffect>
                                    <p:anim calcmode="lin" valueType="num">
                                      <p:cBhvr>
                                        <p:cTn id="186" dur="400" fill="hold"/>
                                        <p:tgtEl>
                                          <p:spTgt spid="148"/>
                                        </p:tgtEl>
                                        <p:attrNameLst>
                                          <p:attrName>ppt_x</p:attrName>
                                        </p:attrNameLst>
                                      </p:cBhvr>
                                      <p:tavLst>
                                        <p:tav tm="0">
                                          <p:val>
                                            <p:strVal val="#ppt_x"/>
                                          </p:val>
                                        </p:tav>
                                        <p:tav tm="100000">
                                          <p:val>
                                            <p:strVal val="#ppt_x"/>
                                          </p:val>
                                        </p:tav>
                                      </p:tavLst>
                                    </p:anim>
                                    <p:anim calcmode="lin" valueType="num">
                                      <p:cBhvr>
                                        <p:cTn id="187" dur="400" fill="hold"/>
                                        <p:tgtEl>
                                          <p:spTgt spid="148"/>
                                        </p:tgtEl>
                                        <p:attrNameLst>
                                          <p:attrName>ppt_y</p:attrName>
                                        </p:attrNameLst>
                                      </p:cBhvr>
                                      <p:tavLst>
                                        <p:tav tm="0">
                                          <p:val>
                                            <p:strVal val="#ppt_y+.1"/>
                                          </p:val>
                                        </p:tav>
                                        <p:tav tm="100000">
                                          <p:val>
                                            <p:strVal val="#ppt_y"/>
                                          </p:val>
                                        </p:tav>
                                      </p:tavLst>
                                    </p:anim>
                                  </p:childTnLst>
                                </p:cTn>
                              </p:par>
                              <p:par>
                                <p:cTn id="188" presetID="42" presetClass="entr" presetSubtype="0" fill="hold" nodeType="withEffect">
                                  <p:stCondLst>
                                    <p:cond delay="100"/>
                                  </p:stCondLst>
                                  <p:childTnLst>
                                    <p:set>
                                      <p:cBhvr>
                                        <p:cTn id="189" dur="1" fill="hold">
                                          <p:stCondLst>
                                            <p:cond delay="0"/>
                                          </p:stCondLst>
                                        </p:cTn>
                                        <p:tgtEl>
                                          <p:spTgt spid="151"/>
                                        </p:tgtEl>
                                        <p:attrNameLst>
                                          <p:attrName>style.visibility</p:attrName>
                                        </p:attrNameLst>
                                      </p:cBhvr>
                                      <p:to>
                                        <p:strVal val="visible"/>
                                      </p:to>
                                    </p:set>
                                    <p:animEffect transition="in" filter="fade">
                                      <p:cBhvr>
                                        <p:cTn id="190" dur="400"/>
                                        <p:tgtEl>
                                          <p:spTgt spid="151"/>
                                        </p:tgtEl>
                                      </p:cBhvr>
                                    </p:animEffect>
                                    <p:anim calcmode="lin" valueType="num">
                                      <p:cBhvr>
                                        <p:cTn id="191" dur="400" fill="hold"/>
                                        <p:tgtEl>
                                          <p:spTgt spid="151"/>
                                        </p:tgtEl>
                                        <p:attrNameLst>
                                          <p:attrName>ppt_x</p:attrName>
                                        </p:attrNameLst>
                                      </p:cBhvr>
                                      <p:tavLst>
                                        <p:tav tm="0">
                                          <p:val>
                                            <p:strVal val="#ppt_x"/>
                                          </p:val>
                                        </p:tav>
                                        <p:tav tm="100000">
                                          <p:val>
                                            <p:strVal val="#ppt_x"/>
                                          </p:val>
                                        </p:tav>
                                      </p:tavLst>
                                    </p:anim>
                                    <p:anim calcmode="lin" valueType="num">
                                      <p:cBhvr>
                                        <p:cTn id="192" dur="400" fill="hold"/>
                                        <p:tgtEl>
                                          <p:spTgt spid="151"/>
                                        </p:tgtEl>
                                        <p:attrNameLst>
                                          <p:attrName>ppt_y</p:attrName>
                                        </p:attrNameLst>
                                      </p:cBhvr>
                                      <p:tavLst>
                                        <p:tav tm="0">
                                          <p:val>
                                            <p:strVal val="#ppt_y+.1"/>
                                          </p:val>
                                        </p:tav>
                                        <p:tav tm="100000">
                                          <p:val>
                                            <p:strVal val="#ppt_y"/>
                                          </p:val>
                                        </p:tav>
                                      </p:tavLst>
                                    </p:anim>
                                  </p:childTnLst>
                                </p:cTn>
                              </p:par>
                              <p:par>
                                <p:cTn id="193" presetID="42" presetClass="entr" presetSubtype="0" fill="hold" nodeType="withEffect">
                                  <p:stCondLst>
                                    <p:cond delay="200"/>
                                  </p:stCondLst>
                                  <p:childTnLst>
                                    <p:set>
                                      <p:cBhvr>
                                        <p:cTn id="194" dur="1" fill="hold">
                                          <p:stCondLst>
                                            <p:cond delay="0"/>
                                          </p:stCondLst>
                                        </p:cTn>
                                        <p:tgtEl>
                                          <p:spTgt spid="154"/>
                                        </p:tgtEl>
                                        <p:attrNameLst>
                                          <p:attrName>style.visibility</p:attrName>
                                        </p:attrNameLst>
                                      </p:cBhvr>
                                      <p:to>
                                        <p:strVal val="visible"/>
                                      </p:to>
                                    </p:set>
                                    <p:animEffect transition="in" filter="fade">
                                      <p:cBhvr>
                                        <p:cTn id="195" dur="400"/>
                                        <p:tgtEl>
                                          <p:spTgt spid="154"/>
                                        </p:tgtEl>
                                      </p:cBhvr>
                                    </p:animEffect>
                                    <p:anim calcmode="lin" valueType="num">
                                      <p:cBhvr>
                                        <p:cTn id="196" dur="400" fill="hold"/>
                                        <p:tgtEl>
                                          <p:spTgt spid="154"/>
                                        </p:tgtEl>
                                        <p:attrNameLst>
                                          <p:attrName>ppt_x</p:attrName>
                                        </p:attrNameLst>
                                      </p:cBhvr>
                                      <p:tavLst>
                                        <p:tav tm="0">
                                          <p:val>
                                            <p:strVal val="#ppt_x"/>
                                          </p:val>
                                        </p:tav>
                                        <p:tav tm="100000">
                                          <p:val>
                                            <p:strVal val="#ppt_x"/>
                                          </p:val>
                                        </p:tav>
                                      </p:tavLst>
                                    </p:anim>
                                    <p:anim calcmode="lin" valueType="num">
                                      <p:cBhvr>
                                        <p:cTn id="197" dur="400" fill="hold"/>
                                        <p:tgtEl>
                                          <p:spTgt spid="1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54" grpId="0" animBg="1"/>
    </p:bldLst>
  </p:timing>
</p:sld>
</file>

<file path=ppt/theme/theme1.xml><?xml version="1.0" encoding="utf-8"?>
<a:theme xmlns:a="http://schemas.openxmlformats.org/drawingml/2006/main" name="清风素材 https://12sc.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573</TotalTime>
  <Words>4741</Words>
  <Application>Microsoft Office PowerPoint</Application>
  <PresentationFormat>自定义</PresentationFormat>
  <Paragraphs>822</Paragraphs>
  <Slides>40</Slides>
  <Notes>40</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40</vt:i4>
      </vt:variant>
    </vt:vector>
  </HeadingPairs>
  <TitlesOfParts>
    <vt:vector size="55" baseType="lpstr">
      <vt:lpstr>DIN-BoldItalic</vt:lpstr>
      <vt:lpstr>Impact MT Std</vt:lpstr>
      <vt:lpstr>方正超粗黑简体</vt:lpstr>
      <vt:lpstr>宋体</vt:lpstr>
      <vt:lpstr>微软雅黑</vt:lpstr>
      <vt:lpstr>造字工房俊雅锐宋体验版常规体</vt:lpstr>
      <vt:lpstr>Arial</vt:lpstr>
      <vt:lpstr>Bebas Neue</vt:lpstr>
      <vt:lpstr>Calibri</vt:lpstr>
      <vt:lpstr>Impact</vt:lpstr>
      <vt:lpstr>Open Sans</vt:lpstr>
      <vt:lpstr>Roboto</vt:lpstr>
      <vt:lpstr>Segoe UI Black</vt:lpstr>
      <vt:lpstr>Times New Roman</vt:lpstr>
      <vt:lpstr>清风素材 https://12sc.taobao.com/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http://www.deepbbs.org</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12sc.taobao.com</dc:subject>
  <dc:creator>清风素材</dc:creator>
  <cp:keywords>12sc.taobao.com</cp:keywords>
  <dc:description>12sc.taobao.com</dc:description>
  <cp:lastModifiedBy>Administrator</cp:lastModifiedBy>
  <cp:revision>128</cp:revision>
  <dcterms:created xsi:type="dcterms:W3CDTF">2015-10-15T11:58:20Z</dcterms:created>
  <dcterms:modified xsi:type="dcterms:W3CDTF">2016-08-07T13:14:23Z</dcterms:modified>
  <cp:category>12sc.taobao.com</cp:category>
  <cp:contentStatus>12sc.taobao.com</cp:contentStatus>
</cp:coreProperties>
</file>