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4"/>
  </p:notesMasterIdLst>
  <p:handoutMasterIdLst>
    <p:handoutMasterId r:id="rId45"/>
  </p:handoutMasterIdLst>
  <p:sldIdLst>
    <p:sldId id="619" r:id="rId2"/>
    <p:sldId id="620" r:id="rId3"/>
    <p:sldId id="580" r:id="rId4"/>
    <p:sldId id="528" r:id="rId5"/>
    <p:sldId id="581" r:id="rId6"/>
    <p:sldId id="623" r:id="rId7"/>
    <p:sldId id="622" r:id="rId8"/>
    <p:sldId id="584" r:id="rId9"/>
    <p:sldId id="624" r:id="rId10"/>
    <p:sldId id="586" r:id="rId11"/>
    <p:sldId id="587" r:id="rId12"/>
    <p:sldId id="627" r:id="rId13"/>
    <p:sldId id="589" r:id="rId14"/>
    <p:sldId id="590" r:id="rId15"/>
    <p:sldId id="629" r:id="rId16"/>
    <p:sldId id="591" r:id="rId17"/>
    <p:sldId id="631" r:id="rId18"/>
    <p:sldId id="593" r:id="rId19"/>
    <p:sldId id="632" r:id="rId20"/>
    <p:sldId id="633" r:id="rId21"/>
    <p:sldId id="596" r:id="rId22"/>
    <p:sldId id="634" r:id="rId23"/>
    <p:sldId id="598" r:id="rId24"/>
    <p:sldId id="599" r:id="rId25"/>
    <p:sldId id="600" r:id="rId26"/>
    <p:sldId id="635" r:id="rId27"/>
    <p:sldId id="636" r:id="rId28"/>
    <p:sldId id="603" r:id="rId29"/>
    <p:sldId id="604" r:id="rId30"/>
    <p:sldId id="605" r:id="rId31"/>
    <p:sldId id="607" r:id="rId32"/>
    <p:sldId id="637" r:id="rId33"/>
    <p:sldId id="638" r:id="rId34"/>
    <p:sldId id="610" r:id="rId35"/>
    <p:sldId id="611" r:id="rId36"/>
    <p:sldId id="612" r:id="rId37"/>
    <p:sldId id="613" r:id="rId38"/>
    <p:sldId id="615" r:id="rId39"/>
    <p:sldId id="616" r:id="rId40"/>
    <p:sldId id="617" r:id="rId41"/>
    <p:sldId id="618" r:id="rId42"/>
    <p:sldId id="614" r:id="rId43"/>
  </p:sldIdLst>
  <p:sldSz cx="9145588" cy="5145088"/>
  <p:notesSz cx="6858000" cy="9144000"/>
  <p:embeddedFontLst>
    <p:embeddedFont>
      <p:font typeface="方正兰亭粗黑_GBK" panose="02000000000000000000" pitchFamily="2" charset="-122"/>
      <p:regular r:id="rId46"/>
    </p:embeddedFont>
    <p:embeddedFont>
      <p:font typeface="方正兰亭黑_GBK" panose="02000000000000000000" pitchFamily="2" charset="-122"/>
      <p:regular r:id="rId47"/>
    </p:embeddedFont>
    <p:embeddedFont>
      <p:font typeface="汉仪菱心体简" panose="02010600030101010101" charset="-122"/>
      <p:regular r:id="rId48"/>
    </p:embeddedFont>
    <p:embeddedFont>
      <p:font typeface="Palatino Linotype" panose="02040502050505030304" pitchFamily="18" charset="0"/>
      <p:regular r:id="rId49"/>
      <p:bold r:id="rId50"/>
      <p:italic r:id="rId51"/>
      <p:boldItalic r:id="rId52"/>
    </p:embeddedFont>
    <p:embeddedFont>
      <p:font typeface="方正正大黑简体" panose="02000000000000000000" pitchFamily="2" charset="-122"/>
      <p:regular r:id="rId53"/>
    </p:embeddedFont>
    <p:embeddedFont>
      <p:font typeface="Raleway" panose="020B0604020202020204" charset="0"/>
      <p:regular r:id="rId54"/>
      <p:bold r:id="rId55"/>
    </p:embeddedFont>
    <p:embeddedFont>
      <p:font typeface="Century Gothic" panose="020B0502020202020204" pitchFamily="34" charset="0"/>
      <p:regular r:id="rId56"/>
      <p:bold r:id="rId57"/>
      <p:italic r:id="rId58"/>
      <p:boldItalic r:id="rId59"/>
    </p:embeddedFont>
    <p:embeddedFont>
      <p:font typeface="方正粗谭黑简体" panose="02010600030101010101" charset="-122"/>
      <p:regular r:id="rId60"/>
    </p:embeddedFont>
    <p:embeddedFont>
      <p:font typeface="微软雅黑" panose="020B0503020204020204" pitchFamily="34" charset="-122"/>
      <p:regular r:id="rId61"/>
      <p:bold r:id="rId62"/>
    </p:embeddedFont>
    <p:embeddedFont>
      <p:font typeface="Impact" panose="020B0806030902050204" pitchFamily="34" charset="0"/>
      <p:regular r:id="rId63"/>
    </p:embeddedFont>
    <p:embeddedFont>
      <p:font typeface="Agency FB" panose="020B0503020202020204" pitchFamily="34" charset="0"/>
      <p:regular r:id="rId64"/>
      <p:bold r:id="rId65"/>
    </p:embeddedFont>
    <p:embeddedFont>
      <p:font typeface="Aharoni" panose="02010803020104030203" pitchFamily="2" charset="-79"/>
      <p:bold r:id="rId66"/>
    </p:embeddedFont>
    <p:embeddedFont>
      <p:font typeface="Calibri" panose="020F0502020204030204" pitchFamily="34" charset="0"/>
      <p:regular r:id="rId67"/>
      <p:bold r:id="rId68"/>
      <p:italic r:id="rId69"/>
      <p:boldItalic r:id="rId70"/>
    </p:embeddedFont>
    <p:embeddedFont>
      <p:font typeface="幼圆" panose="02010509060101010101" pitchFamily="49" charset="-122"/>
      <p:regular r:id="rId71"/>
    </p:embeddedFont>
    <p:embeddedFont>
      <p:font typeface="方正兰亭细黑_GBK" panose="02000000000000000000" pitchFamily="2" charset="-122"/>
      <p:regular r:id="rId72"/>
    </p:embeddedFont>
    <p:embeddedFont>
      <p:font typeface="黑体" panose="02010609060101010101" pitchFamily="49" charset="-122"/>
      <p:regular r:id="rId73"/>
    </p:embeddedFont>
    <p:embeddedFont>
      <p:font typeface="华文黑体" panose="02010600030101010101" charset="-122"/>
      <p:regular r:id="rId74"/>
    </p:embeddedFont>
  </p:embeddedFont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900"/>
    <a:srgbClr val="A20000"/>
    <a:srgbClr val="8A0000"/>
    <a:srgbClr val="AC0000"/>
    <a:srgbClr val="0547A7"/>
    <a:srgbClr val="777777"/>
    <a:srgbClr val="0282D0"/>
    <a:srgbClr val="0067B4"/>
    <a:srgbClr val="009B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38" autoAdjust="0"/>
    <p:restoredTop sz="97747" autoAdjust="0"/>
  </p:normalViewPr>
  <p:slideViewPr>
    <p:cSldViewPr>
      <p:cViewPr>
        <p:scale>
          <a:sx n="100" d="100"/>
          <a:sy n="100" d="100"/>
        </p:scale>
        <p:origin x="-1944" y="-888"/>
      </p:cViewPr>
      <p:guideLst>
        <p:guide orient="horz" pos="2244"/>
        <p:guide pos="2688"/>
      </p:guideLst>
    </p:cSldViewPr>
  </p:slideViewPr>
  <p:notesTextViewPr>
    <p:cViewPr>
      <p:scale>
        <a:sx n="50" d="100"/>
        <a:sy n="5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font" Target="fonts/font23.fntdata"/><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2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font" Target="fonts/font2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font" Target="fonts/font28.fntdata"/><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font" Target="fonts/font2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font" Target="fonts/font25.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latin typeface="微软雅黑" panose="020B0503020204020204" pitchFamily="34" charset="-122"/>
              </a:rPr>
              <a:t>2016/3/4</a:t>
            </a:fld>
            <a:endParaRPr lang="zh-CN" altLang="en-US" dirty="0">
              <a:latin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latin typeface="微软雅黑" panose="020B0503020204020204" pitchFamily="34" charset="-122"/>
              </a:rPr>
              <a:t>‹#›</a:t>
            </a:fld>
            <a:endParaRPr lang="zh-CN" altLang="en-US" dirty="0">
              <a:latin typeface="微软雅黑" panose="020B0503020204020204" pitchFamily="34" charset="-122"/>
            </a:endParaRPr>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zh-CN" altLang="en-US" dirty="0"/>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微软雅黑" panose="020B0503020204020204" pitchFamily="34" charset="-122"/>
                <a:ea typeface="宋体" pitchFamily="2" charset="-122"/>
              </a:defRPr>
            </a:lvl1pPr>
          </a:lstStyle>
          <a:p>
            <a:endParaRPr lang="en-US" altLang="zh-CN" dirty="0"/>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en-US" altLang="zh-CN" dirty="0"/>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微软雅黑" panose="020B0503020204020204" pitchFamily="34" charset="-122"/>
                <a:ea typeface="宋体" pitchFamily="2" charset="-122"/>
              </a:defRPr>
            </a:lvl1pPr>
          </a:lstStyle>
          <a:p>
            <a:fld id="{20DEAE63-D6C4-437F-B8DA-DA689F991AA7}" type="slidenum">
              <a:rPr lang="zh-CN" altLang="en-US" smtClean="0"/>
              <a:pPr/>
              <a:t>‹#›</a:t>
            </a:fld>
            <a:endParaRPr lang="en-US" altLang="zh-CN" dirty="0"/>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微软雅黑" panose="020B0503020204020204" pitchFamily="34" charset="-122"/>
        <a:ea typeface="+mn-ea"/>
        <a:cs typeface="+mn-cs"/>
      </a:defRPr>
    </a:lvl1pPr>
    <a:lvl2pPr marL="457200" algn="l" rtl="0" fontAlgn="base">
      <a:spcBef>
        <a:spcPct val="30000"/>
      </a:spcBef>
      <a:spcAft>
        <a:spcPct val="0"/>
      </a:spcAft>
      <a:defRPr sz="1200" kern="1200">
        <a:solidFill>
          <a:schemeClr val="tx1"/>
        </a:solidFill>
        <a:latin typeface="微软雅黑" panose="020B0503020204020204" pitchFamily="34" charset="-122"/>
        <a:ea typeface="+mn-ea"/>
        <a:cs typeface="+mn-cs"/>
      </a:defRPr>
    </a:lvl2pPr>
    <a:lvl3pPr marL="914400" algn="l" rtl="0" fontAlgn="base">
      <a:spcBef>
        <a:spcPct val="30000"/>
      </a:spcBef>
      <a:spcAft>
        <a:spcPct val="0"/>
      </a:spcAft>
      <a:defRPr sz="1200" kern="1200">
        <a:solidFill>
          <a:schemeClr val="tx1"/>
        </a:solidFill>
        <a:latin typeface="微软雅黑" panose="020B0503020204020204" pitchFamily="34" charset="-122"/>
        <a:ea typeface="+mn-ea"/>
        <a:cs typeface="+mn-cs"/>
      </a:defRPr>
    </a:lvl3pPr>
    <a:lvl4pPr marL="1371600" algn="l" rtl="0" fontAlgn="base">
      <a:spcBef>
        <a:spcPct val="30000"/>
      </a:spcBef>
      <a:spcAft>
        <a:spcPct val="0"/>
      </a:spcAft>
      <a:defRPr sz="1200" kern="1200">
        <a:solidFill>
          <a:schemeClr val="tx1"/>
        </a:solidFill>
        <a:latin typeface="微软雅黑" panose="020B0503020204020204" pitchFamily="34" charset="-122"/>
        <a:ea typeface="+mn-ea"/>
        <a:cs typeface="+mn-cs"/>
      </a:defRPr>
    </a:lvl4pPr>
    <a:lvl5pPr marL="1828800" algn="l" rtl="0" fontAlgn="base">
      <a:spcBef>
        <a:spcPct val="30000"/>
      </a:spcBef>
      <a:spcAft>
        <a:spcPct val="0"/>
      </a:spcAft>
      <a:defRPr sz="1200" kern="1200">
        <a:solidFill>
          <a:schemeClr val="tx1"/>
        </a:solidFill>
        <a:latin typeface="微软雅黑" panose="020B0503020204020204" pitchFamily="34"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val="4244657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477298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2794486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54433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1453528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1797301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1971344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034458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2689538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043584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771877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864886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193691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845505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6593785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73300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5614824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2424690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922128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425557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22834300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4245055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20133589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32144246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807363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1352144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21430470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29669732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904444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40</a:t>
            </a:fld>
            <a:endParaRPr lang="en-US" altLang="zh-CN"/>
          </a:p>
        </p:txBody>
      </p:sp>
    </p:spTree>
    <p:extLst>
      <p:ext uri="{BB962C8B-B14F-4D97-AF65-F5344CB8AC3E}">
        <p14:creationId xmlns:p14="http://schemas.microsoft.com/office/powerpoint/2010/main" val="21562170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7976357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2531600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078875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1192033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2549342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708607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596637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solidFill>
                <a:schemeClr val="accent1">
                  <a:tint val="20000"/>
                </a:schemeClr>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p:transition spd="slow">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3/4/2016</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58" r:id="rId12"/>
  </p:sldLayoutIdLst>
  <p:transition spd="slow">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92272" y="2698048"/>
            <a:ext cx="5961046" cy="276999"/>
            <a:chOff x="2002264" y="3416364"/>
            <a:chExt cx="8187473" cy="369218"/>
          </a:xfrm>
        </p:grpSpPr>
        <p:sp>
          <p:nvSpPr>
            <p:cNvPr id="12" name="矩形 17"/>
            <p:cNvSpPr>
              <a:spLocks noChangeArrowheads="1"/>
            </p:cNvSpPr>
            <p:nvPr/>
          </p:nvSpPr>
          <p:spPr bwMode="auto">
            <a:xfrm>
              <a:off x="3898035" y="3416364"/>
              <a:ext cx="4395930"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1200" b="0" dirty="0" smtClean="0">
                  <a:solidFill>
                    <a:prstClr val="white"/>
                  </a:solidFill>
                  <a:latin typeface="微软雅黑" panose="020B0503020204020204" pitchFamily="34" charset="-122"/>
                  <a:ea typeface="微软雅黑" panose="020B0503020204020204" pitchFamily="34" charset="-122"/>
                </a:rPr>
                <a:t>我是小</a:t>
              </a:r>
              <a:r>
                <a:rPr lang="en-US" altLang="zh-CN" sz="1200" b="0" dirty="0" smtClean="0">
                  <a:solidFill>
                    <a:prstClr val="white"/>
                  </a:solidFill>
                  <a:latin typeface="微软雅黑" panose="020B0503020204020204" pitchFamily="34" charset="-122"/>
                  <a:ea typeface="微软雅黑" panose="020B0503020204020204" pitchFamily="34" charset="-122"/>
                </a:rPr>
                <a:t>z</a:t>
              </a:r>
              <a:r>
                <a:rPr lang="zh-CN" altLang="en-US" sz="1200" b="0" dirty="0" smtClean="0">
                  <a:solidFill>
                    <a:prstClr val="white"/>
                  </a:solidFill>
                  <a:latin typeface="微软雅黑" panose="020B0503020204020204" pitchFamily="34" charset="-122"/>
                  <a:ea typeface="微软雅黑" panose="020B0503020204020204" pitchFamily="34" charset="-122"/>
                </a:rPr>
                <a:t>我为你节省时间</a:t>
              </a:r>
              <a:endParaRPr lang="zh-CN" altLang="en-US" sz="1200" b="0" dirty="0">
                <a:solidFill>
                  <a:prstClr val="white"/>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bwMode="auto">
            <a:xfrm>
              <a:off x="2002264" y="3609064"/>
              <a:ext cx="1769599" cy="0"/>
            </a:xfrm>
            <a:prstGeom prst="line">
              <a:avLst/>
            </a:prstGeom>
            <a:noFill/>
            <a:ln w="12700" cap="flat" cmpd="sng" algn="ctr">
              <a:solidFill>
                <a:schemeClr val="bg1"/>
              </a:solidFill>
              <a:prstDash val="solid"/>
            </a:ln>
            <a:effectLst/>
          </p:spPr>
        </p:cxnSp>
        <p:cxnSp>
          <p:nvCxnSpPr>
            <p:cNvPr id="15" name="直接连接符 14"/>
            <p:cNvCxnSpPr/>
            <p:nvPr/>
          </p:nvCxnSpPr>
          <p:spPr bwMode="auto">
            <a:xfrm>
              <a:off x="8420138" y="3609064"/>
              <a:ext cx="1769599" cy="0"/>
            </a:xfrm>
            <a:prstGeom prst="line">
              <a:avLst/>
            </a:prstGeom>
            <a:noFill/>
            <a:ln w="12700" cap="flat" cmpd="sng" algn="ctr">
              <a:solidFill>
                <a:schemeClr val="bg1"/>
              </a:solidFill>
              <a:prstDash val="solid"/>
            </a:ln>
            <a:effectLst/>
          </p:spPr>
        </p:cxnSp>
      </p:grpSp>
      <p:sp>
        <p:nvSpPr>
          <p:cNvPr id="16" name="圆角矩形 15"/>
          <p:cNvSpPr/>
          <p:nvPr/>
        </p:nvSpPr>
        <p:spPr>
          <a:xfrm>
            <a:off x="3825581" y="3156370"/>
            <a:ext cx="1494426" cy="300182"/>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r>
              <a:rPr lang="zh-CN" altLang="en-US" sz="1200" b="0" dirty="0">
                <a:solidFill>
                  <a:prstClr val="white"/>
                </a:solidFill>
                <a:latin typeface="微软雅黑" panose="020B0503020204020204" pitchFamily="34" charset="-122"/>
                <a:ea typeface="微软雅黑" panose="020B0503020204020204" pitchFamily="34" charset="-122"/>
              </a:rPr>
              <a:t>汇报人</a:t>
            </a:r>
            <a:r>
              <a:rPr lang="zh-CN" altLang="en-US" sz="1200" b="0" dirty="0" smtClean="0">
                <a:solidFill>
                  <a:prstClr val="white"/>
                </a:solidFill>
                <a:latin typeface="微软雅黑" panose="020B0503020204020204" pitchFamily="34" charset="-122"/>
                <a:ea typeface="微软雅黑" panose="020B0503020204020204" pitchFamily="34" charset="-122"/>
              </a:rPr>
              <a:t>：小</a:t>
            </a:r>
            <a:r>
              <a:rPr lang="en-US" altLang="zh-CN" sz="1200" b="0" dirty="0" smtClean="0">
                <a:solidFill>
                  <a:prstClr val="white"/>
                </a:solidFill>
                <a:latin typeface="微软雅黑" panose="020B0503020204020204" pitchFamily="34" charset="-122"/>
                <a:ea typeface="微软雅黑" panose="020B0503020204020204" pitchFamily="34" charset="-122"/>
              </a:rPr>
              <a:t>z</a:t>
            </a:r>
            <a:endParaRPr lang="zh-CN" altLang="en-US" sz="1200" b="0" dirty="0">
              <a:solidFill>
                <a:prstClr val="white"/>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766872" y="3989783"/>
            <a:ext cx="563884" cy="563961"/>
            <a:chOff x="2766872" y="3684983"/>
            <a:chExt cx="563884" cy="563961"/>
          </a:xfrm>
        </p:grpSpPr>
        <p:sp>
          <p:nvSpPr>
            <p:cNvPr id="41" name="椭圆 40"/>
            <p:cNvSpPr/>
            <p:nvPr/>
          </p:nvSpPr>
          <p:spPr>
            <a:xfrm>
              <a:off x="2766872"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8" name="组合 47"/>
            <p:cNvGrpSpPr/>
            <p:nvPr/>
          </p:nvGrpSpPr>
          <p:grpSpPr>
            <a:xfrm>
              <a:off x="2923439" y="3799245"/>
              <a:ext cx="270585" cy="272453"/>
              <a:chOff x="5042691" y="2273920"/>
              <a:chExt cx="702937" cy="707692"/>
            </a:xfrm>
            <a:solidFill>
              <a:schemeClr val="bg1"/>
            </a:solidFill>
          </p:grpSpPr>
          <p:sp>
            <p:nvSpPr>
              <p:cNvPr id="49"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0"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3" name="组合 22"/>
          <p:cNvGrpSpPr/>
          <p:nvPr/>
        </p:nvGrpSpPr>
        <p:grpSpPr>
          <a:xfrm>
            <a:off x="3782859" y="3989783"/>
            <a:ext cx="563884" cy="563961"/>
            <a:chOff x="3782859" y="3684983"/>
            <a:chExt cx="563884" cy="563961"/>
          </a:xfrm>
        </p:grpSpPr>
        <p:sp>
          <p:nvSpPr>
            <p:cNvPr id="42" name="椭圆 41"/>
            <p:cNvSpPr/>
            <p:nvPr/>
          </p:nvSpPr>
          <p:spPr>
            <a:xfrm>
              <a:off x="3782859"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1" name="组合 50"/>
            <p:cNvGrpSpPr/>
            <p:nvPr/>
          </p:nvGrpSpPr>
          <p:grpSpPr>
            <a:xfrm>
              <a:off x="3936848" y="3834339"/>
              <a:ext cx="282468" cy="240378"/>
              <a:chOff x="7909299" y="3772690"/>
              <a:chExt cx="667095" cy="567616"/>
            </a:xfrm>
            <a:solidFill>
              <a:schemeClr val="bg1"/>
            </a:solidFill>
          </p:grpSpPr>
          <p:sp>
            <p:nvSpPr>
              <p:cNvPr id="5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4" name="组合 23"/>
          <p:cNvGrpSpPr/>
          <p:nvPr/>
        </p:nvGrpSpPr>
        <p:grpSpPr>
          <a:xfrm>
            <a:off x="4798846" y="3989783"/>
            <a:ext cx="563884" cy="563961"/>
            <a:chOff x="4798846" y="3684983"/>
            <a:chExt cx="563884" cy="563961"/>
          </a:xfrm>
        </p:grpSpPr>
        <p:sp>
          <p:nvSpPr>
            <p:cNvPr id="43" name="椭圆 42"/>
            <p:cNvSpPr/>
            <p:nvPr/>
          </p:nvSpPr>
          <p:spPr>
            <a:xfrm>
              <a:off x="4798846"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4" name="组合 53"/>
            <p:cNvGrpSpPr/>
            <p:nvPr/>
          </p:nvGrpSpPr>
          <p:grpSpPr>
            <a:xfrm>
              <a:off x="4986263" y="3800231"/>
              <a:ext cx="203290" cy="270481"/>
              <a:chOff x="7976594" y="2279040"/>
              <a:chExt cx="528116" cy="702571"/>
            </a:xfrm>
            <a:solidFill>
              <a:schemeClr val="bg1"/>
            </a:solidFill>
          </p:grpSpPr>
          <p:sp>
            <p:nvSpPr>
              <p:cNvPr id="55"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6" name="Freeform 24"/>
              <p:cNvSpPr>
                <a:spLocks/>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5" name="组合 24"/>
          <p:cNvGrpSpPr/>
          <p:nvPr/>
        </p:nvGrpSpPr>
        <p:grpSpPr>
          <a:xfrm>
            <a:off x="5814834" y="3989783"/>
            <a:ext cx="563884" cy="563961"/>
            <a:chOff x="5814834" y="3684983"/>
            <a:chExt cx="563884" cy="563961"/>
          </a:xfrm>
        </p:grpSpPr>
        <p:sp>
          <p:nvSpPr>
            <p:cNvPr id="44" name="椭圆 43"/>
            <p:cNvSpPr/>
            <p:nvPr/>
          </p:nvSpPr>
          <p:spPr>
            <a:xfrm>
              <a:off x="5814834"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7" name="组合 56"/>
            <p:cNvGrpSpPr/>
            <p:nvPr/>
          </p:nvGrpSpPr>
          <p:grpSpPr>
            <a:xfrm>
              <a:off x="5961456" y="3800091"/>
              <a:ext cx="272556" cy="270762"/>
              <a:chOff x="6463926" y="2278309"/>
              <a:chExt cx="708057" cy="703302"/>
            </a:xfrm>
            <a:solidFill>
              <a:schemeClr val="bg1"/>
            </a:solidFill>
          </p:grpSpPr>
          <p:sp>
            <p:nvSpPr>
              <p:cNvPr id="58"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9"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0"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4" name="组合 3"/>
          <p:cNvGrpSpPr/>
          <p:nvPr/>
        </p:nvGrpSpPr>
        <p:grpSpPr>
          <a:xfrm>
            <a:off x="1562866" y="1649164"/>
            <a:ext cx="793712" cy="916656"/>
            <a:chOff x="1562866" y="1353344"/>
            <a:chExt cx="793712" cy="916656"/>
          </a:xfrm>
        </p:grpSpPr>
        <p:sp>
          <p:nvSpPr>
            <p:cNvPr id="83" name="Freeform 27"/>
            <p:cNvSpPr>
              <a:spLocks/>
            </p:cNvSpPr>
            <p:nvPr/>
          </p:nvSpPr>
          <p:spPr bwMode="auto">
            <a:xfrm>
              <a:off x="1562866" y="1353344"/>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600994" y="1429544"/>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微</a:t>
              </a:r>
            </a:p>
          </p:txBody>
        </p:sp>
      </p:grpSp>
      <p:grpSp>
        <p:nvGrpSpPr>
          <p:cNvPr id="13" name="组合 12"/>
          <p:cNvGrpSpPr/>
          <p:nvPr/>
        </p:nvGrpSpPr>
        <p:grpSpPr>
          <a:xfrm>
            <a:off x="2600033" y="1644652"/>
            <a:ext cx="793712" cy="916656"/>
            <a:chOff x="2600033" y="1348832"/>
            <a:chExt cx="793712" cy="916656"/>
          </a:xfrm>
        </p:grpSpPr>
        <p:sp>
          <p:nvSpPr>
            <p:cNvPr id="86" name="Freeform 27"/>
            <p:cNvSpPr>
              <a:spLocks/>
            </p:cNvSpPr>
            <p:nvPr/>
          </p:nvSpPr>
          <p:spPr bwMode="auto">
            <a:xfrm>
              <a:off x="2600033" y="1348832"/>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629694" y="1429544"/>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创</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643750" y="1646908"/>
            <a:ext cx="793712" cy="916656"/>
            <a:chOff x="3643750" y="1351088"/>
            <a:chExt cx="793712" cy="916656"/>
          </a:xfrm>
        </p:grpSpPr>
        <p:sp>
          <p:nvSpPr>
            <p:cNvPr id="89" name="Freeform 27"/>
            <p:cNvSpPr>
              <a:spLocks/>
            </p:cNvSpPr>
            <p:nvPr/>
          </p:nvSpPr>
          <p:spPr bwMode="auto">
            <a:xfrm>
              <a:off x="3643750"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3696494" y="143782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业</a:t>
              </a:r>
            </a:p>
          </p:txBody>
        </p:sp>
      </p:grpSp>
      <p:grpSp>
        <p:nvGrpSpPr>
          <p:cNvPr id="19" name="组合 18"/>
          <p:cNvGrpSpPr/>
          <p:nvPr/>
        </p:nvGrpSpPr>
        <p:grpSpPr>
          <a:xfrm>
            <a:off x="4683932" y="1646908"/>
            <a:ext cx="793712" cy="916656"/>
            <a:chOff x="4683932" y="1351088"/>
            <a:chExt cx="793712" cy="916656"/>
          </a:xfrm>
        </p:grpSpPr>
        <p:sp>
          <p:nvSpPr>
            <p:cNvPr id="92" name="Freeform 27"/>
            <p:cNvSpPr>
              <a:spLocks/>
            </p:cNvSpPr>
            <p:nvPr/>
          </p:nvSpPr>
          <p:spPr bwMode="auto">
            <a:xfrm>
              <a:off x="4683932"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725194"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计</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731184" y="1646908"/>
            <a:ext cx="793712" cy="916656"/>
            <a:chOff x="5731184" y="1351088"/>
            <a:chExt cx="793712" cy="916656"/>
          </a:xfrm>
        </p:grpSpPr>
        <p:sp>
          <p:nvSpPr>
            <p:cNvPr id="95" name="Freeform 27"/>
            <p:cNvSpPr>
              <a:spLocks/>
            </p:cNvSpPr>
            <p:nvPr/>
          </p:nvSpPr>
          <p:spPr bwMode="auto">
            <a:xfrm>
              <a:off x="5731184"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5791994"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划</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759606" y="1646908"/>
            <a:ext cx="793712" cy="916656"/>
            <a:chOff x="6759606" y="1351088"/>
            <a:chExt cx="793712" cy="916656"/>
          </a:xfrm>
        </p:grpSpPr>
        <p:sp>
          <p:nvSpPr>
            <p:cNvPr id="98" name="Freeform 27"/>
            <p:cNvSpPr>
              <a:spLocks/>
            </p:cNvSpPr>
            <p:nvPr/>
          </p:nvSpPr>
          <p:spPr bwMode="auto">
            <a:xfrm>
              <a:off x="6759606"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6794512" y="142519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书</a:t>
              </a:r>
            </a:p>
          </p:txBody>
        </p:sp>
      </p:grpSp>
      <p:pic>
        <p:nvPicPr>
          <p:cNvPr id="5" name="shaping of the worl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7406" y="4647394"/>
            <a:ext cx="487362" cy="487362"/>
          </a:xfrm>
          <a:prstGeom prst="rect">
            <a:avLst/>
          </a:prstGeom>
        </p:spPr>
      </p:pic>
    </p:spTree>
    <p:extLst>
      <p:ext uri="{BB962C8B-B14F-4D97-AF65-F5344CB8AC3E}">
        <p14:creationId xmlns:p14="http://schemas.microsoft.com/office/powerpoint/2010/main" val="311110821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3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fltVal val="0"/>
                                          </p:val>
                                        </p:tav>
                                        <p:tav tm="100000">
                                          <p:val>
                                            <p:strVal val="#ppt_w"/>
                                          </p:val>
                                        </p:tav>
                                      </p:tavLst>
                                    </p:anim>
                                    <p:anim calcmode="lin" valueType="num">
                                      <p:cBhvr>
                                        <p:cTn id="10" dur="1000" fill="hold"/>
                                        <p:tgtEl>
                                          <p:spTgt spid="4"/>
                                        </p:tgtEl>
                                        <p:attrNameLst>
                                          <p:attrName>ppt_h</p:attrName>
                                        </p:attrNameLst>
                                      </p:cBhvr>
                                      <p:tavLst>
                                        <p:tav tm="0">
                                          <p:val>
                                            <p:fltVal val="0"/>
                                          </p:val>
                                        </p:tav>
                                        <p:tav tm="100000">
                                          <p:val>
                                            <p:strVal val="#ppt_h"/>
                                          </p:val>
                                        </p:tav>
                                      </p:tavLst>
                                    </p:anim>
                                    <p:anim calcmode="lin" valueType="num">
                                      <p:cBhvr>
                                        <p:cTn id="11" dur="1000" fill="hold"/>
                                        <p:tgtEl>
                                          <p:spTgt spid="4"/>
                                        </p:tgtEl>
                                        <p:attrNameLst>
                                          <p:attrName>style.rotation</p:attrName>
                                        </p:attrNameLst>
                                      </p:cBhvr>
                                      <p:tavLst>
                                        <p:tav tm="0">
                                          <p:val>
                                            <p:fltVal val="90"/>
                                          </p:val>
                                        </p:tav>
                                        <p:tav tm="100000">
                                          <p:val>
                                            <p:fltVal val="0"/>
                                          </p:val>
                                        </p:tav>
                                      </p:tavLst>
                                    </p:anim>
                                    <p:animEffect transition="in" filter="fade">
                                      <p:cBhvr>
                                        <p:cTn id="12" dur="1000"/>
                                        <p:tgtEl>
                                          <p:spTgt spid="4"/>
                                        </p:tgtEl>
                                      </p:cBhvr>
                                    </p:animEffect>
                                  </p:childTnLst>
                                </p:cTn>
                              </p:par>
                              <p:par>
                                <p:cTn id="13" presetID="3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fltVal val="0"/>
                                          </p:val>
                                        </p:tav>
                                        <p:tav tm="100000">
                                          <p:val>
                                            <p:strVal val="#ppt_w"/>
                                          </p:val>
                                        </p:tav>
                                      </p:tavLst>
                                    </p:anim>
                                    <p:anim calcmode="lin" valueType="num">
                                      <p:cBhvr>
                                        <p:cTn id="16" dur="1000" fill="hold"/>
                                        <p:tgtEl>
                                          <p:spTgt spid="13"/>
                                        </p:tgtEl>
                                        <p:attrNameLst>
                                          <p:attrName>ppt_h</p:attrName>
                                        </p:attrNameLst>
                                      </p:cBhvr>
                                      <p:tavLst>
                                        <p:tav tm="0">
                                          <p:val>
                                            <p:fltVal val="0"/>
                                          </p:val>
                                        </p:tav>
                                        <p:tav tm="100000">
                                          <p:val>
                                            <p:strVal val="#ppt_h"/>
                                          </p:val>
                                        </p:tav>
                                      </p:tavLst>
                                    </p:anim>
                                    <p:anim calcmode="lin" valueType="num">
                                      <p:cBhvr>
                                        <p:cTn id="17" dur="1000" fill="hold"/>
                                        <p:tgtEl>
                                          <p:spTgt spid="13"/>
                                        </p:tgtEl>
                                        <p:attrNameLst>
                                          <p:attrName>style.rotation</p:attrName>
                                        </p:attrNameLst>
                                      </p:cBhvr>
                                      <p:tavLst>
                                        <p:tav tm="0">
                                          <p:val>
                                            <p:fltVal val="90"/>
                                          </p:val>
                                        </p:tav>
                                        <p:tav tm="100000">
                                          <p:val>
                                            <p:fltVal val="0"/>
                                          </p:val>
                                        </p:tav>
                                      </p:tavLst>
                                    </p:anim>
                                    <p:animEffect transition="in" filter="fade">
                                      <p:cBhvr>
                                        <p:cTn id="18" dur="1000"/>
                                        <p:tgtEl>
                                          <p:spTgt spid="13"/>
                                        </p:tgtEl>
                                      </p:cBhvr>
                                    </p:animEffect>
                                  </p:childTnLst>
                                </p:cTn>
                              </p:par>
                              <p:par>
                                <p:cTn id="19" presetID="3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ppt_w</p:attrName>
                                        </p:attrNameLst>
                                      </p:cBhvr>
                                      <p:tavLst>
                                        <p:tav tm="0">
                                          <p:val>
                                            <p:fltVal val="0"/>
                                          </p:val>
                                        </p:tav>
                                        <p:tav tm="100000">
                                          <p:val>
                                            <p:strVal val="#ppt_w"/>
                                          </p:val>
                                        </p:tav>
                                      </p:tavLst>
                                    </p:anim>
                                    <p:anim calcmode="lin" valueType="num">
                                      <p:cBhvr>
                                        <p:cTn id="22" dur="1000" fill="hold"/>
                                        <p:tgtEl>
                                          <p:spTgt spid="18"/>
                                        </p:tgtEl>
                                        <p:attrNameLst>
                                          <p:attrName>ppt_h</p:attrName>
                                        </p:attrNameLst>
                                      </p:cBhvr>
                                      <p:tavLst>
                                        <p:tav tm="0">
                                          <p:val>
                                            <p:fltVal val="0"/>
                                          </p:val>
                                        </p:tav>
                                        <p:tav tm="100000">
                                          <p:val>
                                            <p:strVal val="#ppt_h"/>
                                          </p:val>
                                        </p:tav>
                                      </p:tavLst>
                                    </p:anim>
                                    <p:anim calcmode="lin" valueType="num">
                                      <p:cBhvr>
                                        <p:cTn id="23" dur="1000" fill="hold"/>
                                        <p:tgtEl>
                                          <p:spTgt spid="18"/>
                                        </p:tgtEl>
                                        <p:attrNameLst>
                                          <p:attrName>style.rotation</p:attrName>
                                        </p:attrNameLst>
                                      </p:cBhvr>
                                      <p:tavLst>
                                        <p:tav tm="0">
                                          <p:val>
                                            <p:fltVal val="90"/>
                                          </p:val>
                                        </p:tav>
                                        <p:tav tm="100000">
                                          <p:val>
                                            <p:fltVal val="0"/>
                                          </p:val>
                                        </p:tav>
                                      </p:tavLst>
                                    </p:anim>
                                    <p:animEffect transition="in" filter="fade">
                                      <p:cBhvr>
                                        <p:cTn id="24" dur="1000"/>
                                        <p:tgtEl>
                                          <p:spTgt spid="18"/>
                                        </p:tgtEl>
                                      </p:cBhvr>
                                    </p:animEffect>
                                  </p:childTnLst>
                                </p:cTn>
                              </p:par>
                              <p:par>
                                <p:cTn id="25" presetID="3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fltVal val="0"/>
                                          </p:val>
                                        </p:tav>
                                        <p:tav tm="100000">
                                          <p:val>
                                            <p:strVal val="#ppt_w"/>
                                          </p:val>
                                        </p:tav>
                                      </p:tavLst>
                                    </p:anim>
                                    <p:anim calcmode="lin" valueType="num">
                                      <p:cBhvr>
                                        <p:cTn id="28" dur="1000" fill="hold"/>
                                        <p:tgtEl>
                                          <p:spTgt spid="19"/>
                                        </p:tgtEl>
                                        <p:attrNameLst>
                                          <p:attrName>ppt_h</p:attrName>
                                        </p:attrNameLst>
                                      </p:cBhvr>
                                      <p:tavLst>
                                        <p:tav tm="0">
                                          <p:val>
                                            <p:fltVal val="0"/>
                                          </p:val>
                                        </p:tav>
                                        <p:tav tm="100000">
                                          <p:val>
                                            <p:strVal val="#ppt_h"/>
                                          </p:val>
                                        </p:tav>
                                      </p:tavLst>
                                    </p:anim>
                                    <p:anim calcmode="lin" valueType="num">
                                      <p:cBhvr>
                                        <p:cTn id="29" dur="1000" fill="hold"/>
                                        <p:tgtEl>
                                          <p:spTgt spid="19"/>
                                        </p:tgtEl>
                                        <p:attrNameLst>
                                          <p:attrName>style.rotation</p:attrName>
                                        </p:attrNameLst>
                                      </p:cBhvr>
                                      <p:tavLst>
                                        <p:tav tm="0">
                                          <p:val>
                                            <p:fltVal val="90"/>
                                          </p:val>
                                        </p:tav>
                                        <p:tav tm="100000">
                                          <p:val>
                                            <p:fltVal val="0"/>
                                          </p:val>
                                        </p:tav>
                                      </p:tavLst>
                                    </p:anim>
                                    <p:animEffect transition="in" filter="fade">
                                      <p:cBhvr>
                                        <p:cTn id="30" dur="1000"/>
                                        <p:tgtEl>
                                          <p:spTgt spid="19"/>
                                        </p:tgtEl>
                                      </p:cBhvr>
                                    </p:animEffect>
                                  </p:childTnLst>
                                </p:cTn>
                              </p:par>
                              <p:par>
                                <p:cTn id="31" presetID="3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1000" fill="hold"/>
                                        <p:tgtEl>
                                          <p:spTgt spid="20"/>
                                        </p:tgtEl>
                                        <p:attrNameLst>
                                          <p:attrName>ppt_w</p:attrName>
                                        </p:attrNameLst>
                                      </p:cBhvr>
                                      <p:tavLst>
                                        <p:tav tm="0">
                                          <p:val>
                                            <p:fltVal val="0"/>
                                          </p:val>
                                        </p:tav>
                                        <p:tav tm="100000">
                                          <p:val>
                                            <p:strVal val="#ppt_w"/>
                                          </p:val>
                                        </p:tav>
                                      </p:tavLst>
                                    </p:anim>
                                    <p:anim calcmode="lin" valueType="num">
                                      <p:cBhvr>
                                        <p:cTn id="34" dur="1000" fill="hold"/>
                                        <p:tgtEl>
                                          <p:spTgt spid="20"/>
                                        </p:tgtEl>
                                        <p:attrNameLst>
                                          <p:attrName>ppt_h</p:attrName>
                                        </p:attrNameLst>
                                      </p:cBhvr>
                                      <p:tavLst>
                                        <p:tav tm="0">
                                          <p:val>
                                            <p:fltVal val="0"/>
                                          </p:val>
                                        </p:tav>
                                        <p:tav tm="100000">
                                          <p:val>
                                            <p:strVal val="#ppt_h"/>
                                          </p:val>
                                        </p:tav>
                                      </p:tavLst>
                                    </p:anim>
                                    <p:anim calcmode="lin" valueType="num">
                                      <p:cBhvr>
                                        <p:cTn id="35" dur="1000" fill="hold"/>
                                        <p:tgtEl>
                                          <p:spTgt spid="20"/>
                                        </p:tgtEl>
                                        <p:attrNameLst>
                                          <p:attrName>style.rotation</p:attrName>
                                        </p:attrNameLst>
                                      </p:cBhvr>
                                      <p:tavLst>
                                        <p:tav tm="0">
                                          <p:val>
                                            <p:fltVal val="90"/>
                                          </p:val>
                                        </p:tav>
                                        <p:tav tm="100000">
                                          <p:val>
                                            <p:fltVal val="0"/>
                                          </p:val>
                                        </p:tav>
                                      </p:tavLst>
                                    </p:anim>
                                    <p:animEffect transition="in" filter="fade">
                                      <p:cBhvr>
                                        <p:cTn id="36" dur="1000"/>
                                        <p:tgtEl>
                                          <p:spTgt spid="20"/>
                                        </p:tgtEl>
                                      </p:cBhvr>
                                    </p:animEffect>
                                  </p:childTnLst>
                                </p:cTn>
                              </p:par>
                              <p:par>
                                <p:cTn id="37" presetID="3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90"/>
                                          </p:val>
                                        </p:tav>
                                        <p:tav tm="100000">
                                          <p:val>
                                            <p:fltVal val="0"/>
                                          </p:val>
                                        </p:tav>
                                      </p:tavLst>
                                    </p:anim>
                                    <p:animEffect transition="in" filter="fade">
                                      <p:cBhvr>
                                        <p:cTn id="42" dur="1000"/>
                                        <p:tgtEl>
                                          <p:spTgt spid="21"/>
                                        </p:tgtEl>
                                      </p:cBhvr>
                                    </p:animEffect>
                                  </p:childTnLst>
                                </p:cTn>
                              </p:par>
                              <p:par>
                                <p:cTn id="43" presetID="16" presetClass="entr" presetSubtype="21" fill="hold" nodeType="withEffect">
                                  <p:stCondLst>
                                    <p:cond delay="900"/>
                                  </p:stCondLst>
                                  <p:childTnLst>
                                    <p:set>
                                      <p:cBhvr>
                                        <p:cTn id="44" dur="1" fill="hold">
                                          <p:stCondLst>
                                            <p:cond delay="0"/>
                                          </p:stCondLst>
                                        </p:cTn>
                                        <p:tgtEl>
                                          <p:spTgt spid="46"/>
                                        </p:tgtEl>
                                        <p:attrNameLst>
                                          <p:attrName>style.visibility</p:attrName>
                                        </p:attrNameLst>
                                      </p:cBhvr>
                                      <p:to>
                                        <p:strVal val="visible"/>
                                      </p:to>
                                    </p:set>
                                    <p:animEffect transition="in" filter="barn(inVertical)">
                                      <p:cBhvr>
                                        <p:cTn id="45" dur="900"/>
                                        <p:tgtEl>
                                          <p:spTgt spid="46"/>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16"/>
                                        </p:tgtEl>
                                        <p:attrNameLst>
                                          <p:attrName>style.visibility</p:attrName>
                                        </p:attrNameLst>
                                      </p:cBhvr>
                                      <p:to>
                                        <p:strVal val="visible"/>
                                      </p:to>
                                    </p:set>
                                    <p:anim calcmode="lin" valueType="num">
                                      <p:cBhvr>
                                        <p:cTn id="48" dur="900" fill="hold"/>
                                        <p:tgtEl>
                                          <p:spTgt spid="16"/>
                                        </p:tgtEl>
                                        <p:attrNameLst>
                                          <p:attrName>ppt_w</p:attrName>
                                        </p:attrNameLst>
                                      </p:cBhvr>
                                      <p:tavLst>
                                        <p:tav tm="0">
                                          <p:val>
                                            <p:fltVal val="0"/>
                                          </p:val>
                                        </p:tav>
                                        <p:tav tm="100000">
                                          <p:val>
                                            <p:strVal val="#ppt_w"/>
                                          </p:val>
                                        </p:tav>
                                      </p:tavLst>
                                    </p:anim>
                                    <p:anim calcmode="lin" valueType="num">
                                      <p:cBhvr>
                                        <p:cTn id="49" dur="900" fill="hold"/>
                                        <p:tgtEl>
                                          <p:spTgt spid="16"/>
                                        </p:tgtEl>
                                        <p:attrNameLst>
                                          <p:attrName>ppt_h</p:attrName>
                                        </p:attrNameLst>
                                      </p:cBhvr>
                                      <p:tavLst>
                                        <p:tav tm="0">
                                          <p:val>
                                            <p:fltVal val="0"/>
                                          </p:val>
                                        </p:tav>
                                        <p:tav tm="100000">
                                          <p:val>
                                            <p:strVal val="#ppt_h"/>
                                          </p:val>
                                        </p:tav>
                                      </p:tavLst>
                                    </p:anim>
                                    <p:animEffect transition="in" filter="fade">
                                      <p:cBhvr>
                                        <p:cTn id="50" dur="900"/>
                                        <p:tgtEl>
                                          <p:spTgt spid="16"/>
                                        </p:tgtEl>
                                      </p:cBhvr>
                                    </p:animEffect>
                                  </p:childTnLst>
                                </p:cTn>
                              </p:par>
                            </p:childTnLst>
                          </p:cTn>
                        </p:par>
                        <p:par>
                          <p:cTn id="51" fill="hold">
                            <p:stCondLst>
                              <p:cond delay="2400"/>
                            </p:stCondLst>
                            <p:childTnLst>
                              <p:par>
                                <p:cTn id="52" presetID="42"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600"/>
                                        <p:tgtEl>
                                          <p:spTgt spid="22"/>
                                        </p:tgtEl>
                                      </p:cBhvr>
                                    </p:animEffect>
                                    <p:anim calcmode="lin" valueType="num">
                                      <p:cBhvr>
                                        <p:cTn id="55" dur="600" fill="hold"/>
                                        <p:tgtEl>
                                          <p:spTgt spid="22"/>
                                        </p:tgtEl>
                                        <p:attrNameLst>
                                          <p:attrName>ppt_x</p:attrName>
                                        </p:attrNameLst>
                                      </p:cBhvr>
                                      <p:tavLst>
                                        <p:tav tm="0">
                                          <p:val>
                                            <p:strVal val="#ppt_x"/>
                                          </p:val>
                                        </p:tav>
                                        <p:tav tm="100000">
                                          <p:val>
                                            <p:strVal val="#ppt_x"/>
                                          </p:val>
                                        </p:tav>
                                      </p:tavLst>
                                    </p:anim>
                                    <p:anim calcmode="lin" valueType="num">
                                      <p:cBhvr>
                                        <p:cTn id="56" dur="60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42" presetClass="entr" presetSubtype="0"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700"/>
                                        <p:tgtEl>
                                          <p:spTgt spid="23"/>
                                        </p:tgtEl>
                                      </p:cBhvr>
                                    </p:animEffect>
                                    <p:anim calcmode="lin" valueType="num">
                                      <p:cBhvr>
                                        <p:cTn id="61" dur="700" fill="hold"/>
                                        <p:tgtEl>
                                          <p:spTgt spid="23"/>
                                        </p:tgtEl>
                                        <p:attrNameLst>
                                          <p:attrName>ppt_x</p:attrName>
                                        </p:attrNameLst>
                                      </p:cBhvr>
                                      <p:tavLst>
                                        <p:tav tm="0">
                                          <p:val>
                                            <p:strVal val="#ppt_x"/>
                                          </p:val>
                                        </p:tav>
                                        <p:tav tm="100000">
                                          <p:val>
                                            <p:strVal val="#ppt_x"/>
                                          </p:val>
                                        </p:tav>
                                      </p:tavLst>
                                    </p:anim>
                                    <p:anim calcmode="lin" valueType="num">
                                      <p:cBhvr>
                                        <p:cTn id="62" dur="7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3700"/>
                            </p:stCondLst>
                            <p:childTnLst>
                              <p:par>
                                <p:cTn id="64" presetID="42" presetClass="entr" presetSubtype="0" fill="hold"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700"/>
                                        <p:tgtEl>
                                          <p:spTgt spid="24"/>
                                        </p:tgtEl>
                                      </p:cBhvr>
                                    </p:animEffect>
                                    <p:anim calcmode="lin" valueType="num">
                                      <p:cBhvr>
                                        <p:cTn id="67" dur="700" fill="hold"/>
                                        <p:tgtEl>
                                          <p:spTgt spid="24"/>
                                        </p:tgtEl>
                                        <p:attrNameLst>
                                          <p:attrName>ppt_x</p:attrName>
                                        </p:attrNameLst>
                                      </p:cBhvr>
                                      <p:tavLst>
                                        <p:tav tm="0">
                                          <p:val>
                                            <p:strVal val="#ppt_x"/>
                                          </p:val>
                                        </p:tav>
                                        <p:tav tm="100000">
                                          <p:val>
                                            <p:strVal val="#ppt_x"/>
                                          </p:val>
                                        </p:tav>
                                      </p:tavLst>
                                    </p:anim>
                                    <p:anim calcmode="lin" valueType="num">
                                      <p:cBhvr>
                                        <p:cTn id="68" dur="7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4400"/>
                            </p:stCondLst>
                            <p:childTnLst>
                              <p:par>
                                <p:cTn id="70" presetID="42" presetClass="entr" presetSubtype="0"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800"/>
                                        <p:tgtEl>
                                          <p:spTgt spid="25"/>
                                        </p:tgtEl>
                                      </p:cBhvr>
                                    </p:animEffect>
                                    <p:anim calcmode="lin" valueType="num">
                                      <p:cBhvr>
                                        <p:cTn id="73" dur="800" fill="hold"/>
                                        <p:tgtEl>
                                          <p:spTgt spid="25"/>
                                        </p:tgtEl>
                                        <p:attrNameLst>
                                          <p:attrName>ppt_x</p:attrName>
                                        </p:attrNameLst>
                                      </p:cBhvr>
                                      <p:tavLst>
                                        <p:tav tm="0">
                                          <p:val>
                                            <p:strVal val="#ppt_x"/>
                                          </p:val>
                                        </p:tav>
                                        <p:tav tm="100000">
                                          <p:val>
                                            <p:strVal val="#ppt_x"/>
                                          </p:val>
                                        </p:tav>
                                      </p:tavLst>
                                    </p:anim>
                                    <p:anim calcmode="lin" valueType="num">
                                      <p:cBhvr>
                                        <p:cTn id="74" dur="8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5" repeatCount="indefinite" fill="hold" display="0">
                  <p:stCondLst>
                    <p:cond delay="indefinite"/>
                  </p:stCondLst>
                  <p:endCondLst>
                    <p:cond evt="onStopAudio" delay="0">
                      <p:tgtEl>
                        <p:sldTgt/>
                      </p:tgtEl>
                    </p:cond>
                  </p:endCondLst>
                </p:cTn>
                <p:tgtEl>
                  <p:spTgt spid="5"/>
                </p:tgtEl>
              </p:cMediaNode>
            </p:audio>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266914" y="-18254"/>
            <a:ext cx="649280" cy="762000"/>
            <a:chOff x="8266914" y="-18254"/>
            <a:chExt cx="649280" cy="762000"/>
          </a:xfrm>
        </p:grpSpPr>
        <p:sp>
          <p:nvSpPr>
            <p:cNvPr id="1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7" name="组合 16"/>
            <p:cNvGrpSpPr/>
            <p:nvPr/>
          </p:nvGrpSpPr>
          <p:grpSpPr>
            <a:xfrm>
              <a:off x="8266914" y="134144"/>
              <a:ext cx="649280" cy="475558"/>
              <a:chOff x="235091" y="185120"/>
              <a:chExt cx="649280" cy="475558"/>
            </a:xfrm>
          </p:grpSpPr>
          <p:sp>
            <p:nvSpPr>
              <p:cNvPr id="18" name="矩形 1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9" name="矩形 1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94" name="组合 93"/>
          <p:cNvGrpSpPr/>
          <p:nvPr/>
        </p:nvGrpSpPr>
        <p:grpSpPr>
          <a:xfrm>
            <a:off x="1696760" y="2541588"/>
            <a:ext cx="5864847" cy="1326356"/>
            <a:chOff x="1601528" y="2724944"/>
            <a:chExt cx="5864847" cy="1075184"/>
          </a:xfrm>
        </p:grpSpPr>
        <p:cxnSp>
          <p:nvCxnSpPr>
            <p:cNvPr id="20"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8"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7031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3" name="文本1"/>
          <p:cNvSpPr>
            <a:spLocks noChangeArrowheads="1"/>
          </p:cNvSpPr>
          <p:nvPr/>
        </p:nvSpPr>
        <p:spPr bwMode="gray">
          <a:xfrm>
            <a:off x="2460324" y="3814364"/>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44" name="组合 43"/>
          <p:cNvGrpSpPr/>
          <p:nvPr/>
        </p:nvGrpSpPr>
        <p:grpSpPr>
          <a:xfrm>
            <a:off x="903371" y="249943"/>
            <a:ext cx="3220400"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企业理念</a:t>
            </a:r>
          </a:p>
        </p:txBody>
      </p:sp>
      <p:sp>
        <p:nvSpPr>
          <p:cNvPr id="54" name="文本框 37"/>
          <p:cNvSpPr>
            <a:spLocks noChangeArrowheads="1"/>
          </p:cNvSpPr>
          <p:nvPr/>
        </p:nvSpPr>
        <p:spPr bwMode="auto">
          <a:xfrm>
            <a:off x="26677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ENTERPRISE IDEA</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3" name="组合 2"/>
          <p:cNvGrpSpPr/>
          <p:nvPr/>
        </p:nvGrpSpPr>
        <p:grpSpPr>
          <a:xfrm>
            <a:off x="1135986" y="1137186"/>
            <a:ext cx="1163482" cy="1343702"/>
            <a:chOff x="1135986" y="1137186"/>
            <a:chExt cx="1163482" cy="1343702"/>
          </a:xfrm>
        </p:grpSpPr>
        <p:sp>
          <p:nvSpPr>
            <p:cNvPr id="55"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p:cNvGrpSpPr/>
          <p:nvPr/>
        </p:nvGrpSpPr>
        <p:grpSpPr>
          <a:xfrm>
            <a:off x="2588754" y="1137186"/>
            <a:ext cx="1163482" cy="1343702"/>
            <a:chOff x="1143509" y="1137186"/>
            <a:chExt cx="1163482" cy="1343702"/>
          </a:xfrm>
        </p:grpSpPr>
        <p:sp>
          <p:nvSpPr>
            <p:cNvPr id="68"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69" name="Freeform 27"/>
            <p:cNvSpPr>
              <a:spLocks/>
            </p:cNvSpPr>
            <p:nvPr/>
          </p:nvSpPr>
          <p:spPr bwMode="auto">
            <a:xfrm>
              <a:off x="114350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p:cNvGrpSpPr/>
          <p:nvPr/>
        </p:nvGrpSpPr>
        <p:grpSpPr>
          <a:xfrm>
            <a:off x="4036554" y="1137186"/>
            <a:ext cx="1163482" cy="1343702"/>
            <a:chOff x="1125097" y="1137186"/>
            <a:chExt cx="1163482" cy="1343702"/>
          </a:xfrm>
        </p:grpSpPr>
        <p:sp>
          <p:nvSpPr>
            <p:cNvPr id="71"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2" name="Freeform 27"/>
            <p:cNvSpPr>
              <a:spLocks/>
            </p:cNvSpPr>
            <p:nvPr/>
          </p:nvSpPr>
          <p:spPr bwMode="auto">
            <a:xfrm>
              <a:off x="112509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a:off x="5513655" y="1137186"/>
            <a:ext cx="1163482" cy="1343702"/>
            <a:chOff x="1135986" y="1137186"/>
            <a:chExt cx="1163482" cy="1343702"/>
          </a:xfrm>
        </p:grpSpPr>
        <p:sp>
          <p:nvSpPr>
            <p:cNvPr id="74"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5"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a:off x="6979866" y="1137186"/>
            <a:ext cx="1163482" cy="1343702"/>
            <a:chOff x="1135986" y="1137186"/>
            <a:chExt cx="1163482" cy="1343702"/>
          </a:xfrm>
        </p:grpSpPr>
        <p:sp>
          <p:nvSpPr>
            <p:cNvPr id="77"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8"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文本框 37"/>
          <p:cNvSpPr>
            <a:spLocks noChangeArrowheads="1"/>
          </p:cNvSpPr>
          <p:nvPr/>
        </p:nvSpPr>
        <p:spPr bwMode="auto">
          <a:xfrm>
            <a:off x="1205191"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创新务实</a:t>
            </a:r>
            <a:endParaRPr lang="zh-CN" altLang="en-US" sz="1600" b="0" dirty="0">
              <a:solidFill>
                <a:srgbClr val="FFFFFF"/>
              </a:solidFill>
              <a:sym typeface="微软雅黑" pitchFamily="34" charset="-122"/>
            </a:endParaRPr>
          </a:p>
        </p:txBody>
      </p:sp>
      <p:sp>
        <p:nvSpPr>
          <p:cNvPr id="80" name="文本框 37"/>
          <p:cNvSpPr>
            <a:spLocks noChangeArrowheads="1"/>
          </p:cNvSpPr>
          <p:nvPr/>
        </p:nvSpPr>
        <p:spPr bwMode="auto">
          <a:xfrm>
            <a:off x="26677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超越自我</a:t>
            </a:r>
            <a:endParaRPr lang="zh-CN" altLang="en-US" sz="1600" b="0" dirty="0">
              <a:solidFill>
                <a:srgbClr val="FFFFFF"/>
              </a:solidFill>
              <a:sym typeface="微软雅黑" pitchFamily="34" charset="-122"/>
            </a:endParaRPr>
          </a:p>
        </p:txBody>
      </p:sp>
      <p:sp>
        <p:nvSpPr>
          <p:cNvPr id="81" name="文本框 37"/>
          <p:cNvSpPr>
            <a:spLocks noChangeArrowheads="1"/>
          </p:cNvSpPr>
          <p:nvPr/>
        </p:nvSpPr>
        <p:spPr bwMode="auto">
          <a:xfrm>
            <a:off x="41155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追求卓越</a:t>
            </a:r>
            <a:endParaRPr lang="zh-CN" altLang="en-US" sz="1600" b="0" dirty="0">
              <a:solidFill>
                <a:srgbClr val="FFFFFF"/>
              </a:solidFill>
              <a:sym typeface="微软雅黑" pitchFamily="34" charset="-122"/>
            </a:endParaRPr>
          </a:p>
        </p:txBody>
      </p:sp>
      <p:sp>
        <p:nvSpPr>
          <p:cNvPr id="82" name="文本框 37"/>
          <p:cNvSpPr>
            <a:spLocks noChangeArrowheads="1"/>
          </p:cNvSpPr>
          <p:nvPr/>
        </p:nvSpPr>
        <p:spPr bwMode="auto">
          <a:xfrm>
            <a:off x="5592694" y="150780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团结奋斗</a:t>
            </a:r>
            <a:endParaRPr lang="zh-CN" altLang="en-US" sz="1600" b="0" dirty="0">
              <a:solidFill>
                <a:srgbClr val="FFFFFF"/>
              </a:solidFill>
              <a:sym typeface="微软雅黑" pitchFamily="34" charset="-122"/>
            </a:endParaRPr>
          </a:p>
        </p:txBody>
      </p:sp>
      <p:sp>
        <p:nvSpPr>
          <p:cNvPr id="83" name="文本框 37"/>
          <p:cNvSpPr>
            <a:spLocks noChangeArrowheads="1"/>
          </p:cNvSpPr>
          <p:nvPr/>
        </p:nvSpPr>
        <p:spPr bwMode="auto">
          <a:xfrm>
            <a:off x="70873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敢于创新</a:t>
            </a:r>
            <a:endParaRPr lang="zh-CN" altLang="en-US" sz="1600" b="0" dirty="0">
              <a:solidFill>
                <a:srgbClr val="FFFFFF"/>
              </a:solidFill>
              <a:sym typeface="微软雅黑" pitchFamily="34" charset="-122"/>
            </a:endParaRPr>
          </a:p>
        </p:txBody>
      </p:sp>
      <p:sp>
        <p:nvSpPr>
          <p:cNvPr id="84" name="矩形 83"/>
          <p:cNvSpPr/>
          <p:nvPr/>
        </p:nvSpPr>
        <p:spPr>
          <a:xfrm>
            <a:off x="1205191"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Pragmatic innovation</a:t>
            </a:r>
            <a:endParaRPr lang="zh-CN" altLang="en-US" sz="700" b="0" dirty="0">
              <a:solidFill>
                <a:schemeClr val="accent3">
                  <a:lumMod val="50000"/>
                </a:schemeClr>
              </a:solidFill>
              <a:latin typeface="微软雅黑" panose="020B0503020204020204" pitchFamily="34" charset="-122"/>
            </a:endParaRPr>
          </a:p>
        </p:txBody>
      </p:sp>
      <p:sp>
        <p:nvSpPr>
          <p:cNvPr id="85" name="矩形 84"/>
          <p:cNvSpPr/>
          <p:nvPr/>
        </p:nvSpPr>
        <p:spPr>
          <a:xfrm>
            <a:off x="26677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Transcendental ego</a:t>
            </a:r>
            <a:endParaRPr lang="zh-CN" altLang="en-US" sz="700" b="0" dirty="0">
              <a:solidFill>
                <a:schemeClr val="accent3">
                  <a:lumMod val="50000"/>
                </a:schemeClr>
              </a:solidFill>
              <a:latin typeface="微软雅黑" panose="020B0503020204020204" pitchFamily="34" charset="-122"/>
            </a:endParaRPr>
          </a:p>
        </p:txBody>
      </p:sp>
      <p:sp>
        <p:nvSpPr>
          <p:cNvPr id="86" name="矩形 85"/>
          <p:cNvSpPr/>
          <p:nvPr/>
        </p:nvSpPr>
        <p:spPr>
          <a:xfrm>
            <a:off x="4115594"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Pursuit of excellence</a:t>
            </a:r>
            <a:endParaRPr lang="zh-CN" altLang="en-US" sz="700" b="0" dirty="0">
              <a:solidFill>
                <a:schemeClr val="accent3">
                  <a:lumMod val="50000"/>
                </a:schemeClr>
              </a:solidFill>
              <a:latin typeface="微软雅黑" panose="020B0503020204020204" pitchFamily="34" charset="-122"/>
            </a:endParaRPr>
          </a:p>
        </p:txBody>
      </p:sp>
      <p:sp>
        <p:nvSpPr>
          <p:cNvPr id="87" name="矩形 86"/>
          <p:cNvSpPr/>
          <p:nvPr/>
        </p:nvSpPr>
        <p:spPr>
          <a:xfrm>
            <a:off x="55926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United struggle</a:t>
            </a:r>
            <a:endParaRPr lang="zh-CN" altLang="en-US" sz="700" b="0" dirty="0">
              <a:solidFill>
                <a:schemeClr val="accent3">
                  <a:lumMod val="50000"/>
                </a:schemeClr>
              </a:solidFill>
              <a:latin typeface="微软雅黑" panose="020B0503020204020204" pitchFamily="34" charset="-122"/>
            </a:endParaRPr>
          </a:p>
        </p:txBody>
      </p:sp>
      <p:sp>
        <p:nvSpPr>
          <p:cNvPr id="88" name="矩形 87"/>
          <p:cNvSpPr/>
          <p:nvPr/>
        </p:nvSpPr>
        <p:spPr>
          <a:xfrm>
            <a:off x="70873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Dare to innovate</a:t>
            </a:r>
            <a:endParaRPr lang="zh-CN" altLang="en-US" sz="700" b="0" dirty="0">
              <a:solidFill>
                <a:schemeClr val="accent3">
                  <a:lumMod val="50000"/>
                </a:schemeClr>
              </a:solidFill>
              <a:latin typeface="微软雅黑" panose="020B0503020204020204" pitchFamily="34" charset="-122"/>
            </a:endParaRPr>
          </a:p>
        </p:txBody>
      </p:sp>
    </p:spTree>
    <p:extLst>
      <p:ext uri="{BB962C8B-B14F-4D97-AF65-F5344CB8AC3E}">
        <p14:creationId xmlns:p14="http://schemas.microsoft.com/office/powerpoint/2010/main" val="341198922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wipe(down)">
                                      <p:cBhvr>
                                        <p:cTn id="37" dur="500"/>
                                        <p:tgtEl>
                                          <p:spTgt spid="94"/>
                                        </p:tgtEl>
                                      </p:cBhvr>
                                    </p:animEffect>
                                  </p:childTnLst>
                                </p:cTn>
                              </p:par>
                            </p:childTnLst>
                          </p:cTn>
                        </p:par>
                        <p:par>
                          <p:cTn id="38" fill="hold">
                            <p:stCondLst>
                              <p:cond delay="2600"/>
                            </p:stCondLst>
                            <p:childTnLst>
                              <p:par>
                                <p:cTn id="39" presetID="53" presetClass="entr" presetSubtype="16"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31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childTnLst>
                          </p:cTn>
                        </p:par>
                        <p:par>
                          <p:cTn id="50" fill="hold">
                            <p:stCondLst>
                              <p:cond delay="3600"/>
                            </p:stCondLst>
                            <p:childTnLst>
                              <p:par>
                                <p:cTn id="51" presetID="53" presetClass="entr" presetSubtype="16"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childTnLst>
                          </p:cTn>
                        </p:par>
                        <p:par>
                          <p:cTn id="56" fill="hold">
                            <p:stCondLst>
                              <p:cond delay="4100"/>
                            </p:stCondLst>
                            <p:childTnLst>
                              <p:par>
                                <p:cTn id="57" presetID="53" presetClass="entr" presetSubtype="16"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childTnLst>
                          </p:cTn>
                        </p:par>
                        <p:par>
                          <p:cTn id="62" fill="hold">
                            <p:stCondLst>
                              <p:cond delay="4600"/>
                            </p:stCondLst>
                            <p:childTnLst>
                              <p:par>
                                <p:cTn id="63" presetID="53" presetClass="entr" presetSubtype="16" fill="hold" nodeType="after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p:cTn id="65" dur="500" fill="hold"/>
                                        <p:tgtEl>
                                          <p:spTgt spid="76"/>
                                        </p:tgtEl>
                                        <p:attrNameLst>
                                          <p:attrName>ppt_w</p:attrName>
                                        </p:attrNameLst>
                                      </p:cBhvr>
                                      <p:tavLst>
                                        <p:tav tm="0">
                                          <p:val>
                                            <p:fltVal val="0"/>
                                          </p:val>
                                        </p:tav>
                                        <p:tav tm="100000">
                                          <p:val>
                                            <p:strVal val="#ppt_w"/>
                                          </p:val>
                                        </p:tav>
                                      </p:tavLst>
                                    </p:anim>
                                    <p:anim calcmode="lin" valueType="num">
                                      <p:cBhvr>
                                        <p:cTn id="66" dur="500" fill="hold"/>
                                        <p:tgtEl>
                                          <p:spTgt spid="76"/>
                                        </p:tgtEl>
                                        <p:attrNameLst>
                                          <p:attrName>ppt_h</p:attrName>
                                        </p:attrNameLst>
                                      </p:cBhvr>
                                      <p:tavLst>
                                        <p:tav tm="0">
                                          <p:val>
                                            <p:fltVal val="0"/>
                                          </p:val>
                                        </p:tav>
                                        <p:tav tm="100000">
                                          <p:val>
                                            <p:strVal val="#ppt_h"/>
                                          </p:val>
                                        </p:tav>
                                      </p:tavLst>
                                    </p:anim>
                                    <p:animEffect transition="in" filter="fade">
                                      <p:cBhvr>
                                        <p:cTn id="67" dur="500"/>
                                        <p:tgtEl>
                                          <p:spTgt spid="76"/>
                                        </p:tgtEl>
                                      </p:cBhvr>
                                    </p:animEffect>
                                  </p:childTnLst>
                                </p:cTn>
                              </p:par>
                            </p:childTnLst>
                          </p:cTn>
                        </p:par>
                        <p:par>
                          <p:cTn id="68" fill="hold">
                            <p:stCondLst>
                              <p:cond delay="51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5600"/>
                            </p:stCondLst>
                            <p:childTnLst>
                              <p:par>
                                <p:cTn id="73" presetID="16" presetClass="entr" presetSubtype="21" fill="hold" grpId="0" nodeType="after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barn(inVertical)">
                                      <p:cBhvr>
                                        <p:cTn id="75" dur="500"/>
                                        <p:tgtEl>
                                          <p:spTgt spid="79"/>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barn(inVertical)">
                                      <p:cBhvr>
                                        <p:cTn id="78" dur="500"/>
                                        <p:tgtEl>
                                          <p:spTgt spid="80"/>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barn(inVertical)">
                                      <p:cBhvr>
                                        <p:cTn id="81" dur="500"/>
                                        <p:tgtEl>
                                          <p:spTgt spid="81"/>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barn(inVertical)">
                                      <p:cBhvr>
                                        <p:cTn id="84" dur="500"/>
                                        <p:tgtEl>
                                          <p:spTgt spid="82"/>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barn(inVertical)">
                                      <p:cBhvr>
                                        <p:cTn id="87" dur="500"/>
                                        <p:tgtEl>
                                          <p:spTgt spid="83"/>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84"/>
                                        </p:tgtEl>
                                        <p:attrNameLst>
                                          <p:attrName>style.visibility</p:attrName>
                                        </p:attrNameLst>
                                      </p:cBhvr>
                                      <p:to>
                                        <p:strVal val="visible"/>
                                      </p:to>
                                    </p:set>
                                    <p:animEffect transition="in" filter="barn(inVertical)">
                                      <p:cBhvr>
                                        <p:cTn id="90" dur="500"/>
                                        <p:tgtEl>
                                          <p:spTgt spid="84"/>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85"/>
                                        </p:tgtEl>
                                        <p:attrNameLst>
                                          <p:attrName>style.visibility</p:attrName>
                                        </p:attrNameLst>
                                      </p:cBhvr>
                                      <p:to>
                                        <p:strVal val="visible"/>
                                      </p:to>
                                    </p:set>
                                    <p:animEffect transition="in" filter="barn(inVertical)">
                                      <p:cBhvr>
                                        <p:cTn id="93" dur="500"/>
                                        <p:tgtEl>
                                          <p:spTgt spid="85"/>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barn(inVertical)">
                                      <p:cBhvr>
                                        <p:cTn id="96" dur="500"/>
                                        <p:tgtEl>
                                          <p:spTgt spid="86"/>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barn(inVertical)">
                                      <p:cBhvr>
                                        <p:cTn id="99" dur="500"/>
                                        <p:tgtEl>
                                          <p:spTgt spid="87"/>
                                        </p:tgtEl>
                                      </p:cBhvr>
                                    </p:animEffect>
                                  </p:childTnLst>
                                </p:cTn>
                              </p:par>
                              <p:par>
                                <p:cTn id="100" presetID="16" presetClass="entr" presetSubtype="21" fill="hold" grpId="0" nodeType="with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barn(inVertical)">
                                      <p:cBhvr>
                                        <p:cTn id="10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54" grpId="0"/>
      <p:bldP spid="79" grpId="0"/>
      <p:bldP spid="80" grpId="0"/>
      <p:bldP spid="81" grpId="0"/>
      <p:bldP spid="82" grpId="0"/>
      <p:bldP spid="83" grpId="0"/>
      <p:bldP spid="84" grpId="0"/>
      <p:bldP spid="85" grpId="0"/>
      <p:bldP spid="86" grpId="0"/>
      <p:bldP spid="87" grpId="0"/>
      <p:bldP spid="8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4189"/>
            <a:ext cx="1179281" cy="108674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6098"/>
            <a:ext cx="630230" cy="58077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1638"/>
            <a:ext cx="890519" cy="8206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5696"/>
            <a:ext cx="685800" cy="631985"/>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6695"/>
            <a:ext cx="588857" cy="5426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9665"/>
            <a:ext cx="252491" cy="23267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8567"/>
            <a:ext cx="529075" cy="487559"/>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4201"/>
            <a:ext cx="1179281" cy="108674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2648"/>
            <a:ext cx="223080" cy="205575"/>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98682"/>
            <a:ext cx="1179281" cy="108674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7463"/>
            <a:ext cx="520192" cy="47937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6624"/>
            <a:ext cx="316877" cy="29201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0884"/>
            <a:ext cx="158438" cy="14600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9" name="组合 68"/>
          <p:cNvGrpSpPr/>
          <p:nvPr/>
        </p:nvGrpSpPr>
        <p:grpSpPr>
          <a:xfrm>
            <a:off x="6042492" y="3380848"/>
            <a:ext cx="144016" cy="144016"/>
            <a:chOff x="4971660" y="1569718"/>
            <a:chExt cx="144016" cy="144016"/>
          </a:xfrm>
          <a:solidFill>
            <a:schemeClr val="bg1"/>
          </a:solidFill>
        </p:grpSpPr>
        <p:sp>
          <p:nvSpPr>
            <p:cNvPr id="70" name="椭圆 69"/>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71" name="椭圆 70"/>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项目背景</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需求分析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面临的问题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行业前景</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竞争对手分析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我们的优势</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可行性分析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32491"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项目介绍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
        <p:nvSpPr>
          <p:cNvPr id="86" name="Rectangle 4"/>
          <p:cNvSpPr txBox="1">
            <a:spLocks noChangeArrowheads="1"/>
          </p:cNvSpPr>
          <p:nvPr/>
        </p:nvSpPr>
        <p:spPr bwMode="auto">
          <a:xfrm>
            <a:off x="1507079"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smtClean="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12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a:t>
                </a:r>
                <a:r>
                  <a:rPr lang="en-US" altLang="zh-CN" sz="3800" dirty="0">
                    <a:solidFill>
                      <a:srgbClr val="FFFFFF"/>
                    </a:solidFill>
                    <a:latin typeface="Agency FB" panose="020B0503020202020204" pitchFamily="34" charset="0"/>
                  </a:rPr>
                  <a:t>2</a:t>
                </a:r>
                <a:endParaRPr lang="zh-CN" altLang="en-US" sz="3800" dirty="0">
                  <a:solidFill>
                    <a:srgbClr val="FFFFFF"/>
                  </a:solidFill>
                  <a:latin typeface="Agency FB" panose="020B0503020202020204" pitchFamily="34" charset="0"/>
                </a:endParaRPr>
              </a:p>
            </p:txBody>
          </p:sp>
        </p:grpSp>
        <p:grpSp>
          <p:nvGrpSpPr>
            <p:cNvPr id="87" name="组合 86"/>
            <p:cNvGrpSpPr/>
            <p:nvPr/>
          </p:nvGrpSpPr>
          <p:grpSpPr>
            <a:xfrm>
              <a:off x="1829594" y="1575249"/>
              <a:ext cx="852639" cy="921095"/>
              <a:chOff x="2782033" y="2877344"/>
              <a:chExt cx="571561" cy="617451"/>
            </a:xfrm>
            <a:solidFill>
              <a:schemeClr val="accent3">
                <a:lumMod val="75000"/>
              </a:schemeClr>
            </a:solidFill>
          </p:grpSpPr>
          <p:sp>
            <p:nvSpPr>
              <p:cNvPr id="88"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9"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389849928"/>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7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0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5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69"/>
                                        </p:tgtEl>
                                        <p:attrNameLst>
                                          <p:attrName>style.visibility</p:attrName>
                                        </p:attrNameLst>
                                      </p:cBhvr>
                                      <p:to>
                                        <p:strVal val="visible"/>
                                      </p:to>
                                    </p:set>
                                    <p:anim calcmode="lin" valueType="num">
                                      <p:cBhvr>
                                        <p:cTn id="138" dur="500" fill="hold"/>
                                        <p:tgtEl>
                                          <p:spTgt spid="69"/>
                                        </p:tgtEl>
                                        <p:attrNameLst>
                                          <p:attrName>ppt_w</p:attrName>
                                        </p:attrNameLst>
                                      </p:cBhvr>
                                      <p:tavLst>
                                        <p:tav tm="0">
                                          <p:val>
                                            <p:strVal val="4*#ppt_w"/>
                                          </p:val>
                                        </p:tav>
                                        <p:tav tm="100000">
                                          <p:val>
                                            <p:strVal val="#ppt_w"/>
                                          </p:val>
                                        </p:tav>
                                      </p:tavLst>
                                    </p:anim>
                                    <p:anim calcmode="lin" valueType="num">
                                      <p:cBhvr>
                                        <p:cTn id="139" dur="500" fill="hold"/>
                                        <p:tgtEl>
                                          <p:spTgt spid="69"/>
                                        </p:tgtEl>
                                        <p:attrNameLst>
                                          <p:attrName>ppt_h</p:attrName>
                                        </p:attrNameLst>
                                      </p:cBhvr>
                                      <p:tavLst>
                                        <p:tav tm="0">
                                          <p:val>
                                            <p:strVal val="4*#ppt_h"/>
                                          </p:val>
                                        </p:tav>
                                        <p:tav tm="100000">
                                          <p:val>
                                            <p:strVal val="#ppt_h"/>
                                          </p:val>
                                        </p:tav>
                                      </p:tavLst>
                                    </p:anim>
                                  </p:childTnLst>
                                </p:cTn>
                              </p:par>
                            </p:childTnLst>
                          </p:cTn>
                        </p:par>
                        <p:par>
                          <p:cTn id="140" fill="hold">
                            <p:stCondLst>
                              <p:cond delay="4210"/>
                            </p:stCondLst>
                            <p:childTnLst>
                              <p:par>
                                <p:cTn id="141" presetID="22" presetClass="entr" presetSubtype="8"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left)">
                                      <p:cBhvr>
                                        <p:cTn id="14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rot="16200000" flipH="1" flipV="1">
            <a:off x="3247672" y="1959690"/>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 name="矩形 17"/>
          <p:cNvSpPr/>
          <p:nvPr/>
        </p:nvSpPr>
        <p:spPr>
          <a:xfrm rot="5400000" flipV="1">
            <a:off x="3927741" y="1959689"/>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4" name="矩形 15"/>
          <p:cNvSpPr/>
          <p:nvPr/>
        </p:nvSpPr>
        <p:spPr>
          <a:xfrm rot="16200000" flipH="1">
            <a:off x="3960818" y="3438686"/>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5" name="矩形 15"/>
          <p:cNvSpPr/>
          <p:nvPr/>
        </p:nvSpPr>
        <p:spPr>
          <a:xfrm rot="5400000">
            <a:off x="2467137" y="3436983"/>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6" name="组合 5"/>
          <p:cNvGrpSpPr/>
          <p:nvPr/>
        </p:nvGrpSpPr>
        <p:grpSpPr>
          <a:xfrm>
            <a:off x="5274586" y="1248991"/>
            <a:ext cx="773020" cy="527990"/>
            <a:chOff x="5165815" y="1157793"/>
            <a:chExt cx="1030514" cy="703770"/>
          </a:xfrm>
          <a:effectLst>
            <a:outerShdw blurRad="50800" dist="25400" dir="8100000" algn="tr" rotWithShape="0">
              <a:prstClr val="black">
                <a:alpha val="40000"/>
              </a:prstClr>
            </a:outerShdw>
          </a:effectLst>
        </p:grpSpPr>
        <p:sp>
          <p:nvSpPr>
            <p:cNvPr id="7" name="文本框 6"/>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02</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8" name="文本框 7"/>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9" name="组合 8"/>
          <p:cNvGrpSpPr/>
          <p:nvPr/>
        </p:nvGrpSpPr>
        <p:grpSpPr>
          <a:xfrm>
            <a:off x="5026080" y="3209624"/>
            <a:ext cx="773020" cy="527990"/>
            <a:chOff x="5165815" y="1157793"/>
            <a:chExt cx="1030514" cy="703770"/>
          </a:xfrm>
          <a:effectLst>
            <a:outerShdw blurRad="50800" dist="25400" dir="8100000" algn="tr" rotWithShape="0">
              <a:prstClr val="black">
                <a:alpha val="40000"/>
              </a:prstClr>
            </a:outerShdw>
          </a:effectLst>
        </p:grpSpPr>
        <p:sp>
          <p:nvSpPr>
            <p:cNvPr id="10" name="文本框 9"/>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04</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1" name="文本框 10"/>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2" name="组合 11"/>
          <p:cNvGrpSpPr/>
          <p:nvPr/>
        </p:nvGrpSpPr>
        <p:grpSpPr>
          <a:xfrm>
            <a:off x="3368226" y="3209624"/>
            <a:ext cx="773020" cy="527990"/>
            <a:chOff x="5165815" y="1157793"/>
            <a:chExt cx="1030514" cy="703770"/>
          </a:xfrm>
          <a:effectLst>
            <a:outerShdw blurRad="50800" dist="25400" dir="8100000" algn="tr" rotWithShape="0">
              <a:prstClr val="black">
                <a:alpha val="40000"/>
              </a:prstClr>
            </a:outerShdw>
          </a:effectLst>
        </p:grpSpPr>
        <p:sp>
          <p:nvSpPr>
            <p:cNvPr id="13" name="文本框 12"/>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03</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4" name="文本框 13"/>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5" name="组合 14"/>
          <p:cNvGrpSpPr/>
          <p:nvPr/>
        </p:nvGrpSpPr>
        <p:grpSpPr>
          <a:xfrm>
            <a:off x="5852064" y="1429544"/>
            <a:ext cx="2645028" cy="831371"/>
            <a:chOff x="8275416" y="1875441"/>
            <a:chExt cx="3526092" cy="1108152"/>
          </a:xfrm>
        </p:grpSpPr>
        <p:grpSp>
          <p:nvGrpSpPr>
            <p:cNvPr id="16" name="组合 15"/>
            <p:cNvGrpSpPr/>
            <p:nvPr/>
          </p:nvGrpSpPr>
          <p:grpSpPr>
            <a:xfrm>
              <a:off x="8377359" y="1875441"/>
              <a:ext cx="324000" cy="324000"/>
              <a:chOff x="10718520" y="905912"/>
              <a:chExt cx="279679" cy="279987"/>
            </a:xfrm>
            <a:solidFill>
              <a:srgbClr val="78458D"/>
            </a:solidFill>
          </p:grpSpPr>
          <p:sp>
            <p:nvSpPr>
              <p:cNvPr id="20" name="Freeform 492"/>
              <p:cNvSpPr>
                <a:spLocks/>
              </p:cNvSpPr>
              <p:nvPr/>
            </p:nvSpPr>
            <p:spPr bwMode="auto">
              <a:xfrm>
                <a:off x="10996867" y="1185899"/>
                <a:ext cx="133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1" name="Freeform 493"/>
              <p:cNvSpPr>
                <a:spLocks/>
              </p:cNvSpPr>
              <p:nvPr/>
            </p:nvSpPr>
            <p:spPr bwMode="auto">
              <a:xfrm>
                <a:off x="10944926" y="1132568"/>
                <a:ext cx="53272" cy="53331"/>
              </a:xfrm>
              <a:custGeom>
                <a:avLst/>
                <a:gdLst>
                  <a:gd name="T0" fmla="*/ 39 w 40"/>
                  <a:gd name="T1" fmla="*/ 40 h 40"/>
                  <a:gd name="T2" fmla="*/ 40 w 40"/>
                  <a:gd name="T3" fmla="*/ 40 h 40"/>
                  <a:gd name="T4" fmla="*/ 40 w 40"/>
                  <a:gd name="T5" fmla="*/ 0 h 40"/>
                  <a:gd name="T6" fmla="*/ 0 w 40"/>
                  <a:gd name="T7" fmla="*/ 40 h 40"/>
                  <a:gd name="T8" fmla="*/ 39 w 40"/>
                  <a:gd name="T9" fmla="*/ 40 h 40"/>
                </a:gdLst>
                <a:ahLst/>
                <a:cxnLst>
                  <a:cxn ang="0">
                    <a:pos x="T0" y="T1"/>
                  </a:cxn>
                  <a:cxn ang="0">
                    <a:pos x="T2" y="T3"/>
                  </a:cxn>
                  <a:cxn ang="0">
                    <a:pos x="T4" y="T5"/>
                  </a:cxn>
                  <a:cxn ang="0">
                    <a:pos x="T6" y="T7"/>
                  </a:cxn>
                  <a:cxn ang="0">
                    <a:pos x="T8" y="T9"/>
                  </a:cxn>
                </a:cxnLst>
                <a:rect l="0" t="0" r="r" b="b"/>
                <a:pathLst>
                  <a:path w="40" h="40">
                    <a:moveTo>
                      <a:pt x="39" y="40"/>
                    </a:moveTo>
                    <a:lnTo>
                      <a:pt x="40" y="40"/>
                    </a:lnTo>
                    <a:lnTo>
                      <a:pt x="40" y="0"/>
                    </a:lnTo>
                    <a:lnTo>
                      <a:pt x="0" y="40"/>
                    </a:lnTo>
                    <a:lnTo>
                      <a:pt x="39"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2" name="Freeform 494"/>
              <p:cNvSpPr>
                <a:spLocks/>
              </p:cNvSpPr>
              <p:nvPr/>
            </p:nvSpPr>
            <p:spPr bwMode="auto">
              <a:xfrm>
                <a:off x="10831723" y="1020573"/>
                <a:ext cx="166476" cy="165326"/>
              </a:xfrm>
              <a:custGeom>
                <a:avLst/>
                <a:gdLst>
                  <a:gd name="T0" fmla="*/ 39 w 125"/>
                  <a:gd name="T1" fmla="*/ 124 h 124"/>
                  <a:gd name="T2" fmla="*/ 125 w 125"/>
                  <a:gd name="T3" fmla="*/ 38 h 124"/>
                  <a:gd name="T4" fmla="*/ 125 w 125"/>
                  <a:gd name="T5" fmla="*/ 0 h 124"/>
                  <a:gd name="T6" fmla="*/ 0 w 125"/>
                  <a:gd name="T7" fmla="*/ 124 h 124"/>
                  <a:gd name="T8" fmla="*/ 39 w 125"/>
                  <a:gd name="T9" fmla="*/ 124 h 124"/>
                </a:gdLst>
                <a:ahLst/>
                <a:cxnLst>
                  <a:cxn ang="0">
                    <a:pos x="T0" y="T1"/>
                  </a:cxn>
                  <a:cxn ang="0">
                    <a:pos x="T2" y="T3"/>
                  </a:cxn>
                  <a:cxn ang="0">
                    <a:pos x="T4" y="T5"/>
                  </a:cxn>
                  <a:cxn ang="0">
                    <a:pos x="T6" y="T7"/>
                  </a:cxn>
                  <a:cxn ang="0">
                    <a:pos x="T8" y="T9"/>
                  </a:cxn>
                </a:cxnLst>
                <a:rect l="0" t="0" r="r" b="b"/>
                <a:pathLst>
                  <a:path w="125" h="124">
                    <a:moveTo>
                      <a:pt x="39" y="124"/>
                    </a:moveTo>
                    <a:lnTo>
                      <a:pt x="125" y="38"/>
                    </a:lnTo>
                    <a:lnTo>
                      <a:pt x="125" y="0"/>
                    </a:lnTo>
                    <a:lnTo>
                      <a:pt x="0" y="124"/>
                    </a:lnTo>
                    <a:lnTo>
                      <a:pt x="39" y="12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3" name="Freeform 495"/>
              <p:cNvSpPr>
                <a:spLocks/>
              </p:cNvSpPr>
              <p:nvPr/>
            </p:nvSpPr>
            <p:spPr bwMode="auto">
              <a:xfrm>
                <a:off x="10718520" y="905912"/>
                <a:ext cx="279678" cy="279987"/>
              </a:xfrm>
              <a:custGeom>
                <a:avLst/>
                <a:gdLst>
                  <a:gd name="T0" fmla="*/ 0 w 210"/>
                  <a:gd name="T1" fmla="*/ 210 h 210"/>
                  <a:gd name="T2" fmla="*/ 39 w 210"/>
                  <a:gd name="T3" fmla="*/ 210 h 210"/>
                  <a:gd name="T4" fmla="*/ 210 w 210"/>
                  <a:gd name="T5" fmla="*/ 39 h 210"/>
                  <a:gd name="T6" fmla="*/ 210 w 210"/>
                  <a:gd name="T7" fmla="*/ 0 h 210"/>
                  <a:gd name="T8" fmla="*/ 0 w 210"/>
                  <a:gd name="T9" fmla="*/ 210 h 210"/>
                </a:gdLst>
                <a:ahLst/>
                <a:cxnLst>
                  <a:cxn ang="0">
                    <a:pos x="T0" y="T1"/>
                  </a:cxn>
                  <a:cxn ang="0">
                    <a:pos x="T2" y="T3"/>
                  </a:cxn>
                  <a:cxn ang="0">
                    <a:pos x="T4" y="T5"/>
                  </a:cxn>
                  <a:cxn ang="0">
                    <a:pos x="T6" y="T7"/>
                  </a:cxn>
                  <a:cxn ang="0">
                    <a:pos x="T8" y="T9"/>
                  </a:cxn>
                </a:cxnLst>
                <a:rect l="0" t="0" r="r" b="b"/>
                <a:pathLst>
                  <a:path w="210" h="210">
                    <a:moveTo>
                      <a:pt x="0" y="210"/>
                    </a:moveTo>
                    <a:lnTo>
                      <a:pt x="39" y="210"/>
                    </a:lnTo>
                    <a:lnTo>
                      <a:pt x="210" y="39"/>
                    </a:lnTo>
                    <a:lnTo>
                      <a:pt x="210" y="0"/>
                    </a:lnTo>
                    <a:lnTo>
                      <a:pt x="0"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7" name="组合 16"/>
            <p:cNvGrpSpPr/>
            <p:nvPr/>
          </p:nvGrpSpPr>
          <p:grpSpPr>
            <a:xfrm>
              <a:off x="8275416" y="2178049"/>
              <a:ext cx="3526092" cy="805544"/>
              <a:chOff x="7597256" y="1675969"/>
              <a:chExt cx="3526092" cy="805544"/>
            </a:xfrm>
          </p:grpSpPr>
          <p:sp>
            <p:nvSpPr>
              <p:cNvPr id="18" name="文本框 17"/>
              <p:cNvSpPr txBox="1"/>
              <p:nvPr/>
            </p:nvSpPr>
            <p:spPr>
              <a:xfrm>
                <a:off x="7597256" y="16759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19" name="TextBox 10"/>
              <p:cNvSpPr>
                <a:spLocks noChangeArrowheads="1"/>
              </p:cNvSpPr>
              <p:nvPr/>
            </p:nvSpPr>
            <p:spPr bwMode="auto">
              <a:xfrm>
                <a:off x="7818927" y="1901875"/>
                <a:ext cx="3304421"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24" name="组合 23"/>
          <p:cNvGrpSpPr/>
          <p:nvPr/>
        </p:nvGrpSpPr>
        <p:grpSpPr>
          <a:xfrm>
            <a:off x="6313858" y="3163877"/>
            <a:ext cx="2745213" cy="835872"/>
            <a:chOff x="8731876" y="3596176"/>
            <a:chExt cx="3659649" cy="1114153"/>
          </a:xfrm>
        </p:grpSpPr>
        <p:grpSp>
          <p:nvGrpSpPr>
            <p:cNvPr id="25" name="组合 24"/>
            <p:cNvGrpSpPr/>
            <p:nvPr/>
          </p:nvGrpSpPr>
          <p:grpSpPr>
            <a:xfrm>
              <a:off x="8731876" y="3885252"/>
              <a:ext cx="3659649" cy="825077"/>
              <a:chOff x="7597256" y="1656438"/>
              <a:chExt cx="3659649" cy="825077"/>
            </a:xfrm>
          </p:grpSpPr>
          <p:sp>
            <p:nvSpPr>
              <p:cNvPr id="27" name="文本框 2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28" name="TextBox 10"/>
              <p:cNvSpPr>
                <a:spLocks noChangeArrowheads="1"/>
              </p:cNvSpPr>
              <p:nvPr/>
            </p:nvSpPr>
            <p:spPr bwMode="auto">
              <a:xfrm>
                <a:off x="7862657" y="1901876"/>
                <a:ext cx="3394248"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sp>
          <p:nvSpPr>
            <p:cNvPr id="26" name="Freeform 44"/>
            <p:cNvSpPr>
              <a:spLocks/>
            </p:cNvSpPr>
            <p:nvPr/>
          </p:nvSpPr>
          <p:spPr bwMode="auto">
            <a:xfrm>
              <a:off x="9019266" y="3596176"/>
              <a:ext cx="324000" cy="324000"/>
            </a:xfrm>
            <a:custGeom>
              <a:avLst/>
              <a:gdLst>
                <a:gd name="T0" fmla="*/ 0 w 176"/>
                <a:gd name="T1" fmla="*/ 94 h 177"/>
                <a:gd name="T2" fmla="*/ 83 w 176"/>
                <a:gd name="T3" fmla="*/ 94 h 177"/>
                <a:gd name="T4" fmla="*/ 83 w 176"/>
                <a:gd name="T5" fmla="*/ 177 h 177"/>
                <a:gd name="T6" fmla="*/ 176 w 176"/>
                <a:gd name="T7" fmla="*/ 0 h 177"/>
                <a:gd name="T8" fmla="*/ 0 w 176"/>
                <a:gd name="T9" fmla="*/ 94 h 177"/>
              </a:gdLst>
              <a:ahLst/>
              <a:cxnLst>
                <a:cxn ang="0">
                  <a:pos x="T0" y="T1"/>
                </a:cxn>
                <a:cxn ang="0">
                  <a:pos x="T2" y="T3"/>
                </a:cxn>
                <a:cxn ang="0">
                  <a:pos x="T4" y="T5"/>
                </a:cxn>
                <a:cxn ang="0">
                  <a:pos x="T6" y="T7"/>
                </a:cxn>
                <a:cxn ang="0">
                  <a:pos x="T8" y="T9"/>
                </a:cxn>
              </a:cxnLst>
              <a:rect l="0" t="0" r="r" b="b"/>
              <a:pathLst>
                <a:path w="176" h="177">
                  <a:moveTo>
                    <a:pt x="0" y="94"/>
                  </a:moveTo>
                  <a:lnTo>
                    <a:pt x="83" y="94"/>
                  </a:lnTo>
                  <a:lnTo>
                    <a:pt x="83" y="177"/>
                  </a:lnTo>
                  <a:lnTo>
                    <a:pt x="176" y="0"/>
                  </a:lnTo>
                  <a:lnTo>
                    <a:pt x="0" y="94"/>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9" name="组合 28"/>
          <p:cNvGrpSpPr/>
          <p:nvPr/>
        </p:nvGrpSpPr>
        <p:grpSpPr>
          <a:xfrm>
            <a:off x="1029609" y="1466212"/>
            <a:ext cx="2666885" cy="850171"/>
            <a:chOff x="1377979" y="1740272"/>
            <a:chExt cx="3555229" cy="1133211"/>
          </a:xfrm>
        </p:grpSpPr>
        <p:grpSp>
          <p:nvGrpSpPr>
            <p:cNvPr id="30" name="组合 29"/>
            <p:cNvGrpSpPr/>
            <p:nvPr/>
          </p:nvGrpSpPr>
          <p:grpSpPr>
            <a:xfrm>
              <a:off x="3838254" y="1740272"/>
              <a:ext cx="324000" cy="324000"/>
              <a:chOff x="4550948" y="3164476"/>
              <a:chExt cx="281010" cy="254656"/>
            </a:xfrm>
            <a:solidFill>
              <a:srgbClr val="FFB850"/>
            </a:solidFill>
          </p:grpSpPr>
          <p:sp>
            <p:nvSpPr>
              <p:cNvPr id="34" name="Freeform 635"/>
              <p:cNvSpPr>
                <a:spLocks/>
              </p:cNvSpPr>
              <p:nvPr/>
            </p:nvSpPr>
            <p:spPr bwMode="auto">
              <a:xfrm>
                <a:off x="4672142" y="3164476"/>
                <a:ext cx="159816" cy="254656"/>
              </a:xfrm>
              <a:custGeom>
                <a:avLst/>
                <a:gdLst>
                  <a:gd name="T0" fmla="*/ 148 w 164"/>
                  <a:gd name="T1" fmla="*/ 0 h 262"/>
                  <a:gd name="T2" fmla="*/ 16 w 164"/>
                  <a:gd name="T3" fmla="*/ 0 h 262"/>
                  <a:gd name="T4" fmla="*/ 0 w 164"/>
                  <a:gd name="T5" fmla="*/ 16 h 262"/>
                  <a:gd name="T6" fmla="*/ 0 w 164"/>
                  <a:gd name="T7" fmla="*/ 40 h 262"/>
                  <a:gd name="T8" fmla="*/ 37 w 164"/>
                  <a:gd name="T9" fmla="*/ 71 h 262"/>
                  <a:gd name="T10" fmla="*/ 37 w 164"/>
                  <a:gd name="T11" fmla="*/ 37 h 262"/>
                  <a:gd name="T12" fmla="*/ 128 w 164"/>
                  <a:gd name="T13" fmla="*/ 37 h 262"/>
                  <a:gd name="T14" fmla="*/ 128 w 164"/>
                  <a:gd name="T15" fmla="*/ 262 h 262"/>
                  <a:gd name="T16" fmla="*/ 164 w 164"/>
                  <a:gd name="T17" fmla="*/ 262 h 262"/>
                  <a:gd name="T18" fmla="*/ 164 w 164"/>
                  <a:gd name="T19" fmla="*/ 16 h 262"/>
                  <a:gd name="T20" fmla="*/ 148 w 164"/>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262">
                    <a:moveTo>
                      <a:pt x="148" y="0"/>
                    </a:moveTo>
                    <a:cubicBezTo>
                      <a:pt x="16" y="0"/>
                      <a:pt x="16" y="0"/>
                      <a:pt x="16" y="0"/>
                    </a:cubicBezTo>
                    <a:cubicBezTo>
                      <a:pt x="5" y="0"/>
                      <a:pt x="0" y="5"/>
                      <a:pt x="0" y="16"/>
                    </a:cubicBezTo>
                    <a:cubicBezTo>
                      <a:pt x="0" y="40"/>
                      <a:pt x="0" y="40"/>
                      <a:pt x="0" y="40"/>
                    </a:cubicBezTo>
                    <a:cubicBezTo>
                      <a:pt x="37" y="71"/>
                      <a:pt x="37" y="71"/>
                      <a:pt x="37" y="71"/>
                    </a:cubicBezTo>
                    <a:cubicBezTo>
                      <a:pt x="37" y="37"/>
                      <a:pt x="37" y="37"/>
                      <a:pt x="37" y="37"/>
                    </a:cubicBezTo>
                    <a:cubicBezTo>
                      <a:pt x="128" y="37"/>
                      <a:pt x="128" y="37"/>
                      <a:pt x="128" y="37"/>
                    </a:cubicBezTo>
                    <a:cubicBezTo>
                      <a:pt x="128" y="262"/>
                      <a:pt x="128" y="262"/>
                      <a:pt x="128" y="262"/>
                    </a:cubicBezTo>
                    <a:cubicBezTo>
                      <a:pt x="164" y="262"/>
                      <a:pt x="164" y="262"/>
                      <a:pt x="164" y="262"/>
                    </a:cubicBezTo>
                    <a:cubicBezTo>
                      <a:pt x="164" y="16"/>
                      <a:pt x="164" y="16"/>
                      <a:pt x="164" y="16"/>
                    </a:cubicBezTo>
                    <a:cubicBezTo>
                      <a:pt x="164" y="5"/>
                      <a:pt x="159" y="0"/>
                      <a:pt x="14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36" name="Freeform 637"/>
              <p:cNvSpPr>
                <a:spLocks/>
              </p:cNvSpPr>
              <p:nvPr/>
            </p:nvSpPr>
            <p:spPr bwMode="auto">
              <a:xfrm>
                <a:off x="4550948" y="3215140"/>
                <a:ext cx="195775" cy="166660"/>
              </a:xfrm>
              <a:custGeom>
                <a:avLst/>
                <a:gdLst>
                  <a:gd name="T0" fmla="*/ 108 w 201"/>
                  <a:gd name="T1" fmla="*/ 3 h 171"/>
                  <a:gd name="T2" fmla="*/ 102 w 201"/>
                  <a:gd name="T3" fmla="*/ 0 h 171"/>
                  <a:gd name="T4" fmla="*/ 97 w 201"/>
                  <a:gd name="T5" fmla="*/ 8 h 171"/>
                  <a:gd name="T6" fmla="*/ 97 w 201"/>
                  <a:gd name="T7" fmla="*/ 47 h 171"/>
                  <a:gd name="T8" fmla="*/ 97 w 201"/>
                  <a:gd name="T9" fmla="*/ 62 h 171"/>
                  <a:gd name="T10" fmla="*/ 15 w 201"/>
                  <a:gd name="T11" fmla="*/ 62 h 171"/>
                  <a:gd name="T12" fmla="*/ 0 w 201"/>
                  <a:gd name="T13" fmla="*/ 77 h 171"/>
                  <a:gd name="T14" fmla="*/ 0 w 201"/>
                  <a:gd name="T15" fmla="*/ 94 h 171"/>
                  <a:gd name="T16" fmla="*/ 15 w 201"/>
                  <a:gd name="T17" fmla="*/ 109 h 171"/>
                  <a:gd name="T18" fmla="*/ 97 w 201"/>
                  <a:gd name="T19" fmla="*/ 109 h 171"/>
                  <a:gd name="T20" fmla="*/ 97 w 201"/>
                  <a:gd name="T21" fmla="*/ 124 h 171"/>
                  <a:gd name="T22" fmla="*/ 97 w 201"/>
                  <a:gd name="T23" fmla="*/ 163 h 171"/>
                  <a:gd name="T24" fmla="*/ 102 w 201"/>
                  <a:gd name="T25" fmla="*/ 171 h 171"/>
                  <a:gd name="T26" fmla="*/ 108 w 201"/>
                  <a:gd name="T27" fmla="*/ 168 h 171"/>
                  <a:gd name="T28" fmla="*/ 195 w 201"/>
                  <a:gd name="T29" fmla="*/ 95 h 171"/>
                  <a:gd name="T30" fmla="*/ 195 w 201"/>
                  <a:gd name="T31" fmla="*/ 76 h 171"/>
                  <a:gd name="T32" fmla="*/ 108 w 201"/>
                  <a:gd name="T33" fmla="*/ 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171">
                    <a:moveTo>
                      <a:pt x="108" y="3"/>
                    </a:moveTo>
                    <a:cubicBezTo>
                      <a:pt x="106" y="1"/>
                      <a:pt x="104" y="0"/>
                      <a:pt x="102" y="0"/>
                    </a:cubicBezTo>
                    <a:cubicBezTo>
                      <a:pt x="99" y="0"/>
                      <a:pt x="97" y="3"/>
                      <a:pt x="97" y="8"/>
                    </a:cubicBezTo>
                    <a:cubicBezTo>
                      <a:pt x="97" y="47"/>
                      <a:pt x="97" y="47"/>
                      <a:pt x="97" y="47"/>
                    </a:cubicBezTo>
                    <a:cubicBezTo>
                      <a:pt x="97" y="51"/>
                      <a:pt x="97" y="56"/>
                      <a:pt x="97" y="62"/>
                    </a:cubicBezTo>
                    <a:cubicBezTo>
                      <a:pt x="15" y="62"/>
                      <a:pt x="15" y="62"/>
                      <a:pt x="15" y="62"/>
                    </a:cubicBezTo>
                    <a:cubicBezTo>
                      <a:pt x="7" y="62"/>
                      <a:pt x="0" y="69"/>
                      <a:pt x="0" y="77"/>
                    </a:cubicBezTo>
                    <a:cubicBezTo>
                      <a:pt x="0" y="94"/>
                      <a:pt x="0" y="94"/>
                      <a:pt x="0" y="94"/>
                    </a:cubicBezTo>
                    <a:cubicBezTo>
                      <a:pt x="0" y="102"/>
                      <a:pt x="7" y="109"/>
                      <a:pt x="15" y="109"/>
                    </a:cubicBezTo>
                    <a:cubicBezTo>
                      <a:pt x="97" y="109"/>
                      <a:pt x="97" y="109"/>
                      <a:pt x="97" y="109"/>
                    </a:cubicBezTo>
                    <a:cubicBezTo>
                      <a:pt x="97" y="115"/>
                      <a:pt x="97" y="120"/>
                      <a:pt x="97" y="124"/>
                    </a:cubicBezTo>
                    <a:cubicBezTo>
                      <a:pt x="97" y="163"/>
                      <a:pt x="97" y="163"/>
                      <a:pt x="97" y="163"/>
                    </a:cubicBezTo>
                    <a:cubicBezTo>
                      <a:pt x="97" y="168"/>
                      <a:pt x="99" y="171"/>
                      <a:pt x="102" y="171"/>
                    </a:cubicBezTo>
                    <a:cubicBezTo>
                      <a:pt x="104" y="171"/>
                      <a:pt x="106" y="170"/>
                      <a:pt x="108" y="168"/>
                    </a:cubicBezTo>
                    <a:cubicBezTo>
                      <a:pt x="195" y="95"/>
                      <a:pt x="195" y="95"/>
                      <a:pt x="195" y="95"/>
                    </a:cubicBezTo>
                    <a:cubicBezTo>
                      <a:pt x="201" y="90"/>
                      <a:pt x="201" y="81"/>
                      <a:pt x="195" y="76"/>
                    </a:cubicBezTo>
                    <a:lnTo>
                      <a:pt x="108" y="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31" name="组合 30"/>
            <p:cNvGrpSpPr/>
            <p:nvPr/>
          </p:nvGrpSpPr>
          <p:grpSpPr>
            <a:xfrm>
              <a:off x="1377979" y="2063755"/>
              <a:ext cx="3555229" cy="809728"/>
              <a:chOff x="1364882" y="2232269"/>
              <a:chExt cx="3555229" cy="809728"/>
            </a:xfrm>
          </p:grpSpPr>
          <p:sp>
            <p:nvSpPr>
              <p:cNvPr id="32" name="文本框 31"/>
              <p:cNvSpPr txBox="1"/>
              <p:nvPr/>
            </p:nvSpPr>
            <p:spPr>
              <a:xfrm>
                <a:off x="2995777" y="22322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33" name="TextBox 10"/>
              <p:cNvSpPr>
                <a:spLocks noChangeArrowheads="1"/>
              </p:cNvSpPr>
              <p:nvPr/>
            </p:nvSpPr>
            <p:spPr bwMode="auto">
              <a:xfrm>
                <a:off x="1364882" y="2438941"/>
                <a:ext cx="3419694" cy="60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37" name="组合 36"/>
          <p:cNvGrpSpPr/>
          <p:nvPr/>
        </p:nvGrpSpPr>
        <p:grpSpPr>
          <a:xfrm>
            <a:off x="381794" y="3166856"/>
            <a:ext cx="2577038" cy="832898"/>
            <a:chOff x="743454" y="3445846"/>
            <a:chExt cx="3435454" cy="1110186"/>
          </a:xfrm>
        </p:grpSpPr>
        <p:grpSp>
          <p:nvGrpSpPr>
            <p:cNvPr id="38" name="组合 37"/>
            <p:cNvGrpSpPr/>
            <p:nvPr/>
          </p:nvGrpSpPr>
          <p:grpSpPr>
            <a:xfrm>
              <a:off x="3221361" y="3445846"/>
              <a:ext cx="324000" cy="324000"/>
              <a:chOff x="1791656" y="5719615"/>
              <a:chExt cx="255400" cy="311759"/>
            </a:xfrm>
            <a:solidFill>
              <a:srgbClr val="17B6C6"/>
            </a:solidFill>
          </p:grpSpPr>
          <p:sp>
            <p:nvSpPr>
              <p:cNvPr id="42" name="Freeform 665"/>
              <p:cNvSpPr>
                <a:spLocks/>
              </p:cNvSpPr>
              <p:nvPr/>
            </p:nvSpPr>
            <p:spPr bwMode="auto">
              <a:xfrm>
                <a:off x="1791656" y="5719615"/>
                <a:ext cx="255400" cy="220152"/>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3" name="Rectangle 666"/>
              <p:cNvSpPr>
                <a:spLocks noChangeArrowheads="1"/>
              </p:cNvSpPr>
              <p:nvPr/>
            </p:nvSpPr>
            <p:spPr bwMode="auto">
              <a:xfrm>
                <a:off x="1814153" y="5956020"/>
                <a:ext cx="37053" cy="75354"/>
              </a:xfrm>
              <a:prstGeom prst="rect">
                <a:avLst/>
              </a:prstGeom>
              <a:solidFill>
                <a:srgbClr val="FF9900"/>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4" name="Rectangle 667"/>
              <p:cNvSpPr>
                <a:spLocks noChangeArrowheads="1"/>
              </p:cNvSpPr>
              <p:nvPr/>
            </p:nvSpPr>
            <p:spPr bwMode="auto">
              <a:xfrm>
                <a:off x="1875025" y="5919081"/>
                <a:ext cx="37053" cy="112292"/>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5" name="Rectangle 668"/>
              <p:cNvSpPr>
                <a:spLocks noChangeArrowheads="1"/>
              </p:cNvSpPr>
              <p:nvPr/>
            </p:nvSpPr>
            <p:spPr bwMode="auto">
              <a:xfrm>
                <a:off x="1937220" y="5882143"/>
                <a:ext cx="37053" cy="149231"/>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6" name="Rectangle 669"/>
              <p:cNvSpPr>
                <a:spLocks noChangeArrowheads="1"/>
              </p:cNvSpPr>
              <p:nvPr/>
            </p:nvSpPr>
            <p:spPr bwMode="auto">
              <a:xfrm>
                <a:off x="1998093" y="5845204"/>
                <a:ext cx="37053" cy="186169"/>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39" name="组合 38"/>
            <p:cNvGrpSpPr/>
            <p:nvPr/>
          </p:nvGrpSpPr>
          <p:grpSpPr>
            <a:xfrm>
              <a:off x="743454" y="3730957"/>
              <a:ext cx="3435454" cy="825075"/>
              <a:chOff x="1364882" y="2193504"/>
              <a:chExt cx="3435454" cy="825075"/>
            </a:xfrm>
          </p:grpSpPr>
          <p:sp>
            <p:nvSpPr>
              <p:cNvPr id="40" name="文本框 39"/>
              <p:cNvSpPr txBox="1"/>
              <p:nvPr/>
            </p:nvSpPr>
            <p:spPr>
              <a:xfrm>
                <a:off x="2876002"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41" name="TextBox 10"/>
              <p:cNvSpPr>
                <a:spLocks noChangeArrowheads="1"/>
              </p:cNvSpPr>
              <p:nvPr/>
            </p:nvSpPr>
            <p:spPr bwMode="auto">
              <a:xfrm>
                <a:off x="1364882" y="2438941"/>
                <a:ext cx="3272707"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47" name="组合 46"/>
          <p:cNvGrpSpPr/>
          <p:nvPr/>
        </p:nvGrpSpPr>
        <p:grpSpPr>
          <a:xfrm>
            <a:off x="3020351" y="1226520"/>
            <a:ext cx="773020" cy="527990"/>
            <a:chOff x="5165815" y="1157793"/>
            <a:chExt cx="1030514" cy="703770"/>
          </a:xfrm>
          <a:effectLst>
            <a:outerShdw blurRad="50800" dist="25400" dir="8100000" algn="tr" rotWithShape="0">
              <a:prstClr val="black">
                <a:alpha val="40000"/>
              </a:prstClr>
            </a:outerShdw>
          </a:effectLst>
        </p:grpSpPr>
        <p:sp>
          <p:nvSpPr>
            <p:cNvPr id="48" name="文本框 47"/>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01</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49" name="文本框 48"/>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50" name="组合 49"/>
          <p:cNvGrpSpPr/>
          <p:nvPr/>
        </p:nvGrpSpPr>
        <p:grpSpPr>
          <a:xfrm>
            <a:off x="903371" y="249943"/>
            <a:ext cx="2922582" cy="679699"/>
            <a:chOff x="903371" y="249943"/>
            <a:chExt cx="2831223" cy="679699"/>
          </a:xfrm>
        </p:grpSpPr>
        <p:sp>
          <p:nvSpPr>
            <p:cNvPr id="51" name="任意多边形 5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9"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项目背景</a:t>
            </a:r>
          </a:p>
        </p:txBody>
      </p:sp>
      <p:sp>
        <p:nvSpPr>
          <p:cNvPr id="60" name="文本框 37"/>
          <p:cNvSpPr>
            <a:spLocks noChangeArrowheads="1"/>
          </p:cNvSpPr>
          <p:nvPr/>
        </p:nvSpPr>
        <p:spPr bwMode="auto">
          <a:xfrm>
            <a:off x="2667794" y="467879"/>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PROJECT</a:t>
            </a:r>
          </a:p>
          <a:p>
            <a:pPr algn="l"/>
            <a:r>
              <a:rPr lang="en-US" altLang="zh-CN" sz="800" b="0" dirty="0" smtClean="0">
                <a:solidFill>
                  <a:schemeClr val="accent3">
                    <a:lumMod val="50000"/>
                  </a:schemeClr>
                </a:solidFill>
                <a:latin typeface="微软雅黑" panose="020B0503020204020204" pitchFamily="34" charset="-122"/>
                <a:sym typeface="Arial" pitchFamily="34" charset="0"/>
              </a:rPr>
              <a:t>BACKGROUND</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grpSp>
        <p:nvGrpSpPr>
          <p:cNvPr id="61" name="组合 60"/>
          <p:cNvGrpSpPr/>
          <p:nvPr/>
        </p:nvGrpSpPr>
        <p:grpSpPr>
          <a:xfrm>
            <a:off x="8266914" y="-18254"/>
            <a:ext cx="649280" cy="762000"/>
            <a:chOff x="8266914" y="-18254"/>
            <a:chExt cx="649280" cy="762000"/>
          </a:xfrm>
        </p:grpSpPr>
        <p:sp>
          <p:nvSpPr>
            <p:cNvPr id="6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63" name="组合 62"/>
            <p:cNvGrpSpPr/>
            <p:nvPr/>
          </p:nvGrpSpPr>
          <p:grpSpPr>
            <a:xfrm>
              <a:off x="8266914" y="134144"/>
              <a:ext cx="649280" cy="475558"/>
              <a:chOff x="235091" y="185120"/>
              <a:chExt cx="649280" cy="475558"/>
            </a:xfrm>
          </p:grpSpPr>
          <p:sp>
            <p:nvSpPr>
              <p:cNvPr id="64" name="矩形 6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65" name="矩形 6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1215686427"/>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anim calcmode="lin" valueType="num">
                                      <p:cBhvr>
                                        <p:cTn id="26" dur="500" fill="hold"/>
                                        <p:tgtEl>
                                          <p:spTgt spid="61"/>
                                        </p:tgtEl>
                                        <p:attrNameLst>
                                          <p:attrName>ppt_x</p:attrName>
                                        </p:attrNameLst>
                                      </p:cBhvr>
                                      <p:tavLst>
                                        <p:tav tm="0">
                                          <p:val>
                                            <p:strVal val="#ppt_x"/>
                                          </p:val>
                                        </p:tav>
                                        <p:tav tm="100000">
                                          <p:val>
                                            <p:strVal val="#ppt_x"/>
                                          </p:val>
                                        </p:tav>
                                      </p:tavLst>
                                    </p:anim>
                                    <p:anim calcmode="lin" valueType="num">
                                      <p:cBhvr>
                                        <p:cTn id="27" dur="500" fill="hold"/>
                                        <p:tgtEl>
                                          <p:spTgt spid="61"/>
                                        </p:tgtEl>
                                        <p:attrNameLst>
                                          <p:attrName>ppt_y</p:attrName>
                                        </p:attrNameLst>
                                      </p:cBhvr>
                                      <p:tavLst>
                                        <p:tav tm="0">
                                          <p:val>
                                            <p:strVal val="#ppt_y-.1"/>
                                          </p:val>
                                        </p:tav>
                                        <p:tav tm="100000">
                                          <p:val>
                                            <p:strVal val="#ppt_y"/>
                                          </p:val>
                                        </p:tav>
                                      </p:tavLst>
                                    </p:anim>
                                  </p:childTnLst>
                                </p:cTn>
                              </p:par>
                              <p:par>
                                <p:cTn id="28" presetID="2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900"/>
                                        <p:tgtEl>
                                          <p:spTgt spid="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par>
                                <p:cTn id="34" presetID="42" presetClass="entr" presetSubtype="0" fill="hold" grpId="0" nodeType="withEffect">
                                  <p:stCondLst>
                                    <p:cond delay="9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par>
                          <p:cTn id="44" fill="hold">
                            <p:stCondLst>
                              <p:cond delay="2400"/>
                            </p:stCondLst>
                            <p:childTnLst>
                              <p:par>
                                <p:cTn id="45" presetID="53" presetClass="entr" presetSubtype="16"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childTnLst>
                          </p:cTn>
                        </p:par>
                        <p:par>
                          <p:cTn id="50" fill="hold">
                            <p:stCondLst>
                              <p:cond delay="2900"/>
                            </p:stCondLst>
                            <p:childTnLst>
                              <p:par>
                                <p:cTn id="51" presetID="14" presetClass="entr" presetSubtype="1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childTnLst>
                          </p:cTn>
                        </p:par>
                        <p:par>
                          <p:cTn id="54" fill="hold">
                            <p:stCondLst>
                              <p:cond delay="3400"/>
                            </p:stCondLst>
                            <p:childTnLst>
                              <p:par>
                                <p:cTn id="55" presetID="53" presetClass="entr" presetSubtype="16"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childTnLst>
                                </p:cTn>
                              </p:par>
                            </p:childTnLst>
                          </p:cTn>
                        </p:par>
                        <p:par>
                          <p:cTn id="60" fill="hold">
                            <p:stCondLst>
                              <p:cond delay="3900"/>
                            </p:stCondLst>
                            <p:childTnLst>
                              <p:par>
                                <p:cTn id="61" presetID="14" presetClass="entr" presetSubtype="10"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500"/>
                                        <p:tgtEl>
                                          <p:spTgt spid="15"/>
                                        </p:tgtEl>
                                      </p:cBhvr>
                                    </p:animEffect>
                                  </p:childTnLst>
                                </p:cTn>
                              </p:par>
                            </p:childTnLst>
                          </p:cTn>
                        </p:par>
                        <p:par>
                          <p:cTn id="64" fill="hold">
                            <p:stCondLst>
                              <p:cond delay="4400"/>
                            </p:stCondLst>
                            <p:childTnLst>
                              <p:par>
                                <p:cTn id="65" presetID="53" presetClass="entr" presetSubtype="16"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par>
                          <p:cTn id="70" fill="hold">
                            <p:stCondLst>
                              <p:cond delay="4900"/>
                            </p:stCondLst>
                            <p:childTnLst>
                              <p:par>
                                <p:cTn id="71" presetID="14" presetClass="entr" presetSubtype="10" fill="hold"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randombar(horizontal)">
                                      <p:cBhvr>
                                        <p:cTn id="73" dur="500"/>
                                        <p:tgtEl>
                                          <p:spTgt spid="37"/>
                                        </p:tgtEl>
                                      </p:cBhvr>
                                    </p:animEffect>
                                  </p:childTnLst>
                                </p:cTn>
                              </p:par>
                            </p:childTnLst>
                          </p:cTn>
                        </p:par>
                        <p:par>
                          <p:cTn id="74" fill="hold">
                            <p:stCondLst>
                              <p:cond delay="5400"/>
                            </p:stCondLst>
                            <p:childTnLst>
                              <p:par>
                                <p:cTn id="75" presetID="53" presetClass="entr" presetSubtype="16"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fltVal val="0"/>
                                          </p:val>
                                        </p:tav>
                                        <p:tav tm="100000">
                                          <p:val>
                                            <p:strVal val="#ppt_h"/>
                                          </p:val>
                                        </p:tav>
                                      </p:tavLst>
                                    </p:anim>
                                    <p:animEffect transition="in" filter="fade">
                                      <p:cBhvr>
                                        <p:cTn id="79" dur="500"/>
                                        <p:tgtEl>
                                          <p:spTgt spid="9"/>
                                        </p:tgtEl>
                                      </p:cBhvr>
                                    </p:animEffect>
                                  </p:childTnLst>
                                </p:cTn>
                              </p:par>
                            </p:childTnLst>
                          </p:cTn>
                        </p:par>
                        <p:par>
                          <p:cTn id="80" fill="hold">
                            <p:stCondLst>
                              <p:cond delay="5900"/>
                            </p:stCondLst>
                            <p:childTnLst>
                              <p:par>
                                <p:cTn id="81" presetID="22" presetClass="entr" presetSubtype="4"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组合 189"/>
          <p:cNvGrpSpPr/>
          <p:nvPr/>
        </p:nvGrpSpPr>
        <p:grpSpPr>
          <a:xfrm>
            <a:off x="2608521" y="1966027"/>
            <a:ext cx="516473" cy="2034599"/>
            <a:chOff x="2644154" y="1737427"/>
            <a:chExt cx="516473" cy="2034599"/>
          </a:xfrm>
        </p:grpSpPr>
        <p:sp>
          <p:nvSpPr>
            <p:cNvPr id="191" name="Line 134"/>
            <p:cNvSpPr>
              <a:spLocks noChangeShapeType="1"/>
            </p:cNvSpPr>
            <p:nvPr/>
          </p:nvSpPr>
          <p:spPr bwMode="auto">
            <a:xfrm flipV="1">
              <a:off x="2647410"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2" name="Straight Connector 48"/>
            <p:cNvCxnSpPr/>
            <p:nvPr/>
          </p:nvCxnSpPr>
          <p:spPr>
            <a:xfrm flipH="1" flipV="1">
              <a:off x="2644154" y="1737427"/>
              <a:ext cx="516473" cy="347442"/>
            </a:xfrm>
            <a:prstGeom prst="line">
              <a:avLst/>
            </a:prstGeom>
            <a:noFill/>
            <a:ln w="12700" cap="flat" cmpd="sng" algn="ctr">
              <a:solidFill>
                <a:srgbClr val="000000"/>
              </a:solidFill>
              <a:prstDash val="solid"/>
            </a:ln>
            <a:effectLst/>
          </p:spPr>
        </p:cxnSp>
        <p:sp>
          <p:nvSpPr>
            <p:cNvPr id="193" name="Line 134"/>
            <p:cNvSpPr>
              <a:spLocks noChangeShapeType="1"/>
            </p:cNvSpPr>
            <p:nvPr/>
          </p:nvSpPr>
          <p:spPr bwMode="auto">
            <a:xfrm flipV="1">
              <a:off x="2647409" y="3405553"/>
              <a:ext cx="462619" cy="36647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4" name="Straight Connector 40"/>
            <p:cNvCxnSpPr>
              <a:stCxn id="177" idx="2"/>
            </p:cNvCxnSpPr>
            <p:nvPr/>
          </p:nvCxnSpPr>
          <p:spPr>
            <a:xfrm flipH="1" flipV="1">
              <a:off x="2659249" y="3148833"/>
              <a:ext cx="450780" cy="259866"/>
            </a:xfrm>
            <a:prstGeom prst="line">
              <a:avLst/>
            </a:prstGeom>
            <a:noFill/>
            <a:ln w="12700" cap="flat" cmpd="sng" algn="ctr">
              <a:solidFill>
                <a:srgbClr val="000000"/>
              </a:solidFill>
              <a:prstDash val="solid"/>
            </a:ln>
            <a:effectLst/>
          </p:spPr>
        </p:cxnSp>
      </p:grpSp>
      <p:grpSp>
        <p:nvGrpSpPr>
          <p:cNvPr id="185" name="组合 184"/>
          <p:cNvGrpSpPr/>
          <p:nvPr/>
        </p:nvGrpSpPr>
        <p:grpSpPr>
          <a:xfrm>
            <a:off x="6020594" y="1982810"/>
            <a:ext cx="516473" cy="2017817"/>
            <a:chOff x="6131458" y="1754210"/>
            <a:chExt cx="516473" cy="2017817"/>
          </a:xfrm>
        </p:grpSpPr>
        <p:sp>
          <p:nvSpPr>
            <p:cNvPr id="186" name="Line 134"/>
            <p:cNvSpPr>
              <a:spLocks noChangeShapeType="1"/>
            </p:cNvSpPr>
            <p:nvPr/>
          </p:nvSpPr>
          <p:spPr bwMode="auto">
            <a:xfrm flipH="1" flipV="1">
              <a:off x="6142736"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7" name="Straight Connector 180"/>
            <p:cNvCxnSpPr/>
            <p:nvPr/>
          </p:nvCxnSpPr>
          <p:spPr>
            <a:xfrm flipV="1">
              <a:off x="6131458" y="1754210"/>
              <a:ext cx="516473" cy="347442"/>
            </a:xfrm>
            <a:prstGeom prst="line">
              <a:avLst/>
            </a:prstGeom>
            <a:noFill/>
            <a:ln w="12700" cap="flat" cmpd="sng" algn="ctr">
              <a:solidFill>
                <a:srgbClr val="000000"/>
              </a:solidFill>
              <a:prstDash val="solid"/>
            </a:ln>
            <a:effectLst/>
          </p:spPr>
        </p:cxnSp>
        <p:sp>
          <p:nvSpPr>
            <p:cNvPr id="188" name="Line 134"/>
            <p:cNvSpPr>
              <a:spLocks noChangeShapeType="1"/>
            </p:cNvSpPr>
            <p:nvPr/>
          </p:nvSpPr>
          <p:spPr bwMode="auto">
            <a:xfrm flipH="1" flipV="1">
              <a:off x="6161986" y="3381828"/>
              <a:ext cx="482687" cy="390199"/>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9" name="Straight Connector 182"/>
            <p:cNvCxnSpPr>
              <a:stCxn id="184" idx="6"/>
            </p:cNvCxnSpPr>
            <p:nvPr/>
          </p:nvCxnSpPr>
          <p:spPr>
            <a:xfrm flipV="1">
              <a:off x="6161987" y="3148833"/>
              <a:ext cx="485944" cy="256721"/>
            </a:xfrm>
            <a:prstGeom prst="line">
              <a:avLst/>
            </a:prstGeom>
            <a:noFill/>
            <a:ln w="12700" cap="flat" cmpd="sng" algn="ctr">
              <a:solidFill>
                <a:srgbClr val="000000"/>
              </a:solidFill>
              <a:prstDash val="solid"/>
            </a:ln>
            <a:effectLst/>
          </p:spPr>
        </p:cxn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88" name="文本框 46"/>
          <p:cNvSpPr txBox="1"/>
          <p:nvPr/>
        </p:nvSpPr>
        <p:spPr>
          <a:xfrm>
            <a:off x="566912" y="1658144"/>
            <a:ext cx="46230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01</a:t>
            </a:r>
            <a:endParaRPr lang="zh-CN" altLang="en-US" sz="3600" dirty="0">
              <a:solidFill>
                <a:schemeClr val="bg1"/>
              </a:solidFill>
              <a:latin typeface="Agency FB" panose="020B0503020202020204" pitchFamily="34" charset="0"/>
              <a:cs typeface="Aharoni" panose="02010803020104030203" pitchFamily="2" charset="-79"/>
            </a:endParaRPr>
          </a:p>
        </p:txBody>
      </p:sp>
      <p:grpSp>
        <p:nvGrpSpPr>
          <p:cNvPr id="123" name="组合 122"/>
          <p:cNvGrpSpPr/>
          <p:nvPr/>
        </p:nvGrpSpPr>
        <p:grpSpPr>
          <a:xfrm>
            <a:off x="3624884" y="2453419"/>
            <a:ext cx="644745" cy="1157010"/>
            <a:chOff x="3690210" y="2224819"/>
            <a:chExt cx="644745" cy="1157010"/>
          </a:xfrm>
        </p:grpSpPr>
        <p:cxnSp>
          <p:nvCxnSpPr>
            <p:cNvPr id="124" name="Straight Connector 42"/>
            <p:cNvCxnSpPr/>
            <p:nvPr/>
          </p:nvCxnSpPr>
          <p:spPr>
            <a:xfrm>
              <a:off x="3690210" y="2224819"/>
              <a:ext cx="630697" cy="362354"/>
            </a:xfrm>
            <a:prstGeom prst="line">
              <a:avLst/>
            </a:prstGeom>
            <a:noFill/>
            <a:ln w="12700" cap="flat" cmpd="sng" algn="ctr">
              <a:solidFill>
                <a:srgbClr val="000000"/>
              </a:solidFill>
              <a:prstDash val="solid"/>
            </a:ln>
            <a:effectLst/>
          </p:spPr>
        </p:cxnSp>
        <p:cxnSp>
          <p:nvCxnSpPr>
            <p:cNvPr id="125" name="Straight Connector 43"/>
            <p:cNvCxnSpPr/>
            <p:nvPr/>
          </p:nvCxnSpPr>
          <p:spPr>
            <a:xfrm flipV="1">
              <a:off x="3708625" y="3086060"/>
              <a:ext cx="626330" cy="295769"/>
            </a:xfrm>
            <a:prstGeom prst="line">
              <a:avLst/>
            </a:prstGeom>
            <a:noFill/>
            <a:ln w="12700" cap="flat" cmpd="sng" algn="ctr">
              <a:solidFill>
                <a:srgbClr val="000000"/>
              </a:solidFill>
              <a:prstDash val="solid"/>
            </a:ln>
            <a:effectLst/>
          </p:spPr>
        </p:cxnSp>
      </p:grpSp>
      <p:grpSp>
        <p:nvGrpSpPr>
          <p:cNvPr id="126" name="组合 125"/>
          <p:cNvGrpSpPr/>
          <p:nvPr/>
        </p:nvGrpSpPr>
        <p:grpSpPr>
          <a:xfrm>
            <a:off x="4932187" y="2453419"/>
            <a:ext cx="644745" cy="1152786"/>
            <a:chOff x="4997513" y="2224819"/>
            <a:chExt cx="644745" cy="1152786"/>
          </a:xfrm>
        </p:grpSpPr>
        <p:cxnSp>
          <p:nvCxnSpPr>
            <p:cNvPr id="127" name="Straight Connector 56"/>
            <p:cNvCxnSpPr/>
            <p:nvPr/>
          </p:nvCxnSpPr>
          <p:spPr>
            <a:xfrm flipH="1">
              <a:off x="5011561" y="2224819"/>
              <a:ext cx="630697" cy="358130"/>
            </a:xfrm>
            <a:prstGeom prst="line">
              <a:avLst/>
            </a:prstGeom>
            <a:noFill/>
            <a:ln w="12700" cap="flat" cmpd="sng" algn="ctr">
              <a:solidFill>
                <a:srgbClr val="000000"/>
              </a:solidFill>
              <a:prstDash val="solid"/>
            </a:ln>
            <a:effectLst/>
          </p:spPr>
        </p:cxnSp>
        <p:cxnSp>
          <p:nvCxnSpPr>
            <p:cNvPr id="128" name="Straight Connector 57"/>
            <p:cNvCxnSpPr/>
            <p:nvPr/>
          </p:nvCxnSpPr>
          <p:spPr>
            <a:xfrm flipH="1" flipV="1">
              <a:off x="4997513" y="3081836"/>
              <a:ext cx="626330" cy="295769"/>
            </a:xfrm>
            <a:prstGeom prst="line">
              <a:avLst/>
            </a:prstGeom>
            <a:noFill/>
            <a:ln w="12700" cap="flat" cmpd="sng" algn="ctr">
              <a:solidFill>
                <a:srgbClr val="000000"/>
              </a:solidFill>
              <a:prstDash val="solid"/>
            </a:ln>
            <a:effectLst/>
          </p:spPr>
        </p:cxnSp>
      </p:grpSp>
      <p:sp>
        <p:nvSpPr>
          <p:cNvPr id="129" name="Isosceles Triangle 14"/>
          <p:cNvSpPr/>
          <p:nvPr/>
        </p:nvSpPr>
        <p:spPr bwMode="auto">
          <a:xfrm rot="10800000">
            <a:off x="3024988" y="1353344"/>
            <a:ext cx="3171793" cy="946747"/>
          </a:xfrm>
          <a:prstGeom prst="triangle">
            <a:avLst/>
          </a:prstGeom>
          <a:blipFill dpi="0" rotWithShape="0">
            <a:blip r:embed="rId3" cstate="print">
              <a:extLst>
                <a:ext uri="{28A0092B-C50C-407E-A947-70E740481C1C}">
                  <a14:useLocalDpi xmlns:a14="http://schemas.microsoft.com/office/drawing/2010/main"/>
                </a:ext>
              </a:extLst>
            </a:blip>
            <a:srcRect/>
            <a:stretch>
              <a:fillRect l="-6644" t="-47101" r="-10242" b="-2304"/>
            </a:stretch>
          </a:blip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30" name="组合 12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2" name="椭圆 1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 name="椭圆 1"/>
          <p:cNvSpPr/>
          <p:nvPr/>
        </p:nvSpPr>
        <p:spPr>
          <a:xfrm>
            <a:off x="4046664" y="2530413"/>
            <a:ext cx="1058736" cy="1058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6" name="组合 4095"/>
          <p:cNvGrpSpPr/>
          <p:nvPr/>
        </p:nvGrpSpPr>
        <p:grpSpPr>
          <a:xfrm>
            <a:off x="3044703" y="2044574"/>
            <a:ext cx="613691" cy="613691"/>
            <a:chOff x="3029608" y="2044574"/>
            <a:chExt cx="613691" cy="613691"/>
          </a:xfrm>
          <a:solidFill>
            <a:srgbClr val="00B0F0"/>
          </a:solidFill>
        </p:grpSpPr>
        <p:sp>
          <p:nvSpPr>
            <p:cNvPr id="133" name="椭圆 13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4" name="椭圆 173"/>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a:off x="3044703" y="3330453"/>
            <a:ext cx="613691" cy="613691"/>
            <a:chOff x="3029608" y="2044574"/>
            <a:chExt cx="613691" cy="613691"/>
          </a:xfrm>
          <a:solidFill>
            <a:srgbClr val="00B0F0"/>
          </a:solidFill>
        </p:grpSpPr>
        <p:sp>
          <p:nvSpPr>
            <p:cNvPr id="177" name="椭圆 176"/>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8" name="椭圆 177"/>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5531508" y="2044574"/>
            <a:ext cx="613691" cy="613691"/>
            <a:chOff x="3029608" y="2044574"/>
            <a:chExt cx="613691" cy="613691"/>
          </a:xfrm>
          <a:solidFill>
            <a:srgbClr val="00B0F0"/>
          </a:solidFill>
        </p:grpSpPr>
        <p:sp>
          <p:nvSpPr>
            <p:cNvPr id="180" name="椭圆 179"/>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1" name="椭圆 180"/>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a:off x="5531508" y="3330453"/>
            <a:ext cx="613691" cy="613691"/>
            <a:chOff x="3029608" y="2044574"/>
            <a:chExt cx="613691" cy="613691"/>
          </a:xfrm>
        </p:grpSpPr>
        <p:sp>
          <p:nvSpPr>
            <p:cNvPr id="183" name="椭圆 182"/>
            <p:cNvSpPr/>
            <p:nvPr/>
          </p:nvSpPr>
          <p:spPr>
            <a:xfrm>
              <a:off x="3029608" y="2044574"/>
              <a:ext cx="613691" cy="613691"/>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4" name="椭圆 183"/>
            <p:cNvSpPr/>
            <p:nvPr/>
          </p:nvSpPr>
          <p:spPr>
            <a:xfrm>
              <a:off x="3070159" y="2085975"/>
              <a:ext cx="524602" cy="52460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2505241" y="1860526"/>
            <a:ext cx="244569" cy="244567"/>
            <a:chOff x="304800" y="673100"/>
            <a:chExt cx="4000500" cy="4000500"/>
          </a:xfrm>
          <a:effectLst>
            <a:outerShdw blurRad="139700" dist="152400" dir="8100000" sx="70000" sy="70000" algn="tr" rotWithShape="0">
              <a:prstClr val="black">
                <a:alpha val="66000"/>
              </a:prstClr>
            </a:outerShdw>
          </a:effectLst>
        </p:grpSpPr>
        <p:sp>
          <p:nvSpPr>
            <p:cNvPr id="196" name="同心圆 1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7" name="椭圆 1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8" name="组合 197"/>
          <p:cNvGrpSpPr/>
          <p:nvPr/>
        </p:nvGrpSpPr>
        <p:grpSpPr>
          <a:xfrm>
            <a:off x="2505241" y="2520926"/>
            <a:ext cx="244569" cy="244567"/>
            <a:chOff x="304800" y="673100"/>
            <a:chExt cx="4000500" cy="4000500"/>
          </a:xfrm>
          <a:effectLst>
            <a:outerShdw blurRad="139700" dist="152400" dir="8100000" sx="70000" sy="70000" algn="tr" rotWithShape="0">
              <a:prstClr val="black">
                <a:alpha val="66000"/>
              </a:prstClr>
            </a:outerShdw>
          </a:effectLst>
        </p:grpSpPr>
        <p:sp>
          <p:nvSpPr>
            <p:cNvPr id="199" name="同心圆 1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0" name="椭圆 1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1" name="组合 200"/>
          <p:cNvGrpSpPr/>
          <p:nvPr/>
        </p:nvGrpSpPr>
        <p:grpSpPr>
          <a:xfrm>
            <a:off x="2505241"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3" name="椭圆 2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4" name="组合 203"/>
          <p:cNvGrpSpPr/>
          <p:nvPr/>
        </p:nvGrpSpPr>
        <p:grpSpPr>
          <a:xfrm>
            <a:off x="2505241"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05" name="同心圆 2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6" name="椭圆 20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7" name="组合 206"/>
          <p:cNvGrpSpPr/>
          <p:nvPr/>
        </p:nvGrpSpPr>
        <p:grpSpPr>
          <a:xfrm>
            <a:off x="6477794" y="1860526"/>
            <a:ext cx="244569" cy="244567"/>
            <a:chOff x="304800" y="673100"/>
            <a:chExt cx="4000500" cy="4000500"/>
          </a:xfrm>
          <a:effectLst>
            <a:outerShdw blurRad="139700" dist="152400" dir="8100000" sx="70000" sy="70000" algn="tr" rotWithShape="0">
              <a:prstClr val="black">
                <a:alpha val="66000"/>
              </a:prstClr>
            </a:outerShdw>
          </a:effectLst>
        </p:grpSpPr>
        <p:sp>
          <p:nvSpPr>
            <p:cNvPr id="208" name="同心圆 2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9" name="椭圆 20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0" name="组合 209"/>
          <p:cNvGrpSpPr/>
          <p:nvPr/>
        </p:nvGrpSpPr>
        <p:grpSpPr>
          <a:xfrm>
            <a:off x="6477794" y="2520926"/>
            <a:ext cx="244569" cy="244567"/>
            <a:chOff x="304800" y="673100"/>
            <a:chExt cx="4000500" cy="4000500"/>
          </a:xfrm>
          <a:effectLst>
            <a:outerShdw blurRad="139700" dist="152400" dir="8100000" sx="70000" sy="70000" algn="tr" rotWithShape="0">
              <a:prstClr val="black">
                <a:alpha val="66000"/>
              </a:prstClr>
            </a:outerShdw>
          </a:effectLst>
        </p:grpSpPr>
        <p:sp>
          <p:nvSpPr>
            <p:cNvPr id="211" name="同心圆 2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2" name="椭圆 2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3" name="组合 212"/>
          <p:cNvGrpSpPr/>
          <p:nvPr/>
        </p:nvGrpSpPr>
        <p:grpSpPr>
          <a:xfrm>
            <a:off x="6477794"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14" name="同心圆 2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5" name="椭圆 2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6" name="组合 215"/>
          <p:cNvGrpSpPr/>
          <p:nvPr/>
        </p:nvGrpSpPr>
        <p:grpSpPr>
          <a:xfrm>
            <a:off x="6477794"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17" name="同心圆 2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8" name="椭圆 2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9" name="TextBox 228"/>
          <p:cNvSpPr txBox="1"/>
          <p:nvPr/>
        </p:nvSpPr>
        <p:spPr>
          <a:xfrm>
            <a:off x="10088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0" name="文本框 46"/>
          <p:cNvSpPr txBox="1"/>
          <p:nvPr/>
        </p:nvSpPr>
        <p:spPr>
          <a:xfrm>
            <a:off x="519623" y="2343944"/>
            <a:ext cx="556884"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02</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1" name="TextBox 230"/>
          <p:cNvSpPr txBox="1"/>
          <p:nvPr/>
        </p:nvSpPr>
        <p:spPr>
          <a:xfrm>
            <a:off x="10088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2" name="文本框 46"/>
          <p:cNvSpPr txBox="1"/>
          <p:nvPr/>
        </p:nvSpPr>
        <p:spPr>
          <a:xfrm>
            <a:off x="515616" y="3029744"/>
            <a:ext cx="56489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03</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3" name="TextBox 232"/>
          <p:cNvSpPr txBox="1"/>
          <p:nvPr/>
        </p:nvSpPr>
        <p:spPr>
          <a:xfrm>
            <a:off x="10088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4" name="文本框 46"/>
          <p:cNvSpPr txBox="1"/>
          <p:nvPr/>
        </p:nvSpPr>
        <p:spPr>
          <a:xfrm>
            <a:off x="516417" y="37155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04</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5" name="TextBox 234"/>
          <p:cNvSpPr txBox="1"/>
          <p:nvPr/>
        </p:nvSpPr>
        <p:spPr>
          <a:xfrm>
            <a:off x="10088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6" name="文本框 46"/>
          <p:cNvSpPr txBox="1"/>
          <p:nvPr/>
        </p:nvSpPr>
        <p:spPr>
          <a:xfrm>
            <a:off x="6688618" y="16581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05</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7" name="TextBox 236"/>
          <p:cNvSpPr txBox="1"/>
          <p:nvPr/>
        </p:nvSpPr>
        <p:spPr>
          <a:xfrm>
            <a:off x="71810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8" name="文本框 46"/>
          <p:cNvSpPr txBox="1"/>
          <p:nvPr/>
        </p:nvSpPr>
        <p:spPr>
          <a:xfrm>
            <a:off x="6687015" y="2343944"/>
            <a:ext cx="566502"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06</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9" name="TextBox 238"/>
          <p:cNvSpPr txBox="1"/>
          <p:nvPr/>
        </p:nvSpPr>
        <p:spPr>
          <a:xfrm>
            <a:off x="71810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0" name="文本框 46"/>
          <p:cNvSpPr txBox="1"/>
          <p:nvPr/>
        </p:nvSpPr>
        <p:spPr>
          <a:xfrm>
            <a:off x="6694228" y="3029744"/>
            <a:ext cx="552075"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07</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1" name="TextBox 240"/>
          <p:cNvSpPr txBox="1"/>
          <p:nvPr/>
        </p:nvSpPr>
        <p:spPr>
          <a:xfrm>
            <a:off x="71810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2" name="文本框 46"/>
          <p:cNvSpPr txBox="1"/>
          <p:nvPr/>
        </p:nvSpPr>
        <p:spPr>
          <a:xfrm>
            <a:off x="6685411" y="3715544"/>
            <a:ext cx="56970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08</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3" name="TextBox 242"/>
          <p:cNvSpPr txBox="1"/>
          <p:nvPr/>
        </p:nvSpPr>
        <p:spPr>
          <a:xfrm>
            <a:off x="71810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5" name="矩形 3"/>
          <p:cNvSpPr>
            <a:spLocks noChangeArrowheads="1"/>
          </p:cNvSpPr>
          <p:nvPr/>
        </p:nvSpPr>
        <p:spPr bwMode="auto">
          <a:xfrm>
            <a:off x="4267994" y="2725937"/>
            <a:ext cx="651464" cy="68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现实</a:t>
            </a:r>
            <a:endParaRPr lang="en-US" altLang="zh-CN" sz="20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需求</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6" name="矩形 3"/>
          <p:cNvSpPr>
            <a:spLocks noChangeArrowheads="1"/>
          </p:cNvSpPr>
          <p:nvPr/>
        </p:nvSpPr>
        <p:spPr bwMode="auto">
          <a:xfrm>
            <a:off x="3124414"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7" name="矩形 3"/>
          <p:cNvSpPr>
            <a:spLocks noChangeArrowheads="1"/>
          </p:cNvSpPr>
          <p:nvPr/>
        </p:nvSpPr>
        <p:spPr bwMode="auto">
          <a:xfrm>
            <a:off x="3124414"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8" name="矩形 3"/>
          <p:cNvSpPr>
            <a:spLocks noChangeArrowheads="1"/>
          </p:cNvSpPr>
          <p:nvPr/>
        </p:nvSpPr>
        <p:spPr bwMode="auto">
          <a:xfrm>
            <a:off x="5629489"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9" name="矩形 3"/>
          <p:cNvSpPr>
            <a:spLocks noChangeArrowheads="1"/>
          </p:cNvSpPr>
          <p:nvPr/>
        </p:nvSpPr>
        <p:spPr bwMode="auto">
          <a:xfrm>
            <a:off x="5629489"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pic>
        <p:nvPicPr>
          <p:cNvPr id="145" name="Picture 3" descr="D:\360data\重要数据\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1660" y="2267744"/>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4" descr="D:\360data\重要数据\桌面\未标题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4627" y="2239160"/>
            <a:ext cx="2293841" cy="3015593"/>
          </a:xfrm>
          <a:prstGeom prst="rect">
            <a:avLst/>
          </a:prstGeom>
          <a:noFill/>
          <a:extLst>
            <a:ext uri="{909E8E84-426E-40DD-AFC4-6F175D3DCCD1}">
              <a14:hiddenFill xmlns:a14="http://schemas.microsoft.com/office/drawing/2010/main">
                <a:solidFill>
                  <a:srgbClr val="FFFFFF"/>
                </a:solidFill>
              </a14:hiddenFill>
            </a:ext>
          </a:extLst>
        </p:spPr>
      </p:pic>
      <p:grpSp>
        <p:nvGrpSpPr>
          <p:cNvPr id="103" name="组合 102"/>
          <p:cNvGrpSpPr/>
          <p:nvPr/>
        </p:nvGrpSpPr>
        <p:grpSpPr>
          <a:xfrm>
            <a:off x="903370" y="249943"/>
            <a:ext cx="3288423" cy="679699"/>
            <a:chOff x="903371" y="249943"/>
            <a:chExt cx="2831223" cy="679699"/>
          </a:xfrm>
        </p:grpSpPr>
        <p:sp>
          <p:nvSpPr>
            <p:cNvPr id="104" name="任意多边形 10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5" name="任意多边形 10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需求分析</a:t>
            </a:r>
          </a:p>
        </p:txBody>
      </p:sp>
      <p:sp>
        <p:nvSpPr>
          <p:cNvPr id="11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DEMAND ANALYSIS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7703379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wipe(left)">
                                      <p:cBhvr>
                                        <p:cTn id="19" dur="500"/>
                                        <p:tgtEl>
                                          <p:spTgt spid="11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3"/>
                                        </p:tgtEl>
                                        <p:attrNameLst>
                                          <p:attrName>style.visibility</p:attrName>
                                        </p:attrNameLst>
                                      </p:cBhvr>
                                      <p:to>
                                        <p:strVal val="visible"/>
                                      </p:to>
                                    </p:set>
                                    <p:animEffect transition="in" filter="wipe(left)">
                                      <p:cBhvr>
                                        <p:cTn id="22" dur="500"/>
                                        <p:tgtEl>
                                          <p:spTgt spid="113"/>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4" decel="100000" fill="hold" nodeType="afterEffect">
                                  <p:stCondLst>
                                    <p:cond delay="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fill="hold"/>
                                        <p:tgtEl>
                                          <p:spTgt spid="145"/>
                                        </p:tgtEl>
                                        <p:attrNameLst>
                                          <p:attrName>ppt_x</p:attrName>
                                        </p:attrNameLst>
                                      </p:cBhvr>
                                      <p:tavLst>
                                        <p:tav tm="0">
                                          <p:val>
                                            <p:strVal val="#ppt_x"/>
                                          </p:val>
                                        </p:tav>
                                        <p:tav tm="100000">
                                          <p:val>
                                            <p:strVal val="#ppt_x"/>
                                          </p:val>
                                        </p:tav>
                                      </p:tavLst>
                                    </p:anim>
                                    <p:anim calcmode="lin" valueType="num">
                                      <p:cBhvr additive="base">
                                        <p:cTn id="32" dur="500" fill="hold"/>
                                        <p:tgtEl>
                                          <p:spTgt spid="145"/>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0"/>
                                  </p:stCondLst>
                                  <p:childTnLst>
                                    <p:set>
                                      <p:cBhvr>
                                        <p:cTn id="34" dur="1" fill="hold">
                                          <p:stCondLst>
                                            <p:cond delay="0"/>
                                          </p:stCondLst>
                                        </p:cTn>
                                        <p:tgtEl>
                                          <p:spTgt spid="146"/>
                                        </p:tgtEl>
                                        <p:attrNameLst>
                                          <p:attrName>style.visibility</p:attrName>
                                        </p:attrNameLst>
                                      </p:cBhvr>
                                      <p:to>
                                        <p:strVal val="visible"/>
                                      </p:to>
                                    </p:set>
                                    <p:anim calcmode="lin" valueType="num">
                                      <p:cBhvr additive="base">
                                        <p:cTn id="35" dur="500" fill="hold"/>
                                        <p:tgtEl>
                                          <p:spTgt spid="146"/>
                                        </p:tgtEl>
                                        <p:attrNameLst>
                                          <p:attrName>ppt_x</p:attrName>
                                        </p:attrNameLst>
                                      </p:cBhvr>
                                      <p:tavLst>
                                        <p:tav tm="0">
                                          <p:val>
                                            <p:strVal val="#ppt_x"/>
                                          </p:val>
                                        </p:tav>
                                        <p:tav tm="100000">
                                          <p:val>
                                            <p:strVal val="#ppt_x"/>
                                          </p:val>
                                        </p:tav>
                                      </p:tavLst>
                                    </p:anim>
                                    <p:anim calcmode="lin" valueType="num">
                                      <p:cBhvr additive="base">
                                        <p:cTn id="36" dur="500" fill="hold"/>
                                        <p:tgtEl>
                                          <p:spTgt spid="146"/>
                                        </p:tgtEl>
                                        <p:attrNameLst>
                                          <p:attrName>ppt_y</p:attrName>
                                        </p:attrNameLst>
                                      </p:cBhvr>
                                      <p:tavLst>
                                        <p:tav tm="0">
                                          <p:val>
                                            <p:strVal val="1+#ppt_h/2"/>
                                          </p:val>
                                        </p:tav>
                                        <p:tav tm="100000">
                                          <p:val>
                                            <p:strVal val="#ppt_y"/>
                                          </p:val>
                                        </p:tav>
                                      </p:tavLst>
                                    </p:anim>
                                  </p:childTnLst>
                                </p:cTn>
                              </p:par>
                              <p:par>
                                <p:cTn id="37" presetID="63" presetClass="path" presetSubtype="0" fill="hold" nodeType="withEffect">
                                  <p:stCondLst>
                                    <p:cond delay="500"/>
                                  </p:stCondLst>
                                  <p:childTnLst>
                                    <p:animMotion origin="layout" path="M 5E-6 0.00617 L 0.25001 0.00617 " pathEditMode="relative" rAng="0" ptsTypes="AA">
                                      <p:cBhvr>
                                        <p:cTn id="38" dur="500" fill="hold"/>
                                        <p:tgtEl>
                                          <p:spTgt spid="145"/>
                                        </p:tgtEl>
                                        <p:attrNameLst>
                                          <p:attrName>ppt_x</p:attrName>
                                          <p:attrName>ppt_y</p:attrName>
                                        </p:attrNameLst>
                                      </p:cBhvr>
                                      <p:rCtr x="12500" y="0"/>
                                    </p:animMotion>
                                  </p:childTnLst>
                                </p:cTn>
                              </p:par>
                              <p:par>
                                <p:cTn id="39" presetID="35" presetClass="path" presetSubtype="0" fill="hold" nodeType="withEffect">
                                  <p:stCondLst>
                                    <p:cond delay="500"/>
                                  </p:stCondLst>
                                  <p:childTnLst>
                                    <p:animMotion origin="layout" path="M 0 0 L -0.25 0 E" pathEditMode="relative" ptsTypes="">
                                      <p:cBhvr>
                                        <p:cTn id="40" dur="500" fill="hold"/>
                                        <p:tgtEl>
                                          <p:spTgt spid="146"/>
                                        </p:tgtEl>
                                        <p:attrNameLst>
                                          <p:attrName>ppt_x</p:attrName>
                                          <p:attrName>ppt_y</p:attrName>
                                        </p:attrNameLst>
                                      </p:cBhvr>
                                    </p:animMotion>
                                  </p:childTnLst>
                                </p:cTn>
                              </p:par>
                              <p:par>
                                <p:cTn id="41" presetID="10" presetClass="exit" presetSubtype="0" fill="hold" nodeType="withEffect">
                                  <p:stCondLst>
                                    <p:cond delay="700"/>
                                  </p:stCondLst>
                                  <p:childTnLst>
                                    <p:animEffect transition="out" filter="fade">
                                      <p:cBhvr>
                                        <p:cTn id="42" dur="300"/>
                                        <p:tgtEl>
                                          <p:spTgt spid="146"/>
                                        </p:tgtEl>
                                      </p:cBhvr>
                                    </p:animEffect>
                                    <p:set>
                                      <p:cBhvr>
                                        <p:cTn id="43" dur="1" fill="hold">
                                          <p:stCondLst>
                                            <p:cond delay="299"/>
                                          </p:stCondLst>
                                        </p:cTn>
                                        <p:tgtEl>
                                          <p:spTgt spid="146"/>
                                        </p:tgtEl>
                                        <p:attrNameLst>
                                          <p:attrName>style.visibility</p:attrName>
                                        </p:attrNameLst>
                                      </p:cBhvr>
                                      <p:to>
                                        <p:strVal val="hidden"/>
                                      </p:to>
                                    </p:set>
                                  </p:childTnLst>
                                </p:cTn>
                              </p:par>
                              <p:par>
                                <p:cTn id="44" presetID="10" presetClass="exit" presetSubtype="0" fill="hold" nodeType="withEffect">
                                  <p:stCondLst>
                                    <p:cond delay="700"/>
                                  </p:stCondLst>
                                  <p:childTnLst>
                                    <p:animEffect transition="out" filter="fade">
                                      <p:cBhvr>
                                        <p:cTn id="45" dur="300"/>
                                        <p:tgtEl>
                                          <p:spTgt spid="145"/>
                                        </p:tgtEl>
                                      </p:cBhvr>
                                    </p:animEffect>
                                    <p:set>
                                      <p:cBhvr>
                                        <p:cTn id="46" dur="1" fill="hold">
                                          <p:stCondLst>
                                            <p:cond delay="299"/>
                                          </p:stCondLst>
                                        </p:cTn>
                                        <p:tgtEl>
                                          <p:spTgt spid="145"/>
                                        </p:tgtEl>
                                        <p:attrNameLst>
                                          <p:attrName>style.visibility</p:attrName>
                                        </p:attrNameLst>
                                      </p:cBhvr>
                                      <p:to>
                                        <p:strVal val="hidden"/>
                                      </p:to>
                                    </p:set>
                                  </p:childTnLst>
                                </p:cTn>
                              </p:par>
                              <p:par>
                                <p:cTn id="47" presetID="53" presetClass="entr" presetSubtype="16" fill="hold" nodeType="withEffect">
                                  <p:stCondLst>
                                    <p:cond delay="700"/>
                                  </p:stCondLst>
                                  <p:childTnLst>
                                    <p:set>
                                      <p:cBhvr>
                                        <p:cTn id="48" dur="1" fill="hold">
                                          <p:stCondLst>
                                            <p:cond delay="0"/>
                                          </p:stCondLst>
                                        </p:cTn>
                                        <p:tgtEl>
                                          <p:spTgt spid="130"/>
                                        </p:tgtEl>
                                        <p:attrNameLst>
                                          <p:attrName>style.visibility</p:attrName>
                                        </p:attrNameLst>
                                      </p:cBhvr>
                                      <p:to>
                                        <p:strVal val="visible"/>
                                      </p:to>
                                    </p:set>
                                    <p:anim calcmode="lin" valueType="num">
                                      <p:cBhvr>
                                        <p:cTn id="49" dur="500" fill="hold"/>
                                        <p:tgtEl>
                                          <p:spTgt spid="130"/>
                                        </p:tgtEl>
                                        <p:attrNameLst>
                                          <p:attrName>ppt_w</p:attrName>
                                        </p:attrNameLst>
                                      </p:cBhvr>
                                      <p:tavLst>
                                        <p:tav tm="0">
                                          <p:val>
                                            <p:fltVal val="0"/>
                                          </p:val>
                                        </p:tav>
                                        <p:tav tm="100000">
                                          <p:val>
                                            <p:strVal val="#ppt_w"/>
                                          </p:val>
                                        </p:tav>
                                      </p:tavLst>
                                    </p:anim>
                                    <p:anim calcmode="lin" valueType="num">
                                      <p:cBhvr>
                                        <p:cTn id="50" dur="500" fill="hold"/>
                                        <p:tgtEl>
                                          <p:spTgt spid="130"/>
                                        </p:tgtEl>
                                        <p:attrNameLst>
                                          <p:attrName>ppt_h</p:attrName>
                                        </p:attrNameLst>
                                      </p:cBhvr>
                                      <p:tavLst>
                                        <p:tav tm="0">
                                          <p:val>
                                            <p:fltVal val="0"/>
                                          </p:val>
                                        </p:tav>
                                        <p:tav tm="100000">
                                          <p:val>
                                            <p:strVal val="#ppt_h"/>
                                          </p:val>
                                        </p:tav>
                                      </p:tavLst>
                                    </p:anim>
                                    <p:animEffect transition="in" filter="fade">
                                      <p:cBhvr>
                                        <p:cTn id="51" dur="500"/>
                                        <p:tgtEl>
                                          <p:spTgt spid="130"/>
                                        </p:tgtEl>
                                      </p:cBhvr>
                                    </p:animEffect>
                                  </p:childTnLst>
                                </p:cTn>
                              </p:par>
                              <p:par>
                                <p:cTn id="52" presetID="21" presetClass="entr" presetSubtype="1" fill="hold" grpId="0" nodeType="withEffect">
                                  <p:stCondLst>
                                    <p:cond delay="700"/>
                                  </p:stCondLst>
                                  <p:childTnLst>
                                    <p:set>
                                      <p:cBhvr>
                                        <p:cTn id="53" dur="1" fill="hold">
                                          <p:stCondLst>
                                            <p:cond delay="0"/>
                                          </p:stCondLst>
                                        </p:cTn>
                                        <p:tgtEl>
                                          <p:spTgt spid="2"/>
                                        </p:tgtEl>
                                        <p:attrNameLst>
                                          <p:attrName>style.visibility</p:attrName>
                                        </p:attrNameLst>
                                      </p:cBhvr>
                                      <p:to>
                                        <p:strVal val="visible"/>
                                      </p:to>
                                    </p:set>
                                    <p:animEffect transition="in" filter="wheel(1)">
                                      <p:cBhvr>
                                        <p:cTn id="54" dur="1000"/>
                                        <p:tgtEl>
                                          <p:spTgt spid="2"/>
                                        </p:tgtEl>
                                      </p:cBhvr>
                                    </p:animEffect>
                                  </p:childTnLst>
                                </p:cTn>
                              </p:par>
                            </p:childTnLst>
                          </p:cTn>
                        </p:par>
                        <p:par>
                          <p:cTn id="55" fill="hold">
                            <p:stCondLst>
                              <p:cond delay="2800"/>
                            </p:stCondLst>
                            <p:childTnLst>
                              <p:par>
                                <p:cTn id="56" presetID="22" presetClass="entr" presetSubtype="8" fill="hold" grpId="0" nodeType="afterEffect">
                                  <p:stCondLst>
                                    <p:cond delay="0"/>
                                  </p:stCondLst>
                                  <p:childTnLst>
                                    <p:set>
                                      <p:cBhvr>
                                        <p:cTn id="57" dur="1" fill="hold">
                                          <p:stCondLst>
                                            <p:cond delay="0"/>
                                          </p:stCondLst>
                                        </p:cTn>
                                        <p:tgtEl>
                                          <p:spTgt spid="245"/>
                                        </p:tgtEl>
                                        <p:attrNameLst>
                                          <p:attrName>style.visibility</p:attrName>
                                        </p:attrNameLst>
                                      </p:cBhvr>
                                      <p:to>
                                        <p:strVal val="visible"/>
                                      </p:to>
                                    </p:set>
                                    <p:animEffect transition="in" filter="wipe(left)">
                                      <p:cBhvr>
                                        <p:cTn id="58" dur="500"/>
                                        <p:tgtEl>
                                          <p:spTgt spid="245"/>
                                        </p:tgtEl>
                                      </p:cBhvr>
                                    </p:animEffect>
                                  </p:childTnLst>
                                </p:cTn>
                              </p:par>
                            </p:childTnLst>
                          </p:cTn>
                        </p:par>
                        <p:par>
                          <p:cTn id="59" fill="hold">
                            <p:stCondLst>
                              <p:cond delay="3300"/>
                            </p:stCondLst>
                            <p:childTnLst>
                              <p:par>
                                <p:cTn id="60" presetID="47" presetClass="entr" presetSubtype="0" fill="hold" grpId="0" nodeType="afterEffect">
                                  <p:stCondLst>
                                    <p:cond delay="0"/>
                                  </p:stCondLst>
                                  <p:childTnLst>
                                    <p:set>
                                      <p:cBhvr>
                                        <p:cTn id="61" dur="1" fill="hold">
                                          <p:stCondLst>
                                            <p:cond delay="0"/>
                                          </p:stCondLst>
                                        </p:cTn>
                                        <p:tgtEl>
                                          <p:spTgt spid="129"/>
                                        </p:tgtEl>
                                        <p:attrNameLst>
                                          <p:attrName>style.visibility</p:attrName>
                                        </p:attrNameLst>
                                      </p:cBhvr>
                                      <p:to>
                                        <p:strVal val="visible"/>
                                      </p:to>
                                    </p:set>
                                    <p:animEffect transition="in" filter="fade">
                                      <p:cBhvr>
                                        <p:cTn id="62" dur="300"/>
                                        <p:tgtEl>
                                          <p:spTgt spid="129"/>
                                        </p:tgtEl>
                                      </p:cBhvr>
                                    </p:animEffect>
                                    <p:anim calcmode="lin" valueType="num">
                                      <p:cBhvr>
                                        <p:cTn id="63" dur="300" fill="hold"/>
                                        <p:tgtEl>
                                          <p:spTgt spid="129"/>
                                        </p:tgtEl>
                                        <p:attrNameLst>
                                          <p:attrName>ppt_x</p:attrName>
                                        </p:attrNameLst>
                                      </p:cBhvr>
                                      <p:tavLst>
                                        <p:tav tm="0">
                                          <p:val>
                                            <p:strVal val="#ppt_x"/>
                                          </p:val>
                                        </p:tav>
                                        <p:tav tm="100000">
                                          <p:val>
                                            <p:strVal val="#ppt_x"/>
                                          </p:val>
                                        </p:tav>
                                      </p:tavLst>
                                    </p:anim>
                                    <p:anim calcmode="lin" valueType="num">
                                      <p:cBhvr>
                                        <p:cTn id="64" dur="300" fill="hold"/>
                                        <p:tgtEl>
                                          <p:spTgt spid="129"/>
                                        </p:tgtEl>
                                        <p:attrNameLst>
                                          <p:attrName>ppt_y</p:attrName>
                                        </p:attrNameLst>
                                      </p:cBhvr>
                                      <p:tavLst>
                                        <p:tav tm="0">
                                          <p:val>
                                            <p:strVal val="#ppt_y-.1"/>
                                          </p:val>
                                        </p:tav>
                                        <p:tav tm="100000">
                                          <p:val>
                                            <p:strVal val="#ppt_y"/>
                                          </p:val>
                                        </p:tav>
                                      </p:tavLst>
                                    </p:anim>
                                  </p:childTnLst>
                                </p:cTn>
                              </p:par>
                            </p:childTnLst>
                          </p:cTn>
                        </p:par>
                        <p:par>
                          <p:cTn id="65" fill="hold">
                            <p:stCondLst>
                              <p:cond delay="3600"/>
                            </p:stCondLst>
                            <p:childTnLst>
                              <p:par>
                                <p:cTn id="66" presetID="22" presetClass="entr" presetSubtype="2" fill="hold"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ipe(right)">
                                      <p:cBhvr>
                                        <p:cTn id="68" dur="500"/>
                                        <p:tgtEl>
                                          <p:spTgt spid="123"/>
                                        </p:tgtEl>
                                      </p:cBhvr>
                                    </p:animEffect>
                                  </p:childTnLst>
                                </p:cTn>
                              </p:par>
                            </p:childTnLst>
                          </p:cTn>
                        </p:par>
                        <p:par>
                          <p:cTn id="69" fill="hold">
                            <p:stCondLst>
                              <p:cond delay="4100"/>
                            </p:stCondLst>
                            <p:childTnLst>
                              <p:par>
                                <p:cTn id="70" presetID="22" presetClass="entr" presetSubtype="8" fill="hold" nodeType="after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500"/>
                                        <p:tgtEl>
                                          <p:spTgt spid="126"/>
                                        </p:tgtEl>
                                      </p:cBhvr>
                                    </p:animEffect>
                                  </p:childTnLst>
                                </p:cTn>
                              </p:par>
                            </p:childTnLst>
                          </p:cTn>
                        </p:par>
                        <p:par>
                          <p:cTn id="73" fill="hold">
                            <p:stCondLst>
                              <p:cond delay="4600"/>
                            </p:stCondLst>
                            <p:childTnLst>
                              <p:par>
                                <p:cTn id="74" presetID="53" presetClass="entr" presetSubtype="16" fill="hold" nodeType="afterEffect">
                                  <p:stCondLst>
                                    <p:cond delay="0"/>
                                  </p:stCondLst>
                                  <p:childTnLst>
                                    <p:set>
                                      <p:cBhvr>
                                        <p:cTn id="75" dur="1" fill="hold">
                                          <p:stCondLst>
                                            <p:cond delay="0"/>
                                          </p:stCondLst>
                                        </p:cTn>
                                        <p:tgtEl>
                                          <p:spTgt spid="4096"/>
                                        </p:tgtEl>
                                        <p:attrNameLst>
                                          <p:attrName>style.visibility</p:attrName>
                                        </p:attrNameLst>
                                      </p:cBhvr>
                                      <p:to>
                                        <p:strVal val="visible"/>
                                      </p:to>
                                    </p:set>
                                    <p:anim calcmode="lin" valueType="num">
                                      <p:cBhvr>
                                        <p:cTn id="76" dur="500" fill="hold"/>
                                        <p:tgtEl>
                                          <p:spTgt spid="4096"/>
                                        </p:tgtEl>
                                        <p:attrNameLst>
                                          <p:attrName>ppt_w</p:attrName>
                                        </p:attrNameLst>
                                      </p:cBhvr>
                                      <p:tavLst>
                                        <p:tav tm="0">
                                          <p:val>
                                            <p:fltVal val="0"/>
                                          </p:val>
                                        </p:tav>
                                        <p:tav tm="100000">
                                          <p:val>
                                            <p:strVal val="#ppt_w"/>
                                          </p:val>
                                        </p:tav>
                                      </p:tavLst>
                                    </p:anim>
                                    <p:anim calcmode="lin" valueType="num">
                                      <p:cBhvr>
                                        <p:cTn id="77" dur="500" fill="hold"/>
                                        <p:tgtEl>
                                          <p:spTgt spid="4096"/>
                                        </p:tgtEl>
                                        <p:attrNameLst>
                                          <p:attrName>ppt_h</p:attrName>
                                        </p:attrNameLst>
                                      </p:cBhvr>
                                      <p:tavLst>
                                        <p:tav tm="0">
                                          <p:val>
                                            <p:fltVal val="0"/>
                                          </p:val>
                                        </p:tav>
                                        <p:tav tm="100000">
                                          <p:val>
                                            <p:strVal val="#ppt_h"/>
                                          </p:val>
                                        </p:tav>
                                      </p:tavLst>
                                    </p:anim>
                                    <p:animEffect transition="in" filter="fade">
                                      <p:cBhvr>
                                        <p:cTn id="78" dur="500"/>
                                        <p:tgtEl>
                                          <p:spTgt spid="4096"/>
                                        </p:tgtEl>
                                      </p:cBhvr>
                                    </p:animEffect>
                                  </p:childTnLst>
                                </p:cTn>
                              </p:par>
                              <p:par>
                                <p:cTn id="79" presetID="53" presetClass="entr" presetSubtype="16" fill="hold" nodeType="withEffect">
                                  <p:stCondLst>
                                    <p:cond delay="0"/>
                                  </p:stCondLst>
                                  <p:childTnLst>
                                    <p:set>
                                      <p:cBhvr>
                                        <p:cTn id="80" dur="1" fill="hold">
                                          <p:stCondLst>
                                            <p:cond delay="0"/>
                                          </p:stCondLst>
                                        </p:cTn>
                                        <p:tgtEl>
                                          <p:spTgt spid="176"/>
                                        </p:tgtEl>
                                        <p:attrNameLst>
                                          <p:attrName>style.visibility</p:attrName>
                                        </p:attrNameLst>
                                      </p:cBhvr>
                                      <p:to>
                                        <p:strVal val="visible"/>
                                      </p:to>
                                    </p:set>
                                    <p:anim calcmode="lin" valueType="num">
                                      <p:cBhvr>
                                        <p:cTn id="81" dur="500" fill="hold"/>
                                        <p:tgtEl>
                                          <p:spTgt spid="176"/>
                                        </p:tgtEl>
                                        <p:attrNameLst>
                                          <p:attrName>ppt_w</p:attrName>
                                        </p:attrNameLst>
                                      </p:cBhvr>
                                      <p:tavLst>
                                        <p:tav tm="0">
                                          <p:val>
                                            <p:fltVal val="0"/>
                                          </p:val>
                                        </p:tav>
                                        <p:tav tm="100000">
                                          <p:val>
                                            <p:strVal val="#ppt_w"/>
                                          </p:val>
                                        </p:tav>
                                      </p:tavLst>
                                    </p:anim>
                                    <p:anim calcmode="lin" valueType="num">
                                      <p:cBhvr>
                                        <p:cTn id="82" dur="500" fill="hold"/>
                                        <p:tgtEl>
                                          <p:spTgt spid="176"/>
                                        </p:tgtEl>
                                        <p:attrNameLst>
                                          <p:attrName>ppt_h</p:attrName>
                                        </p:attrNameLst>
                                      </p:cBhvr>
                                      <p:tavLst>
                                        <p:tav tm="0">
                                          <p:val>
                                            <p:fltVal val="0"/>
                                          </p:val>
                                        </p:tav>
                                        <p:tav tm="100000">
                                          <p:val>
                                            <p:strVal val="#ppt_h"/>
                                          </p:val>
                                        </p:tav>
                                      </p:tavLst>
                                    </p:anim>
                                    <p:animEffect transition="in" filter="fade">
                                      <p:cBhvr>
                                        <p:cTn id="83" dur="500"/>
                                        <p:tgtEl>
                                          <p:spTgt spid="176"/>
                                        </p:tgtEl>
                                      </p:cBhvr>
                                    </p:animEffect>
                                  </p:childTnLst>
                                </p:cTn>
                              </p:par>
                              <p:par>
                                <p:cTn id="84" presetID="53" presetClass="entr" presetSubtype="16" fill="hold" nodeType="withEffect">
                                  <p:stCondLst>
                                    <p:cond delay="0"/>
                                  </p:stCondLst>
                                  <p:childTnLst>
                                    <p:set>
                                      <p:cBhvr>
                                        <p:cTn id="85" dur="1" fill="hold">
                                          <p:stCondLst>
                                            <p:cond delay="0"/>
                                          </p:stCondLst>
                                        </p:cTn>
                                        <p:tgtEl>
                                          <p:spTgt spid="179"/>
                                        </p:tgtEl>
                                        <p:attrNameLst>
                                          <p:attrName>style.visibility</p:attrName>
                                        </p:attrNameLst>
                                      </p:cBhvr>
                                      <p:to>
                                        <p:strVal val="visible"/>
                                      </p:to>
                                    </p:set>
                                    <p:anim calcmode="lin" valueType="num">
                                      <p:cBhvr>
                                        <p:cTn id="86" dur="500" fill="hold"/>
                                        <p:tgtEl>
                                          <p:spTgt spid="179"/>
                                        </p:tgtEl>
                                        <p:attrNameLst>
                                          <p:attrName>ppt_w</p:attrName>
                                        </p:attrNameLst>
                                      </p:cBhvr>
                                      <p:tavLst>
                                        <p:tav tm="0">
                                          <p:val>
                                            <p:fltVal val="0"/>
                                          </p:val>
                                        </p:tav>
                                        <p:tav tm="100000">
                                          <p:val>
                                            <p:strVal val="#ppt_w"/>
                                          </p:val>
                                        </p:tav>
                                      </p:tavLst>
                                    </p:anim>
                                    <p:anim calcmode="lin" valueType="num">
                                      <p:cBhvr>
                                        <p:cTn id="87" dur="500" fill="hold"/>
                                        <p:tgtEl>
                                          <p:spTgt spid="179"/>
                                        </p:tgtEl>
                                        <p:attrNameLst>
                                          <p:attrName>ppt_h</p:attrName>
                                        </p:attrNameLst>
                                      </p:cBhvr>
                                      <p:tavLst>
                                        <p:tav tm="0">
                                          <p:val>
                                            <p:fltVal val="0"/>
                                          </p:val>
                                        </p:tav>
                                        <p:tav tm="100000">
                                          <p:val>
                                            <p:strVal val="#ppt_h"/>
                                          </p:val>
                                        </p:tav>
                                      </p:tavLst>
                                    </p:anim>
                                    <p:animEffect transition="in" filter="fade">
                                      <p:cBhvr>
                                        <p:cTn id="88" dur="500"/>
                                        <p:tgtEl>
                                          <p:spTgt spid="179"/>
                                        </p:tgtEl>
                                      </p:cBhvr>
                                    </p:animEffect>
                                  </p:childTnLst>
                                </p:cTn>
                              </p:par>
                              <p:par>
                                <p:cTn id="89" presetID="53" presetClass="entr" presetSubtype="16" fill="hold" nodeType="withEffect">
                                  <p:stCondLst>
                                    <p:cond delay="0"/>
                                  </p:stCondLst>
                                  <p:childTnLst>
                                    <p:set>
                                      <p:cBhvr>
                                        <p:cTn id="90" dur="1" fill="hold">
                                          <p:stCondLst>
                                            <p:cond delay="0"/>
                                          </p:stCondLst>
                                        </p:cTn>
                                        <p:tgtEl>
                                          <p:spTgt spid="182"/>
                                        </p:tgtEl>
                                        <p:attrNameLst>
                                          <p:attrName>style.visibility</p:attrName>
                                        </p:attrNameLst>
                                      </p:cBhvr>
                                      <p:to>
                                        <p:strVal val="visible"/>
                                      </p:to>
                                    </p:set>
                                    <p:anim calcmode="lin" valueType="num">
                                      <p:cBhvr>
                                        <p:cTn id="91" dur="500" fill="hold"/>
                                        <p:tgtEl>
                                          <p:spTgt spid="182"/>
                                        </p:tgtEl>
                                        <p:attrNameLst>
                                          <p:attrName>ppt_w</p:attrName>
                                        </p:attrNameLst>
                                      </p:cBhvr>
                                      <p:tavLst>
                                        <p:tav tm="0">
                                          <p:val>
                                            <p:fltVal val="0"/>
                                          </p:val>
                                        </p:tav>
                                        <p:tav tm="100000">
                                          <p:val>
                                            <p:strVal val="#ppt_w"/>
                                          </p:val>
                                        </p:tav>
                                      </p:tavLst>
                                    </p:anim>
                                    <p:anim calcmode="lin" valueType="num">
                                      <p:cBhvr>
                                        <p:cTn id="92" dur="500" fill="hold"/>
                                        <p:tgtEl>
                                          <p:spTgt spid="182"/>
                                        </p:tgtEl>
                                        <p:attrNameLst>
                                          <p:attrName>ppt_h</p:attrName>
                                        </p:attrNameLst>
                                      </p:cBhvr>
                                      <p:tavLst>
                                        <p:tav tm="0">
                                          <p:val>
                                            <p:fltVal val="0"/>
                                          </p:val>
                                        </p:tav>
                                        <p:tav tm="100000">
                                          <p:val>
                                            <p:strVal val="#ppt_h"/>
                                          </p:val>
                                        </p:tav>
                                      </p:tavLst>
                                    </p:anim>
                                    <p:animEffect transition="in" filter="fade">
                                      <p:cBhvr>
                                        <p:cTn id="93" dur="500"/>
                                        <p:tgtEl>
                                          <p:spTgt spid="182"/>
                                        </p:tgtEl>
                                      </p:cBhvr>
                                    </p:animEffect>
                                  </p:childTnLst>
                                </p:cTn>
                              </p:par>
                            </p:childTnLst>
                          </p:cTn>
                        </p:par>
                        <p:par>
                          <p:cTn id="94" fill="hold">
                            <p:stCondLst>
                              <p:cond delay="5100"/>
                            </p:stCondLst>
                            <p:childTnLst>
                              <p:par>
                                <p:cTn id="95" presetID="22" presetClass="entr" presetSubtype="8" fill="hold" grpId="0" nodeType="afterEffect">
                                  <p:stCondLst>
                                    <p:cond delay="0"/>
                                  </p:stCondLst>
                                  <p:childTnLst>
                                    <p:set>
                                      <p:cBhvr>
                                        <p:cTn id="96" dur="1" fill="hold">
                                          <p:stCondLst>
                                            <p:cond delay="0"/>
                                          </p:stCondLst>
                                        </p:cTn>
                                        <p:tgtEl>
                                          <p:spTgt spid="246"/>
                                        </p:tgtEl>
                                        <p:attrNameLst>
                                          <p:attrName>style.visibility</p:attrName>
                                        </p:attrNameLst>
                                      </p:cBhvr>
                                      <p:to>
                                        <p:strVal val="visible"/>
                                      </p:to>
                                    </p:set>
                                    <p:animEffect transition="in" filter="wipe(left)">
                                      <p:cBhvr>
                                        <p:cTn id="97" dur="500"/>
                                        <p:tgtEl>
                                          <p:spTgt spid="24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47"/>
                                        </p:tgtEl>
                                        <p:attrNameLst>
                                          <p:attrName>style.visibility</p:attrName>
                                        </p:attrNameLst>
                                      </p:cBhvr>
                                      <p:to>
                                        <p:strVal val="visible"/>
                                      </p:to>
                                    </p:set>
                                    <p:animEffect transition="in" filter="wipe(left)">
                                      <p:cBhvr>
                                        <p:cTn id="100" dur="500"/>
                                        <p:tgtEl>
                                          <p:spTgt spid="2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48"/>
                                        </p:tgtEl>
                                        <p:attrNameLst>
                                          <p:attrName>style.visibility</p:attrName>
                                        </p:attrNameLst>
                                      </p:cBhvr>
                                      <p:to>
                                        <p:strVal val="visible"/>
                                      </p:to>
                                    </p:set>
                                    <p:animEffect transition="in" filter="wipe(left)">
                                      <p:cBhvr>
                                        <p:cTn id="103" dur="500"/>
                                        <p:tgtEl>
                                          <p:spTgt spid="248"/>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49"/>
                                        </p:tgtEl>
                                        <p:attrNameLst>
                                          <p:attrName>style.visibility</p:attrName>
                                        </p:attrNameLst>
                                      </p:cBhvr>
                                      <p:to>
                                        <p:strVal val="visible"/>
                                      </p:to>
                                    </p:set>
                                    <p:animEffect transition="in" filter="wipe(left)">
                                      <p:cBhvr>
                                        <p:cTn id="106" dur="500"/>
                                        <p:tgtEl>
                                          <p:spTgt spid="249"/>
                                        </p:tgtEl>
                                      </p:cBhvr>
                                    </p:animEffect>
                                  </p:childTnLst>
                                </p:cTn>
                              </p:par>
                            </p:childTnLst>
                          </p:cTn>
                        </p:par>
                        <p:par>
                          <p:cTn id="107" fill="hold">
                            <p:stCondLst>
                              <p:cond delay="5600"/>
                            </p:stCondLst>
                            <p:childTnLst>
                              <p:par>
                                <p:cTn id="108" presetID="22" presetClass="entr" presetSubtype="2" fill="hold" nodeType="afterEffect">
                                  <p:stCondLst>
                                    <p:cond delay="0"/>
                                  </p:stCondLst>
                                  <p:childTnLst>
                                    <p:set>
                                      <p:cBhvr>
                                        <p:cTn id="109" dur="1" fill="hold">
                                          <p:stCondLst>
                                            <p:cond delay="0"/>
                                          </p:stCondLst>
                                        </p:cTn>
                                        <p:tgtEl>
                                          <p:spTgt spid="190"/>
                                        </p:tgtEl>
                                        <p:attrNameLst>
                                          <p:attrName>style.visibility</p:attrName>
                                        </p:attrNameLst>
                                      </p:cBhvr>
                                      <p:to>
                                        <p:strVal val="visible"/>
                                      </p:to>
                                    </p:set>
                                    <p:animEffect transition="in" filter="wipe(right)">
                                      <p:cBhvr>
                                        <p:cTn id="110" dur="500"/>
                                        <p:tgtEl>
                                          <p:spTgt spid="190"/>
                                        </p:tgtEl>
                                      </p:cBhvr>
                                    </p:animEffect>
                                  </p:childTnLst>
                                </p:cTn>
                              </p:par>
                            </p:childTnLst>
                          </p:cTn>
                        </p:par>
                        <p:par>
                          <p:cTn id="111" fill="hold">
                            <p:stCondLst>
                              <p:cond delay="6100"/>
                            </p:stCondLst>
                            <p:childTnLst>
                              <p:par>
                                <p:cTn id="112" presetID="22" presetClass="entr" presetSubtype="8" fill="hold" nodeType="afterEffect">
                                  <p:stCondLst>
                                    <p:cond delay="0"/>
                                  </p:stCondLst>
                                  <p:childTnLst>
                                    <p:set>
                                      <p:cBhvr>
                                        <p:cTn id="113" dur="1" fill="hold">
                                          <p:stCondLst>
                                            <p:cond delay="0"/>
                                          </p:stCondLst>
                                        </p:cTn>
                                        <p:tgtEl>
                                          <p:spTgt spid="185"/>
                                        </p:tgtEl>
                                        <p:attrNameLst>
                                          <p:attrName>style.visibility</p:attrName>
                                        </p:attrNameLst>
                                      </p:cBhvr>
                                      <p:to>
                                        <p:strVal val="visible"/>
                                      </p:to>
                                    </p:set>
                                    <p:animEffect transition="in" filter="wipe(left)">
                                      <p:cBhvr>
                                        <p:cTn id="114" dur="500"/>
                                        <p:tgtEl>
                                          <p:spTgt spid="185"/>
                                        </p:tgtEl>
                                      </p:cBhvr>
                                    </p:animEffect>
                                  </p:childTnLst>
                                </p:cTn>
                              </p:par>
                            </p:childTnLst>
                          </p:cTn>
                        </p:par>
                        <p:par>
                          <p:cTn id="115" fill="hold">
                            <p:stCondLst>
                              <p:cond delay="6600"/>
                            </p:stCondLst>
                            <p:childTnLst>
                              <p:par>
                                <p:cTn id="116" presetID="14" presetClass="entr" presetSubtype="10" fill="hold" nodeType="afterEffect">
                                  <p:stCondLst>
                                    <p:cond delay="0"/>
                                  </p:stCondLst>
                                  <p:childTnLst>
                                    <p:set>
                                      <p:cBhvr>
                                        <p:cTn id="117" dur="1" fill="hold">
                                          <p:stCondLst>
                                            <p:cond delay="0"/>
                                          </p:stCondLst>
                                        </p:cTn>
                                        <p:tgtEl>
                                          <p:spTgt spid="195"/>
                                        </p:tgtEl>
                                        <p:attrNameLst>
                                          <p:attrName>style.visibility</p:attrName>
                                        </p:attrNameLst>
                                      </p:cBhvr>
                                      <p:to>
                                        <p:strVal val="visible"/>
                                      </p:to>
                                    </p:set>
                                    <p:animEffect transition="in" filter="randombar(horizontal)">
                                      <p:cBhvr>
                                        <p:cTn id="118" dur="500"/>
                                        <p:tgtEl>
                                          <p:spTgt spid="195"/>
                                        </p:tgtEl>
                                      </p:cBhvr>
                                    </p:animEffect>
                                  </p:childTnLst>
                                </p:cTn>
                              </p:par>
                              <p:par>
                                <p:cTn id="119" presetID="14" presetClass="entr" presetSubtype="10" fill="hold" nodeType="withEffect">
                                  <p:stCondLst>
                                    <p:cond delay="0"/>
                                  </p:stCondLst>
                                  <p:childTnLst>
                                    <p:set>
                                      <p:cBhvr>
                                        <p:cTn id="120" dur="1" fill="hold">
                                          <p:stCondLst>
                                            <p:cond delay="0"/>
                                          </p:stCondLst>
                                        </p:cTn>
                                        <p:tgtEl>
                                          <p:spTgt spid="198"/>
                                        </p:tgtEl>
                                        <p:attrNameLst>
                                          <p:attrName>style.visibility</p:attrName>
                                        </p:attrNameLst>
                                      </p:cBhvr>
                                      <p:to>
                                        <p:strVal val="visible"/>
                                      </p:to>
                                    </p:set>
                                    <p:animEffect transition="in" filter="randombar(horizontal)">
                                      <p:cBhvr>
                                        <p:cTn id="121" dur="500"/>
                                        <p:tgtEl>
                                          <p:spTgt spid="198"/>
                                        </p:tgtEl>
                                      </p:cBhvr>
                                    </p:animEffect>
                                  </p:childTnLst>
                                </p:cTn>
                              </p:par>
                              <p:par>
                                <p:cTn id="122" presetID="14" presetClass="entr" presetSubtype="10" fill="hold" nodeType="withEffect">
                                  <p:stCondLst>
                                    <p:cond delay="0"/>
                                  </p:stCondLst>
                                  <p:childTnLst>
                                    <p:set>
                                      <p:cBhvr>
                                        <p:cTn id="123" dur="1" fill="hold">
                                          <p:stCondLst>
                                            <p:cond delay="0"/>
                                          </p:stCondLst>
                                        </p:cTn>
                                        <p:tgtEl>
                                          <p:spTgt spid="201"/>
                                        </p:tgtEl>
                                        <p:attrNameLst>
                                          <p:attrName>style.visibility</p:attrName>
                                        </p:attrNameLst>
                                      </p:cBhvr>
                                      <p:to>
                                        <p:strVal val="visible"/>
                                      </p:to>
                                    </p:set>
                                    <p:animEffect transition="in" filter="randombar(horizontal)">
                                      <p:cBhvr>
                                        <p:cTn id="124" dur="500"/>
                                        <p:tgtEl>
                                          <p:spTgt spid="201"/>
                                        </p:tgtEl>
                                      </p:cBhvr>
                                    </p:animEffect>
                                  </p:childTnLst>
                                </p:cTn>
                              </p:par>
                              <p:par>
                                <p:cTn id="125" presetID="14" presetClass="entr" presetSubtype="10" fill="hold" nodeType="withEffect">
                                  <p:stCondLst>
                                    <p:cond delay="0"/>
                                  </p:stCondLst>
                                  <p:childTnLst>
                                    <p:set>
                                      <p:cBhvr>
                                        <p:cTn id="126" dur="1" fill="hold">
                                          <p:stCondLst>
                                            <p:cond delay="0"/>
                                          </p:stCondLst>
                                        </p:cTn>
                                        <p:tgtEl>
                                          <p:spTgt spid="204"/>
                                        </p:tgtEl>
                                        <p:attrNameLst>
                                          <p:attrName>style.visibility</p:attrName>
                                        </p:attrNameLst>
                                      </p:cBhvr>
                                      <p:to>
                                        <p:strVal val="visible"/>
                                      </p:to>
                                    </p:set>
                                    <p:animEffect transition="in" filter="randombar(horizontal)">
                                      <p:cBhvr>
                                        <p:cTn id="127" dur="500"/>
                                        <p:tgtEl>
                                          <p:spTgt spid="204"/>
                                        </p:tgtEl>
                                      </p:cBhvr>
                                    </p:animEffect>
                                  </p:childTnLst>
                                </p:cTn>
                              </p:par>
                              <p:par>
                                <p:cTn id="128" presetID="14" presetClass="entr" presetSubtype="10" fill="hold" nodeType="withEffect">
                                  <p:stCondLst>
                                    <p:cond delay="0"/>
                                  </p:stCondLst>
                                  <p:childTnLst>
                                    <p:set>
                                      <p:cBhvr>
                                        <p:cTn id="129" dur="1" fill="hold">
                                          <p:stCondLst>
                                            <p:cond delay="0"/>
                                          </p:stCondLst>
                                        </p:cTn>
                                        <p:tgtEl>
                                          <p:spTgt spid="207"/>
                                        </p:tgtEl>
                                        <p:attrNameLst>
                                          <p:attrName>style.visibility</p:attrName>
                                        </p:attrNameLst>
                                      </p:cBhvr>
                                      <p:to>
                                        <p:strVal val="visible"/>
                                      </p:to>
                                    </p:set>
                                    <p:animEffect transition="in" filter="randombar(horizontal)">
                                      <p:cBhvr>
                                        <p:cTn id="130" dur="500"/>
                                        <p:tgtEl>
                                          <p:spTgt spid="207"/>
                                        </p:tgtEl>
                                      </p:cBhvr>
                                    </p:animEffect>
                                  </p:childTnLst>
                                </p:cTn>
                              </p:par>
                              <p:par>
                                <p:cTn id="131" presetID="14" presetClass="entr" presetSubtype="10" fill="hold" nodeType="withEffect">
                                  <p:stCondLst>
                                    <p:cond delay="0"/>
                                  </p:stCondLst>
                                  <p:childTnLst>
                                    <p:set>
                                      <p:cBhvr>
                                        <p:cTn id="132" dur="1" fill="hold">
                                          <p:stCondLst>
                                            <p:cond delay="0"/>
                                          </p:stCondLst>
                                        </p:cTn>
                                        <p:tgtEl>
                                          <p:spTgt spid="210"/>
                                        </p:tgtEl>
                                        <p:attrNameLst>
                                          <p:attrName>style.visibility</p:attrName>
                                        </p:attrNameLst>
                                      </p:cBhvr>
                                      <p:to>
                                        <p:strVal val="visible"/>
                                      </p:to>
                                    </p:set>
                                    <p:animEffect transition="in" filter="randombar(horizontal)">
                                      <p:cBhvr>
                                        <p:cTn id="133" dur="500"/>
                                        <p:tgtEl>
                                          <p:spTgt spid="210"/>
                                        </p:tgtEl>
                                      </p:cBhvr>
                                    </p:animEffect>
                                  </p:childTnLst>
                                </p:cTn>
                              </p:par>
                              <p:par>
                                <p:cTn id="134" presetID="14" presetClass="entr" presetSubtype="10" fill="hold" nodeType="withEffect">
                                  <p:stCondLst>
                                    <p:cond delay="0"/>
                                  </p:stCondLst>
                                  <p:childTnLst>
                                    <p:set>
                                      <p:cBhvr>
                                        <p:cTn id="135" dur="1" fill="hold">
                                          <p:stCondLst>
                                            <p:cond delay="0"/>
                                          </p:stCondLst>
                                        </p:cTn>
                                        <p:tgtEl>
                                          <p:spTgt spid="213"/>
                                        </p:tgtEl>
                                        <p:attrNameLst>
                                          <p:attrName>style.visibility</p:attrName>
                                        </p:attrNameLst>
                                      </p:cBhvr>
                                      <p:to>
                                        <p:strVal val="visible"/>
                                      </p:to>
                                    </p:set>
                                    <p:animEffect transition="in" filter="randombar(horizontal)">
                                      <p:cBhvr>
                                        <p:cTn id="136" dur="500"/>
                                        <p:tgtEl>
                                          <p:spTgt spid="213"/>
                                        </p:tgtEl>
                                      </p:cBhvr>
                                    </p:animEffect>
                                  </p:childTnLst>
                                </p:cTn>
                              </p:par>
                              <p:par>
                                <p:cTn id="137" presetID="14" presetClass="entr" presetSubtype="10" fill="hold" nodeType="withEffect">
                                  <p:stCondLst>
                                    <p:cond delay="0"/>
                                  </p:stCondLst>
                                  <p:childTnLst>
                                    <p:set>
                                      <p:cBhvr>
                                        <p:cTn id="138" dur="1" fill="hold">
                                          <p:stCondLst>
                                            <p:cond delay="0"/>
                                          </p:stCondLst>
                                        </p:cTn>
                                        <p:tgtEl>
                                          <p:spTgt spid="216"/>
                                        </p:tgtEl>
                                        <p:attrNameLst>
                                          <p:attrName>style.visibility</p:attrName>
                                        </p:attrNameLst>
                                      </p:cBhvr>
                                      <p:to>
                                        <p:strVal val="visible"/>
                                      </p:to>
                                    </p:set>
                                    <p:animEffect transition="in" filter="randombar(horizontal)">
                                      <p:cBhvr>
                                        <p:cTn id="139" dur="500"/>
                                        <p:tgtEl>
                                          <p:spTgt spid="216"/>
                                        </p:tgtEl>
                                      </p:cBhvr>
                                    </p:animEffect>
                                  </p:childTnLst>
                                </p:cTn>
                              </p:par>
                            </p:childTnLst>
                          </p:cTn>
                        </p:par>
                        <p:par>
                          <p:cTn id="140" fill="hold">
                            <p:stCondLst>
                              <p:cond delay="7100"/>
                            </p:stCondLst>
                            <p:childTnLst>
                              <p:par>
                                <p:cTn id="141" presetID="16" presetClass="entr" presetSubtype="21" fill="hold" grpId="0" nodeType="afterEffect">
                                  <p:stCondLst>
                                    <p:cond delay="0"/>
                                  </p:stCondLst>
                                  <p:childTnLst>
                                    <p:set>
                                      <p:cBhvr>
                                        <p:cTn id="142" dur="1" fill="hold">
                                          <p:stCondLst>
                                            <p:cond delay="0"/>
                                          </p:stCondLst>
                                        </p:cTn>
                                        <p:tgtEl>
                                          <p:spTgt spid="88"/>
                                        </p:tgtEl>
                                        <p:attrNameLst>
                                          <p:attrName>style.visibility</p:attrName>
                                        </p:attrNameLst>
                                      </p:cBhvr>
                                      <p:to>
                                        <p:strVal val="visible"/>
                                      </p:to>
                                    </p:set>
                                    <p:animEffect transition="in" filter="barn(inVertical)">
                                      <p:cBhvr>
                                        <p:cTn id="143" dur="500"/>
                                        <p:tgtEl>
                                          <p:spTgt spid="88"/>
                                        </p:tgtEl>
                                      </p:cBhvr>
                                    </p:animEffect>
                                  </p:childTnLst>
                                </p:cTn>
                              </p:par>
                              <p:par>
                                <p:cTn id="144" presetID="14" presetClass="entr" presetSubtype="10" fill="hold" grpId="0" nodeType="withEffect">
                                  <p:stCondLst>
                                    <p:cond delay="0"/>
                                  </p:stCondLst>
                                  <p:childTnLst>
                                    <p:set>
                                      <p:cBhvr>
                                        <p:cTn id="145" dur="1" fill="hold">
                                          <p:stCondLst>
                                            <p:cond delay="0"/>
                                          </p:stCondLst>
                                        </p:cTn>
                                        <p:tgtEl>
                                          <p:spTgt spid="229"/>
                                        </p:tgtEl>
                                        <p:attrNameLst>
                                          <p:attrName>style.visibility</p:attrName>
                                        </p:attrNameLst>
                                      </p:cBhvr>
                                      <p:to>
                                        <p:strVal val="visible"/>
                                      </p:to>
                                    </p:set>
                                    <p:animEffect transition="in" filter="randombar(horizontal)">
                                      <p:cBhvr>
                                        <p:cTn id="146" dur="500"/>
                                        <p:tgtEl>
                                          <p:spTgt spid="229"/>
                                        </p:tgtEl>
                                      </p:cBhvr>
                                    </p:animEffect>
                                  </p:childTnLst>
                                </p:cTn>
                              </p:par>
                            </p:childTnLst>
                          </p:cTn>
                        </p:par>
                        <p:par>
                          <p:cTn id="147" fill="hold">
                            <p:stCondLst>
                              <p:cond delay="7600"/>
                            </p:stCondLst>
                            <p:childTnLst>
                              <p:par>
                                <p:cTn id="148" presetID="16" presetClass="entr" presetSubtype="21" fill="hold" grpId="0" nodeType="afterEffect">
                                  <p:stCondLst>
                                    <p:cond delay="0"/>
                                  </p:stCondLst>
                                  <p:childTnLst>
                                    <p:set>
                                      <p:cBhvr>
                                        <p:cTn id="149" dur="1" fill="hold">
                                          <p:stCondLst>
                                            <p:cond delay="0"/>
                                          </p:stCondLst>
                                        </p:cTn>
                                        <p:tgtEl>
                                          <p:spTgt spid="230"/>
                                        </p:tgtEl>
                                        <p:attrNameLst>
                                          <p:attrName>style.visibility</p:attrName>
                                        </p:attrNameLst>
                                      </p:cBhvr>
                                      <p:to>
                                        <p:strVal val="visible"/>
                                      </p:to>
                                    </p:set>
                                    <p:animEffect transition="in" filter="barn(inVertical)">
                                      <p:cBhvr>
                                        <p:cTn id="150" dur="500"/>
                                        <p:tgtEl>
                                          <p:spTgt spid="230"/>
                                        </p:tgtEl>
                                      </p:cBhvr>
                                    </p:animEffect>
                                  </p:childTnLst>
                                </p:cTn>
                              </p:par>
                              <p:par>
                                <p:cTn id="151" presetID="14" presetClass="entr" presetSubtype="10" fill="hold" grpId="0" nodeType="withEffect">
                                  <p:stCondLst>
                                    <p:cond delay="0"/>
                                  </p:stCondLst>
                                  <p:childTnLst>
                                    <p:set>
                                      <p:cBhvr>
                                        <p:cTn id="152" dur="1" fill="hold">
                                          <p:stCondLst>
                                            <p:cond delay="0"/>
                                          </p:stCondLst>
                                        </p:cTn>
                                        <p:tgtEl>
                                          <p:spTgt spid="231"/>
                                        </p:tgtEl>
                                        <p:attrNameLst>
                                          <p:attrName>style.visibility</p:attrName>
                                        </p:attrNameLst>
                                      </p:cBhvr>
                                      <p:to>
                                        <p:strVal val="visible"/>
                                      </p:to>
                                    </p:set>
                                    <p:animEffect transition="in" filter="randombar(horizontal)">
                                      <p:cBhvr>
                                        <p:cTn id="153" dur="500"/>
                                        <p:tgtEl>
                                          <p:spTgt spid="231"/>
                                        </p:tgtEl>
                                      </p:cBhvr>
                                    </p:animEffect>
                                  </p:childTnLst>
                                </p:cTn>
                              </p:par>
                            </p:childTnLst>
                          </p:cTn>
                        </p:par>
                        <p:par>
                          <p:cTn id="154" fill="hold">
                            <p:stCondLst>
                              <p:cond delay="8100"/>
                            </p:stCondLst>
                            <p:childTnLst>
                              <p:par>
                                <p:cTn id="155" presetID="16" presetClass="entr" presetSubtype="21" fill="hold" grpId="0" nodeType="afterEffect">
                                  <p:stCondLst>
                                    <p:cond delay="0"/>
                                  </p:stCondLst>
                                  <p:childTnLst>
                                    <p:set>
                                      <p:cBhvr>
                                        <p:cTn id="156" dur="1" fill="hold">
                                          <p:stCondLst>
                                            <p:cond delay="0"/>
                                          </p:stCondLst>
                                        </p:cTn>
                                        <p:tgtEl>
                                          <p:spTgt spid="232"/>
                                        </p:tgtEl>
                                        <p:attrNameLst>
                                          <p:attrName>style.visibility</p:attrName>
                                        </p:attrNameLst>
                                      </p:cBhvr>
                                      <p:to>
                                        <p:strVal val="visible"/>
                                      </p:to>
                                    </p:set>
                                    <p:animEffect transition="in" filter="barn(inVertical)">
                                      <p:cBhvr>
                                        <p:cTn id="157" dur="500"/>
                                        <p:tgtEl>
                                          <p:spTgt spid="232"/>
                                        </p:tgtEl>
                                      </p:cBhvr>
                                    </p:animEffect>
                                  </p:childTnLst>
                                </p:cTn>
                              </p:par>
                              <p:par>
                                <p:cTn id="158" presetID="14" presetClass="entr" presetSubtype="10" fill="hold" grpId="0" nodeType="withEffect">
                                  <p:stCondLst>
                                    <p:cond delay="0"/>
                                  </p:stCondLst>
                                  <p:childTnLst>
                                    <p:set>
                                      <p:cBhvr>
                                        <p:cTn id="159" dur="1" fill="hold">
                                          <p:stCondLst>
                                            <p:cond delay="0"/>
                                          </p:stCondLst>
                                        </p:cTn>
                                        <p:tgtEl>
                                          <p:spTgt spid="233"/>
                                        </p:tgtEl>
                                        <p:attrNameLst>
                                          <p:attrName>style.visibility</p:attrName>
                                        </p:attrNameLst>
                                      </p:cBhvr>
                                      <p:to>
                                        <p:strVal val="visible"/>
                                      </p:to>
                                    </p:set>
                                    <p:animEffect transition="in" filter="randombar(horizontal)">
                                      <p:cBhvr>
                                        <p:cTn id="160" dur="500"/>
                                        <p:tgtEl>
                                          <p:spTgt spid="233"/>
                                        </p:tgtEl>
                                      </p:cBhvr>
                                    </p:animEffect>
                                  </p:childTnLst>
                                </p:cTn>
                              </p:par>
                            </p:childTnLst>
                          </p:cTn>
                        </p:par>
                        <p:par>
                          <p:cTn id="161" fill="hold">
                            <p:stCondLst>
                              <p:cond delay="8600"/>
                            </p:stCondLst>
                            <p:childTnLst>
                              <p:par>
                                <p:cTn id="162" presetID="16" presetClass="entr" presetSubtype="21" fill="hold" grpId="0" nodeType="afterEffect">
                                  <p:stCondLst>
                                    <p:cond delay="0"/>
                                  </p:stCondLst>
                                  <p:childTnLst>
                                    <p:set>
                                      <p:cBhvr>
                                        <p:cTn id="163" dur="1" fill="hold">
                                          <p:stCondLst>
                                            <p:cond delay="0"/>
                                          </p:stCondLst>
                                        </p:cTn>
                                        <p:tgtEl>
                                          <p:spTgt spid="234"/>
                                        </p:tgtEl>
                                        <p:attrNameLst>
                                          <p:attrName>style.visibility</p:attrName>
                                        </p:attrNameLst>
                                      </p:cBhvr>
                                      <p:to>
                                        <p:strVal val="visible"/>
                                      </p:to>
                                    </p:set>
                                    <p:animEffect transition="in" filter="barn(inVertical)">
                                      <p:cBhvr>
                                        <p:cTn id="164" dur="500"/>
                                        <p:tgtEl>
                                          <p:spTgt spid="234"/>
                                        </p:tgtEl>
                                      </p:cBhvr>
                                    </p:animEffect>
                                  </p:childTnLst>
                                </p:cTn>
                              </p:par>
                              <p:par>
                                <p:cTn id="165" presetID="14" presetClass="entr" presetSubtype="10" fill="hold" grpId="0" nodeType="withEffect">
                                  <p:stCondLst>
                                    <p:cond delay="0"/>
                                  </p:stCondLst>
                                  <p:childTnLst>
                                    <p:set>
                                      <p:cBhvr>
                                        <p:cTn id="166" dur="1" fill="hold">
                                          <p:stCondLst>
                                            <p:cond delay="0"/>
                                          </p:stCondLst>
                                        </p:cTn>
                                        <p:tgtEl>
                                          <p:spTgt spid="235"/>
                                        </p:tgtEl>
                                        <p:attrNameLst>
                                          <p:attrName>style.visibility</p:attrName>
                                        </p:attrNameLst>
                                      </p:cBhvr>
                                      <p:to>
                                        <p:strVal val="visible"/>
                                      </p:to>
                                    </p:set>
                                    <p:animEffect transition="in" filter="randombar(horizontal)">
                                      <p:cBhvr>
                                        <p:cTn id="167" dur="500"/>
                                        <p:tgtEl>
                                          <p:spTgt spid="235"/>
                                        </p:tgtEl>
                                      </p:cBhvr>
                                    </p:animEffect>
                                  </p:childTnLst>
                                </p:cTn>
                              </p:par>
                            </p:childTnLst>
                          </p:cTn>
                        </p:par>
                        <p:par>
                          <p:cTn id="168" fill="hold">
                            <p:stCondLst>
                              <p:cond delay="9100"/>
                            </p:stCondLst>
                            <p:childTnLst>
                              <p:par>
                                <p:cTn id="169" presetID="16" presetClass="entr" presetSubtype="21" fill="hold" grpId="0" nodeType="afterEffect">
                                  <p:stCondLst>
                                    <p:cond delay="0"/>
                                  </p:stCondLst>
                                  <p:childTnLst>
                                    <p:set>
                                      <p:cBhvr>
                                        <p:cTn id="170" dur="1" fill="hold">
                                          <p:stCondLst>
                                            <p:cond delay="0"/>
                                          </p:stCondLst>
                                        </p:cTn>
                                        <p:tgtEl>
                                          <p:spTgt spid="236"/>
                                        </p:tgtEl>
                                        <p:attrNameLst>
                                          <p:attrName>style.visibility</p:attrName>
                                        </p:attrNameLst>
                                      </p:cBhvr>
                                      <p:to>
                                        <p:strVal val="visible"/>
                                      </p:to>
                                    </p:set>
                                    <p:animEffect transition="in" filter="barn(inVertical)">
                                      <p:cBhvr>
                                        <p:cTn id="171" dur="500"/>
                                        <p:tgtEl>
                                          <p:spTgt spid="236"/>
                                        </p:tgtEl>
                                      </p:cBhvr>
                                    </p:animEffect>
                                  </p:childTnLst>
                                </p:cTn>
                              </p:par>
                              <p:par>
                                <p:cTn id="172" presetID="14" presetClass="entr" presetSubtype="10" fill="hold" grpId="0" nodeType="withEffect">
                                  <p:stCondLst>
                                    <p:cond delay="0"/>
                                  </p:stCondLst>
                                  <p:childTnLst>
                                    <p:set>
                                      <p:cBhvr>
                                        <p:cTn id="173" dur="1" fill="hold">
                                          <p:stCondLst>
                                            <p:cond delay="0"/>
                                          </p:stCondLst>
                                        </p:cTn>
                                        <p:tgtEl>
                                          <p:spTgt spid="237"/>
                                        </p:tgtEl>
                                        <p:attrNameLst>
                                          <p:attrName>style.visibility</p:attrName>
                                        </p:attrNameLst>
                                      </p:cBhvr>
                                      <p:to>
                                        <p:strVal val="visible"/>
                                      </p:to>
                                    </p:set>
                                    <p:animEffect transition="in" filter="randombar(horizontal)">
                                      <p:cBhvr>
                                        <p:cTn id="174" dur="500"/>
                                        <p:tgtEl>
                                          <p:spTgt spid="237"/>
                                        </p:tgtEl>
                                      </p:cBhvr>
                                    </p:animEffect>
                                  </p:childTnLst>
                                </p:cTn>
                              </p:par>
                            </p:childTnLst>
                          </p:cTn>
                        </p:par>
                        <p:par>
                          <p:cTn id="175" fill="hold">
                            <p:stCondLst>
                              <p:cond delay="9600"/>
                            </p:stCondLst>
                            <p:childTnLst>
                              <p:par>
                                <p:cTn id="176" presetID="16" presetClass="entr" presetSubtype="21" fill="hold" grpId="0" nodeType="afterEffect">
                                  <p:stCondLst>
                                    <p:cond delay="0"/>
                                  </p:stCondLst>
                                  <p:childTnLst>
                                    <p:set>
                                      <p:cBhvr>
                                        <p:cTn id="177" dur="1" fill="hold">
                                          <p:stCondLst>
                                            <p:cond delay="0"/>
                                          </p:stCondLst>
                                        </p:cTn>
                                        <p:tgtEl>
                                          <p:spTgt spid="238"/>
                                        </p:tgtEl>
                                        <p:attrNameLst>
                                          <p:attrName>style.visibility</p:attrName>
                                        </p:attrNameLst>
                                      </p:cBhvr>
                                      <p:to>
                                        <p:strVal val="visible"/>
                                      </p:to>
                                    </p:set>
                                    <p:animEffect transition="in" filter="barn(inVertical)">
                                      <p:cBhvr>
                                        <p:cTn id="178" dur="500"/>
                                        <p:tgtEl>
                                          <p:spTgt spid="238"/>
                                        </p:tgtEl>
                                      </p:cBhvr>
                                    </p:animEffect>
                                  </p:childTnLst>
                                </p:cTn>
                              </p:par>
                              <p:par>
                                <p:cTn id="179" presetID="14" presetClass="entr" presetSubtype="10" fill="hold" grpId="0" nodeType="withEffect">
                                  <p:stCondLst>
                                    <p:cond delay="0"/>
                                  </p:stCondLst>
                                  <p:childTnLst>
                                    <p:set>
                                      <p:cBhvr>
                                        <p:cTn id="180" dur="1" fill="hold">
                                          <p:stCondLst>
                                            <p:cond delay="0"/>
                                          </p:stCondLst>
                                        </p:cTn>
                                        <p:tgtEl>
                                          <p:spTgt spid="239"/>
                                        </p:tgtEl>
                                        <p:attrNameLst>
                                          <p:attrName>style.visibility</p:attrName>
                                        </p:attrNameLst>
                                      </p:cBhvr>
                                      <p:to>
                                        <p:strVal val="visible"/>
                                      </p:to>
                                    </p:set>
                                    <p:animEffect transition="in" filter="randombar(horizontal)">
                                      <p:cBhvr>
                                        <p:cTn id="181" dur="500"/>
                                        <p:tgtEl>
                                          <p:spTgt spid="239"/>
                                        </p:tgtEl>
                                      </p:cBhvr>
                                    </p:animEffect>
                                  </p:childTnLst>
                                </p:cTn>
                              </p:par>
                            </p:childTnLst>
                          </p:cTn>
                        </p:par>
                        <p:par>
                          <p:cTn id="182" fill="hold">
                            <p:stCondLst>
                              <p:cond delay="10100"/>
                            </p:stCondLst>
                            <p:childTnLst>
                              <p:par>
                                <p:cTn id="183" presetID="16" presetClass="entr" presetSubtype="21" fill="hold" grpId="0" nodeType="afterEffect">
                                  <p:stCondLst>
                                    <p:cond delay="0"/>
                                  </p:stCondLst>
                                  <p:childTnLst>
                                    <p:set>
                                      <p:cBhvr>
                                        <p:cTn id="184" dur="1" fill="hold">
                                          <p:stCondLst>
                                            <p:cond delay="0"/>
                                          </p:stCondLst>
                                        </p:cTn>
                                        <p:tgtEl>
                                          <p:spTgt spid="240"/>
                                        </p:tgtEl>
                                        <p:attrNameLst>
                                          <p:attrName>style.visibility</p:attrName>
                                        </p:attrNameLst>
                                      </p:cBhvr>
                                      <p:to>
                                        <p:strVal val="visible"/>
                                      </p:to>
                                    </p:set>
                                    <p:animEffect transition="in" filter="barn(inVertical)">
                                      <p:cBhvr>
                                        <p:cTn id="185" dur="500"/>
                                        <p:tgtEl>
                                          <p:spTgt spid="240"/>
                                        </p:tgtEl>
                                      </p:cBhvr>
                                    </p:animEffect>
                                  </p:childTnLst>
                                </p:cTn>
                              </p:par>
                              <p:par>
                                <p:cTn id="186" presetID="14" presetClass="entr" presetSubtype="10" fill="hold" grpId="0" nodeType="withEffect">
                                  <p:stCondLst>
                                    <p:cond delay="0"/>
                                  </p:stCondLst>
                                  <p:childTnLst>
                                    <p:set>
                                      <p:cBhvr>
                                        <p:cTn id="187" dur="1" fill="hold">
                                          <p:stCondLst>
                                            <p:cond delay="0"/>
                                          </p:stCondLst>
                                        </p:cTn>
                                        <p:tgtEl>
                                          <p:spTgt spid="241"/>
                                        </p:tgtEl>
                                        <p:attrNameLst>
                                          <p:attrName>style.visibility</p:attrName>
                                        </p:attrNameLst>
                                      </p:cBhvr>
                                      <p:to>
                                        <p:strVal val="visible"/>
                                      </p:to>
                                    </p:set>
                                    <p:animEffect transition="in" filter="randombar(horizontal)">
                                      <p:cBhvr>
                                        <p:cTn id="188" dur="500"/>
                                        <p:tgtEl>
                                          <p:spTgt spid="241"/>
                                        </p:tgtEl>
                                      </p:cBhvr>
                                    </p:animEffect>
                                  </p:childTnLst>
                                </p:cTn>
                              </p:par>
                            </p:childTnLst>
                          </p:cTn>
                        </p:par>
                        <p:par>
                          <p:cTn id="189" fill="hold">
                            <p:stCondLst>
                              <p:cond delay="10600"/>
                            </p:stCondLst>
                            <p:childTnLst>
                              <p:par>
                                <p:cTn id="190" presetID="16" presetClass="entr" presetSubtype="21" fill="hold" grpId="0" nodeType="afterEffect">
                                  <p:stCondLst>
                                    <p:cond delay="0"/>
                                  </p:stCondLst>
                                  <p:childTnLst>
                                    <p:set>
                                      <p:cBhvr>
                                        <p:cTn id="191" dur="1" fill="hold">
                                          <p:stCondLst>
                                            <p:cond delay="0"/>
                                          </p:stCondLst>
                                        </p:cTn>
                                        <p:tgtEl>
                                          <p:spTgt spid="242"/>
                                        </p:tgtEl>
                                        <p:attrNameLst>
                                          <p:attrName>style.visibility</p:attrName>
                                        </p:attrNameLst>
                                      </p:cBhvr>
                                      <p:to>
                                        <p:strVal val="visible"/>
                                      </p:to>
                                    </p:set>
                                    <p:animEffect transition="in" filter="barn(inVertical)">
                                      <p:cBhvr>
                                        <p:cTn id="192" dur="500"/>
                                        <p:tgtEl>
                                          <p:spTgt spid="242"/>
                                        </p:tgtEl>
                                      </p:cBhvr>
                                    </p:animEffect>
                                  </p:childTnLst>
                                </p:cTn>
                              </p:par>
                              <p:par>
                                <p:cTn id="193" presetID="14" presetClass="entr" presetSubtype="10" fill="hold" grpId="0" nodeType="withEffect">
                                  <p:stCondLst>
                                    <p:cond delay="0"/>
                                  </p:stCondLst>
                                  <p:childTnLst>
                                    <p:set>
                                      <p:cBhvr>
                                        <p:cTn id="194" dur="1" fill="hold">
                                          <p:stCondLst>
                                            <p:cond delay="0"/>
                                          </p:stCondLst>
                                        </p:cTn>
                                        <p:tgtEl>
                                          <p:spTgt spid="243"/>
                                        </p:tgtEl>
                                        <p:attrNameLst>
                                          <p:attrName>style.visibility</p:attrName>
                                        </p:attrNameLst>
                                      </p:cBhvr>
                                      <p:to>
                                        <p:strVal val="visible"/>
                                      </p:to>
                                    </p:set>
                                    <p:animEffect transition="in" filter="randombar(horizontal)">
                                      <p:cBhvr>
                                        <p:cTn id="195"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29" grpId="0" animBg="1"/>
      <p:bldP spid="2" grpId="0" animBg="1"/>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5" grpId="0"/>
      <p:bldP spid="246" grpId="0"/>
      <p:bldP spid="247" grpId="0"/>
      <p:bldP spid="248" grpId="0"/>
      <p:bldP spid="249" grpId="0"/>
      <p:bldP spid="112" grpId="0"/>
      <p:bldP spid="1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776560" y="-12472"/>
            <a:ext cx="5235082" cy="5206708"/>
            <a:chOff x="3776560" y="-12472"/>
            <a:chExt cx="5235082" cy="5206708"/>
          </a:xfrm>
        </p:grpSpPr>
        <p:sp>
          <p:nvSpPr>
            <p:cNvPr id="72" name="AutoShape 8"/>
            <p:cNvSpPr>
              <a:spLocks/>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AutoShape 11"/>
            <p:cNvSpPr>
              <a:spLocks/>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4" name="AutoShape 12"/>
            <p:cNvSpPr>
              <a:spLocks/>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5" name="AutoShape 13"/>
            <p:cNvSpPr>
              <a:spLocks/>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6" name="AutoShape 16"/>
            <p:cNvSpPr>
              <a:spLocks/>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7" name="AutoShape 18"/>
            <p:cNvSpPr>
              <a:spLocks/>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8" name="AutoShape 19"/>
            <p:cNvSpPr>
              <a:spLocks/>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9" name="AutoShape 20"/>
            <p:cNvSpPr>
              <a:spLocks/>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0" name="AutoShape 21"/>
            <p:cNvSpPr>
              <a:spLocks/>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1" name="AutoShape 22"/>
            <p:cNvSpPr>
              <a:spLocks/>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AutoShape 23"/>
            <p:cNvSpPr>
              <a:spLocks/>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AutoShape 24"/>
            <p:cNvSpPr>
              <a:spLocks/>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4" name="AutoShape 25"/>
            <p:cNvSpPr>
              <a:spLocks/>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5" name="AutoShape 29"/>
            <p:cNvSpPr>
              <a:spLocks/>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6" name="AutoShape 30"/>
            <p:cNvSpPr>
              <a:spLocks/>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7" name="AutoShape 31"/>
            <p:cNvSpPr>
              <a:spLocks/>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8" name="AutoShape 34"/>
            <p:cNvSpPr>
              <a:spLocks/>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9" name="AutoShape 35"/>
            <p:cNvSpPr>
              <a:spLocks/>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0" name="AutoShape 36"/>
            <p:cNvSpPr>
              <a:spLocks/>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1" name="AutoShape 38"/>
            <p:cNvSpPr>
              <a:spLocks/>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2" name="AutoShape 39"/>
            <p:cNvSpPr>
              <a:spLocks/>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3" name="AutoShape 41"/>
            <p:cNvSpPr>
              <a:spLocks/>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4" name="AutoShape 42"/>
            <p:cNvSpPr>
              <a:spLocks/>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5" name="AutoShape 43"/>
            <p:cNvSpPr>
              <a:spLocks/>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6" name="AutoShape 44"/>
            <p:cNvSpPr>
              <a:spLocks/>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7" name="AutoShape 46"/>
            <p:cNvSpPr>
              <a:spLocks/>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8" name="AutoShape 47"/>
            <p:cNvSpPr>
              <a:spLocks/>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9" name="AutoShape 48"/>
            <p:cNvSpPr>
              <a:spLocks/>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0" name="AutoShape 49"/>
            <p:cNvSpPr>
              <a:spLocks/>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1" name="AutoShape 50"/>
            <p:cNvSpPr>
              <a:spLocks/>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2" name="AutoShape 51"/>
            <p:cNvSpPr>
              <a:spLocks/>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3" name="AutoShape 52"/>
            <p:cNvSpPr>
              <a:spLocks/>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4" name="AutoShape 53"/>
            <p:cNvSpPr>
              <a:spLocks/>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5" name="AutoShape 54"/>
            <p:cNvSpPr>
              <a:spLocks/>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6" name="AutoShape 55"/>
            <p:cNvSpPr>
              <a:spLocks/>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7" name="AutoShape 56"/>
            <p:cNvSpPr>
              <a:spLocks/>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8" name="AutoShape 57"/>
            <p:cNvSpPr>
              <a:spLocks/>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9" name="AutoShape 58"/>
            <p:cNvSpPr>
              <a:spLocks/>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0" name="AutoShape 59"/>
            <p:cNvSpPr>
              <a:spLocks/>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1" name="AutoShape 60"/>
            <p:cNvSpPr>
              <a:spLocks/>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2" name="AutoShape 61"/>
            <p:cNvSpPr>
              <a:spLocks/>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3" name="AutoShape 62"/>
            <p:cNvSpPr>
              <a:spLocks/>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AutoShape 63"/>
            <p:cNvSpPr>
              <a:spLocks/>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AutoShape 64"/>
            <p:cNvSpPr>
              <a:spLocks/>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AutoShape 65"/>
            <p:cNvSpPr>
              <a:spLocks/>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7" name="AutoShape 66"/>
            <p:cNvSpPr>
              <a:spLocks/>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8" name="AutoShape 67"/>
            <p:cNvSpPr>
              <a:spLocks/>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9" name="AutoShape 68"/>
            <p:cNvSpPr>
              <a:spLocks/>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0" name="AutoShape 69"/>
            <p:cNvSpPr>
              <a:spLocks/>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1" name="AutoShape 71"/>
            <p:cNvSpPr>
              <a:spLocks/>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2" name="AutoShape 72"/>
            <p:cNvSpPr>
              <a:spLocks/>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3" name="AutoShape 73"/>
            <p:cNvSpPr>
              <a:spLocks/>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4" name="AutoShape 74"/>
            <p:cNvSpPr>
              <a:spLocks/>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AutoShape 75"/>
            <p:cNvSpPr>
              <a:spLocks/>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6" name="AutoShape 76"/>
            <p:cNvSpPr>
              <a:spLocks/>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7" name="AutoShape 77"/>
            <p:cNvSpPr>
              <a:spLocks/>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8" name="AutoShape 81"/>
            <p:cNvSpPr>
              <a:spLocks/>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9" name="AutoShape 82"/>
            <p:cNvSpPr>
              <a:spLocks/>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0" name="AutoShape 83"/>
            <p:cNvSpPr>
              <a:spLocks/>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1" name="AutoShape 84"/>
            <p:cNvSpPr>
              <a:spLocks/>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2" name="AutoShape 85"/>
            <p:cNvSpPr>
              <a:spLocks/>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3" name="AutoShape 86"/>
            <p:cNvSpPr>
              <a:spLocks/>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4" name="AutoShape 88"/>
            <p:cNvSpPr>
              <a:spLocks/>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5" name="AutoShape 89"/>
            <p:cNvSpPr>
              <a:spLocks/>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6" name="AutoShape 90"/>
            <p:cNvSpPr>
              <a:spLocks/>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7" name="AutoShape 91"/>
            <p:cNvSpPr>
              <a:spLocks/>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8" name="AutoShape 93"/>
            <p:cNvSpPr>
              <a:spLocks/>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9" name="AutoShape 95"/>
            <p:cNvSpPr>
              <a:spLocks/>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0" name="AutoShape 100"/>
            <p:cNvSpPr>
              <a:spLocks/>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1" name="AutoShape 101"/>
            <p:cNvSpPr>
              <a:spLocks/>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2" name="AutoShape 102"/>
            <p:cNvSpPr>
              <a:spLocks/>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3" name="AutoShape 103"/>
            <p:cNvSpPr>
              <a:spLocks/>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4" name="AutoShape 104"/>
            <p:cNvSpPr>
              <a:spLocks/>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5" name="AutoShape 105"/>
            <p:cNvSpPr>
              <a:spLocks/>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6" name="AutoShape 106"/>
            <p:cNvSpPr>
              <a:spLocks/>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7" name="AutoShape 107"/>
            <p:cNvSpPr>
              <a:spLocks/>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8" name="AutoShape 111"/>
            <p:cNvSpPr>
              <a:spLocks/>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9" name="AutoShape 112"/>
            <p:cNvSpPr>
              <a:spLocks/>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0" name="AutoShape 113"/>
            <p:cNvSpPr>
              <a:spLocks/>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1" name="AutoShape 114"/>
            <p:cNvSpPr>
              <a:spLocks/>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2" name="AutoShape 115"/>
            <p:cNvSpPr>
              <a:spLocks/>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3" name="AutoShape 116"/>
            <p:cNvSpPr>
              <a:spLocks/>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4" name="AutoShape 117"/>
            <p:cNvSpPr>
              <a:spLocks/>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5" name="AutoShape 118"/>
            <p:cNvSpPr>
              <a:spLocks/>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6" name="AutoShape 119"/>
            <p:cNvSpPr>
              <a:spLocks/>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7" name="AutoShape 120"/>
            <p:cNvSpPr>
              <a:spLocks/>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8" name="AutoShape 122"/>
            <p:cNvSpPr>
              <a:spLocks/>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9" name="AutoShape 123"/>
            <p:cNvSpPr>
              <a:spLocks/>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0" name="AutoShape 124"/>
            <p:cNvSpPr>
              <a:spLocks/>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1" name="AutoShape 127"/>
            <p:cNvSpPr>
              <a:spLocks/>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2" name="AutoShape 128"/>
            <p:cNvSpPr>
              <a:spLocks/>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3" name="AutoShape 129"/>
            <p:cNvSpPr>
              <a:spLocks/>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4" name="AutoShape 130"/>
            <p:cNvSpPr>
              <a:spLocks/>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5" name="AutoShape 131"/>
            <p:cNvSpPr>
              <a:spLocks/>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6" name="AutoShape 132"/>
            <p:cNvSpPr>
              <a:spLocks/>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7" name="AutoShape 133"/>
            <p:cNvSpPr>
              <a:spLocks/>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8" name="AutoShape 134"/>
            <p:cNvSpPr>
              <a:spLocks/>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9" name="AutoShape 135"/>
            <p:cNvSpPr>
              <a:spLocks/>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0" name="AutoShape 136"/>
            <p:cNvSpPr>
              <a:spLocks/>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1" name="AutoShape 137"/>
            <p:cNvSpPr>
              <a:spLocks/>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2" name="AutoShape 138"/>
            <p:cNvSpPr>
              <a:spLocks/>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3" name="AutoShape 139"/>
            <p:cNvSpPr>
              <a:spLocks/>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4" name="AutoShape 140"/>
            <p:cNvSpPr>
              <a:spLocks/>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5" name="AutoShape 141"/>
            <p:cNvSpPr>
              <a:spLocks/>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6" name="AutoShape 142"/>
            <p:cNvSpPr>
              <a:spLocks/>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7" name="AutoShape 143"/>
            <p:cNvSpPr>
              <a:spLocks/>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8" name="AutoShape 144"/>
            <p:cNvSpPr>
              <a:spLocks/>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9" name="AutoShape 145"/>
            <p:cNvSpPr>
              <a:spLocks/>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0" name="Group 148"/>
            <p:cNvGrpSpPr>
              <a:grpSpLocks/>
            </p:cNvGrpSpPr>
            <p:nvPr/>
          </p:nvGrpSpPr>
          <p:grpSpPr bwMode="auto">
            <a:xfrm>
              <a:off x="7075087" y="3307336"/>
              <a:ext cx="349360" cy="417636"/>
              <a:chOff x="0" y="0"/>
              <a:chExt cx="394" cy="471"/>
            </a:xfrm>
            <a:solidFill>
              <a:schemeClr val="accent3">
                <a:lumMod val="50000"/>
              </a:schemeClr>
            </a:solidFill>
          </p:grpSpPr>
          <p:sp>
            <p:nvSpPr>
              <p:cNvPr id="301" name="AutoShape 146"/>
              <p:cNvSpPr>
                <a:spLocks/>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2" name="AutoShape 147"/>
              <p:cNvSpPr>
                <a:spLocks/>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1" name="Group 154"/>
            <p:cNvGrpSpPr>
              <a:grpSpLocks/>
            </p:cNvGrpSpPr>
            <p:nvPr/>
          </p:nvGrpSpPr>
          <p:grpSpPr bwMode="auto">
            <a:xfrm>
              <a:off x="5571243" y="3881919"/>
              <a:ext cx="265124" cy="314779"/>
              <a:chOff x="0" y="0"/>
              <a:chExt cx="299" cy="355"/>
            </a:xfrm>
            <a:solidFill>
              <a:schemeClr val="accent3">
                <a:lumMod val="50000"/>
              </a:schemeClr>
            </a:solidFill>
          </p:grpSpPr>
          <p:sp>
            <p:nvSpPr>
              <p:cNvPr id="299" name="AutoShape 152"/>
              <p:cNvSpPr>
                <a:spLocks/>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0" name="AutoShape 153"/>
              <p:cNvSpPr>
                <a:spLocks/>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2" name="Group 157"/>
            <p:cNvGrpSpPr>
              <a:grpSpLocks/>
            </p:cNvGrpSpPr>
            <p:nvPr/>
          </p:nvGrpSpPr>
          <p:grpSpPr bwMode="auto">
            <a:xfrm>
              <a:off x="6606909" y="2321325"/>
              <a:ext cx="189754" cy="223449"/>
              <a:chOff x="0" y="0"/>
              <a:chExt cx="214" cy="252"/>
            </a:xfrm>
            <a:solidFill>
              <a:schemeClr val="accent3">
                <a:lumMod val="50000"/>
              </a:schemeClr>
            </a:solidFill>
          </p:grpSpPr>
          <p:sp>
            <p:nvSpPr>
              <p:cNvPr id="297" name="AutoShape 155"/>
              <p:cNvSpPr>
                <a:spLocks/>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8" name="AutoShape 156"/>
              <p:cNvSpPr>
                <a:spLocks/>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183" name="AutoShape 158"/>
            <p:cNvSpPr>
              <a:spLocks/>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4" name="Group 161"/>
            <p:cNvGrpSpPr>
              <a:grpSpLocks/>
            </p:cNvGrpSpPr>
            <p:nvPr/>
          </p:nvGrpSpPr>
          <p:grpSpPr bwMode="auto">
            <a:xfrm>
              <a:off x="6748781" y="4704777"/>
              <a:ext cx="122365" cy="144533"/>
              <a:chOff x="0" y="0"/>
              <a:chExt cx="138" cy="163"/>
            </a:xfrm>
            <a:solidFill>
              <a:schemeClr val="accent3">
                <a:lumMod val="50000"/>
              </a:schemeClr>
            </a:solidFill>
          </p:grpSpPr>
          <p:sp>
            <p:nvSpPr>
              <p:cNvPr id="295" name="AutoShape 159"/>
              <p:cNvSpPr>
                <a:spLocks/>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6" name="AutoShape 160"/>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5" name="Group 164"/>
            <p:cNvGrpSpPr>
              <a:grpSpLocks/>
            </p:cNvGrpSpPr>
            <p:nvPr/>
          </p:nvGrpSpPr>
          <p:grpSpPr bwMode="auto">
            <a:xfrm>
              <a:off x="8415779" y="4449407"/>
              <a:ext cx="122365" cy="144533"/>
              <a:chOff x="0" y="0"/>
              <a:chExt cx="138" cy="163"/>
            </a:xfrm>
            <a:solidFill>
              <a:schemeClr val="accent3">
                <a:lumMod val="50000"/>
              </a:schemeClr>
            </a:solidFill>
          </p:grpSpPr>
          <p:sp>
            <p:nvSpPr>
              <p:cNvPr id="293" name="AutoShape 162"/>
              <p:cNvSpPr>
                <a:spLocks/>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4" name="AutoShape 163"/>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6" name="Group 167"/>
            <p:cNvGrpSpPr>
              <a:grpSpLocks/>
            </p:cNvGrpSpPr>
            <p:nvPr/>
          </p:nvGrpSpPr>
          <p:grpSpPr bwMode="auto">
            <a:xfrm>
              <a:off x="7202772" y="5016896"/>
              <a:ext cx="62956" cy="77143"/>
              <a:chOff x="0" y="0"/>
              <a:chExt cx="71" cy="87"/>
            </a:xfrm>
            <a:solidFill>
              <a:schemeClr val="accent3">
                <a:lumMod val="50000"/>
              </a:schemeClr>
            </a:solidFill>
          </p:grpSpPr>
          <p:sp>
            <p:nvSpPr>
              <p:cNvPr id="291" name="AutoShape 165"/>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2" name="AutoShape 166"/>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7" name="Group 170"/>
            <p:cNvGrpSpPr>
              <a:grpSpLocks/>
            </p:cNvGrpSpPr>
            <p:nvPr/>
          </p:nvGrpSpPr>
          <p:grpSpPr bwMode="auto">
            <a:xfrm>
              <a:off x="8132035" y="3782608"/>
              <a:ext cx="62956" cy="77143"/>
              <a:chOff x="0" y="0"/>
              <a:chExt cx="71" cy="87"/>
            </a:xfrm>
            <a:solidFill>
              <a:schemeClr val="accent3">
                <a:lumMod val="50000"/>
              </a:schemeClr>
            </a:solidFill>
          </p:grpSpPr>
          <p:sp>
            <p:nvSpPr>
              <p:cNvPr id="289" name="AutoShape 168"/>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0" name="AutoShape 169"/>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8" name="Group 173"/>
            <p:cNvGrpSpPr>
              <a:grpSpLocks/>
            </p:cNvGrpSpPr>
            <p:nvPr/>
          </p:nvGrpSpPr>
          <p:grpSpPr bwMode="auto">
            <a:xfrm>
              <a:off x="8898144" y="2995218"/>
              <a:ext cx="62956" cy="77143"/>
              <a:chOff x="0" y="0"/>
              <a:chExt cx="71" cy="87"/>
            </a:xfrm>
            <a:solidFill>
              <a:schemeClr val="accent3">
                <a:lumMod val="50000"/>
              </a:schemeClr>
            </a:solidFill>
          </p:grpSpPr>
          <p:sp>
            <p:nvSpPr>
              <p:cNvPr id="287" name="AutoShape 171"/>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8" name="AutoShape 172"/>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9" name="Group 176"/>
            <p:cNvGrpSpPr>
              <a:grpSpLocks/>
            </p:cNvGrpSpPr>
            <p:nvPr/>
          </p:nvGrpSpPr>
          <p:grpSpPr bwMode="auto">
            <a:xfrm>
              <a:off x="8692430" y="2328419"/>
              <a:ext cx="62956" cy="77143"/>
              <a:chOff x="0" y="0"/>
              <a:chExt cx="71" cy="87"/>
            </a:xfrm>
            <a:solidFill>
              <a:schemeClr val="accent3">
                <a:lumMod val="50000"/>
              </a:schemeClr>
            </a:solidFill>
          </p:grpSpPr>
          <p:sp>
            <p:nvSpPr>
              <p:cNvPr id="285" name="AutoShape 174"/>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6" name="AutoShape 175"/>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0" name="Group 179"/>
            <p:cNvGrpSpPr>
              <a:grpSpLocks/>
            </p:cNvGrpSpPr>
            <p:nvPr/>
          </p:nvGrpSpPr>
          <p:grpSpPr bwMode="auto">
            <a:xfrm>
              <a:off x="7741886" y="1108318"/>
              <a:ext cx="62956" cy="77143"/>
              <a:chOff x="0" y="0"/>
              <a:chExt cx="71" cy="87"/>
            </a:xfrm>
            <a:solidFill>
              <a:schemeClr val="accent3">
                <a:lumMod val="50000"/>
              </a:schemeClr>
            </a:solidFill>
          </p:grpSpPr>
          <p:sp>
            <p:nvSpPr>
              <p:cNvPr id="283" name="AutoShape 177"/>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4" name="AutoShape 178"/>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1" name="Group 182"/>
            <p:cNvGrpSpPr>
              <a:grpSpLocks/>
            </p:cNvGrpSpPr>
            <p:nvPr/>
          </p:nvGrpSpPr>
          <p:grpSpPr bwMode="auto">
            <a:xfrm>
              <a:off x="8678242" y="3378272"/>
              <a:ext cx="122365" cy="144533"/>
              <a:chOff x="0" y="0"/>
              <a:chExt cx="138" cy="163"/>
            </a:xfrm>
            <a:solidFill>
              <a:schemeClr val="accent3">
                <a:lumMod val="50000"/>
              </a:schemeClr>
            </a:solidFill>
          </p:grpSpPr>
          <p:sp>
            <p:nvSpPr>
              <p:cNvPr id="281" name="AutoShape 180"/>
              <p:cNvSpPr>
                <a:spLocks/>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2" name="AutoShape 181"/>
              <p:cNvSpPr>
                <a:spLocks/>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2" name="Group 185"/>
            <p:cNvGrpSpPr>
              <a:grpSpLocks/>
            </p:cNvGrpSpPr>
            <p:nvPr/>
          </p:nvGrpSpPr>
          <p:grpSpPr bwMode="auto">
            <a:xfrm>
              <a:off x="6947402" y="625953"/>
              <a:ext cx="265124" cy="314779"/>
              <a:chOff x="0" y="0"/>
              <a:chExt cx="299" cy="355"/>
            </a:xfrm>
            <a:solidFill>
              <a:schemeClr val="accent3">
                <a:lumMod val="50000"/>
              </a:schemeClr>
            </a:solidFill>
          </p:grpSpPr>
          <p:sp>
            <p:nvSpPr>
              <p:cNvPr id="279" name="AutoShape 183"/>
              <p:cNvSpPr>
                <a:spLocks/>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0" name="AutoShape 184"/>
              <p:cNvSpPr>
                <a:spLocks/>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3" name="Group 188"/>
            <p:cNvGrpSpPr>
              <a:grpSpLocks/>
            </p:cNvGrpSpPr>
            <p:nvPr/>
          </p:nvGrpSpPr>
          <p:grpSpPr bwMode="auto">
            <a:xfrm>
              <a:off x="8749179" y="1009007"/>
              <a:ext cx="117931" cy="141872"/>
              <a:chOff x="0" y="0"/>
              <a:chExt cx="133" cy="160"/>
            </a:xfrm>
            <a:solidFill>
              <a:schemeClr val="accent3">
                <a:lumMod val="50000"/>
              </a:schemeClr>
            </a:solidFill>
          </p:grpSpPr>
          <p:sp>
            <p:nvSpPr>
              <p:cNvPr id="277" name="AutoShape 186"/>
              <p:cNvSpPr>
                <a:spLocks/>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8" name="AutoShape 187"/>
              <p:cNvSpPr>
                <a:spLocks/>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4" name="Group 191"/>
            <p:cNvGrpSpPr>
              <a:grpSpLocks/>
            </p:cNvGrpSpPr>
            <p:nvPr/>
          </p:nvGrpSpPr>
          <p:grpSpPr bwMode="auto">
            <a:xfrm>
              <a:off x="8493809" y="1682900"/>
              <a:ext cx="117931" cy="134779"/>
              <a:chOff x="0" y="0"/>
              <a:chExt cx="133" cy="152"/>
            </a:xfrm>
            <a:solidFill>
              <a:schemeClr val="accent3">
                <a:lumMod val="50000"/>
              </a:schemeClr>
            </a:solidFill>
          </p:grpSpPr>
          <p:sp>
            <p:nvSpPr>
              <p:cNvPr id="275" name="AutoShape 189"/>
              <p:cNvSpPr>
                <a:spLocks/>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6" name="AutoShape 190"/>
              <p:cNvSpPr>
                <a:spLocks/>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5" name="Group 203"/>
            <p:cNvGrpSpPr>
              <a:grpSpLocks/>
            </p:cNvGrpSpPr>
            <p:nvPr/>
          </p:nvGrpSpPr>
          <p:grpSpPr bwMode="auto">
            <a:xfrm>
              <a:off x="8458341" y="29203"/>
              <a:ext cx="62069" cy="70049"/>
              <a:chOff x="0" y="0"/>
              <a:chExt cx="70" cy="78"/>
            </a:xfrm>
            <a:solidFill>
              <a:schemeClr val="accent3">
                <a:lumMod val="50000"/>
              </a:schemeClr>
            </a:solidFill>
          </p:grpSpPr>
          <p:sp>
            <p:nvSpPr>
              <p:cNvPr id="273" name="AutoShape 201"/>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4" name="AutoShape 202"/>
              <p:cNvSpPr>
                <a:spLocks/>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6" name="Group 206"/>
            <p:cNvGrpSpPr>
              <a:grpSpLocks/>
            </p:cNvGrpSpPr>
            <p:nvPr/>
          </p:nvGrpSpPr>
          <p:grpSpPr bwMode="auto">
            <a:xfrm>
              <a:off x="5819519" y="1548122"/>
              <a:ext cx="62069" cy="76256"/>
              <a:chOff x="0" y="0"/>
              <a:chExt cx="70" cy="86"/>
            </a:xfrm>
            <a:solidFill>
              <a:schemeClr val="accent3">
                <a:lumMod val="50000"/>
              </a:schemeClr>
            </a:solidFill>
          </p:grpSpPr>
          <p:sp>
            <p:nvSpPr>
              <p:cNvPr id="271" name="AutoShape 204"/>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2" name="AutoShape 205"/>
              <p:cNvSpPr>
                <a:spLocks/>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7" name="Group 209"/>
            <p:cNvGrpSpPr>
              <a:grpSpLocks/>
            </p:cNvGrpSpPr>
            <p:nvPr/>
          </p:nvGrpSpPr>
          <p:grpSpPr bwMode="auto">
            <a:xfrm>
              <a:off x="4024836" y="3051966"/>
              <a:ext cx="120591" cy="143646"/>
              <a:chOff x="0" y="0"/>
              <a:chExt cx="136" cy="162"/>
            </a:xfrm>
            <a:solidFill>
              <a:schemeClr val="accent3">
                <a:lumMod val="50000"/>
              </a:schemeClr>
            </a:solidFill>
          </p:grpSpPr>
          <p:sp>
            <p:nvSpPr>
              <p:cNvPr id="269" name="AutoShape 207"/>
              <p:cNvSpPr>
                <a:spLocks/>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0" name="AutoShape 208"/>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8" name="Group 212"/>
            <p:cNvGrpSpPr>
              <a:grpSpLocks/>
            </p:cNvGrpSpPr>
            <p:nvPr/>
          </p:nvGrpSpPr>
          <p:grpSpPr bwMode="auto">
            <a:xfrm>
              <a:off x="4677448" y="2491571"/>
              <a:ext cx="62069" cy="76256"/>
              <a:chOff x="0" y="0"/>
              <a:chExt cx="70" cy="86"/>
            </a:xfrm>
            <a:solidFill>
              <a:schemeClr val="accent3">
                <a:lumMod val="50000"/>
              </a:schemeClr>
            </a:solidFill>
          </p:grpSpPr>
          <p:sp>
            <p:nvSpPr>
              <p:cNvPr id="267" name="AutoShape 210"/>
              <p:cNvSpPr>
                <a:spLocks/>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8" name="AutoShape 211"/>
              <p:cNvSpPr>
                <a:spLocks/>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9" name="Group 218"/>
            <p:cNvGrpSpPr>
              <a:grpSpLocks/>
            </p:cNvGrpSpPr>
            <p:nvPr/>
          </p:nvGrpSpPr>
          <p:grpSpPr bwMode="auto">
            <a:xfrm>
              <a:off x="4287300" y="4534530"/>
              <a:ext cx="120591" cy="143646"/>
              <a:chOff x="0" y="0"/>
              <a:chExt cx="136" cy="162"/>
            </a:xfrm>
            <a:solidFill>
              <a:schemeClr val="accent3">
                <a:lumMod val="50000"/>
              </a:schemeClr>
            </a:solidFill>
          </p:grpSpPr>
          <p:sp>
            <p:nvSpPr>
              <p:cNvPr id="265" name="AutoShape 216"/>
              <p:cNvSpPr>
                <a:spLocks/>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6" name="AutoShape 217"/>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00" name="AutoShape 219"/>
            <p:cNvSpPr>
              <a:spLocks/>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201" name="Group 222"/>
            <p:cNvGrpSpPr>
              <a:grpSpLocks/>
            </p:cNvGrpSpPr>
            <p:nvPr/>
          </p:nvGrpSpPr>
          <p:grpSpPr bwMode="auto">
            <a:xfrm>
              <a:off x="4883163" y="4711871"/>
              <a:ext cx="186207" cy="214582"/>
              <a:chOff x="0" y="0"/>
              <a:chExt cx="210" cy="242"/>
            </a:xfrm>
            <a:solidFill>
              <a:schemeClr val="accent3">
                <a:lumMod val="50000"/>
              </a:schemeClr>
            </a:solidFill>
          </p:grpSpPr>
          <p:sp>
            <p:nvSpPr>
              <p:cNvPr id="263" name="AutoShape 220"/>
              <p:cNvSpPr>
                <a:spLocks/>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4" name="AutoShape 221"/>
              <p:cNvSpPr>
                <a:spLocks/>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2" name="Group 225"/>
            <p:cNvGrpSpPr>
              <a:grpSpLocks/>
            </p:cNvGrpSpPr>
            <p:nvPr/>
          </p:nvGrpSpPr>
          <p:grpSpPr bwMode="auto">
            <a:xfrm>
              <a:off x="5478139" y="2222014"/>
              <a:ext cx="313892" cy="415863"/>
              <a:chOff x="0" y="0"/>
              <a:chExt cx="353" cy="469"/>
            </a:xfrm>
            <a:solidFill>
              <a:schemeClr val="accent3">
                <a:lumMod val="50000"/>
              </a:schemeClr>
            </a:solidFill>
          </p:grpSpPr>
          <p:sp>
            <p:nvSpPr>
              <p:cNvPr id="261" name="AutoShape 223"/>
              <p:cNvSpPr>
                <a:spLocks/>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2" name="AutoShape 224"/>
              <p:cNvSpPr>
                <a:spLocks/>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3" name="Group 231"/>
            <p:cNvGrpSpPr>
              <a:grpSpLocks/>
            </p:cNvGrpSpPr>
            <p:nvPr/>
          </p:nvGrpSpPr>
          <p:grpSpPr bwMode="auto">
            <a:xfrm>
              <a:off x="7564546" y="1682014"/>
              <a:ext cx="237636" cy="316552"/>
              <a:chOff x="0" y="0"/>
              <a:chExt cx="268" cy="356"/>
            </a:xfrm>
            <a:solidFill>
              <a:schemeClr val="accent3">
                <a:lumMod val="50000"/>
              </a:schemeClr>
            </a:solidFill>
          </p:grpSpPr>
          <p:sp>
            <p:nvSpPr>
              <p:cNvPr id="259" name="AutoShape 229"/>
              <p:cNvSpPr>
                <a:spLocks/>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0" name="AutoShape 230"/>
              <p:cNvSpPr>
                <a:spLocks/>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4" name="Group 234"/>
            <p:cNvGrpSpPr>
              <a:grpSpLocks/>
            </p:cNvGrpSpPr>
            <p:nvPr/>
          </p:nvGrpSpPr>
          <p:grpSpPr bwMode="auto">
            <a:xfrm>
              <a:off x="8075286" y="384770"/>
              <a:ext cx="184434" cy="249163"/>
              <a:chOff x="0" y="0"/>
              <a:chExt cx="208" cy="281"/>
            </a:xfrm>
            <a:solidFill>
              <a:schemeClr val="accent3">
                <a:lumMod val="50000"/>
              </a:schemeClr>
            </a:solidFill>
          </p:grpSpPr>
          <p:sp>
            <p:nvSpPr>
              <p:cNvPr id="257" name="AutoShape 232"/>
              <p:cNvSpPr>
                <a:spLocks/>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8" name="AutoShape 233"/>
              <p:cNvSpPr>
                <a:spLocks/>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5" name="Group 237"/>
            <p:cNvGrpSpPr>
              <a:grpSpLocks/>
            </p:cNvGrpSpPr>
            <p:nvPr/>
          </p:nvGrpSpPr>
          <p:grpSpPr bwMode="auto">
            <a:xfrm>
              <a:off x="7529078" y="86839"/>
              <a:ext cx="109064" cy="140986"/>
              <a:chOff x="0" y="0"/>
              <a:chExt cx="123" cy="159"/>
            </a:xfrm>
            <a:solidFill>
              <a:schemeClr val="accent3">
                <a:lumMod val="50000"/>
              </a:schemeClr>
            </a:solidFill>
          </p:grpSpPr>
          <p:sp>
            <p:nvSpPr>
              <p:cNvPr id="255" name="AutoShape 235"/>
              <p:cNvSpPr>
                <a:spLocks/>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6" name="AutoShape 236"/>
              <p:cNvSpPr>
                <a:spLocks/>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6" name="Group 246"/>
            <p:cNvGrpSpPr>
              <a:grpSpLocks/>
            </p:cNvGrpSpPr>
            <p:nvPr/>
          </p:nvGrpSpPr>
          <p:grpSpPr bwMode="auto">
            <a:xfrm>
              <a:off x="6543067" y="3988323"/>
              <a:ext cx="116158" cy="159606"/>
              <a:chOff x="0" y="0"/>
              <a:chExt cx="131" cy="180"/>
            </a:xfrm>
            <a:solidFill>
              <a:schemeClr val="accent3">
                <a:lumMod val="50000"/>
              </a:schemeClr>
            </a:solidFill>
          </p:grpSpPr>
          <p:sp>
            <p:nvSpPr>
              <p:cNvPr id="253" name="AutoShape 244"/>
              <p:cNvSpPr>
                <a:spLocks/>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4" name="AutoShape 245"/>
              <p:cNvSpPr>
                <a:spLocks/>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7" name="Group 249"/>
            <p:cNvGrpSpPr>
              <a:grpSpLocks/>
            </p:cNvGrpSpPr>
            <p:nvPr/>
          </p:nvGrpSpPr>
          <p:grpSpPr bwMode="auto">
            <a:xfrm>
              <a:off x="6103263" y="3243494"/>
              <a:ext cx="54975" cy="74483"/>
              <a:chOff x="0" y="0"/>
              <a:chExt cx="62" cy="84"/>
            </a:xfrm>
            <a:solidFill>
              <a:schemeClr val="accent3">
                <a:lumMod val="50000"/>
              </a:schemeClr>
            </a:solidFill>
          </p:grpSpPr>
          <p:sp>
            <p:nvSpPr>
              <p:cNvPr id="251" name="AutoShape 247"/>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2" name="AutoShape 248"/>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8" name="Group 252"/>
            <p:cNvGrpSpPr>
              <a:grpSpLocks/>
            </p:cNvGrpSpPr>
            <p:nvPr/>
          </p:nvGrpSpPr>
          <p:grpSpPr bwMode="auto">
            <a:xfrm>
              <a:off x="8869770" y="1555215"/>
              <a:ext cx="54975" cy="74483"/>
              <a:chOff x="0" y="0"/>
              <a:chExt cx="62" cy="84"/>
            </a:xfrm>
            <a:solidFill>
              <a:schemeClr val="accent3">
                <a:lumMod val="50000"/>
              </a:schemeClr>
            </a:solidFill>
          </p:grpSpPr>
          <p:sp>
            <p:nvSpPr>
              <p:cNvPr id="249" name="AutoShape 250"/>
              <p:cNvSpPr>
                <a:spLocks/>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0" name="AutoShape 251"/>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9" name="Group 255"/>
            <p:cNvGrpSpPr>
              <a:grpSpLocks/>
            </p:cNvGrpSpPr>
            <p:nvPr/>
          </p:nvGrpSpPr>
          <p:grpSpPr bwMode="auto">
            <a:xfrm>
              <a:off x="6358633" y="1640339"/>
              <a:ext cx="54975" cy="74483"/>
              <a:chOff x="0" y="0"/>
              <a:chExt cx="62" cy="84"/>
            </a:xfrm>
            <a:solidFill>
              <a:schemeClr val="accent3">
                <a:lumMod val="50000"/>
              </a:schemeClr>
            </a:solidFill>
          </p:grpSpPr>
          <p:sp>
            <p:nvSpPr>
              <p:cNvPr id="247" name="AutoShape 253"/>
              <p:cNvSpPr>
                <a:spLocks/>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8" name="AutoShape 254"/>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0" name="Group 258"/>
            <p:cNvGrpSpPr>
              <a:grpSpLocks/>
            </p:cNvGrpSpPr>
            <p:nvPr/>
          </p:nvGrpSpPr>
          <p:grpSpPr bwMode="auto">
            <a:xfrm>
              <a:off x="6876466" y="58464"/>
              <a:ext cx="54975" cy="74483"/>
              <a:chOff x="0" y="0"/>
              <a:chExt cx="62" cy="84"/>
            </a:xfrm>
            <a:solidFill>
              <a:schemeClr val="accent3">
                <a:lumMod val="50000"/>
              </a:schemeClr>
            </a:solidFill>
          </p:grpSpPr>
          <p:sp>
            <p:nvSpPr>
              <p:cNvPr id="245" name="AutoShape 256"/>
              <p:cNvSpPr>
                <a:spLocks/>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6" name="AutoShape 257"/>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1" name="Group 261"/>
            <p:cNvGrpSpPr>
              <a:grpSpLocks/>
            </p:cNvGrpSpPr>
            <p:nvPr/>
          </p:nvGrpSpPr>
          <p:grpSpPr bwMode="auto">
            <a:xfrm>
              <a:off x="3982275" y="4172757"/>
              <a:ext cx="54975" cy="74483"/>
              <a:chOff x="0" y="0"/>
              <a:chExt cx="62" cy="84"/>
            </a:xfrm>
            <a:solidFill>
              <a:schemeClr val="accent3">
                <a:lumMod val="50000"/>
              </a:schemeClr>
            </a:solidFill>
          </p:grpSpPr>
          <p:sp>
            <p:nvSpPr>
              <p:cNvPr id="243" name="AutoShape 259"/>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4" name="AutoShape 260"/>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2" name="Group 264"/>
            <p:cNvGrpSpPr>
              <a:grpSpLocks/>
            </p:cNvGrpSpPr>
            <p:nvPr/>
          </p:nvGrpSpPr>
          <p:grpSpPr bwMode="auto">
            <a:xfrm>
              <a:off x="5776957" y="4655122"/>
              <a:ext cx="54975" cy="74483"/>
              <a:chOff x="0" y="0"/>
              <a:chExt cx="62" cy="84"/>
            </a:xfrm>
            <a:solidFill>
              <a:schemeClr val="accent3">
                <a:lumMod val="50000"/>
              </a:schemeClr>
            </a:solidFill>
          </p:grpSpPr>
          <p:sp>
            <p:nvSpPr>
              <p:cNvPr id="241" name="AutoShape 262"/>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2" name="AutoShape 263"/>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3" name="Group 267"/>
            <p:cNvGrpSpPr>
              <a:grpSpLocks/>
            </p:cNvGrpSpPr>
            <p:nvPr/>
          </p:nvGrpSpPr>
          <p:grpSpPr bwMode="auto">
            <a:xfrm>
              <a:off x="3833309" y="3484677"/>
              <a:ext cx="54975" cy="74483"/>
              <a:chOff x="0" y="0"/>
              <a:chExt cx="62" cy="84"/>
            </a:xfrm>
            <a:solidFill>
              <a:schemeClr val="accent3">
                <a:lumMod val="50000"/>
              </a:schemeClr>
            </a:solidFill>
          </p:grpSpPr>
          <p:sp>
            <p:nvSpPr>
              <p:cNvPr id="239" name="AutoShape 265"/>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0" name="AutoShape 266"/>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4" name="Group 273"/>
            <p:cNvGrpSpPr>
              <a:grpSpLocks/>
            </p:cNvGrpSpPr>
            <p:nvPr/>
          </p:nvGrpSpPr>
          <p:grpSpPr bwMode="auto">
            <a:xfrm>
              <a:off x="4712916" y="3470489"/>
              <a:ext cx="176454" cy="230542"/>
              <a:chOff x="0" y="0"/>
              <a:chExt cx="199" cy="260"/>
            </a:xfrm>
            <a:solidFill>
              <a:schemeClr val="accent3">
                <a:lumMod val="50000"/>
              </a:schemeClr>
            </a:solidFill>
          </p:grpSpPr>
          <p:sp>
            <p:nvSpPr>
              <p:cNvPr id="237" name="AutoShape 271"/>
              <p:cNvSpPr>
                <a:spLocks/>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8" name="AutoShape 272"/>
              <p:cNvSpPr>
                <a:spLocks/>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5" name="Group 276"/>
            <p:cNvGrpSpPr>
              <a:grpSpLocks/>
            </p:cNvGrpSpPr>
            <p:nvPr/>
          </p:nvGrpSpPr>
          <p:grpSpPr bwMode="auto">
            <a:xfrm>
              <a:off x="7543265" y="4520343"/>
              <a:ext cx="165813" cy="217242"/>
              <a:chOff x="0" y="0"/>
              <a:chExt cx="187" cy="245"/>
            </a:xfrm>
            <a:solidFill>
              <a:schemeClr val="accent3">
                <a:lumMod val="50000"/>
              </a:schemeClr>
            </a:solidFill>
          </p:grpSpPr>
          <p:sp>
            <p:nvSpPr>
              <p:cNvPr id="235" name="AutoShape 274"/>
              <p:cNvSpPr>
                <a:spLocks/>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6" name="AutoShape 275"/>
              <p:cNvSpPr>
                <a:spLocks/>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6" name="Group 279"/>
            <p:cNvGrpSpPr>
              <a:grpSpLocks/>
            </p:cNvGrpSpPr>
            <p:nvPr/>
          </p:nvGrpSpPr>
          <p:grpSpPr bwMode="auto">
            <a:xfrm>
              <a:off x="8181690" y="4981428"/>
              <a:ext cx="117045" cy="160493"/>
              <a:chOff x="0" y="0"/>
              <a:chExt cx="132" cy="181"/>
            </a:xfrm>
            <a:solidFill>
              <a:schemeClr val="accent3">
                <a:lumMod val="50000"/>
              </a:schemeClr>
            </a:solidFill>
          </p:grpSpPr>
          <p:sp>
            <p:nvSpPr>
              <p:cNvPr id="233" name="AutoShape 277"/>
              <p:cNvSpPr>
                <a:spLocks/>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4" name="AutoShape 278"/>
              <p:cNvSpPr>
                <a:spLocks/>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7" name="Group 282"/>
            <p:cNvGrpSpPr>
              <a:grpSpLocks/>
            </p:cNvGrpSpPr>
            <p:nvPr/>
          </p:nvGrpSpPr>
          <p:grpSpPr bwMode="auto">
            <a:xfrm>
              <a:off x="8025631" y="3073247"/>
              <a:ext cx="112611" cy="150739"/>
              <a:chOff x="0" y="0"/>
              <a:chExt cx="127" cy="170"/>
            </a:xfrm>
            <a:solidFill>
              <a:schemeClr val="accent3">
                <a:lumMod val="50000"/>
              </a:schemeClr>
            </a:solidFill>
          </p:grpSpPr>
          <p:sp>
            <p:nvSpPr>
              <p:cNvPr id="231" name="AutoShape 280"/>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2" name="AutoShape 281"/>
              <p:cNvSpPr>
                <a:spLocks/>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8" name="Group 285"/>
            <p:cNvGrpSpPr>
              <a:grpSpLocks/>
            </p:cNvGrpSpPr>
            <p:nvPr/>
          </p:nvGrpSpPr>
          <p:grpSpPr bwMode="auto">
            <a:xfrm>
              <a:off x="6174199" y="980633"/>
              <a:ext cx="112611" cy="150739"/>
              <a:chOff x="0" y="0"/>
              <a:chExt cx="127" cy="170"/>
            </a:xfrm>
            <a:solidFill>
              <a:schemeClr val="accent3">
                <a:lumMod val="50000"/>
              </a:schemeClr>
            </a:solidFill>
          </p:grpSpPr>
          <p:sp>
            <p:nvSpPr>
              <p:cNvPr id="229" name="AutoShape 283"/>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0" name="AutoShape 284"/>
              <p:cNvSpPr>
                <a:spLocks/>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19" name="AutoShape 94"/>
            <p:cNvSpPr>
              <a:spLocks/>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0" name="AutoShape 96"/>
            <p:cNvSpPr>
              <a:spLocks/>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1" name="AutoShape 1"/>
            <p:cNvSpPr>
              <a:spLocks/>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2" name="AutoShape 2"/>
            <p:cNvSpPr>
              <a:spLocks/>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3" name="AutoShape 3"/>
            <p:cNvSpPr>
              <a:spLocks/>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4" name="AutoShape 5"/>
            <p:cNvSpPr>
              <a:spLocks/>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5" name="AutoShape 6"/>
            <p:cNvSpPr>
              <a:spLocks/>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6" name="AutoShape 7"/>
            <p:cNvSpPr>
              <a:spLocks/>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7" name="AutoShape 10"/>
            <p:cNvSpPr>
              <a:spLocks/>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8" name="AutoShape 14"/>
            <p:cNvSpPr>
              <a:spLocks/>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303" name="组合 302"/>
          <p:cNvGrpSpPr/>
          <p:nvPr/>
        </p:nvGrpSpPr>
        <p:grpSpPr>
          <a:xfrm>
            <a:off x="6756712" y="519003"/>
            <a:ext cx="631563" cy="563813"/>
            <a:chOff x="304800" y="673100"/>
            <a:chExt cx="4000500" cy="4000500"/>
          </a:xfrm>
          <a:effectLst>
            <a:outerShdw blurRad="444500" dist="254000" dir="8100000" algn="tr" rotWithShape="0">
              <a:prstClr val="black">
                <a:alpha val="50000"/>
              </a:prstClr>
            </a:outerShdw>
          </a:effectLst>
        </p:grpSpPr>
        <p:sp>
          <p:nvSpPr>
            <p:cNvPr id="304" name="同心圆 30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5" name="椭圆 30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08" name="组合 307"/>
          <p:cNvGrpSpPr/>
          <p:nvPr/>
        </p:nvGrpSpPr>
        <p:grpSpPr>
          <a:xfrm>
            <a:off x="5349962" y="3712758"/>
            <a:ext cx="712958" cy="636475"/>
            <a:chOff x="304800" y="673100"/>
            <a:chExt cx="4000500" cy="4000500"/>
          </a:xfrm>
          <a:effectLst>
            <a:outerShdw blurRad="444500" dist="254000" dir="8100000" algn="tr" rotWithShape="0">
              <a:prstClr val="black">
                <a:alpha val="50000"/>
              </a:prstClr>
            </a:outerShdw>
          </a:effectLst>
        </p:grpSpPr>
        <p:sp>
          <p:nvSpPr>
            <p:cNvPr id="309" name="同心圆 3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0" name="椭圆 309"/>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3" name="组合 312"/>
          <p:cNvGrpSpPr/>
          <p:nvPr/>
        </p:nvGrpSpPr>
        <p:grpSpPr>
          <a:xfrm>
            <a:off x="6430120" y="2196942"/>
            <a:ext cx="541406" cy="483320"/>
            <a:chOff x="304800" y="673100"/>
            <a:chExt cx="4000500" cy="4000500"/>
          </a:xfrm>
          <a:effectLst>
            <a:outerShdw blurRad="444500" dist="254000" dir="8100000" algn="tr" rotWithShape="0">
              <a:prstClr val="black">
                <a:alpha val="50000"/>
              </a:prstClr>
            </a:outerShdw>
          </a:effectLst>
        </p:grpSpPr>
        <p:sp>
          <p:nvSpPr>
            <p:cNvPr id="314" name="同心圆 31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5" name="椭圆 31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6" name="组合 315"/>
          <p:cNvGrpSpPr/>
          <p:nvPr/>
        </p:nvGrpSpPr>
        <p:grpSpPr>
          <a:xfrm>
            <a:off x="4704122" y="4571083"/>
            <a:ext cx="522574" cy="466512"/>
            <a:chOff x="304800" y="673100"/>
            <a:chExt cx="4000500" cy="4000500"/>
          </a:xfrm>
          <a:effectLst>
            <a:outerShdw blurRad="444500" dist="254000" dir="8100000" algn="tr" rotWithShape="0">
              <a:prstClr val="black">
                <a:alpha val="50000"/>
              </a:prstClr>
            </a:outerShdw>
          </a:effectLst>
        </p:grpSpPr>
        <p:sp>
          <p:nvSpPr>
            <p:cNvPr id="317" name="同心圆 31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8" name="椭圆 317"/>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1" name="组合 320"/>
          <p:cNvGrpSpPr/>
          <p:nvPr/>
        </p:nvGrpSpPr>
        <p:grpSpPr>
          <a:xfrm>
            <a:off x="8556321" y="3280047"/>
            <a:ext cx="378178" cy="337607"/>
            <a:chOff x="304800" y="673100"/>
            <a:chExt cx="4000500" cy="4000500"/>
          </a:xfrm>
          <a:effectLst>
            <a:outerShdw blurRad="444500" dist="254000" dir="8100000" algn="tr" rotWithShape="0">
              <a:prstClr val="black">
                <a:alpha val="50000"/>
              </a:prstClr>
            </a:outerShdw>
          </a:effectLst>
        </p:grpSpPr>
        <p:sp>
          <p:nvSpPr>
            <p:cNvPr id="322" name="同心圆 3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3" name="椭圆 322"/>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4" name="组合 323"/>
          <p:cNvGrpSpPr/>
          <p:nvPr/>
        </p:nvGrpSpPr>
        <p:grpSpPr>
          <a:xfrm>
            <a:off x="3914240" y="2965714"/>
            <a:ext cx="378178" cy="337607"/>
            <a:chOff x="304800" y="673100"/>
            <a:chExt cx="4000500" cy="4000500"/>
          </a:xfrm>
          <a:effectLst>
            <a:outerShdw blurRad="444500" dist="254000" dir="8100000" algn="tr" rotWithShape="0">
              <a:prstClr val="black">
                <a:alpha val="50000"/>
              </a:prstClr>
            </a:outerShdw>
          </a:effectLst>
        </p:grpSpPr>
        <p:sp>
          <p:nvSpPr>
            <p:cNvPr id="325" name="同心圆 3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6" name="椭圆 325"/>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1" name="组合 60"/>
          <p:cNvGrpSpPr/>
          <p:nvPr/>
        </p:nvGrpSpPr>
        <p:grpSpPr>
          <a:xfrm>
            <a:off x="5182394" y="2008764"/>
            <a:ext cx="892005" cy="809336"/>
            <a:chOff x="5252030" y="2008764"/>
            <a:chExt cx="809336" cy="809336"/>
          </a:xfrm>
          <a:solidFill>
            <a:srgbClr val="00B0F0"/>
          </a:solidFill>
        </p:grpSpPr>
        <p:sp>
          <p:nvSpPr>
            <p:cNvPr id="307" name="椭圆 30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0" name="椭圆 329"/>
            <p:cNvSpPr/>
            <p:nvPr/>
          </p:nvSpPr>
          <p:spPr>
            <a:xfrm>
              <a:off x="5269268"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6804245" y="3108914"/>
            <a:ext cx="880272" cy="785842"/>
            <a:chOff x="5252030" y="2008764"/>
            <a:chExt cx="809336" cy="809336"/>
          </a:xfrm>
          <a:solidFill>
            <a:srgbClr val="00B0F0"/>
          </a:solidFill>
        </p:grpSpPr>
        <p:sp>
          <p:nvSpPr>
            <p:cNvPr id="343" name="椭圆 34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4" name="椭圆 34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4529258" y="3363840"/>
            <a:ext cx="543770" cy="485438"/>
            <a:chOff x="5252030" y="2008764"/>
            <a:chExt cx="809336" cy="809336"/>
          </a:xfrm>
          <a:solidFill>
            <a:srgbClr val="00B0F0"/>
          </a:solidFill>
        </p:grpSpPr>
        <p:sp>
          <p:nvSpPr>
            <p:cNvPr id="346" name="椭圆 34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7" name="椭圆 34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347"/>
          <p:cNvGrpSpPr/>
          <p:nvPr/>
        </p:nvGrpSpPr>
        <p:grpSpPr>
          <a:xfrm>
            <a:off x="7313274" y="1542114"/>
            <a:ext cx="702964" cy="627553"/>
            <a:chOff x="5252030" y="2008764"/>
            <a:chExt cx="809336" cy="809336"/>
          </a:xfrm>
          <a:solidFill>
            <a:srgbClr val="00B0F0"/>
          </a:solidFill>
        </p:grpSpPr>
        <p:sp>
          <p:nvSpPr>
            <p:cNvPr id="349" name="椭圆 34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0" name="椭圆 34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7928782" y="286544"/>
            <a:ext cx="500718" cy="447004"/>
            <a:chOff x="5252030" y="2008764"/>
            <a:chExt cx="809336" cy="809336"/>
          </a:xfrm>
          <a:solidFill>
            <a:srgbClr val="00B0F0"/>
          </a:solidFill>
        </p:grpSpPr>
        <p:sp>
          <p:nvSpPr>
            <p:cNvPr id="355" name="椭圆 354"/>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6" name="椭圆 355"/>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矩形 356"/>
          <p:cNvSpPr/>
          <p:nvPr/>
        </p:nvSpPr>
        <p:spPr>
          <a:xfrm>
            <a:off x="5045110" y="2115344"/>
            <a:ext cx="1127884" cy="530925"/>
          </a:xfrm>
          <a:prstGeom prst="rect">
            <a:avLst/>
          </a:prstGeom>
        </p:spPr>
        <p:txBody>
          <a:bodyPr wrap="square" lIns="68589" tIns="34295" rIns="68589" bIns="34295">
            <a:spAutoFit/>
          </a:bodyPr>
          <a:lstStyle/>
          <a:p>
            <a:r>
              <a:rPr lang="zh-CN" altLang="en-US" sz="1500" dirty="0" smtClean="0">
                <a:solidFill>
                  <a:schemeClr val="bg1"/>
                </a:solidFill>
                <a:latin typeface="微软雅黑" panose="020B0503020204020204" pitchFamily="34" charset="-122"/>
                <a:ea typeface="微软雅黑" panose="020B0503020204020204" pitchFamily="34" charset="-122"/>
              </a:rPr>
              <a:t>生活</a:t>
            </a:r>
            <a:endParaRPr lang="en-US" altLang="zh-CN" sz="1500" dirty="0" smtClean="0">
              <a:solidFill>
                <a:schemeClr val="bg1"/>
              </a:solidFill>
              <a:latin typeface="微软雅黑" panose="020B0503020204020204" pitchFamily="34" charset="-122"/>
              <a:ea typeface="微软雅黑" panose="020B0503020204020204" pitchFamily="34" charset="-122"/>
            </a:endParaRPr>
          </a:p>
          <a:p>
            <a:r>
              <a:rPr lang="zh-CN" altLang="en-US" sz="1500" dirty="0" smtClean="0">
                <a:solidFill>
                  <a:schemeClr val="bg1"/>
                </a:solidFill>
                <a:latin typeface="微软雅黑" panose="020B0503020204020204" pitchFamily="34" charset="-122"/>
                <a:ea typeface="微软雅黑" panose="020B0503020204020204" pitchFamily="34" charset="-122"/>
              </a:rPr>
              <a:t>便捷</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58" name="矩形 357"/>
          <p:cNvSpPr/>
          <p:nvPr/>
        </p:nvSpPr>
        <p:spPr>
          <a:xfrm>
            <a:off x="7108904" y="1602409"/>
            <a:ext cx="1127884" cy="500147"/>
          </a:xfrm>
          <a:prstGeom prst="rect">
            <a:avLst/>
          </a:prstGeom>
        </p:spPr>
        <p:txBody>
          <a:bodyPr wrap="square" lIns="68589" tIns="34295" rIns="68589" bIns="34295">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提高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效率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9" name="矩形 358"/>
          <p:cNvSpPr/>
          <p:nvPr/>
        </p:nvSpPr>
        <p:spPr>
          <a:xfrm>
            <a:off x="6674424" y="3218431"/>
            <a:ext cx="1127884" cy="561702"/>
          </a:xfrm>
          <a:prstGeom prst="rect">
            <a:avLst/>
          </a:prstGeom>
        </p:spPr>
        <p:txBody>
          <a:bodyPr wrap="square" lIns="68589" tIns="34295" rIns="68589" bIns="34295">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增加</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入收</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0" name="文本框 46"/>
          <p:cNvSpPr txBox="1"/>
          <p:nvPr/>
        </p:nvSpPr>
        <p:spPr>
          <a:xfrm>
            <a:off x="533778" y="1355829"/>
            <a:ext cx="41415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A.</a:t>
            </a:r>
            <a:endParaRPr lang="zh-CN" altLang="en-US" sz="3000" b="0" dirty="0">
              <a:solidFill>
                <a:srgbClr val="00B0F0"/>
              </a:solidFill>
              <a:latin typeface="Impact" pitchFamily="34" charset="0"/>
              <a:cs typeface="Aharoni" panose="02010803020104030203" pitchFamily="2" charset="-79"/>
            </a:endParaRPr>
          </a:p>
        </p:txBody>
      </p:sp>
      <p:sp>
        <p:nvSpPr>
          <p:cNvPr id="363" name="矩形 362"/>
          <p:cNvSpPr/>
          <p:nvPr/>
        </p:nvSpPr>
        <p:spPr>
          <a:xfrm>
            <a:off x="915194" y="13681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5" name="文本框 46"/>
          <p:cNvSpPr txBox="1"/>
          <p:nvPr/>
        </p:nvSpPr>
        <p:spPr>
          <a:xfrm>
            <a:off x="529739" y="1965429"/>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B.</a:t>
            </a:r>
            <a:endParaRPr lang="zh-CN" altLang="en-US" sz="3000" b="0" dirty="0">
              <a:solidFill>
                <a:srgbClr val="00B0F0"/>
              </a:solidFill>
              <a:latin typeface="Impact" pitchFamily="34" charset="0"/>
              <a:cs typeface="Aharoni" panose="02010803020104030203" pitchFamily="2" charset="-79"/>
            </a:endParaRPr>
          </a:p>
        </p:txBody>
      </p:sp>
      <p:sp>
        <p:nvSpPr>
          <p:cNvPr id="366" name="矩形 365"/>
          <p:cNvSpPr/>
          <p:nvPr/>
        </p:nvSpPr>
        <p:spPr>
          <a:xfrm>
            <a:off x="915194" y="19777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7" name="文本框 46"/>
          <p:cNvSpPr txBox="1"/>
          <p:nvPr/>
        </p:nvSpPr>
        <p:spPr>
          <a:xfrm>
            <a:off x="529739" y="255430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C.</a:t>
            </a:r>
            <a:endParaRPr lang="zh-CN" altLang="en-US" sz="3000" b="0" dirty="0">
              <a:solidFill>
                <a:srgbClr val="00B0F0"/>
              </a:solidFill>
              <a:latin typeface="Impact" pitchFamily="34" charset="0"/>
              <a:cs typeface="Aharoni" panose="02010803020104030203" pitchFamily="2" charset="-79"/>
            </a:endParaRPr>
          </a:p>
        </p:txBody>
      </p:sp>
      <p:sp>
        <p:nvSpPr>
          <p:cNvPr id="368" name="矩形 367"/>
          <p:cNvSpPr/>
          <p:nvPr/>
        </p:nvSpPr>
        <p:spPr>
          <a:xfrm>
            <a:off x="915194" y="2566576"/>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9" name="文本框 46"/>
          <p:cNvSpPr txBox="1"/>
          <p:nvPr/>
        </p:nvSpPr>
        <p:spPr>
          <a:xfrm>
            <a:off x="529739" y="318214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D.</a:t>
            </a:r>
            <a:endParaRPr lang="zh-CN" altLang="en-US" sz="3000" b="0" dirty="0">
              <a:solidFill>
                <a:srgbClr val="00B0F0"/>
              </a:solidFill>
              <a:latin typeface="Impact" pitchFamily="34" charset="0"/>
              <a:cs typeface="Aharoni" panose="02010803020104030203" pitchFamily="2" charset="-79"/>
            </a:endParaRPr>
          </a:p>
        </p:txBody>
      </p:sp>
      <p:sp>
        <p:nvSpPr>
          <p:cNvPr id="370" name="矩形 369"/>
          <p:cNvSpPr/>
          <p:nvPr/>
        </p:nvSpPr>
        <p:spPr>
          <a:xfrm>
            <a:off x="915195" y="3194416"/>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71" name="文本框 46"/>
          <p:cNvSpPr txBox="1"/>
          <p:nvPr/>
        </p:nvSpPr>
        <p:spPr>
          <a:xfrm>
            <a:off x="556188" y="3915941"/>
            <a:ext cx="36933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E.</a:t>
            </a:r>
            <a:endParaRPr lang="zh-CN" altLang="en-US" sz="3000" b="0" dirty="0">
              <a:solidFill>
                <a:srgbClr val="00B0F0"/>
              </a:solidFill>
              <a:latin typeface="Impact" pitchFamily="34" charset="0"/>
              <a:cs typeface="Aharoni" panose="02010803020104030203" pitchFamily="2" charset="-79"/>
            </a:endParaRPr>
          </a:p>
        </p:txBody>
      </p:sp>
      <p:sp>
        <p:nvSpPr>
          <p:cNvPr id="372" name="矩形 371"/>
          <p:cNvSpPr/>
          <p:nvPr/>
        </p:nvSpPr>
        <p:spPr>
          <a:xfrm>
            <a:off x="915195" y="3928213"/>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grpSp>
        <p:nvGrpSpPr>
          <p:cNvPr id="306" name="组合 305"/>
          <p:cNvGrpSpPr/>
          <p:nvPr/>
        </p:nvGrpSpPr>
        <p:grpSpPr>
          <a:xfrm>
            <a:off x="903370" y="249943"/>
            <a:ext cx="3288423" cy="679699"/>
            <a:chOff x="903371" y="249943"/>
            <a:chExt cx="2831223" cy="679699"/>
          </a:xfrm>
        </p:grpSpPr>
        <p:sp>
          <p:nvSpPr>
            <p:cNvPr id="311" name="任意多边形 31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12" name="任意多边形 31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19" name="组合 318"/>
          <p:cNvGrpSpPr/>
          <p:nvPr/>
        </p:nvGrpSpPr>
        <p:grpSpPr>
          <a:xfrm rot="16200000">
            <a:off x="574523" y="158162"/>
            <a:ext cx="765103" cy="863262"/>
            <a:chOff x="8439634" y="3544648"/>
            <a:chExt cx="1611146" cy="1817848"/>
          </a:xfrm>
        </p:grpSpPr>
        <p:sp>
          <p:nvSpPr>
            <p:cNvPr id="32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28" name="Group 17"/>
          <p:cNvGrpSpPr>
            <a:grpSpLocks noChangeAspect="1"/>
          </p:cNvGrpSpPr>
          <p:nvPr/>
        </p:nvGrpSpPr>
        <p:grpSpPr bwMode="auto">
          <a:xfrm>
            <a:off x="827405" y="455655"/>
            <a:ext cx="259340" cy="278386"/>
            <a:chOff x="231" y="1205"/>
            <a:chExt cx="640" cy="687"/>
          </a:xfrm>
          <a:solidFill>
            <a:srgbClr val="00B0F0"/>
          </a:solidFill>
          <a:effectLst/>
        </p:grpSpPr>
        <p:sp>
          <p:nvSpPr>
            <p:cNvPr id="32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3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32" name="矩形 3"/>
          <p:cNvSpPr>
            <a:spLocks noChangeArrowheads="1"/>
          </p:cNvSpPr>
          <p:nvPr/>
        </p:nvSpPr>
        <p:spPr bwMode="auto">
          <a:xfrm>
            <a:off x="132035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面临的问题</a:t>
            </a:r>
          </a:p>
        </p:txBody>
      </p:sp>
      <p:sp>
        <p:nvSpPr>
          <p:cNvPr id="33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PROBLEMS FACED</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7173916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500"/>
                                        <p:tgtEl>
                                          <p:spTgt spid="328"/>
                                        </p:tgtEl>
                                      </p:cBhvr>
                                    </p:animEffect>
                                  </p:childTnLst>
                                </p:cTn>
                              </p:par>
                              <p:par>
                                <p:cTn id="8" presetID="22" presetClass="entr" presetSubtype="8" fill="hold" nodeType="withEffect">
                                  <p:stCondLst>
                                    <p:cond delay="0"/>
                                  </p:stCondLst>
                                  <p:childTnLst>
                                    <p:set>
                                      <p:cBhvr>
                                        <p:cTn id="9" dur="1" fill="hold">
                                          <p:stCondLst>
                                            <p:cond delay="0"/>
                                          </p:stCondLst>
                                        </p:cTn>
                                        <p:tgtEl>
                                          <p:spTgt spid="306"/>
                                        </p:tgtEl>
                                        <p:attrNameLst>
                                          <p:attrName>style.visibility</p:attrName>
                                        </p:attrNameLst>
                                      </p:cBhvr>
                                      <p:to>
                                        <p:strVal val="visible"/>
                                      </p:to>
                                    </p:set>
                                    <p:animEffect transition="in" filter="wipe(left)">
                                      <p:cBhvr>
                                        <p:cTn id="10" dur="500"/>
                                        <p:tgtEl>
                                          <p:spTgt spid="306"/>
                                        </p:tgtEl>
                                      </p:cBhvr>
                                    </p:animEffect>
                                  </p:childTnLst>
                                </p:cTn>
                              </p:par>
                              <p:par>
                                <p:cTn id="11" presetID="53" presetClass="entr" presetSubtype="16" fill="hold" nodeType="withEffect">
                                  <p:stCondLst>
                                    <p:cond delay="0"/>
                                  </p:stCondLst>
                                  <p:childTnLst>
                                    <p:set>
                                      <p:cBhvr>
                                        <p:cTn id="12" dur="1" fill="hold">
                                          <p:stCondLst>
                                            <p:cond delay="0"/>
                                          </p:stCondLst>
                                        </p:cTn>
                                        <p:tgtEl>
                                          <p:spTgt spid="319"/>
                                        </p:tgtEl>
                                        <p:attrNameLst>
                                          <p:attrName>style.visibility</p:attrName>
                                        </p:attrNameLst>
                                      </p:cBhvr>
                                      <p:to>
                                        <p:strVal val="visible"/>
                                      </p:to>
                                    </p:set>
                                    <p:anim calcmode="lin" valueType="num">
                                      <p:cBhvr>
                                        <p:cTn id="13" dur="500" fill="hold"/>
                                        <p:tgtEl>
                                          <p:spTgt spid="319"/>
                                        </p:tgtEl>
                                        <p:attrNameLst>
                                          <p:attrName>ppt_w</p:attrName>
                                        </p:attrNameLst>
                                      </p:cBhvr>
                                      <p:tavLst>
                                        <p:tav tm="0">
                                          <p:val>
                                            <p:fltVal val="0"/>
                                          </p:val>
                                        </p:tav>
                                        <p:tav tm="100000">
                                          <p:val>
                                            <p:strVal val="#ppt_w"/>
                                          </p:val>
                                        </p:tav>
                                      </p:tavLst>
                                    </p:anim>
                                    <p:anim calcmode="lin" valueType="num">
                                      <p:cBhvr>
                                        <p:cTn id="14" dur="500" fill="hold"/>
                                        <p:tgtEl>
                                          <p:spTgt spid="319"/>
                                        </p:tgtEl>
                                        <p:attrNameLst>
                                          <p:attrName>ppt_h</p:attrName>
                                        </p:attrNameLst>
                                      </p:cBhvr>
                                      <p:tavLst>
                                        <p:tav tm="0">
                                          <p:val>
                                            <p:fltVal val="0"/>
                                          </p:val>
                                        </p:tav>
                                        <p:tav tm="100000">
                                          <p:val>
                                            <p:strVal val="#ppt_h"/>
                                          </p:val>
                                        </p:tav>
                                      </p:tavLst>
                                    </p:anim>
                                    <p:animEffect transition="in" filter="fade">
                                      <p:cBhvr>
                                        <p:cTn id="15" dur="500"/>
                                        <p:tgtEl>
                                          <p:spTgt spid="31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left)">
                                      <p:cBhvr>
                                        <p:cTn id="19" dur="500"/>
                                        <p:tgtEl>
                                          <p:spTgt spid="33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33"/>
                                        </p:tgtEl>
                                        <p:attrNameLst>
                                          <p:attrName>style.visibility</p:attrName>
                                        </p:attrNameLst>
                                      </p:cBhvr>
                                      <p:to>
                                        <p:strVal val="visible"/>
                                      </p:to>
                                    </p:set>
                                    <p:animEffect transition="in" filter="wipe(left)">
                                      <p:cBhvr>
                                        <p:cTn id="22" dur="500"/>
                                        <p:tgtEl>
                                          <p:spTgt spid="333"/>
                                        </p:tgtEl>
                                      </p:cBhvr>
                                    </p:animEffect>
                                  </p:childTnLst>
                                </p:cTn>
                              </p:par>
                            </p:childTnLst>
                          </p:cTn>
                        </p:par>
                        <p:par>
                          <p:cTn id="23" fill="hold">
                            <p:stCondLst>
                              <p:cond delay="1100"/>
                            </p:stCondLst>
                            <p:childTnLst>
                              <p:par>
                                <p:cTn id="24" presetID="14" presetClass="entr" presetSubtype="1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randombar(horizontal)">
                                      <p:cBhvr>
                                        <p:cTn id="26" dur="500"/>
                                        <p:tgtEl>
                                          <p:spTgt spid="71"/>
                                        </p:tgtEl>
                                      </p:cBhvr>
                                    </p:animEffect>
                                  </p:childTnLst>
                                </p:cTn>
                              </p:par>
                              <p:par>
                                <p:cTn id="27" presetID="14" presetClass="entr" presetSubtype="10" fill="hold" nodeType="withEffect">
                                  <p:stCondLst>
                                    <p:cond delay="0"/>
                                  </p:stCondLst>
                                  <p:childTnLst>
                                    <p:set>
                                      <p:cBhvr>
                                        <p:cTn id="28" dur="1" fill="hold">
                                          <p:stCondLst>
                                            <p:cond delay="0"/>
                                          </p:stCondLst>
                                        </p:cTn>
                                        <p:tgtEl>
                                          <p:spTgt spid="303"/>
                                        </p:tgtEl>
                                        <p:attrNameLst>
                                          <p:attrName>style.visibility</p:attrName>
                                        </p:attrNameLst>
                                      </p:cBhvr>
                                      <p:to>
                                        <p:strVal val="visible"/>
                                      </p:to>
                                    </p:set>
                                    <p:animEffect transition="in" filter="randombar(horizontal)">
                                      <p:cBhvr>
                                        <p:cTn id="29" dur="500"/>
                                        <p:tgtEl>
                                          <p:spTgt spid="303"/>
                                        </p:tgtEl>
                                      </p:cBhvr>
                                    </p:animEffect>
                                  </p:childTnLst>
                                </p:cTn>
                              </p:par>
                              <p:par>
                                <p:cTn id="30" presetID="14" presetClass="entr" presetSubtype="10" fill="hold" nodeType="withEffect">
                                  <p:stCondLst>
                                    <p:cond delay="0"/>
                                  </p:stCondLst>
                                  <p:childTnLst>
                                    <p:set>
                                      <p:cBhvr>
                                        <p:cTn id="31" dur="1" fill="hold">
                                          <p:stCondLst>
                                            <p:cond delay="0"/>
                                          </p:stCondLst>
                                        </p:cTn>
                                        <p:tgtEl>
                                          <p:spTgt spid="308"/>
                                        </p:tgtEl>
                                        <p:attrNameLst>
                                          <p:attrName>style.visibility</p:attrName>
                                        </p:attrNameLst>
                                      </p:cBhvr>
                                      <p:to>
                                        <p:strVal val="visible"/>
                                      </p:to>
                                    </p:set>
                                    <p:animEffect transition="in" filter="randombar(horizontal)">
                                      <p:cBhvr>
                                        <p:cTn id="32" dur="500"/>
                                        <p:tgtEl>
                                          <p:spTgt spid="308"/>
                                        </p:tgtEl>
                                      </p:cBhvr>
                                    </p:animEffect>
                                  </p:childTnLst>
                                </p:cTn>
                              </p:par>
                              <p:par>
                                <p:cTn id="33" presetID="14" presetClass="entr" presetSubtype="10" fill="hold" nodeType="withEffect">
                                  <p:stCondLst>
                                    <p:cond delay="0"/>
                                  </p:stCondLst>
                                  <p:childTnLst>
                                    <p:set>
                                      <p:cBhvr>
                                        <p:cTn id="34" dur="1" fill="hold">
                                          <p:stCondLst>
                                            <p:cond delay="0"/>
                                          </p:stCondLst>
                                        </p:cTn>
                                        <p:tgtEl>
                                          <p:spTgt spid="313"/>
                                        </p:tgtEl>
                                        <p:attrNameLst>
                                          <p:attrName>style.visibility</p:attrName>
                                        </p:attrNameLst>
                                      </p:cBhvr>
                                      <p:to>
                                        <p:strVal val="visible"/>
                                      </p:to>
                                    </p:set>
                                    <p:animEffect transition="in" filter="randombar(horizontal)">
                                      <p:cBhvr>
                                        <p:cTn id="35" dur="500"/>
                                        <p:tgtEl>
                                          <p:spTgt spid="313"/>
                                        </p:tgtEl>
                                      </p:cBhvr>
                                    </p:animEffect>
                                  </p:childTnLst>
                                </p:cTn>
                              </p:par>
                              <p:par>
                                <p:cTn id="36" presetID="14" presetClass="entr" presetSubtype="10" fill="hold" nodeType="withEffect">
                                  <p:stCondLst>
                                    <p:cond delay="0"/>
                                  </p:stCondLst>
                                  <p:childTnLst>
                                    <p:set>
                                      <p:cBhvr>
                                        <p:cTn id="37" dur="1" fill="hold">
                                          <p:stCondLst>
                                            <p:cond delay="0"/>
                                          </p:stCondLst>
                                        </p:cTn>
                                        <p:tgtEl>
                                          <p:spTgt spid="316"/>
                                        </p:tgtEl>
                                        <p:attrNameLst>
                                          <p:attrName>style.visibility</p:attrName>
                                        </p:attrNameLst>
                                      </p:cBhvr>
                                      <p:to>
                                        <p:strVal val="visible"/>
                                      </p:to>
                                    </p:set>
                                    <p:animEffect transition="in" filter="randombar(horizontal)">
                                      <p:cBhvr>
                                        <p:cTn id="38" dur="500"/>
                                        <p:tgtEl>
                                          <p:spTgt spid="316"/>
                                        </p:tgtEl>
                                      </p:cBhvr>
                                    </p:animEffect>
                                  </p:childTnLst>
                                </p:cTn>
                              </p:par>
                              <p:par>
                                <p:cTn id="39" presetID="14" presetClass="entr" presetSubtype="10" fill="hold" nodeType="withEffect">
                                  <p:stCondLst>
                                    <p:cond delay="0"/>
                                  </p:stCondLst>
                                  <p:childTnLst>
                                    <p:set>
                                      <p:cBhvr>
                                        <p:cTn id="40" dur="1" fill="hold">
                                          <p:stCondLst>
                                            <p:cond delay="0"/>
                                          </p:stCondLst>
                                        </p:cTn>
                                        <p:tgtEl>
                                          <p:spTgt spid="321"/>
                                        </p:tgtEl>
                                        <p:attrNameLst>
                                          <p:attrName>style.visibility</p:attrName>
                                        </p:attrNameLst>
                                      </p:cBhvr>
                                      <p:to>
                                        <p:strVal val="visible"/>
                                      </p:to>
                                    </p:set>
                                    <p:animEffect transition="in" filter="randombar(horizontal)">
                                      <p:cBhvr>
                                        <p:cTn id="41" dur="500"/>
                                        <p:tgtEl>
                                          <p:spTgt spid="321"/>
                                        </p:tgtEl>
                                      </p:cBhvr>
                                    </p:animEffect>
                                  </p:childTnLst>
                                </p:cTn>
                              </p:par>
                              <p:par>
                                <p:cTn id="42" presetID="14" presetClass="entr" presetSubtype="10" fill="hold" nodeType="withEffect">
                                  <p:stCondLst>
                                    <p:cond delay="0"/>
                                  </p:stCondLst>
                                  <p:childTnLst>
                                    <p:set>
                                      <p:cBhvr>
                                        <p:cTn id="43" dur="1" fill="hold">
                                          <p:stCondLst>
                                            <p:cond delay="0"/>
                                          </p:stCondLst>
                                        </p:cTn>
                                        <p:tgtEl>
                                          <p:spTgt spid="324"/>
                                        </p:tgtEl>
                                        <p:attrNameLst>
                                          <p:attrName>style.visibility</p:attrName>
                                        </p:attrNameLst>
                                      </p:cBhvr>
                                      <p:to>
                                        <p:strVal val="visible"/>
                                      </p:to>
                                    </p:set>
                                    <p:animEffect transition="in" filter="randombar(horizontal)">
                                      <p:cBhvr>
                                        <p:cTn id="44" dur="500"/>
                                        <p:tgtEl>
                                          <p:spTgt spid="324"/>
                                        </p:tgtEl>
                                      </p:cBhvr>
                                    </p:animEffect>
                                  </p:childTnLst>
                                </p:cTn>
                              </p:par>
                              <p:par>
                                <p:cTn id="45" presetID="14" presetClass="entr" presetSubtype="1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randombar(horizontal)">
                                      <p:cBhvr>
                                        <p:cTn id="47" dur="500"/>
                                        <p:tgtEl>
                                          <p:spTgt spid="61"/>
                                        </p:tgtEl>
                                      </p:cBhvr>
                                    </p:animEffect>
                                  </p:childTnLst>
                                </p:cTn>
                              </p:par>
                              <p:par>
                                <p:cTn id="48" presetID="14" presetClass="entr" presetSubtype="10" fill="hold" nodeType="withEffect">
                                  <p:stCondLst>
                                    <p:cond delay="0"/>
                                  </p:stCondLst>
                                  <p:childTnLst>
                                    <p:set>
                                      <p:cBhvr>
                                        <p:cTn id="49" dur="1" fill="hold">
                                          <p:stCondLst>
                                            <p:cond delay="0"/>
                                          </p:stCondLst>
                                        </p:cTn>
                                        <p:tgtEl>
                                          <p:spTgt spid="342"/>
                                        </p:tgtEl>
                                        <p:attrNameLst>
                                          <p:attrName>style.visibility</p:attrName>
                                        </p:attrNameLst>
                                      </p:cBhvr>
                                      <p:to>
                                        <p:strVal val="visible"/>
                                      </p:to>
                                    </p:set>
                                    <p:animEffect transition="in" filter="randombar(horizontal)">
                                      <p:cBhvr>
                                        <p:cTn id="50" dur="500"/>
                                        <p:tgtEl>
                                          <p:spTgt spid="342"/>
                                        </p:tgtEl>
                                      </p:cBhvr>
                                    </p:animEffect>
                                  </p:childTnLst>
                                </p:cTn>
                              </p:par>
                              <p:par>
                                <p:cTn id="51" presetID="14" presetClass="entr" presetSubtype="10" fill="hold" nodeType="withEffect">
                                  <p:stCondLst>
                                    <p:cond delay="0"/>
                                  </p:stCondLst>
                                  <p:childTnLst>
                                    <p:set>
                                      <p:cBhvr>
                                        <p:cTn id="52" dur="1" fill="hold">
                                          <p:stCondLst>
                                            <p:cond delay="0"/>
                                          </p:stCondLst>
                                        </p:cTn>
                                        <p:tgtEl>
                                          <p:spTgt spid="345"/>
                                        </p:tgtEl>
                                        <p:attrNameLst>
                                          <p:attrName>style.visibility</p:attrName>
                                        </p:attrNameLst>
                                      </p:cBhvr>
                                      <p:to>
                                        <p:strVal val="visible"/>
                                      </p:to>
                                    </p:set>
                                    <p:animEffect transition="in" filter="randombar(horizontal)">
                                      <p:cBhvr>
                                        <p:cTn id="53" dur="500"/>
                                        <p:tgtEl>
                                          <p:spTgt spid="345"/>
                                        </p:tgtEl>
                                      </p:cBhvr>
                                    </p:animEffect>
                                  </p:childTnLst>
                                </p:cTn>
                              </p:par>
                              <p:par>
                                <p:cTn id="54" presetID="14" presetClass="entr" presetSubtype="10" fill="hold" nodeType="withEffect">
                                  <p:stCondLst>
                                    <p:cond delay="0"/>
                                  </p:stCondLst>
                                  <p:childTnLst>
                                    <p:set>
                                      <p:cBhvr>
                                        <p:cTn id="55" dur="1" fill="hold">
                                          <p:stCondLst>
                                            <p:cond delay="0"/>
                                          </p:stCondLst>
                                        </p:cTn>
                                        <p:tgtEl>
                                          <p:spTgt spid="348"/>
                                        </p:tgtEl>
                                        <p:attrNameLst>
                                          <p:attrName>style.visibility</p:attrName>
                                        </p:attrNameLst>
                                      </p:cBhvr>
                                      <p:to>
                                        <p:strVal val="visible"/>
                                      </p:to>
                                    </p:set>
                                    <p:animEffect transition="in" filter="randombar(horizontal)">
                                      <p:cBhvr>
                                        <p:cTn id="56" dur="500"/>
                                        <p:tgtEl>
                                          <p:spTgt spid="348"/>
                                        </p:tgtEl>
                                      </p:cBhvr>
                                    </p:animEffect>
                                  </p:childTnLst>
                                </p:cTn>
                              </p:par>
                              <p:par>
                                <p:cTn id="57" presetID="14" presetClass="entr" presetSubtype="10" fill="hold" nodeType="withEffect">
                                  <p:stCondLst>
                                    <p:cond delay="0"/>
                                  </p:stCondLst>
                                  <p:childTnLst>
                                    <p:set>
                                      <p:cBhvr>
                                        <p:cTn id="58" dur="1" fill="hold">
                                          <p:stCondLst>
                                            <p:cond delay="0"/>
                                          </p:stCondLst>
                                        </p:cTn>
                                        <p:tgtEl>
                                          <p:spTgt spid="354"/>
                                        </p:tgtEl>
                                        <p:attrNameLst>
                                          <p:attrName>style.visibility</p:attrName>
                                        </p:attrNameLst>
                                      </p:cBhvr>
                                      <p:to>
                                        <p:strVal val="visible"/>
                                      </p:to>
                                    </p:set>
                                    <p:animEffect transition="in" filter="randombar(horizontal)">
                                      <p:cBhvr>
                                        <p:cTn id="59" dur="500"/>
                                        <p:tgtEl>
                                          <p:spTgt spid="354"/>
                                        </p:tgtEl>
                                      </p:cBhvr>
                                    </p:animEffect>
                                  </p:childTnLst>
                                </p:cTn>
                              </p:par>
                            </p:childTnLst>
                          </p:cTn>
                        </p:par>
                        <p:par>
                          <p:cTn id="60" fill="hold">
                            <p:stCondLst>
                              <p:cond delay="1600"/>
                            </p:stCondLst>
                            <p:childTnLst>
                              <p:par>
                                <p:cTn id="61" presetID="16" presetClass="entr" presetSubtype="21" fill="hold" grpId="0" nodeType="afterEffect">
                                  <p:stCondLst>
                                    <p:cond delay="0"/>
                                  </p:stCondLst>
                                  <p:childTnLst>
                                    <p:set>
                                      <p:cBhvr>
                                        <p:cTn id="62" dur="1" fill="hold">
                                          <p:stCondLst>
                                            <p:cond delay="0"/>
                                          </p:stCondLst>
                                        </p:cTn>
                                        <p:tgtEl>
                                          <p:spTgt spid="357"/>
                                        </p:tgtEl>
                                        <p:attrNameLst>
                                          <p:attrName>style.visibility</p:attrName>
                                        </p:attrNameLst>
                                      </p:cBhvr>
                                      <p:to>
                                        <p:strVal val="visible"/>
                                      </p:to>
                                    </p:set>
                                    <p:animEffect transition="in" filter="barn(inVertical)">
                                      <p:cBhvr>
                                        <p:cTn id="63" dur="500"/>
                                        <p:tgtEl>
                                          <p:spTgt spid="357"/>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358"/>
                                        </p:tgtEl>
                                        <p:attrNameLst>
                                          <p:attrName>style.visibility</p:attrName>
                                        </p:attrNameLst>
                                      </p:cBhvr>
                                      <p:to>
                                        <p:strVal val="visible"/>
                                      </p:to>
                                    </p:set>
                                    <p:animEffect transition="in" filter="barn(inVertical)">
                                      <p:cBhvr>
                                        <p:cTn id="66" dur="500"/>
                                        <p:tgtEl>
                                          <p:spTgt spid="358"/>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59"/>
                                        </p:tgtEl>
                                        <p:attrNameLst>
                                          <p:attrName>style.visibility</p:attrName>
                                        </p:attrNameLst>
                                      </p:cBhvr>
                                      <p:to>
                                        <p:strVal val="visible"/>
                                      </p:to>
                                    </p:set>
                                    <p:animEffect transition="in" filter="barn(inVertical)">
                                      <p:cBhvr>
                                        <p:cTn id="69" dur="500"/>
                                        <p:tgtEl>
                                          <p:spTgt spid="359"/>
                                        </p:tgtEl>
                                      </p:cBhvr>
                                    </p:animEffect>
                                  </p:childTnLst>
                                </p:cTn>
                              </p:par>
                            </p:childTnLst>
                          </p:cTn>
                        </p:par>
                        <p:par>
                          <p:cTn id="70" fill="hold">
                            <p:stCondLst>
                              <p:cond delay="2100"/>
                            </p:stCondLst>
                            <p:childTnLst>
                              <p:par>
                                <p:cTn id="71" presetID="2" presetClass="entr" presetSubtype="8" fill="hold" grpId="0" nodeType="afterEffect">
                                  <p:stCondLst>
                                    <p:cond delay="0"/>
                                  </p:stCondLst>
                                  <p:childTnLst>
                                    <p:set>
                                      <p:cBhvr>
                                        <p:cTn id="72" dur="1" fill="hold">
                                          <p:stCondLst>
                                            <p:cond delay="0"/>
                                          </p:stCondLst>
                                        </p:cTn>
                                        <p:tgtEl>
                                          <p:spTgt spid="360"/>
                                        </p:tgtEl>
                                        <p:attrNameLst>
                                          <p:attrName>style.visibility</p:attrName>
                                        </p:attrNameLst>
                                      </p:cBhvr>
                                      <p:to>
                                        <p:strVal val="visible"/>
                                      </p:to>
                                    </p:set>
                                    <p:anim calcmode="lin" valueType="num">
                                      <p:cBhvr additive="base">
                                        <p:cTn id="73" dur="500" fill="hold"/>
                                        <p:tgtEl>
                                          <p:spTgt spid="360"/>
                                        </p:tgtEl>
                                        <p:attrNameLst>
                                          <p:attrName>ppt_x</p:attrName>
                                        </p:attrNameLst>
                                      </p:cBhvr>
                                      <p:tavLst>
                                        <p:tav tm="0">
                                          <p:val>
                                            <p:strVal val="0-#ppt_w/2"/>
                                          </p:val>
                                        </p:tav>
                                        <p:tav tm="100000">
                                          <p:val>
                                            <p:strVal val="#ppt_x"/>
                                          </p:val>
                                        </p:tav>
                                      </p:tavLst>
                                    </p:anim>
                                    <p:anim calcmode="lin" valueType="num">
                                      <p:cBhvr additive="base">
                                        <p:cTn id="74" dur="500" fill="hold"/>
                                        <p:tgtEl>
                                          <p:spTgt spid="360"/>
                                        </p:tgtEl>
                                        <p:attrNameLst>
                                          <p:attrName>ppt_y</p:attrName>
                                        </p:attrNameLst>
                                      </p:cBhvr>
                                      <p:tavLst>
                                        <p:tav tm="0">
                                          <p:val>
                                            <p:strVal val="#ppt_y"/>
                                          </p:val>
                                        </p:tav>
                                        <p:tav tm="100000">
                                          <p:val>
                                            <p:strVal val="#ppt_y"/>
                                          </p:val>
                                        </p:tav>
                                      </p:tavLst>
                                    </p:anim>
                                  </p:childTnLst>
                                </p:cTn>
                              </p:par>
                              <p:par>
                                <p:cTn id="75" presetID="22" presetClass="entr" presetSubtype="8"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wipe(left)">
                                      <p:cBhvr>
                                        <p:cTn id="77" dur="500"/>
                                        <p:tgtEl>
                                          <p:spTgt spid="363"/>
                                        </p:tgtEl>
                                      </p:cBhvr>
                                    </p:animEffect>
                                  </p:childTnLst>
                                </p:cTn>
                              </p:par>
                            </p:childTnLst>
                          </p:cTn>
                        </p:par>
                        <p:par>
                          <p:cTn id="78" fill="hold">
                            <p:stCondLst>
                              <p:cond delay="2600"/>
                            </p:stCondLst>
                            <p:childTnLst>
                              <p:par>
                                <p:cTn id="79" presetID="2" presetClass="entr" presetSubtype="8" fill="hold" grpId="0" nodeType="afterEffect">
                                  <p:stCondLst>
                                    <p:cond delay="0"/>
                                  </p:stCondLst>
                                  <p:childTnLst>
                                    <p:set>
                                      <p:cBhvr>
                                        <p:cTn id="80" dur="1" fill="hold">
                                          <p:stCondLst>
                                            <p:cond delay="0"/>
                                          </p:stCondLst>
                                        </p:cTn>
                                        <p:tgtEl>
                                          <p:spTgt spid="365"/>
                                        </p:tgtEl>
                                        <p:attrNameLst>
                                          <p:attrName>style.visibility</p:attrName>
                                        </p:attrNameLst>
                                      </p:cBhvr>
                                      <p:to>
                                        <p:strVal val="visible"/>
                                      </p:to>
                                    </p:set>
                                    <p:anim calcmode="lin" valueType="num">
                                      <p:cBhvr additive="base">
                                        <p:cTn id="81" dur="500" fill="hold"/>
                                        <p:tgtEl>
                                          <p:spTgt spid="365"/>
                                        </p:tgtEl>
                                        <p:attrNameLst>
                                          <p:attrName>ppt_x</p:attrName>
                                        </p:attrNameLst>
                                      </p:cBhvr>
                                      <p:tavLst>
                                        <p:tav tm="0">
                                          <p:val>
                                            <p:strVal val="0-#ppt_w/2"/>
                                          </p:val>
                                        </p:tav>
                                        <p:tav tm="100000">
                                          <p:val>
                                            <p:strVal val="#ppt_x"/>
                                          </p:val>
                                        </p:tav>
                                      </p:tavLst>
                                    </p:anim>
                                    <p:anim calcmode="lin" valueType="num">
                                      <p:cBhvr additive="base">
                                        <p:cTn id="82" dur="500" fill="hold"/>
                                        <p:tgtEl>
                                          <p:spTgt spid="365"/>
                                        </p:tgtEl>
                                        <p:attrNameLst>
                                          <p:attrName>ppt_y</p:attrName>
                                        </p:attrNameLst>
                                      </p:cBhvr>
                                      <p:tavLst>
                                        <p:tav tm="0">
                                          <p:val>
                                            <p:strVal val="#ppt_y"/>
                                          </p:val>
                                        </p:tav>
                                        <p:tav tm="100000">
                                          <p:val>
                                            <p:strVal val="#ppt_y"/>
                                          </p:val>
                                        </p:tav>
                                      </p:tavLst>
                                    </p:anim>
                                  </p:childTnLst>
                                </p:cTn>
                              </p:par>
                              <p:par>
                                <p:cTn id="83" presetID="22" presetClass="entr" presetSubtype="8" fill="hold" grpId="0" nodeType="withEffect">
                                  <p:stCondLst>
                                    <p:cond delay="0"/>
                                  </p:stCondLst>
                                  <p:childTnLst>
                                    <p:set>
                                      <p:cBhvr>
                                        <p:cTn id="84" dur="1" fill="hold">
                                          <p:stCondLst>
                                            <p:cond delay="0"/>
                                          </p:stCondLst>
                                        </p:cTn>
                                        <p:tgtEl>
                                          <p:spTgt spid="366"/>
                                        </p:tgtEl>
                                        <p:attrNameLst>
                                          <p:attrName>style.visibility</p:attrName>
                                        </p:attrNameLst>
                                      </p:cBhvr>
                                      <p:to>
                                        <p:strVal val="visible"/>
                                      </p:to>
                                    </p:set>
                                    <p:animEffect transition="in" filter="wipe(left)">
                                      <p:cBhvr>
                                        <p:cTn id="85" dur="500"/>
                                        <p:tgtEl>
                                          <p:spTgt spid="366"/>
                                        </p:tgtEl>
                                      </p:cBhvr>
                                    </p:animEffect>
                                  </p:childTnLst>
                                </p:cTn>
                              </p:par>
                            </p:childTnLst>
                          </p:cTn>
                        </p:par>
                        <p:par>
                          <p:cTn id="86" fill="hold">
                            <p:stCondLst>
                              <p:cond delay="3100"/>
                            </p:stCondLst>
                            <p:childTnLst>
                              <p:par>
                                <p:cTn id="87" presetID="2" presetClass="entr" presetSubtype="8" fill="hold" grpId="0" nodeType="afterEffect">
                                  <p:stCondLst>
                                    <p:cond delay="0"/>
                                  </p:stCondLst>
                                  <p:childTnLst>
                                    <p:set>
                                      <p:cBhvr>
                                        <p:cTn id="88" dur="1" fill="hold">
                                          <p:stCondLst>
                                            <p:cond delay="0"/>
                                          </p:stCondLst>
                                        </p:cTn>
                                        <p:tgtEl>
                                          <p:spTgt spid="367"/>
                                        </p:tgtEl>
                                        <p:attrNameLst>
                                          <p:attrName>style.visibility</p:attrName>
                                        </p:attrNameLst>
                                      </p:cBhvr>
                                      <p:to>
                                        <p:strVal val="visible"/>
                                      </p:to>
                                    </p:set>
                                    <p:anim calcmode="lin" valueType="num">
                                      <p:cBhvr additive="base">
                                        <p:cTn id="89" dur="500" fill="hold"/>
                                        <p:tgtEl>
                                          <p:spTgt spid="367"/>
                                        </p:tgtEl>
                                        <p:attrNameLst>
                                          <p:attrName>ppt_x</p:attrName>
                                        </p:attrNameLst>
                                      </p:cBhvr>
                                      <p:tavLst>
                                        <p:tav tm="0">
                                          <p:val>
                                            <p:strVal val="0-#ppt_w/2"/>
                                          </p:val>
                                        </p:tav>
                                        <p:tav tm="100000">
                                          <p:val>
                                            <p:strVal val="#ppt_x"/>
                                          </p:val>
                                        </p:tav>
                                      </p:tavLst>
                                    </p:anim>
                                    <p:anim calcmode="lin" valueType="num">
                                      <p:cBhvr additive="base">
                                        <p:cTn id="90" dur="500" fill="hold"/>
                                        <p:tgtEl>
                                          <p:spTgt spid="367"/>
                                        </p:tgtEl>
                                        <p:attrNameLst>
                                          <p:attrName>ppt_y</p:attrName>
                                        </p:attrNameLst>
                                      </p:cBhvr>
                                      <p:tavLst>
                                        <p:tav tm="0">
                                          <p:val>
                                            <p:strVal val="#ppt_y"/>
                                          </p:val>
                                        </p:tav>
                                        <p:tav tm="100000">
                                          <p:val>
                                            <p:strVal val="#ppt_y"/>
                                          </p:val>
                                        </p:tav>
                                      </p:tavLst>
                                    </p:anim>
                                  </p:childTnLst>
                                </p:cTn>
                              </p:par>
                              <p:par>
                                <p:cTn id="91" presetID="22" presetClass="entr" presetSubtype="8" fill="hold" grpId="0" nodeType="withEffect">
                                  <p:stCondLst>
                                    <p:cond delay="0"/>
                                  </p:stCondLst>
                                  <p:childTnLst>
                                    <p:set>
                                      <p:cBhvr>
                                        <p:cTn id="92" dur="1" fill="hold">
                                          <p:stCondLst>
                                            <p:cond delay="0"/>
                                          </p:stCondLst>
                                        </p:cTn>
                                        <p:tgtEl>
                                          <p:spTgt spid="368"/>
                                        </p:tgtEl>
                                        <p:attrNameLst>
                                          <p:attrName>style.visibility</p:attrName>
                                        </p:attrNameLst>
                                      </p:cBhvr>
                                      <p:to>
                                        <p:strVal val="visible"/>
                                      </p:to>
                                    </p:set>
                                    <p:animEffect transition="in" filter="wipe(left)">
                                      <p:cBhvr>
                                        <p:cTn id="93" dur="500"/>
                                        <p:tgtEl>
                                          <p:spTgt spid="368"/>
                                        </p:tgtEl>
                                      </p:cBhvr>
                                    </p:animEffect>
                                  </p:childTnLst>
                                </p:cTn>
                              </p:par>
                            </p:childTnLst>
                          </p:cTn>
                        </p:par>
                        <p:par>
                          <p:cTn id="94" fill="hold">
                            <p:stCondLst>
                              <p:cond delay="3600"/>
                            </p:stCondLst>
                            <p:childTnLst>
                              <p:par>
                                <p:cTn id="95" presetID="2" presetClass="entr" presetSubtype="8" fill="hold" grpId="0" nodeType="afterEffect">
                                  <p:stCondLst>
                                    <p:cond delay="0"/>
                                  </p:stCondLst>
                                  <p:childTnLst>
                                    <p:set>
                                      <p:cBhvr>
                                        <p:cTn id="96" dur="1" fill="hold">
                                          <p:stCondLst>
                                            <p:cond delay="0"/>
                                          </p:stCondLst>
                                        </p:cTn>
                                        <p:tgtEl>
                                          <p:spTgt spid="369"/>
                                        </p:tgtEl>
                                        <p:attrNameLst>
                                          <p:attrName>style.visibility</p:attrName>
                                        </p:attrNameLst>
                                      </p:cBhvr>
                                      <p:to>
                                        <p:strVal val="visible"/>
                                      </p:to>
                                    </p:set>
                                    <p:anim calcmode="lin" valueType="num">
                                      <p:cBhvr additive="base">
                                        <p:cTn id="97" dur="500" fill="hold"/>
                                        <p:tgtEl>
                                          <p:spTgt spid="369"/>
                                        </p:tgtEl>
                                        <p:attrNameLst>
                                          <p:attrName>ppt_x</p:attrName>
                                        </p:attrNameLst>
                                      </p:cBhvr>
                                      <p:tavLst>
                                        <p:tav tm="0">
                                          <p:val>
                                            <p:strVal val="0-#ppt_w/2"/>
                                          </p:val>
                                        </p:tav>
                                        <p:tav tm="100000">
                                          <p:val>
                                            <p:strVal val="#ppt_x"/>
                                          </p:val>
                                        </p:tav>
                                      </p:tavLst>
                                    </p:anim>
                                    <p:anim calcmode="lin" valueType="num">
                                      <p:cBhvr additive="base">
                                        <p:cTn id="98" dur="500" fill="hold"/>
                                        <p:tgtEl>
                                          <p:spTgt spid="369"/>
                                        </p:tgtEl>
                                        <p:attrNameLst>
                                          <p:attrName>ppt_y</p:attrName>
                                        </p:attrNameLst>
                                      </p:cBhvr>
                                      <p:tavLst>
                                        <p:tav tm="0">
                                          <p:val>
                                            <p:strVal val="#ppt_y"/>
                                          </p:val>
                                        </p:tav>
                                        <p:tav tm="100000">
                                          <p:val>
                                            <p:strVal val="#ppt_y"/>
                                          </p:val>
                                        </p:tav>
                                      </p:tavLst>
                                    </p:anim>
                                  </p:childTnLst>
                                </p:cTn>
                              </p:par>
                              <p:par>
                                <p:cTn id="99" presetID="22" presetClass="entr" presetSubtype="8" fill="hold" grpId="0" nodeType="withEffect">
                                  <p:stCondLst>
                                    <p:cond delay="0"/>
                                  </p:stCondLst>
                                  <p:childTnLst>
                                    <p:set>
                                      <p:cBhvr>
                                        <p:cTn id="100" dur="1" fill="hold">
                                          <p:stCondLst>
                                            <p:cond delay="0"/>
                                          </p:stCondLst>
                                        </p:cTn>
                                        <p:tgtEl>
                                          <p:spTgt spid="370"/>
                                        </p:tgtEl>
                                        <p:attrNameLst>
                                          <p:attrName>style.visibility</p:attrName>
                                        </p:attrNameLst>
                                      </p:cBhvr>
                                      <p:to>
                                        <p:strVal val="visible"/>
                                      </p:to>
                                    </p:set>
                                    <p:animEffect transition="in" filter="wipe(left)">
                                      <p:cBhvr>
                                        <p:cTn id="101" dur="500"/>
                                        <p:tgtEl>
                                          <p:spTgt spid="370"/>
                                        </p:tgtEl>
                                      </p:cBhvr>
                                    </p:animEffect>
                                  </p:childTnLst>
                                </p:cTn>
                              </p:par>
                            </p:childTnLst>
                          </p:cTn>
                        </p:par>
                        <p:par>
                          <p:cTn id="102" fill="hold">
                            <p:stCondLst>
                              <p:cond delay="4100"/>
                            </p:stCondLst>
                            <p:childTnLst>
                              <p:par>
                                <p:cTn id="103" presetID="2" presetClass="entr" presetSubtype="8" fill="hold" grpId="0" nodeType="afterEffect">
                                  <p:stCondLst>
                                    <p:cond delay="0"/>
                                  </p:stCondLst>
                                  <p:childTnLst>
                                    <p:set>
                                      <p:cBhvr>
                                        <p:cTn id="104" dur="1" fill="hold">
                                          <p:stCondLst>
                                            <p:cond delay="0"/>
                                          </p:stCondLst>
                                        </p:cTn>
                                        <p:tgtEl>
                                          <p:spTgt spid="371"/>
                                        </p:tgtEl>
                                        <p:attrNameLst>
                                          <p:attrName>style.visibility</p:attrName>
                                        </p:attrNameLst>
                                      </p:cBhvr>
                                      <p:to>
                                        <p:strVal val="visible"/>
                                      </p:to>
                                    </p:set>
                                    <p:anim calcmode="lin" valueType="num">
                                      <p:cBhvr additive="base">
                                        <p:cTn id="105" dur="500" fill="hold"/>
                                        <p:tgtEl>
                                          <p:spTgt spid="371"/>
                                        </p:tgtEl>
                                        <p:attrNameLst>
                                          <p:attrName>ppt_x</p:attrName>
                                        </p:attrNameLst>
                                      </p:cBhvr>
                                      <p:tavLst>
                                        <p:tav tm="0">
                                          <p:val>
                                            <p:strVal val="0-#ppt_w/2"/>
                                          </p:val>
                                        </p:tav>
                                        <p:tav tm="100000">
                                          <p:val>
                                            <p:strVal val="#ppt_x"/>
                                          </p:val>
                                        </p:tav>
                                      </p:tavLst>
                                    </p:anim>
                                    <p:anim calcmode="lin" valueType="num">
                                      <p:cBhvr additive="base">
                                        <p:cTn id="106" dur="500" fill="hold"/>
                                        <p:tgtEl>
                                          <p:spTgt spid="371"/>
                                        </p:tgtEl>
                                        <p:attrNameLst>
                                          <p:attrName>ppt_y</p:attrName>
                                        </p:attrNameLst>
                                      </p:cBhvr>
                                      <p:tavLst>
                                        <p:tav tm="0">
                                          <p:val>
                                            <p:strVal val="#ppt_y"/>
                                          </p:val>
                                        </p:tav>
                                        <p:tav tm="100000">
                                          <p:val>
                                            <p:strVal val="#ppt_y"/>
                                          </p:val>
                                        </p:tav>
                                      </p:tavLst>
                                    </p:anim>
                                  </p:childTnLst>
                                </p:cTn>
                              </p:par>
                              <p:par>
                                <p:cTn id="107" presetID="22" presetClass="entr" presetSubtype="8" fill="hold" grpId="0" nodeType="withEffect">
                                  <p:stCondLst>
                                    <p:cond delay="0"/>
                                  </p:stCondLst>
                                  <p:childTnLst>
                                    <p:set>
                                      <p:cBhvr>
                                        <p:cTn id="108" dur="1" fill="hold">
                                          <p:stCondLst>
                                            <p:cond delay="0"/>
                                          </p:stCondLst>
                                        </p:cTn>
                                        <p:tgtEl>
                                          <p:spTgt spid="372"/>
                                        </p:tgtEl>
                                        <p:attrNameLst>
                                          <p:attrName>style.visibility</p:attrName>
                                        </p:attrNameLst>
                                      </p:cBhvr>
                                      <p:to>
                                        <p:strVal val="visible"/>
                                      </p:to>
                                    </p:set>
                                    <p:animEffect transition="in" filter="wipe(left)">
                                      <p:cBhvr>
                                        <p:cTn id="109"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P spid="358" grpId="0"/>
      <p:bldP spid="359" grpId="0"/>
      <p:bldP spid="360" grpId="0"/>
      <p:bldP spid="363" grpId="0"/>
      <p:bldP spid="365" grpId="0"/>
      <p:bldP spid="366" grpId="0"/>
      <p:bldP spid="367" grpId="0"/>
      <p:bldP spid="368" grpId="0"/>
      <p:bldP spid="369" grpId="0"/>
      <p:bldP spid="370" grpId="0"/>
      <p:bldP spid="371" grpId="0"/>
      <p:bldP spid="372" grpId="0"/>
      <p:bldP spid="332" grpId="0"/>
      <p:bldP spid="3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29684" y="2971826"/>
            <a:ext cx="6590320" cy="189058"/>
          </a:xfrm>
          <a:prstGeom prst="roundRect">
            <a:avLst>
              <a:gd name="adj" fmla="val 50000"/>
            </a:avLst>
          </a:prstGeom>
          <a:solidFill>
            <a:schemeClr val="bg1">
              <a:lumMod val="9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椭圆 2"/>
          <p:cNvSpPr/>
          <p:nvPr/>
        </p:nvSpPr>
        <p:spPr>
          <a:xfrm>
            <a:off x="226485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4" name="椭圆 3"/>
          <p:cNvSpPr/>
          <p:nvPr/>
        </p:nvSpPr>
        <p:spPr>
          <a:xfrm>
            <a:off x="4498570"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5" name="椭圆 4"/>
          <p:cNvSpPr/>
          <p:nvPr/>
        </p:nvSpPr>
        <p:spPr>
          <a:xfrm>
            <a:off x="673228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grpSp>
        <p:nvGrpSpPr>
          <p:cNvPr id="14" name="组合 13"/>
          <p:cNvGrpSpPr/>
          <p:nvPr/>
        </p:nvGrpSpPr>
        <p:grpSpPr>
          <a:xfrm>
            <a:off x="6080669" y="1209196"/>
            <a:ext cx="1451678" cy="1857160"/>
            <a:chOff x="6080669" y="1209196"/>
            <a:chExt cx="1451678" cy="1857160"/>
          </a:xfrm>
        </p:grpSpPr>
        <p:sp>
          <p:nvSpPr>
            <p:cNvPr id="8" name="椭圆 14"/>
            <p:cNvSpPr/>
            <p:nvPr/>
          </p:nvSpPr>
          <p:spPr bwMode="auto">
            <a:xfrm>
              <a:off x="6080669"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9" name="椭圆 14"/>
            <p:cNvSpPr/>
            <p:nvPr/>
          </p:nvSpPr>
          <p:spPr bwMode="auto">
            <a:xfrm>
              <a:off x="6141686" y="1265580"/>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3" name="组合 12"/>
          <p:cNvGrpSpPr/>
          <p:nvPr/>
        </p:nvGrpSpPr>
        <p:grpSpPr>
          <a:xfrm>
            <a:off x="3846954" y="1209196"/>
            <a:ext cx="1451678" cy="1857160"/>
            <a:chOff x="3846954" y="1209196"/>
            <a:chExt cx="1451678" cy="1857160"/>
          </a:xfrm>
        </p:grpSpPr>
        <p:sp>
          <p:nvSpPr>
            <p:cNvPr id="7" name="椭圆 14"/>
            <p:cNvSpPr/>
            <p:nvPr/>
          </p:nvSpPr>
          <p:spPr bwMode="auto">
            <a:xfrm>
              <a:off x="3846954"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 name="椭圆 14"/>
            <p:cNvSpPr/>
            <p:nvPr/>
          </p:nvSpPr>
          <p:spPr bwMode="auto">
            <a:xfrm>
              <a:off x="3899005" y="1257483"/>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B0F0"/>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2" name="组合 11"/>
          <p:cNvGrpSpPr/>
          <p:nvPr/>
        </p:nvGrpSpPr>
        <p:grpSpPr>
          <a:xfrm>
            <a:off x="1613240" y="1209196"/>
            <a:ext cx="1451678" cy="1857160"/>
            <a:chOff x="1613240" y="1209196"/>
            <a:chExt cx="1451678" cy="1857160"/>
          </a:xfrm>
        </p:grpSpPr>
        <p:sp>
          <p:nvSpPr>
            <p:cNvPr id="6" name="椭圆 14"/>
            <p:cNvSpPr/>
            <p:nvPr/>
          </p:nvSpPr>
          <p:spPr bwMode="auto">
            <a:xfrm>
              <a:off x="1613240"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 name="椭圆 14"/>
            <p:cNvSpPr/>
            <p:nvPr/>
          </p:nvSpPr>
          <p:spPr bwMode="auto">
            <a:xfrm>
              <a:off x="1665290" y="1249344"/>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4" name="文本框 33"/>
          <p:cNvSpPr txBox="1"/>
          <p:nvPr/>
        </p:nvSpPr>
        <p:spPr>
          <a:xfrm>
            <a:off x="1768713"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发展趋势</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37" name="TextBox 10"/>
          <p:cNvSpPr>
            <a:spLocks noChangeArrowheads="1"/>
          </p:cNvSpPr>
          <p:nvPr/>
        </p:nvSpPr>
        <p:spPr bwMode="auto">
          <a:xfrm>
            <a:off x="1432536" y="324022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0" name="文本框 33"/>
          <p:cNvSpPr txBox="1"/>
          <p:nvPr/>
        </p:nvSpPr>
        <p:spPr>
          <a:xfrm>
            <a:off x="4017748" y="1504997"/>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bg1"/>
                </a:solidFill>
                <a:latin typeface="微软雅黑" panose="020B0503020204020204" pitchFamily="34" charset="-122"/>
                <a:ea typeface="微软雅黑" panose="020B0503020204020204" pitchFamily="34" charset="-122"/>
              </a:rPr>
              <a:t>消费习惯</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sp>
        <p:nvSpPr>
          <p:cNvPr id="41" name="文本框 33"/>
          <p:cNvSpPr txBox="1"/>
          <p:nvPr/>
        </p:nvSpPr>
        <p:spPr>
          <a:xfrm>
            <a:off x="6260429"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政策扶持</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42" name="TextBox 10"/>
          <p:cNvSpPr>
            <a:spLocks noChangeArrowheads="1"/>
          </p:cNvSpPr>
          <p:nvPr/>
        </p:nvSpPr>
        <p:spPr bwMode="auto">
          <a:xfrm>
            <a:off x="3642337" y="323511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3" name="TextBox 10"/>
          <p:cNvSpPr>
            <a:spLocks noChangeArrowheads="1"/>
          </p:cNvSpPr>
          <p:nvPr/>
        </p:nvSpPr>
        <p:spPr bwMode="auto">
          <a:xfrm>
            <a:off x="5944394" y="3216990"/>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903370" y="249943"/>
            <a:ext cx="3363830"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行业前景</a:t>
            </a:r>
          </a:p>
        </p:txBody>
      </p:sp>
      <p:sp>
        <p:nvSpPr>
          <p:cNvPr id="54"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INDUSTRY OUTLOOK</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55" name="组合 54"/>
          <p:cNvGrpSpPr/>
          <p:nvPr/>
        </p:nvGrpSpPr>
        <p:grpSpPr>
          <a:xfrm>
            <a:off x="8266914" y="-18254"/>
            <a:ext cx="649280" cy="762000"/>
            <a:chOff x="8266914" y="-18254"/>
            <a:chExt cx="649280" cy="762000"/>
          </a:xfrm>
        </p:grpSpPr>
        <p:sp>
          <p:nvSpPr>
            <p:cNvPr id="5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7" name="组合 56"/>
            <p:cNvGrpSpPr/>
            <p:nvPr/>
          </p:nvGrpSpPr>
          <p:grpSpPr>
            <a:xfrm>
              <a:off x="8266914" y="134144"/>
              <a:ext cx="649280" cy="475558"/>
              <a:chOff x="235091" y="185120"/>
              <a:chExt cx="649280" cy="475558"/>
            </a:xfrm>
          </p:grpSpPr>
          <p:sp>
            <p:nvSpPr>
              <p:cNvPr id="58" name="矩形 5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9" name="矩形 5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19385520"/>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par>
                                <p:cTn id="28" presetID="22" presetClass="entr" presetSubtype="8" fill="hold" grpId="0" nodeType="withEffect">
                                  <p:stCondLst>
                                    <p:cond delay="4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800"/>
                                        <p:tgtEl>
                                          <p:spTgt spid="2"/>
                                        </p:tgtEl>
                                      </p:cBhvr>
                                    </p:animEffect>
                                  </p:childTnLst>
                                </p:cTn>
                              </p:par>
                            </p:childTnLst>
                          </p:cTn>
                        </p:par>
                        <p:par>
                          <p:cTn id="31" fill="hold">
                            <p:stCondLst>
                              <p:cond delay="17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2200"/>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2700"/>
                            </p:stCondLst>
                            <p:childTnLst>
                              <p:par>
                                <p:cTn id="44" presetID="53" presetClass="entr" presetSubtype="16"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par>
                          <p:cTn id="73" fill="hold">
                            <p:stCondLst>
                              <p:cond delay="3700"/>
                            </p:stCondLst>
                            <p:childTnLst>
                              <p:par>
                                <p:cTn id="74" presetID="22" presetClass="entr" presetSubtype="1"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up)">
                                      <p:cBhvr>
                                        <p:cTn id="76" dur="500"/>
                                        <p:tgtEl>
                                          <p:spTgt spid="37"/>
                                        </p:tgtEl>
                                      </p:cBhvr>
                                    </p:animEffect>
                                  </p:childTnLst>
                                </p:cTn>
                              </p:par>
                            </p:childTnLst>
                          </p:cTn>
                        </p:par>
                        <p:par>
                          <p:cTn id="77" fill="hold">
                            <p:stCondLst>
                              <p:cond delay="4200"/>
                            </p:stCondLst>
                            <p:childTnLst>
                              <p:par>
                                <p:cTn id="78" presetID="22" presetClass="entr" presetSubtype="1"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500"/>
                                        <p:tgtEl>
                                          <p:spTgt spid="42"/>
                                        </p:tgtEl>
                                      </p:cBhvr>
                                    </p:animEffect>
                                  </p:childTnLst>
                                </p:cTn>
                              </p:par>
                            </p:childTnLst>
                          </p:cTn>
                        </p:par>
                        <p:par>
                          <p:cTn id="81" fill="hold">
                            <p:stCondLst>
                              <p:cond delay="4700"/>
                            </p:stCondLst>
                            <p:childTnLst>
                              <p:par>
                                <p:cTn id="82" presetID="22" presetClass="entr" presetSubtype="1"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up)">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p:bldP spid="37" grpId="0"/>
      <p:bldP spid="40" grpId="0"/>
      <p:bldP spid="41" grpId="0"/>
      <p:bldP spid="42" grpId="0"/>
      <p:bldP spid="43" grpId="0"/>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55" name="Freeform 7"/>
          <p:cNvSpPr>
            <a:spLocks noEditPoints="1"/>
          </p:cNvSpPr>
          <p:nvPr/>
        </p:nvSpPr>
        <p:spPr bwMode="auto">
          <a:xfrm>
            <a:off x="4228596" y="3248405"/>
            <a:ext cx="773247" cy="1827207"/>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50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56" name="Straight Connector 23"/>
          <p:cNvCxnSpPr/>
          <p:nvPr/>
        </p:nvCxnSpPr>
        <p:spPr>
          <a:xfrm flipV="1">
            <a:off x="4572794" y="2623174"/>
            <a:ext cx="0" cy="594499"/>
          </a:xfrm>
          <a:prstGeom prst="line">
            <a:avLst/>
          </a:prstGeom>
          <a:noFill/>
          <a:ln w="19050" cap="flat" cmpd="sng" algn="ctr">
            <a:solidFill>
              <a:schemeClr val="bg1"/>
            </a:solidFill>
            <a:prstDash val="sysDot"/>
            <a:miter lim="800000"/>
            <a:headEnd type="oval" w="sm" len="sm"/>
            <a:tailEnd type="oval" w="sm" len="sm"/>
          </a:ln>
          <a:effectLst/>
        </p:spPr>
      </p:cxnSp>
      <p:sp>
        <p:nvSpPr>
          <p:cNvPr id="61" name="文本框 13"/>
          <p:cNvSpPr txBox="1"/>
          <p:nvPr/>
        </p:nvSpPr>
        <p:spPr>
          <a:xfrm>
            <a:off x="3734594" y="19658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62" name="Freeform 4"/>
          <p:cNvSpPr>
            <a:spLocks noEditPoints="1"/>
          </p:cNvSpPr>
          <p:nvPr/>
        </p:nvSpPr>
        <p:spPr bwMode="auto">
          <a:xfrm>
            <a:off x="3588360" y="3265061"/>
            <a:ext cx="551184" cy="171855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63" name="Straight Connector 26"/>
          <p:cNvCxnSpPr/>
          <p:nvPr/>
        </p:nvCxnSpPr>
        <p:spPr>
          <a:xfrm flipH="1" flipV="1">
            <a:off x="387709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64" name="Straight Connector 27"/>
          <p:cNvCxnSpPr/>
          <p:nvPr/>
        </p:nvCxnSpPr>
        <p:spPr>
          <a:xfrm flipH="1">
            <a:off x="346198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69" name="文本框 13"/>
          <p:cNvSpPr txBox="1"/>
          <p:nvPr/>
        </p:nvSpPr>
        <p:spPr>
          <a:xfrm>
            <a:off x="19819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0" name="Freeform 6"/>
          <p:cNvSpPr>
            <a:spLocks noEditPoints="1"/>
          </p:cNvSpPr>
          <p:nvPr/>
        </p:nvSpPr>
        <p:spPr bwMode="auto">
          <a:xfrm>
            <a:off x="5088638" y="3217673"/>
            <a:ext cx="468318" cy="1741445"/>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1" name="Straight Connector 24"/>
          <p:cNvCxnSpPr/>
          <p:nvPr/>
        </p:nvCxnSpPr>
        <p:spPr>
          <a:xfrm flipV="1">
            <a:off x="530292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72" name="Straight Connector 25"/>
          <p:cNvCxnSpPr/>
          <p:nvPr/>
        </p:nvCxnSpPr>
        <p:spPr>
          <a:xfrm>
            <a:off x="530292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77" name="文本框 13"/>
          <p:cNvSpPr txBox="1"/>
          <p:nvPr/>
        </p:nvSpPr>
        <p:spPr>
          <a:xfrm>
            <a:off x="56395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8" name="Freeform 3"/>
          <p:cNvSpPr>
            <a:spLocks noEditPoints="1"/>
          </p:cNvSpPr>
          <p:nvPr/>
        </p:nvSpPr>
        <p:spPr bwMode="auto">
          <a:xfrm>
            <a:off x="3156217" y="3124025"/>
            <a:ext cx="403621" cy="1621786"/>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9" name="Straight Connector 28"/>
          <p:cNvCxnSpPr/>
          <p:nvPr/>
        </p:nvCxnSpPr>
        <p:spPr>
          <a:xfrm flipH="1">
            <a:off x="2557566"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84" name="文本框 13"/>
          <p:cNvSpPr txBox="1"/>
          <p:nvPr/>
        </p:nvSpPr>
        <p:spPr>
          <a:xfrm>
            <a:off x="10675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85" name="Freeform 5"/>
          <p:cNvSpPr>
            <a:spLocks noEditPoints="1"/>
          </p:cNvSpPr>
          <p:nvPr/>
        </p:nvSpPr>
        <p:spPr bwMode="auto">
          <a:xfrm>
            <a:off x="5585569" y="3154293"/>
            <a:ext cx="525774" cy="166159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86" name="Straight Connector 29"/>
          <p:cNvCxnSpPr/>
          <p:nvPr/>
        </p:nvCxnSpPr>
        <p:spPr>
          <a:xfrm flipH="1">
            <a:off x="6048968"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91" name="文本框 13"/>
          <p:cNvSpPr txBox="1"/>
          <p:nvPr/>
        </p:nvSpPr>
        <p:spPr>
          <a:xfrm>
            <a:off x="64777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48" name="组合 47"/>
          <p:cNvGrpSpPr/>
          <p:nvPr/>
        </p:nvGrpSpPr>
        <p:grpSpPr>
          <a:xfrm>
            <a:off x="4130433" y="847842"/>
            <a:ext cx="899562" cy="1038902"/>
            <a:chOff x="1135987" y="1137186"/>
            <a:chExt cx="1163482" cy="1343702"/>
          </a:xfrm>
        </p:grpSpPr>
        <p:sp>
          <p:nvSpPr>
            <p:cNvPr id="49"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113598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0" name="矩形 59"/>
          <p:cNvSpPr>
            <a:spLocks noChangeArrowheads="1"/>
          </p:cNvSpPr>
          <p:nvPr/>
        </p:nvSpPr>
        <p:spPr bwMode="auto">
          <a:xfrm>
            <a:off x="4028859" y="11288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策略</a:t>
            </a:r>
            <a:endParaRPr lang="zh-CN" altLang="en-US" sz="1400" b="0" dirty="0">
              <a:solidFill>
                <a:schemeClr val="bg1"/>
              </a:solidFill>
            </a:endParaRPr>
          </a:p>
        </p:txBody>
      </p:sp>
      <p:grpSp>
        <p:nvGrpSpPr>
          <p:cNvPr id="51" name="组合 50"/>
          <p:cNvGrpSpPr/>
          <p:nvPr/>
        </p:nvGrpSpPr>
        <p:grpSpPr>
          <a:xfrm>
            <a:off x="2370413" y="1305042"/>
            <a:ext cx="899562" cy="1038902"/>
            <a:chOff x="1142799" y="1137186"/>
            <a:chExt cx="1163482" cy="1343702"/>
          </a:xfrm>
        </p:grpSpPr>
        <p:sp>
          <p:nvSpPr>
            <p:cNvPr id="5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27"/>
            <p:cNvSpPr>
              <a:spLocks/>
            </p:cNvSpPr>
            <p:nvPr/>
          </p:nvSpPr>
          <p:spPr bwMode="auto">
            <a:xfrm>
              <a:off x="114279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矩形 67"/>
          <p:cNvSpPr>
            <a:spLocks noChangeArrowheads="1"/>
          </p:cNvSpPr>
          <p:nvPr/>
        </p:nvSpPr>
        <p:spPr bwMode="auto">
          <a:xfrm>
            <a:off x="2276259"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目标</a:t>
            </a:r>
            <a:endParaRPr lang="zh-CN" altLang="en-US" sz="1400" b="0" dirty="0">
              <a:solidFill>
                <a:schemeClr val="bg1"/>
              </a:solidFill>
            </a:endParaRPr>
          </a:p>
        </p:txBody>
      </p:sp>
      <p:grpSp>
        <p:nvGrpSpPr>
          <p:cNvPr id="54" name="组合 53"/>
          <p:cNvGrpSpPr/>
          <p:nvPr/>
        </p:nvGrpSpPr>
        <p:grpSpPr>
          <a:xfrm>
            <a:off x="1456013" y="2981442"/>
            <a:ext cx="899562" cy="1038902"/>
            <a:chOff x="1126391" y="1137186"/>
            <a:chExt cx="1163482" cy="1343702"/>
          </a:xfrm>
        </p:grpSpPr>
        <p:sp>
          <p:nvSpPr>
            <p:cNvPr id="9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3" name="Freeform 27"/>
            <p:cNvSpPr>
              <a:spLocks/>
            </p:cNvSpPr>
            <p:nvPr/>
          </p:nvSpPr>
          <p:spPr bwMode="auto">
            <a:xfrm>
              <a:off x="1126391"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3" name="矩形 82"/>
          <p:cNvSpPr>
            <a:spLocks noChangeArrowheads="1"/>
          </p:cNvSpPr>
          <p:nvPr/>
        </p:nvSpPr>
        <p:spPr bwMode="auto">
          <a:xfrm>
            <a:off x="13618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战略</a:t>
            </a:r>
            <a:endParaRPr lang="zh-CN" altLang="en-US" sz="1400" b="0" dirty="0">
              <a:solidFill>
                <a:schemeClr val="bg1"/>
              </a:solidFill>
            </a:endParaRPr>
          </a:p>
        </p:txBody>
      </p:sp>
      <p:grpSp>
        <p:nvGrpSpPr>
          <p:cNvPr id="94" name="组合 93"/>
          <p:cNvGrpSpPr/>
          <p:nvPr/>
        </p:nvGrpSpPr>
        <p:grpSpPr>
          <a:xfrm>
            <a:off x="6028013" y="1305042"/>
            <a:ext cx="899562" cy="1038902"/>
            <a:chOff x="1130480" y="1137186"/>
            <a:chExt cx="1163482" cy="1343702"/>
          </a:xfrm>
        </p:grpSpPr>
        <p:sp>
          <p:nvSpPr>
            <p:cNvPr id="95"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6" name="Freeform 27"/>
            <p:cNvSpPr>
              <a:spLocks/>
            </p:cNvSpPr>
            <p:nvPr/>
          </p:nvSpPr>
          <p:spPr bwMode="auto">
            <a:xfrm>
              <a:off x="1130480"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矩形 75"/>
          <p:cNvSpPr>
            <a:spLocks noChangeArrowheads="1"/>
          </p:cNvSpPr>
          <p:nvPr/>
        </p:nvSpPr>
        <p:spPr bwMode="auto">
          <a:xfrm>
            <a:off x="5943384"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优劣势</a:t>
            </a:r>
            <a:endParaRPr lang="zh-CN" altLang="en-US" sz="1400" b="0" dirty="0">
              <a:solidFill>
                <a:schemeClr val="bg1"/>
              </a:solidFill>
            </a:endParaRPr>
          </a:p>
        </p:txBody>
      </p:sp>
      <p:grpSp>
        <p:nvGrpSpPr>
          <p:cNvPr id="97" name="组合 96"/>
          <p:cNvGrpSpPr/>
          <p:nvPr/>
        </p:nvGrpSpPr>
        <p:grpSpPr>
          <a:xfrm>
            <a:off x="6841087" y="3019807"/>
            <a:ext cx="933318" cy="1038902"/>
            <a:chOff x="1137496" y="1137186"/>
            <a:chExt cx="1163482" cy="1343702"/>
          </a:xfrm>
        </p:grpSpPr>
        <p:sp>
          <p:nvSpPr>
            <p:cNvPr id="98"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9" name="Freeform 27"/>
            <p:cNvSpPr>
              <a:spLocks/>
            </p:cNvSpPr>
            <p:nvPr/>
          </p:nvSpPr>
          <p:spPr bwMode="auto">
            <a:xfrm>
              <a:off x="113749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0" name="矩形 89"/>
          <p:cNvSpPr>
            <a:spLocks noChangeArrowheads="1"/>
          </p:cNvSpPr>
          <p:nvPr/>
        </p:nvSpPr>
        <p:spPr bwMode="auto">
          <a:xfrm>
            <a:off x="67720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反应模式</a:t>
            </a:r>
            <a:endParaRPr lang="zh-CN" altLang="en-US" sz="1400" b="0" dirty="0">
              <a:solidFill>
                <a:schemeClr val="bg1"/>
              </a:solidFill>
            </a:endParaRPr>
          </a:p>
        </p:txBody>
      </p:sp>
      <p:grpSp>
        <p:nvGrpSpPr>
          <p:cNvPr id="100" name="组合 99"/>
          <p:cNvGrpSpPr/>
          <p:nvPr/>
        </p:nvGrpSpPr>
        <p:grpSpPr>
          <a:xfrm>
            <a:off x="903370" y="249943"/>
            <a:ext cx="3363830" cy="679699"/>
            <a:chOff x="903371" y="249943"/>
            <a:chExt cx="2831223" cy="679699"/>
          </a:xfrm>
        </p:grpSpPr>
        <p:sp>
          <p:nvSpPr>
            <p:cNvPr id="101" name="任意多边形 10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2" name="任意多边形 10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3" name="组合 102"/>
          <p:cNvGrpSpPr/>
          <p:nvPr/>
        </p:nvGrpSpPr>
        <p:grpSpPr>
          <a:xfrm rot="16200000">
            <a:off x="574523" y="158162"/>
            <a:ext cx="765103" cy="863262"/>
            <a:chOff x="8439634" y="3544648"/>
            <a:chExt cx="1611146" cy="1817848"/>
          </a:xfrm>
        </p:grpSpPr>
        <p:sp>
          <p:nvSpPr>
            <p:cNvPr id="10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6"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9" name="矩形 3"/>
          <p:cNvSpPr>
            <a:spLocks noChangeArrowheads="1"/>
          </p:cNvSpPr>
          <p:nvPr/>
        </p:nvSpPr>
        <p:spPr bwMode="auto">
          <a:xfrm>
            <a:off x="14485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竞争对手分析</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10" name="文本框 37"/>
          <p:cNvSpPr>
            <a:spLocks noChangeArrowheads="1"/>
          </p:cNvSpPr>
          <p:nvPr/>
        </p:nvSpPr>
        <p:spPr bwMode="auto">
          <a:xfrm>
            <a:off x="3069925"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COMPETITOR</a:t>
            </a:r>
          </a:p>
          <a:p>
            <a:pPr algn="l"/>
            <a:r>
              <a:rPr lang="en-US" altLang="zh-CN" sz="1000" b="0" dirty="0" smtClean="0">
                <a:solidFill>
                  <a:schemeClr val="accent3">
                    <a:lumMod val="50000"/>
                  </a:schemeClr>
                </a:solidFill>
                <a:latin typeface="微软雅黑" panose="020B0503020204020204" pitchFamily="34" charset="-122"/>
                <a:sym typeface="Arial" pitchFamily="34" charset="0"/>
              </a:rPr>
              <a:t> </a:t>
            </a:r>
            <a:r>
              <a:rPr lang="en-US" altLang="zh-CN" sz="800" b="0" dirty="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0584522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22" presetClass="entr" presetSubtype="8"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wipe(left)">
                                      <p:cBhvr>
                                        <p:cTn id="10" dur="500"/>
                                        <p:tgtEl>
                                          <p:spTgt spid="100"/>
                                        </p:tgtEl>
                                      </p:cBhvr>
                                    </p:animEffect>
                                  </p:childTnLst>
                                </p:cTn>
                              </p:par>
                              <p:par>
                                <p:cTn id="11" presetID="5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500" fill="hold"/>
                                        <p:tgtEl>
                                          <p:spTgt spid="103"/>
                                        </p:tgtEl>
                                        <p:attrNameLst>
                                          <p:attrName>ppt_w</p:attrName>
                                        </p:attrNameLst>
                                      </p:cBhvr>
                                      <p:tavLst>
                                        <p:tav tm="0">
                                          <p:val>
                                            <p:fltVal val="0"/>
                                          </p:val>
                                        </p:tav>
                                        <p:tav tm="100000">
                                          <p:val>
                                            <p:strVal val="#ppt_w"/>
                                          </p:val>
                                        </p:tav>
                                      </p:tavLst>
                                    </p:anim>
                                    <p:anim calcmode="lin" valueType="num">
                                      <p:cBhvr>
                                        <p:cTn id="14" dur="500" fill="hold"/>
                                        <p:tgtEl>
                                          <p:spTgt spid="103"/>
                                        </p:tgtEl>
                                        <p:attrNameLst>
                                          <p:attrName>ppt_h</p:attrName>
                                        </p:attrNameLst>
                                      </p:cBhvr>
                                      <p:tavLst>
                                        <p:tav tm="0">
                                          <p:val>
                                            <p:fltVal val="0"/>
                                          </p:val>
                                        </p:tav>
                                        <p:tav tm="100000">
                                          <p:val>
                                            <p:strVal val="#ppt_h"/>
                                          </p:val>
                                        </p:tav>
                                      </p:tavLst>
                                    </p:anim>
                                    <p:animEffect transition="in" filter="fade">
                                      <p:cBhvr>
                                        <p:cTn id="15" dur="500"/>
                                        <p:tgtEl>
                                          <p:spTgt spid="10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left)">
                                      <p:cBhvr>
                                        <p:cTn id="19" dur="500"/>
                                        <p:tgtEl>
                                          <p:spTgt spid="10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0"/>
                                        </p:tgtEl>
                                        <p:attrNameLst>
                                          <p:attrName>style.visibility</p:attrName>
                                        </p:attrNameLst>
                                      </p:cBhvr>
                                      <p:to>
                                        <p:strVal val="visible"/>
                                      </p:to>
                                    </p:set>
                                    <p:animEffect transition="in" filter="wipe(left)">
                                      <p:cBhvr>
                                        <p:cTn id="22" dur="500"/>
                                        <p:tgtEl>
                                          <p:spTgt spid="110"/>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childTnLst>
                          </p:cTn>
                        </p:par>
                        <p:par>
                          <p:cTn id="34" fill="hold">
                            <p:stCondLst>
                              <p:cond delay="1600"/>
                            </p:stCondLst>
                            <p:childTnLst>
                              <p:par>
                                <p:cTn id="35" presetID="22" presetClass="entr" presetSubtype="4"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down)">
                                      <p:cBhvr>
                                        <p:cTn id="37" dur="500"/>
                                        <p:tgtEl>
                                          <p:spTgt spid="56"/>
                                        </p:tgtEl>
                                      </p:cBhvr>
                                    </p:animEffect>
                                  </p:childTnLst>
                                </p:cTn>
                              </p:par>
                              <p:par>
                                <p:cTn id="38" presetID="15" presetClass="entr" presetSubtype="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000" fill="hold"/>
                                        <p:tgtEl>
                                          <p:spTgt spid="48"/>
                                        </p:tgtEl>
                                        <p:attrNameLst>
                                          <p:attrName>ppt_w</p:attrName>
                                        </p:attrNameLst>
                                      </p:cBhvr>
                                      <p:tavLst>
                                        <p:tav tm="0">
                                          <p:val>
                                            <p:fltVal val="0"/>
                                          </p:val>
                                        </p:tav>
                                        <p:tav tm="100000">
                                          <p:val>
                                            <p:strVal val="#ppt_w"/>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600"/>
                            </p:stCondLst>
                            <p:childTnLst>
                              <p:par>
                                <p:cTn id="45" presetID="22" presetClass="entr" presetSubtype="2"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right)">
                                      <p:cBhvr>
                                        <p:cTn id="47" dur="500"/>
                                        <p:tgtEl>
                                          <p:spTgt spid="60"/>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750"/>
                                        <p:tgtEl>
                                          <p:spTgt spid="61"/>
                                        </p:tgtEl>
                                      </p:cBhvr>
                                    </p:animEffect>
                                  </p:childTnLst>
                                </p:cTn>
                              </p:par>
                            </p:childTnLst>
                          </p:cTn>
                        </p:par>
                        <p:par>
                          <p:cTn id="51" fill="hold">
                            <p:stCondLst>
                              <p:cond delay="3350"/>
                            </p:stCondLst>
                            <p:childTnLst>
                              <p:par>
                                <p:cTn id="52" presetID="53" presetClass="entr" presetSubtype="16"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ppt_w</p:attrName>
                                        </p:attrNameLst>
                                      </p:cBhvr>
                                      <p:tavLst>
                                        <p:tav tm="0">
                                          <p:val>
                                            <p:fltVal val="0"/>
                                          </p:val>
                                        </p:tav>
                                        <p:tav tm="100000">
                                          <p:val>
                                            <p:strVal val="#ppt_w"/>
                                          </p:val>
                                        </p:tav>
                                      </p:tavLst>
                                    </p:anim>
                                    <p:anim calcmode="lin" valueType="num">
                                      <p:cBhvr>
                                        <p:cTn id="55" dur="500" fill="hold"/>
                                        <p:tgtEl>
                                          <p:spTgt spid="62"/>
                                        </p:tgtEl>
                                        <p:attrNameLst>
                                          <p:attrName>ppt_h</p:attrName>
                                        </p:attrNameLst>
                                      </p:cBhvr>
                                      <p:tavLst>
                                        <p:tav tm="0">
                                          <p:val>
                                            <p:fltVal val="0"/>
                                          </p:val>
                                        </p:tav>
                                        <p:tav tm="100000">
                                          <p:val>
                                            <p:strVal val="#ppt_h"/>
                                          </p:val>
                                        </p:tav>
                                      </p:tavLst>
                                    </p:anim>
                                    <p:animEffect transition="in" filter="fade">
                                      <p:cBhvr>
                                        <p:cTn id="56" dur="500"/>
                                        <p:tgtEl>
                                          <p:spTgt spid="62"/>
                                        </p:tgtEl>
                                      </p:cBhvr>
                                    </p:animEffect>
                                  </p:childTnLst>
                                </p:cTn>
                              </p:par>
                            </p:childTnLst>
                          </p:cTn>
                        </p:par>
                        <p:par>
                          <p:cTn id="57" fill="hold">
                            <p:stCondLst>
                              <p:cond delay="3850"/>
                            </p:stCondLst>
                            <p:childTnLst>
                              <p:par>
                                <p:cTn id="58" presetID="22" presetClass="entr" presetSubtype="4"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down)">
                                      <p:cBhvr>
                                        <p:cTn id="60" dur="500"/>
                                        <p:tgtEl>
                                          <p:spTgt spid="63"/>
                                        </p:tgtEl>
                                      </p:cBhvr>
                                    </p:animEffect>
                                  </p:childTnLst>
                                </p:cTn>
                              </p:par>
                            </p:childTnLst>
                          </p:cTn>
                        </p:par>
                        <p:par>
                          <p:cTn id="61" fill="hold">
                            <p:stCondLst>
                              <p:cond delay="4350"/>
                            </p:stCondLst>
                            <p:childTnLst>
                              <p:par>
                                <p:cTn id="62" presetID="22" presetClass="entr" presetSubtype="2"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right)">
                                      <p:cBhvr>
                                        <p:cTn id="64" dur="500"/>
                                        <p:tgtEl>
                                          <p:spTgt spid="64"/>
                                        </p:tgtEl>
                                      </p:cBhvr>
                                    </p:animEffect>
                                  </p:childTnLst>
                                </p:cTn>
                              </p:par>
                              <p:par>
                                <p:cTn id="65" presetID="15"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par>
                          <p:cTn id="71" fill="hold">
                            <p:stCondLst>
                              <p:cond delay="5350"/>
                            </p:stCondLst>
                            <p:childTnLst>
                              <p:par>
                                <p:cTn id="72" presetID="22" presetClass="entr" presetSubtype="2"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right)">
                                      <p:cBhvr>
                                        <p:cTn id="74" dur="500"/>
                                        <p:tgtEl>
                                          <p:spTgt spid="6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right)">
                                      <p:cBhvr>
                                        <p:cTn id="77" dur="750"/>
                                        <p:tgtEl>
                                          <p:spTgt spid="69"/>
                                        </p:tgtEl>
                                      </p:cBhvr>
                                    </p:animEffect>
                                  </p:childTnLst>
                                </p:cTn>
                              </p:par>
                            </p:childTnLst>
                          </p:cTn>
                        </p:par>
                        <p:par>
                          <p:cTn id="78" fill="hold">
                            <p:stCondLst>
                              <p:cond delay="6100"/>
                            </p:stCondLst>
                            <p:childTnLst>
                              <p:par>
                                <p:cTn id="79" presetID="53" presetClass="entr" presetSubtype="16"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childTnLst>
                          </p:cTn>
                        </p:par>
                        <p:par>
                          <p:cTn id="84" fill="hold">
                            <p:stCondLst>
                              <p:cond delay="6600"/>
                            </p:stCondLst>
                            <p:childTnLst>
                              <p:par>
                                <p:cTn id="85" presetID="22" presetClass="entr" presetSubtype="4" fill="hold" nodeType="after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childTnLst>
                          </p:cTn>
                        </p:par>
                        <p:par>
                          <p:cTn id="88" fill="hold">
                            <p:stCondLst>
                              <p:cond delay="7100"/>
                            </p:stCondLst>
                            <p:childTnLst>
                              <p:par>
                                <p:cTn id="89" presetID="22" presetClass="entr" presetSubtype="8" fill="hold"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wipe(left)">
                                      <p:cBhvr>
                                        <p:cTn id="91" dur="500"/>
                                        <p:tgtEl>
                                          <p:spTgt spid="72"/>
                                        </p:tgtEl>
                                      </p:cBhvr>
                                    </p:animEffect>
                                  </p:childTnLst>
                                </p:cTn>
                              </p:par>
                              <p:par>
                                <p:cTn id="92" presetID="15" presetClass="entr" presetSubtype="0" fill="hold" nodeType="withEffect">
                                  <p:stCondLst>
                                    <p:cond delay="0"/>
                                  </p:stCondLst>
                                  <p:childTnLst>
                                    <p:set>
                                      <p:cBhvr>
                                        <p:cTn id="93" dur="1" fill="hold">
                                          <p:stCondLst>
                                            <p:cond delay="0"/>
                                          </p:stCondLst>
                                        </p:cTn>
                                        <p:tgtEl>
                                          <p:spTgt spid="94"/>
                                        </p:tgtEl>
                                        <p:attrNameLst>
                                          <p:attrName>style.visibility</p:attrName>
                                        </p:attrNameLst>
                                      </p:cBhvr>
                                      <p:to>
                                        <p:strVal val="visible"/>
                                      </p:to>
                                    </p:set>
                                    <p:anim calcmode="lin" valueType="num">
                                      <p:cBhvr>
                                        <p:cTn id="94" dur="1000" fill="hold"/>
                                        <p:tgtEl>
                                          <p:spTgt spid="94"/>
                                        </p:tgtEl>
                                        <p:attrNameLst>
                                          <p:attrName>ppt_w</p:attrName>
                                        </p:attrNameLst>
                                      </p:cBhvr>
                                      <p:tavLst>
                                        <p:tav tm="0">
                                          <p:val>
                                            <p:fltVal val="0"/>
                                          </p:val>
                                        </p:tav>
                                        <p:tav tm="100000">
                                          <p:val>
                                            <p:strVal val="#ppt_w"/>
                                          </p:val>
                                        </p:tav>
                                      </p:tavLst>
                                    </p:anim>
                                    <p:anim calcmode="lin" valueType="num">
                                      <p:cBhvr>
                                        <p:cTn id="95" dur="1000" fill="hold"/>
                                        <p:tgtEl>
                                          <p:spTgt spid="94"/>
                                        </p:tgtEl>
                                        <p:attrNameLst>
                                          <p:attrName>ppt_h</p:attrName>
                                        </p:attrNameLst>
                                      </p:cBhvr>
                                      <p:tavLst>
                                        <p:tav tm="0">
                                          <p:val>
                                            <p:fltVal val="0"/>
                                          </p:val>
                                        </p:tav>
                                        <p:tav tm="100000">
                                          <p:val>
                                            <p:strVal val="#ppt_h"/>
                                          </p:val>
                                        </p:tav>
                                      </p:tavLst>
                                    </p:anim>
                                    <p:anim calcmode="lin" valueType="num">
                                      <p:cBhvr>
                                        <p:cTn id="96"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8100"/>
                            </p:stCondLst>
                            <p:childTnLst>
                              <p:par>
                                <p:cTn id="99" presetID="22" presetClass="entr" presetSubtype="2" fill="hold" grpId="0"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right)">
                                      <p:cBhvr>
                                        <p:cTn id="101" dur="500"/>
                                        <p:tgtEl>
                                          <p:spTgt spid="76"/>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wipe(right)">
                                      <p:cBhvr>
                                        <p:cTn id="104" dur="750"/>
                                        <p:tgtEl>
                                          <p:spTgt spid="77"/>
                                        </p:tgtEl>
                                      </p:cBhvr>
                                    </p:animEffect>
                                  </p:childTnLst>
                                </p:cTn>
                              </p:par>
                            </p:childTnLst>
                          </p:cTn>
                        </p:par>
                        <p:par>
                          <p:cTn id="105" fill="hold">
                            <p:stCondLst>
                              <p:cond delay="8850"/>
                            </p:stCondLst>
                            <p:childTnLst>
                              <p:par>
                                <p:cTn id="106" presetID="53" presetClass="entr" presetSubtype="16" fill="hold" grpId="0" nodeType="after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p:cTn id="108" dur="500" fill="hold"/>
                                        <p:tgtEl>
                                          <p:spTgt spid="78"/>
                                        </p:tgtEl>
                                        <p:attrNameLst>
                                          <p:attrName>ppt_w</p:attrName>
                                        </p:attrNameLst>
                                      </p:cBhvr>
                                      <p:tavLst>
                                        <p:tav tm="0">
                                          <p:val>
                                            <p:fltVal val="0"/>
                                          </p:val>
                                        </p:tav>
                                        <p:tav tm="100000">
                                          <p:val>
                                            <p:strVal val="#ppt_w"/>
                                          </p:val>
                                        </p:tav>
                                      </p:tavLst>
                                    </p:anim>
                                    <p:anim calcmode="lin" valueType="num">
                                      <p:cBhvr>
                                        <p:cTn id="109" dur="500" fill="hold"/>
                                        <p:tgtEl>
                                          <p:spTgt spid="78"/>
                                        </p:tgtEl>
                                        <p:attrNameLst>
                                          <p:attrName>ppt_h</p:attrName>
                                        </p:attrNameLst>
                                      </p:cBhvr>
                                      <p:tavLst>
                                        <p:tav tm="0">
                                          <p:val>
                                            <p:fltVal val="0"/>
                                          </p:val>
                                        </p:tav>
                                        <p:tav tm="100000">
                                          <p:val>
                                            <p:strVal val="#ppt_h"/>
                                          </p:val>
                                        </p:tav>
                                      </p:tavLst>
                                    </p:anim>
                                    <p:animEffect transition="in" filter="fade">
                                      <p:cBhvr>
                                        <p:cTn id="110" dur="500"/>
                                        <p:tgtEl>
                                          <p:spTgt spid="78"/>
                                        </p:tgtEl>
                                      </p:cBhvr>
                                    </p:animEffect>
                                  </p:childTnLst>
                                </p:cTn>
                              </p:par>
                            </p:childTnLst>
                          </p:cTn>
                        </p:par>
                        <p:par>
                          <p:cTn id="111" fill="hold">
                            <p:stCondLst>
                              <p:cond delay="9350"/>
                            </p:stCondLst>
                            <p:childTnLst>
                              <p:par>
                                <p:cTn id="112" presetID="22" presetClass="entr" presetSubtype="2" fill="hold" nodeType="afterEffect">
                                  <p:stCondLst>
                                    <p:cond delay="0"/>
                                  </p:stCondLst>
                                  <p:childTnLst>
                                    <p:set>
                                      <p:cBhvr>
                                        <p:cTn id="113" dur="1" fill="hold">
                                          <p:stCondLst>
                                            <p:cond delay="0"/>
                                          </p:stCondLst>
                                        </p:cTn>
                                        <p:tgtEl>
                                          <p:spTgt spid="79"/>
                                        </p:tgtEl>
                                        <p:attrNameLst>
                                          <p:attrName>style.visibility</p:attrName>
                                        </p:attrNameLst>
                                      </p:cBhvr>
                                      <p:to>
                                        <p:strVal val="visible"/>
                                      </p:to>
                                    </p:set>
                                    <p:animEffect transition="in" filter="wipe(right)">
                                      <p:cBhvr>
                                        <p:cTn id="114" dur="500"/>
                                        <p:tgtEl>
                                          <p:spTgt spid="79"/>
                                        </p:tgtEl>
                                      </p:cBhvr>
                                    </p:animEffect>
                                  </p:childTnLst>
                                </p:cTn>
                              </p:par>
                            </p:childTnLst>
                          </p:cTn>
                        </p:par>
                        <p:par>
                          <p:cTn id="115" fill="hold">
                            <p:stCondLst>
                              <p:cond delay="9850"/>
                            </p:stCondLst>
                            <p:childTnLst>
                              <p:par>
                                <p:cTn id="116" presetID="15" presetClass="entr" presetSubtype="0"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1000" fill="hold"/>
                                        <p:tgtEl>
                                          <p:spTgt spid="54"/>
                                        </p:tgtEl>
                                        <p:attrNameLst>
                                          <p:attrName>ppt_w</p:attrName>
                                        </p:attrNameLst>
                                      </p:cBhvr>
                                      <p:tavLst>
                                        <p:tav tm="0">
                                          <p:val>
                                            <p:fltVal val="0"/>
                                          </p:val>
                                        </p:tav>
                                        <p:tav tm="100000">
                                          <p:val>
                                            <p:strVal val="#ppt_w"/>
                                          </p:val>
                                        </p:tav>
                                      </p:tavLst>
                                    </p:anim>
                                    <p:anim calcmode="lin" valueType="num">
                                      <p:cBhvr>
                                        <p:cTn id="119" dur="1000" fill="hold"/>
                                        <p:tgtEl>
                                          <p:spTgt spid="54"/>
                                        </p:tgtEl>
                                        <p:attrNameLst>
                                          <p:attrName>ppt_h</p:attrName>
                                        </p:attrNameLst>
                                      </p:cBhvr>
                                      <p:tavLst>
                                        <p:tav tm="0">
                                          <p:val>
                                            <p:fltVal val="0"/>
                                          </p:val>
                                        </p:tav>
                                        <p:tav tm="100000">
                                          <p:val>
                                            <p:strVal val="#ppt_h"/>
                                          </p:val>
                                        </p:tav>
                                      </p:tavLst>
                                    </p:anim>
                                    <p:anim calcmode="lin" valueType="num">
                                      <p:cBhvr>
                                        <p:cTn id="120"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10850"/>
                            </p:stCondLst>
                            <p:childTnLst>
                              <p:par>
                                <p:cTn id="123" presetID="22" presetClass="entr" presetSubtype="2" fill="hold" grpId="0" nodeType="afterEffect">
                                  <p:stCondLst>
                                    <p:cond delay="0"/>
                                  </p:stCondLst>
                                  <p:childTnLst>
                                    <p:set>
                                      <p:cBhvr>
                                        <p:cTn id="124" dur="1" fill="hold">
                                          <p:stCondLst>
                                            <p:cond delay="0"/>
                                          </p:stCondLst>
                                        </p:cTn>
                                        <p:tgtEl>
                                          <p:spTgt spid="83"/>
                                        </p:tgtEl>
                                        <p:attrNameLst>
                                          <p:attrName>style.visibility</p:attrName>
                                        </p:attrNameLst>
                                      </p:cBhvr>
                                      <p:to>
                                        <p:strVal val="visible"/>
                                      </p:to>
                                    </p:set>
                                    <p:animEffect transition="in" filter="wipe(right)">
                                      <p:cBhvr>
                                        <p:cTn id="125" dur="500"/>
                                        <p:tgtEl>
                                          <p:spTgt spid="83"/>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wipe(right)">
                                      <p:cBhvr>
                                        <p:cTn id="128" dur="750"/>
                                        <p:tgtEl>
                                          <p:spTgt spid="84"/>
                                        </p:tgtEl>
                                      </p:cBhvr>
                                    </p:animEffect>
                                  </p:childTnLst>
                                </p:cTn>
                              </p:par>
                            </p:childTnLst>
                          </p:cTn>
                        </p:par>
                        <p:par>
                          <p:cTn id="129" fill="hold">
                            <p:stCondLst>
                              <p:cond delay="11600"/>
                            </p:stCondLst>
                            <p:childTnLst>
                              <p:par>
                                <p:cTn id="130" presetID="53" presetClass="entr" presetSubtype="16" fill="hold" grpId="0" nodeType="afterEffect">
                                  <p:stCondLst>
                                    <p:cond delay="0"/>
                                  </p:stCondLst>
                                  <p:childTnLst>
                                    <p:set>
                                      <p:cBhvr>
                                        <p:cTn id="131" dur="1" fill="hold">
                                          <p:stCondLst>
                                            <p:cond delay="0"/>
                                          </p:stCondLst>
                                        </p:cTn>
                                        <p:tgtEl>
                                          <p:spTgt spid="85"/>
                                        </p:tgtEl>
                                        <p:attrNameLst>
                                          <p:attrName>style.visibility</p:attrName>
                                        </p:attrNameLst>
                                      </p:cBhvr>
                                      <p:to>
                                        <p:strVal val="visible"/>
                                      </p:to>
                                    </p:set>
                                    <p:anim calcmode="lin" valueType="num">
                                      <p:cBhvr>
                                        <p:cTn id="132" dur="500" fill="hold"/>
                                        <p:tgtEl>
                                          <p:spTgt spid="85"/>
                                        </p:tgtEl>
                                        <p:attrNameLst>
                                          <p:attrName>ppt_w</p:attrName>
                                        </p:attrNameLst>
                                      </p:cBhvr>
                                      <p:tavLst>
                                        <p:tav tm="0">
                                          <p:val>
                                            <p:fltVal val="0"/>
                                          </p:val>
                                        </p:tav>
                                        <p:tav tm="100000">
                                          <p:val>
                                            <p:strVal val="#ppt_w"/>
                                          </p:val>
                                        </p:tav>
                                      </p:tavLst>
                                    </p:anim>
                                    <p:anim calcmode="lin" valueType="num">
                                      <p:cBhvr>
                                        <p:cTn id="133" dur="500" fill="hold"/>
                                        <p:tgtEl>
                                          <p:spTgt spid="85"/>
                                        </p:tgtEl>
                                        <p:attrNameLst>
                                          <p:attrName>ppt_h</p:attrName>
                                        </p:attrNameLst>
                                      </p:cBhvr>
                                      <p:tavLst>
                                        <p:tav tm="0">
                                          <p:val>
                                            <p:fltVal val="0"/>
                                          </p:val>
                                        </p:tav>
                                        <p:tav tm="100000">
                                          <p:val>
                                            <p:strVal val="#ppt_h"/>
                                          </p:val>
                                        </p:tav>
                                      </p:tavLst>
                                    </p:anim>
                                    <p:animEffect transition="in" filter="fade">
                                      <p:cBhvr>
                                        <p:cTn id="134" dur="500"/>
                                        <p:tgtEl>
                                          <p:spTgt spid="85"/>
                                        </p:tgtEl>
                                      </p:cBhvr>
                                    </p:animEffect>
                                  </p:childTnLst>
                                </p:cTn>
                              </p:par>
                              <p:par>
                                <p:cTn id="135" presetID="22" presetClass="entr" presetSubtype="8" fill="hold" nodeType="with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par>
                          <p:cTn id="138" fill="hold">
                            <p:stCondLst>
                              <p:cond delay="12100"/>
                            </p:stCondLst>
                            <p:childTnLst>
                              <p:par>
                                <p:cTn id="139" presetID="15" presetClass="entr" presetSubtype="0" fill="hold" nodeType="afterEffect">
                                  <p:stCondLst>
                                    <p:cond delay="0"/>
                                  </p:stCondLst>
                                  <p:childTnLst>
                                    <p:set>
                                      <p:cBhvr>
                                        <p:cTn id="140" dur="1" fill="hold">
                                          <p:stCondLst>
                                            <p:cond delay="0"/>
                                          </p:stCondLst>
                                        </p:cTn>
                                        <p:tgtEl>
                                          <p:spTgt spid="97"/>
                                        </p:tgtEl>
                                        <p:attrNameLst>
                                          <p:attrName>style.visibility</p:attrName>
                                        </p:attrNameLst>
                                      </p:cBhvr>
                                      <p:to>
                                        <p:strVal val="visible"/>
                                      </p:to>
                                    </p:set>
                                    <p:anim calcmode="lin" valueType="num">
                                      <p:cBhvr>
                                        <p:cTn id="141" dur="1000" fill="hold"/>
                                        <p:tgtEl>
                                          <p:spTgt spid="97"/>
                                        </p:tgtEl>
                                        <p:attrNameLst>
                                          <p:attrName>ppt_w</p:attrName>
                                        </p:attrNameLst>
                                      </p:cBhvr>
                                      <p:tavLst>
                                        <p:tav tm="0">
                                          <p:val>
                                            <p:fltVal val="0"/>
                                          </p:val>
                                        </p:tav>
                                        <p:tav tm="100000">
                                          <p:val>
                                            <p:strVal val="#ppt_w"/>
                                          </p:val>
                                        </p:tav>
                                      </p:tavLst>
                                    </p:anim>
                                    <p:anim calcmode="lin" valueType="num">
                                      <p:cBhvr>
                                        <p:cTn id="142" dur="1000" fill="hold"/>
                                        <p:tgtEl>
                                          <p:spTgt spid="97"/>
                                        </p:tgtEl>
                                        <p:attrNameLst>
                                          <p:attrName>ppt_h</p:attrName>
                                        </p:attrNameLst>
                                      </p:cBhvr>
                                      <p:tavLst>
                                        <p:tav tm="0">
                                          <p:val>
                                            <p:fltVal val="0"/>
                                          </p:val>
                                        </p:tav>
                                        <p:tav tm="100000">
                                          <p:val>
                                            <p:strVal val="#ppt_h"/>
                                          </p:val>
                                        </p:tav>
                                      </p:tavLst>
                                    </p:anim>
                                    <p:anim calcmode="lin" valueType="num">
                                      <p:cBhvr>
                                        <p:cTn id="143"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144"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145" fill="hold">
                            <p:stCondLst>
                              <p:cond delay="13100"/>
                            </p:stCondLst>
                            <p:childTnLst>
                              <p:par>
                                <p:cTn id="146" presetID="22" presetClass="entr" presetSubtype="2" fill="hold" grpId="0" nodeType="afterEffect">
                                  <p:stCondLst>
                                    <p:cond delay="0"/>
                                  </p:stCondLst>
                                  <p:childTnLst>
                                    <p:set>
                                      <p:cBhvr>
                                        <p:cTn id="147" dur="1" fill="hold">
                                          <p:stCondLst>
                                            <p:cond delay="0"/>
                                          </p:stCondLst>
                                        </p:cTn>
                                        <p:tgtEl>
                                          <p:spTgt spid="90"/>
                                        </p:tgtEl>
                                        <p:attrNameLst>
                                          <p:attrName>style.visibility</p:attrName>
                                        </p:attrNameLst>
                                      </p:cBhvr>
                                      <p:to>
                                        <p:strVal val="visible"/>
                                      </p:to>
                                    </p:set>
                                    <p:animEffect transition="in" filter="wipe(right)">
                                      <p:cBhvr>
                                        <p:cTn id="148" dur="500"/>
                                        <p:tgtEl>
                                          <p:spTgt spid="90"/>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wipe(right)">
                                      <p:cBhvr>
                                        <p:cTn id="151"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1" grpId="0"/>
      <p:bldP spid="62" grpId="0" animBg="1"/>
      <p:bldP spid="69" grpId="0"/>
      <p:bldP spid="70" grpId="0" animBg="1"/>
      <p:bldP spid="77" grpId="0"/>
      <p:bldP spid="78" grpId="0" animBg="1"/>
      <p:bldP spid="84" grpId="0"/>
      <p:bldP spid="85" grpId="0" animBg="1"/>
      <p:bldP spid="91" grpId="0"/>
      <p:bldP spid="60" grpId="0"/>
      <p:bldP spid="68" grpId="0"/>
      <p:bldP spid="83" grpId="0"/>
      <p:bldP spid="76" grpId="0"/>
      <p:bldP spid="90" grpId="0"/>
      <p:bldP spid="109" grpId="0"/>
      <p:bldP spid="1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916734" y="2232524"/>
            <a:ext cx="1325530" cy="1531157"/>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4">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33" name="组合 32"/>
          <p:cNvGrpSpPr/>
          <p:nvPr/>
        </p:nvGrpSpPr>
        <p:grpSpPr>
          <a:xfrm>
            <a:off x="4039389" y="2619059"/>
            <a:ext cx="1052846" cy="651019"/>
            <a:chOff x="8513763" y="2622551"/>
            <a:chExt cx="765175" cy="473075"/>
          </a:xfrm>
          <a:solidFill>
            <a:srgbClr val="00B0F0"/>
          </a:solidFill>
          <a:effectLst>
            <a:outerShdw blurRad="50800" dist="38100" dir="8100000" algn="tr" rotWithShape="0">
              <a:prstClr val="black">
                <a:alpha val="40000"/>
              </a:prstClr>
            </a:outerShdw>
          </a:effectLst>
        </p:grpSpPr>
        <p:sp>
          <p:nvSpPr>
            <p:cNvPr id="34"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5"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6"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7"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8"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9"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grpSp>
      <p:grpSp>
        <p:nvGrpSpPr>
          <p:cNvPr id="146" name="组合 145"/>
          <p:cNvGrpSpPr/>
          <p:nvPr/>
        </p:nvGrpSpPr>
        <p:grpSpPr>
          <a:xfrm>
            <a:off x="3273692" y="1099961"/>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5" name="组合 144"/>
            <p:cNvGrpSpPr/>
            <p:nvPr/>
          </p:nvGrpSpPr>
          <p:grpSpPr>
            <a:xfrm>
              <a:off x="3273692" y="1099961"/>
              <a:ext cx="1202093" cy="1388087"/>
              <a:chOff x="3273692" y="1099961"/>
              <a:chExt cx="1202093" cy="1388087"/>
            </a:xfrm>
          </p:grpSpPr>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1"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2" name="Freeform 25"/>
              <p:cNvSpPr>
                <a:spLocks/>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40" name="组合 39"/>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41" name="Oval 18"/>
                <p:cNvSpPr>
                  <a:spLocks noChangeArrowheads="1"/>
                </p:cNvSpPr>
                <p:nvPr/>
              </p:nvSpPr>
              <p:spPr bwMode="auto">
                <a:xfrm>
                  <a:off x="5675313" y="766763"/>
                  <a:ext cx="533400" cy="534988"/>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3"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4"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5"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6"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8" name="Oval 25"/>
                <p:cNvSpPr>
                  <a:spLocks noChangeArrowheads="1"/>
                </p:cNvSpPr>
                <p:nvPr/>
              </p:nvSpPr>
              <p:spPr bwMode="auto">
                <a:xfrm>
                  <a:off x="5267325" y="966788"/>
                  <a:ext cx="401638"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1" name="Oval 28"/>
                <p:cNvSpPr>
                  <a:spLocks noChangeArrowheads="1"/>
                </p:cNvSpPr>
                <p:nvPr/>
              </p:nvSpPr>
              <p:spPr bwMode="auto">
                <a:xfrm>
                  <a:off x="6215063" y="966788"/>
                  <a:ext cx="403225"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2"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56" name="组合 155"/>
          <p:cNvGrpSpPr/>
          <p:nvPr/>
        </p:nvGrpSpPr>
        <p:grpSpPr>
          <a:xfrm>
            <a:off x="3273692" y="3518846"/>
            <a:ext cx="1202093" cy="1388087"/>
            <a:chOff x="3273692" y="3518846"/>
            <a:chExt cx="1202093" cy="1388087"/>
          </a:xfrm>
        </p:grpSpPr>
        <p:sp>
          <p:nvSpPr>
            <p:cNvPr id="7" name="Freeform 10"/>
            <p:cNvSpPr>
              <a:spLocks/>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5" name="组合 154"/>
            <p:cNvGrpSpPr/>
            <p:nvPr/>
          </p:nvGrpSpPr>
          <p:grpSpPr>
            <a:xfrm>
              <a:off x="3273692" y="3518846"/>
              <a:ext cx="1202093" cy="1388087"/>
              <a:chOff x="3273692" y="3518846"/>
              <a:chExt cx="1202093" cy="1388087"/>
            </a:xfrm>
          </p:grpSpPr>
          <p:grpSp>
            <p:nvGrpSpPr>
              <p:cNvPr id="153" name="组合 152"/>
              <p:cNvGrpSpPr/>
              <p:nvPr/>
            </p:nvGrpSpPr>
            <p:grpSpPr>
              <a:xfrm>
                <a:off x="3273692" y="3518846"/>
                <a:ext cx="1202093" cy="1388087"/>
                <a:chOff x="3273692" y="3518846"/>
                <a:chExt cx="1202093" cy="1388087"/>
              </a:xfrm>
            </p:grpSpPr>
            <p:sp>
              <p:nvSpPr>
                <p:cNvPr id="8" name="Freeform 11"/>
                <p:cNvSpPr>
                  <a:spLocks/>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 name="Freeform 21"/>
                <p:cNvSpPr>
                  <a:spLocks/>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25"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6" name="Freeform 29"/>
              <p:cNvSpPr>
                <a:spLocks/>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53" name="组合 52"/>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54"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5"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6"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7"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grpSp>
        </p:grpSp>
      </p:grpSp>
      <p:grpSp>
        <p:nvGrpSpPr>
          <p:cNvPr id="103" name="组合 102"/>
          <p:cNvGrpSpPr/>
          <p:nvPr/>
        </p:nvGrpSpPr>
        <p:grpSpPr>
          <a:xfrm>
            <a:off x="903370" y="249943"/>
            <a:ext cx="3363830" cy="679699"/>
            <a:chOff x="903371" y="249943"/>
            <a:chExt cx="2831223" cy="679699"/>
          </a:xfrm>
        </p:grpSpPr>
        <p:sp>
          <p:nvSpPr>
            <p:cNvPr id="104" name="任意多边形 10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5" name="任意多边形 10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我们的优势</a:t>
            </a:r>
          </a:p>
        </p:txBody>
      </p:sp>
      <p:sp>
        <p:nvSpPr>
          <p:cNvPr id="113" name="文本框 37"/>
          <p:cNvSpPr>
            <a:spLocks noChangeArrowheads="1"/>
          </p:cNvSpPr>
          <p:nvPr/>
        </p:nvSpPr>
        <p:spPr bwMode="auto">
          <a:xfrm>
            <a:off x="2896394" y="52060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OUR ADVANTAGE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48" name="组合 147"/>
          <p:cNvGrpSpPr/>
          <p:nvPr/>
        </p:nvGrpSpPr>
        <p:grpSpPr>
          <a:xfrm>
            <a:off x="4669803" y="1099961"/>
            <a:ext cx="1202093" cy="1388087"/>
            <a:chOff x="4669803" y="1099961"/>
            <a:chExt cx="1202093" cy="1388087"/>
          </a:xfrm>
        </p:grpSpPr>
        <p:sp>
          <p:nvSpPr>
            <p:cNvPr id="14" name="Freeform 17"/>
            <p:cNvSpPr>
              <a:spLocks/>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7" name="组合 146"/>
            <p:cNvGrpSpPr/>
            <p:nvPr/>
          </p:nvGrpSpPr>
          <p:grpSpPr>
            <a:xfrm>
              <a:off x="4669803" y="1099961"/>
              <a:ext cx="1202093" cy="1388087"/>
              <a:chOff x="4669803" y="1099961"/>
              <a:chExt cx="1202093" cy="1388087"/>
            </a:xfrm>
          </p:grpSpPr>
          <p:sp>
            <p:nvSpPr>
              <p:cNvPr id="15" name="Freeform 18"/>
              <p:cNvSpPr>
                <a:spLocks/>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6" name="Freeform 19"/>
              <p:cNvSpPr>
                <a:spLocks/>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3"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4" name="Freeform 27"/>
              <p:cNvSpPr>
                <a:spLocks/>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4"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50" name="组合 149"/>
          <p:cNvGrpSpPr/>
          <p:nvPr/>
        </p:nvGrpSpPr>
        <p:grpSpPr>
          <a:xfrm>
            <a:off x="5368886" y="2309403"/>
            <a:ext cx="1200040" cy="1388087"/>
            <a:chOff x="5368886" y="2309403"/>
            <a:chExt cx="1200040" cy="1388087"/>
          </a:xfrm>
        </p:grpSpPr>
        <p:sp>
          <p:nvSpPr>
            <p:cNvPr id="3" name="Freeform 8"/>
            <p:cNvSpPr>
              <a:spLocks/>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a:extLst/>
          </p:spPr>
          <p:txBody>
            <a:bodyPr vert="horz" wrap="square" lIns="68589" tIns="34295" rIns="68589" bIns="34295" numCol="1" anchor="t" anchorCtr="0" compatLnSpc="1">
              <a:prstTxWarp prst="textNoShape">
                <a:avLst/>
              </a:prstTxWarp>
            </a:bodyPr>
            <a:lstStyle/>
            <a:p>
              <a:endParaRPr lang="zh-CN" altLang="en-US" dirty="0">
                <a:solidFill>
                  <a:srgbClr val="BDD53E"/>
                </a:solidFill>
                <a:latin typeface="微软雅黑" panose="020B0503020204020204" pitchFamily="34" charset="-122"/>
              </a:endParaRPr>
            </a:p>
          </p:txBody>
        </p:sp>
        <p:grpSp>
          <p:nvGrpSpPr>
            <p:cNvPr id="149" name="组合 148"/>
            <p:cNvGrpSpPr/>
            <p:nvPr/>
          </p:nvGrpSpPr>
          <p:grpSpPr>
            <a:xfrm>
              <a:off x="5368886" y="2309403"/>
              <a:ext cx="1200040" cy="1388087"/>
              <a:chOff x="5368886" y="2309403"/>
              <a:chExt cx="1200040" cy="1388087"/>
            </a:xfrm>
          </p:grpSpPr>
          <p:sp>
            <p:nvSpPr>
              <p:cNvPr id="4" name="Freeform 9"/>
              <p:cNvSpPr>
                <a:spLocks/>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 name="Freeform 23"/>
              <p:cNvSpPr>
                <a:spLocks/>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9"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0" name="Freeform 33"/>
              <p:cNvSpPr>
                <a:spLocks/>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5"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2" name="组合 151"/>
          <p:cNvGrpSpPr/>
          <p:nvPr/>
        </p:nvGrpSpPr>
        <p:grpSpPr>
          <a:xfrm>
            <a:off x="4669803" y="3518846"/>
            <a:ext cx="1202093" cy="1388087"/>
            <a:chOff x="4669803" y="3518846"/>
            <a:chExt cx="1202093" cy="1388087"/>
          </a:xfrm>
        </p:grpSpPr>
        <p:sp>
          <p:nvSpPr>
            <p:cNvPr id="9" name="Freeform 12"/>
            <p:cNvSpPr>
              <a:spLocks/>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1" name="组合 150"/>
            <p:cNvGrpSpPr/>
            <p:nvPr/>
          </p:nvGrpSpPr>
          <p:grpSpPr>
            <a:xfrm>
              <a:off x="4669803" y="3518846"/>
              <a:ext cx="1202093" cy="1388087"/>
              <a:chOff x="4669803" y="3518846"/>
              <a:chExt cx="1202093" cy="1388087"/>
            </a:xfrm>
          </p:grpSpPr>
          <p:sp>
            <p:nvSpPr>
              <p:cNvPr id="10" name="Freeform 13"/>
              <p:cNvSpPr>
                <a:spLocks/>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7" name="Freeform 20"/>
              <p:cNvSpPr>
                <a:spLocks/>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7"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8"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8" name="组合 157"/>
          <p:cNvGrpSpPr/>
          <p:nvPr/>
        </p:nvGrpSpPr>
        <p:grpSpPr>
          <a:xfrm>
            <a:off x="2576663" y="2309403"/>
            <a:ext cx="1200040" cy="1388087"/>
            <a:chOff x="2576663" y="2309403"/>
            <a:chExt cx="1200040" cy="1388087"/>
          </a:xfrm>
        </p:grpSpPr>
        <p:sp>
          <p:nvSpPr>
            <p:cNvPr id="5" name="Freeform 6"/>
            <p:cNvSpPr>
              <a:spLocks/>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7" name="组合 156"/>
            <p:cNvGrpSpPr/>
            <p:nvPr/>
          </p:nvGrpSpPr>
          <p:grpSpPr>
            <a:xfrm>
              <a:off x="2576663" y="2309403"/>
              <a:ext cx="1200040" cy="1388087"/>
              <a:chOff x="2576663" y="2309403"/>
              <a:chExt cx="1200040" cy="1388087"/>
            </a:xfrm>
          </p:grpSpPr>
          <p:sp>
            <p:nvSpPr>
              <p:cNvPr id="6" name="Freeform 7"/>
              <p:cNvSpPr>
                <a:spLocks/>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 name="Freeform 22"/>
              <p:cNvSpPr>
                <a:spLocks/>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1"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2"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17" name="组合 116"/>
              <p:cNvGrpSpPr/>
              <p:nvPr/>
            </p:nvGrpSpPr>
            <p:grpSpPr>
              <a:xfrm>
                <a:off x="2896243" y="2886070"/>
                <a:ext cx="533551" cy="454047"/>
                <a:chOff x="5933005" y="2830391"/>
                <a:chExt cx="500408" cy="425843"/>
              </a:xfrm>
              <a:solidFill>
                <a:srgbClr val="C00000"/>
              </a:solidFill>
            </p:grpSpPr>
            <p:sp>
              <p:nvSpPr>
                <p:cNvPr id="118"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00B0F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9"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21" name="Group 19"/>
          <p:cNvGrpSpPr/>
          <p:nvPr/>
        </p:nvGrpSpPr>
        <p:grpSpPr>
          <a:xfrm>
            <a:off x="1448594" y="1200944"/>
            <a:ext cx="1518094" cy="1033340"/>
            <a:chOff x="552376" y="2667382"/>
            <a:chExt cx="1499240" cy="1033020"/>
          </a:xfrm>
        </p:grpSpPr>
        <p:sp>
          <p:nvSpPr>
            <p:cNvPr id="122" name="Rectangle 26"/>
            <p:cNvSpPr>
              <a:spLocks/>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r>
                <a:rPr lang="zh-CN" altLang="en-US" sz="900" b="0" dirty="0" smtClean="0">
                  <a:solidFill>
                    <a:schemeClr val="bg1"/>
                  </a:solidFill>
                  <a:latin typeface="微软雅黑" panose="020B0503020204020204" pitchFamily="34" charset="-122"/>
                  <a:ea typeface="微软雅黑" panose="020B0503020204020204" pitchFamily="34" charset="-122"/>
                  <a:cs typeface="Lato Light" charset="0"/>
                  <a:sym typeface="Lato Light" charset="0"/>
                </a:rPr>
                <a:t>。</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专业团队</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4" name="Group 129"/>
          <p:cNvGrpSpPr/>
          <p:nvPr/>
        </p:nvGrpSpPr>
        <p:grpSpPr>
          <a:xfrm>
            <a:off x="6164509" y="1214612"/>
            <a:ext cx="1380085" cy="852614"/>
            <a:chOff x="696724" y="2667382"/>
            <a:chExt cx="1362945" cy="852351"/>
          </a:xfrm>
        </p:grpSpPr>
        <p:sp>
          <p:nvSpPr>
            <p:cNvPr id="125"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6"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系统科学</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7" name="Group 135"/>
          <p:cNvGrpSpPr/>
          <p:nvPr/>
        </p:nvGrpSpPr>
        <p:grpSpPr>
          <a:xfrm>
            <a:off x="6634328" y="2671735"/>
            <a:ext cx="1518094" cy="830842"/>
            <a:chOff x="552376" y="2667382"/>
            <a:chExt cx="1499240" cy="830586"/>
          </a:xfrm>
        </p:grpSpPr>
        <p:sp>
          <p:nvSpPr>
            <p:cNvPr id="128"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快捷稳定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0" name="Group 132"/>
          <p:cNvGrpSpPr/>
          <p:nvPr/>
        </p:nvGrpSpPr>
        <p:grpSpPr>
          <a:xfrm>
            <a:off x="6013290" y="4172744"/>
            <a:ext cx="1380085" cy="867620"/>
            <a:chOff x="696724" y="2667382"/>
            <a:chExt cx="1362945" cy="867353"/>
          </a:xfrm>
        </p:grpSpPr>
        <p:sp>
          <p:nvSpPr>
            <p:cNvPr id="131"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2"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品质保证</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3" name="Group 138"/>
          <p:cNvGrpSpPr/>
          <p:nvPr/>
        </p:nvGrpSpPr>
        <p:grpSpPr>
          <a:xfrm>
            <a:off x="1606900" y="4102462"/>
            <a:ext cx="1518094" cy="832282"/>
            <a:chOff x="552376" y="2667382"/>
            <a:chExt cx="1499240" cy="832026"/>
          </a:xfrm>
        </p:grpSpPr>
        <p:sp>
          <p:nvSpPr>
            <p:cNvPr id="134"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5"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实力雄厚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6" name="Group 141"/>
          <p:cNvGrpSpPr/>
          <p:nvPr/>
        </p:nvGrpSpPr>
        <p:grpSpPr>
          <a:xfrm>
            <a:off x="910475" y="2663099"/>
            <a:ext cx="1518094" cy="838591"/>
            <a:chOff x="552376" y="2667382"/>
            <a:chExt cx="1499240" cy="838333"/>
          </a:xfrm>
        </p:grpSpPr>
        <p:sp>
          <p:nvSpPr>
            <p:cNvPr id="137"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8"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合作共赢</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9" name="组合 138"/>
          <p:cNvGrpSpPr/>
          <p:nvPr/>
        </p:nvGrpSpPr>
        <p:grpSpPr>
          <a:xfrm>
            <a:off x="8266914" y="-18254"/>
            <a:ext cx="649280" cy="762000"/>
            <a:chOff x="8266914" y="-18254"/>
            <a:chExt cx="649280" cy="762000"/>
          </a:xfrm>
        </p:grpSpPr>
        <p:sp>
          <p:nvSpPr>
            <p:cNvPr id="14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41" name="组合 140"/>
            <p:cNvGrpSpPr/>
            <p:nvPr/>
          </p:nvGrpSpPr>
          <p:grpSpPr>
            <a:xfrm>
              <a:off x="8266914" y="134144"/>
              <a:ext cx="649280" cy="475558"/>
              <a:chOff x="235091" y="185120"/>
              <a:chExt cx="649280" cy="475558"/>
            </a:xfrm>
          </p:grpSpPr>
          <p:sp>
            <p:nvSpPr>
              <p:cNvPr id="142" name="矩形 14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43" name="矩形 14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737370565"/>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47" presetClass="entr" presetSubtype="0" fill="hold" nodeType="withEffect">
                                  <p:stCondLst>
                                    <p:cond delay="0"/>
                                  </p:stCondLst>
                                  <p:childTnLst>
                                    <p:set>
                                      <p:cBhvr>
                                        <p:cTn id="17" dur="1" fill="hold">
                                          <p:stCondLst>
                                            <p:cond delay="0"/>
                                          </p:stCondLst>
                                        </p:cTn>
                                        <p:tgtEl>
                                          <p:spTgt spid="139"/>
                                        </p:tgtEl>
                                        <p:attrNameLst>
                                          <p:attrName>style.visibility</p:attrName>
                                        </p:attrNameLst>
                                      </p:cBhvr>
                                      <p:to>
                                        <p:strVal val="visible"/>
                                      </p:to>
                                    </p:set>
                                    <p:animEffect transition="in" filter="fade">
                                      <p:cBhvr>
                                        <p:cTn id="18" dur="500"/>
                                        <p:tgtEl>
                                          <p:spTgt spid="139"/>
                                        </p:tgtEl>
                                      </p:cBhvr>
                                    </p:animEffect>
                                    <p:anim calcmode="lin" valueType="num">
                                      <p:cBhvr>
                                        <p:cTn id="19" dur="500" fill="hold"/>
                                        <p:tgtEl>
                                          <p:spTgt spid="139"/>
                                        </p:tgtEl>
                                        <p:attrNameLst>
                                          <p:attrName>ppt_x</p:attrName>
                                        </p:attrNameLst>
                                      </p:cBhvr>
                                      <p:tavLst>
                                        <p:tav tm="0">
                                          <p:val>
                                            <p:strVal val="#ppt_x"/>
                                          </p:val>
                                        </p:tav>
                                        <p:tav tm="100000">
                                          <p:val>
                                            <p:strVal val="#ppt_x"/>
                                          </p:val>
                                        </p:tav>
                                      </p:tavLst>
                                    </p:anim>
                                    <p:anim calcmode="lin" valueType="num">
                                      <p:cBhvr>
                                        <p:cTn id="20" dur="500" fill="hold"/>
                                        <p:tgtEl>
                                          <p:spTgt spid="1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wipe(left)">
                                      <p:cBhvr>
                                        <p:cTn id="24" dur="500"/>
                                        <p:tgtEl>
                                          <p:spTgt spid="112"/>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113"/>
                                        </p:tgtEl>
                                        <p:attrNameLst>
                                          <p:attrName>style.visibility</p:attrName>
                                        </p:attrNameLst>
                                      </p:cBhvr>
                                      <p:to>
                                        <p:strVal val="visible"/>
                                      </p:to>
                                    </p:set>
                                    <p:animEffect transition="in" filter="wipe(left)">
                                      <p:cBhvr>
                                        <p:cTn id="27" dur="500"/>
                                        <p:tgtEl>
                                          <p:spTgt spid="11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700" fill="hold"/>
                                        <p:tgtEl>
                                          <p:spTgt spid="2"/>
                                        </p:tgtEl>
                                        <p:attrNameLst>
                                          <p:attrName>ppt_w</p:attrName>
                                        </p:attrNameLst>
                                      </p:cBhvr>
                                      <p:tavLst>
                                        <p:tav tm="0">
                                          <p:val>
                                            <p:fltVal val="0"/>
                                          </p:val>
                                        </p:tav>
                                        <p:tav tm="100000">
                                          <p:val>
                                            <p:strVal val="#ppt_w"/>
                                          </p:val>
                                        </p:tav>
                                      </p:tavLst>
                                    </p:anim>
                                    <p:anim calcmode="lin" valueType="num">
                                      <p:cBhvr>
                                        <p:cTn id="31" dur="700" fill="hold"/>
                                        <p:tgtEl>
                                          <p:spTgt spid="2"/>
                                        </p:tgtEl>
                                        <p:attrNameLst>
                                          <p:attrName>ppt_h</p:attrName>
                                        </p:attrNameLst>
                                      </p:cBhvr>
                                      <p:tavLst>
                                        <p:tav tm="0">
                                          <p:val>
                                            <p:fltVal val="0"/>
                                          </p:val>
                                        </p:tav>
                                        <p:tav tm="100000">
                                          <p:val>
                                            <p:strVal val="#ppt_h"/>
                                          </p:val>
                                        </p:tav>
                                      </p:tavLst>
                                    </p:anim>
                                    <p:animEffect transition="in" filter="fade">
                                      <p:cBhvr>
                                        <p:cTn id="32" dur="700"/>
                                        <p:tgtEl>
                                          <p:spTgt spid="2"/>
                                        </p:tgtEl>
                                      </p:cBhvr>
                                    </p:animEffect>
                                  </p:childTnLst>
                                </p:cTn>
                              </p:par>
                              <p:par>
                                <p:cTn id="33" presetID="53" presetClass="entr" presetSubtype="16"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700" fill="hold"/>
                                        <p:tgtEl>
                                          <p:spTgt spid="33"/>
                                        </p:tgtEl>
                                        <p:attrNameLst>
                                          <p:attrName>ppt_w</p:attrName>
                                        </p:attrNameLst>
                                      </p:cBhvr>
                                      <p:tavLst>
                                        <p:tav tm="0">
                                          <p:val>
                                            <p:fltVal val="0"/>
                                          </p:val>
                                        </p:tav>
                                        <p:tav tm="100000">
                                          <p:val>
                                            <p:strVal val="#ppt_w"/>
                                          </p:val>
                                        </p:tav>
                                      </p:tavLst>
                                    </p:anim>
                                    <p:anim calcmode="lin" valueType="num">
                                      <p:cBhvr>
                                        <p:cTn id="36" dur="700" fill="hold"/>
                                        <p:tgtEl>
                                          <p:spTgt spid="33"/>
                                        </p:tgtEl>
                                        <p:attrNameLst>
                                          <p:attrName>ppt_h</p:attrName>
                                        </p:attrNameLst>
                                      </p:cBhvr>
                                      <p:tavLst>
                                        <p:tav tm="0">
                                          <p:val>
                                            <p:fltVal val="0"/>
                                          </p:val>
                                        </p:tav>
                                        <p:tav tm="100000">
                                          <p:val>
                                            <p:strVal val="#ppt_h"/>
                                          </p:val>
                                        </p:tav>
                                      </p:tavLst>
                                    </p:anim>
                                    <p:animEffect transition="in" filter="fade">
                                      <p:cBhvr>
                                        <p:cTn id="37" dur="700"/>
                                        <p:tgtEl>
                                          <p:spTgt spid="33"/>
                                        </p:tgtEl>
                                      </p:cBhvr>
                                    </p:animEffect>
                                  </p:childTnLst>
                                </p:cTn>
                              </p:par>
                            </p:childTnLst>
                          </p:cTn>
                        </p:par>
                        <p:par>
                          <p:cTn id="38" fill="hold">
                            <p:stCondLst>
                              <p:cond delay="1200"/>
                            </p:stCondLst>
                            <p:childTnLst>
                              <p:par>
                                <p:cTn id="39" presetID="53" presetClass="entr" presetSubtype="16"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 calcmode="lin" valueType="num">
                                      <p:cBhvr>
                                        <p:cTn id="41" dur="500" fill="hold"/>
                                        <p:tgtEl>
                                          <p:spTgt spid="146"/>
                                        </p:tgtEl>
                                        <p:attrNameLst>
                                          <p:attrName>ppt_w</p:attrName>
                                        </p:attrNameLst>
                                      </p:cBhvr>
                                      <p:tavLst>
                                        <p:tav tm="0">
                                          <p:val>
                                            <p:fltVal val="0"/>
                                          </p:val>
                                        </p:tav>
                                        <p:tav tm="100000">
                                          <p:val>
                                            <p:strVal val="#ppt_w"/>
                                          </p:val>
                                        </p:tav>
                                      </p:tavLst>
                                    </p:anim>
                                    <p:anim calcmode="lin" valueType="num">
                                      <p:cBhvr>
                                        <p:cTn id="42" dur="500" fill="hold"/>
                                        <p:tgtEl>
                                          <p:spTgt spid="146"/>
                                        </p:tgtEl>
                                        <p:attrNameLst>
                                          <p:attrName>ppt_h</p:attrName>
                                        </p:attrNameLst>
                                      </p:cBhvr>
                                      <p:tavLst>
                                        <p:tav tm="0">
                                          <p:val>
                                            <p:fltVal val="0"/>
                                          </p:val>
                                        </p:tav>
                                        <p:tav tm="100000">
                                          <p:val>
                                            <p:strVal val="#ppt_h"/>
                                          </p:val>
                                        </p:tav>
                                      </p:tavLst>
                                    </p:anim>
                                    <p:animEffect transition="in" filter="fade">
                                      <p:cBhvr>
                                        <p:cTn id="43" dur="500"/>
                                        <p:tgtEl>
                                          <p:spTgt spid="146"/>
                                        </p:tgtEl>
                                      </p:cBhvr>
                                    </p:animEffect>
                                  </p:childTnLst>
                                </p:cTn>
                              </p:par>
                            </p:childTnLst>
                          </p:cTn>
                        </p:par>
                        <p:par>
                          <p:cTn id="44" fill="hold">
                            <p:stCondLst>
                              <p:cond delay="1700"/>
                            </p:stCondLst>
                            <p:childTnLst>
                              <p:par>
                                <p:cTn id="45" presetID="53" presetClass="entr" presetSubtype="16" fill="hold" nodeType="afterEffect">
                                  <p:stCondLst>
                                    <p:cond delay="0"/>
                                  </p:stCondLst>
                                  <p:childTnLst>
                                    <p:set>
                                      <p:cBhvr>
                                        <p:cTn id="46" dur="1" fill="hold">
                                          <p:stCondLst>
                                            <p:cond delay="0"/>
                                          </p:stCondLst>
                                        </p:cTn>
                                        <p:tgtEl>
                                          <p:spTgt spid="148"/>
                                        </p:tgtEl>
                                        <p:attrNameLst>
                                          <p:attrName>style.visibility</p:attrName>
                                        </p:attrNameLst>
                                      </p:cBhvr>
                                      <p:to>
                                        <p:strVal val="visible"/>
                                      </p:to>
                                    </p:set>
                                    <p:anim calcmode="lin" valueType="num">
                                      <p:cBhvr>
                                        <p:cTn id="47" dur="500" fill="hold"/>
                                        <p:tgtEl>
                                          <p:spTgt spid="148"/>
                                        </p:tgtEl>
                                        <p:attrNameLst>
                                          <p:attrName>ppt_w</p:attrName>
                                        </p:attrNameLst>
                                      </p:cBhvr>
                                      <p:tavLst>
                                        <p:tav tm="0">
                                          <p:val>
                                            <p:fltVal val="0"/>
                                          </p:val>
                                        </p:tav>
                                        <p:tav tm="100000">
                                          <p:val>
                                            <p:strVal val="#ppt_w"/>
                                          </p:val>
                                        </p:tav>
                                      </p:tavLst>
                                    </p:anim>
                                    <p:anim calcmode="lin" valueType="num">
                                      <p:cBhvr>
                                        <p:cTn id="48" dur="500" fill="hold"/>
                                        <p:tgtEl>
                                          <p:spTgt spid="148"/>
                                        </p:tgtEl>
                                        <p:attrNameLst>
                                          <p:attrName>ppt_h</p:attrName>
                                        </p:attrNameLst>
                                      </p:cBhvr>
                                      <p:tavLst>
                                        <p:tav tm="0">
                                          <p:val>
                                            <p:fltVal val="0"/>
                                          </p:val>
                                        </p:tav>
                                        <p:tav tm="100000">
                                          <p:val>
                                            <p:strVal val="#ppt_h"/>
                                          </p:val>
                                        </p:tav>
                                      </p:tavLst>
                                    </p:anim>
                                    <p:animEffect transition="in" filter="fade">
                                      <p:cBhvr>
                                        <p:cTn id="49" dur="500"/>
                                        <p:tgtEl>
                                          <p:spTgt spid="148"/>
                                        </p:tgtEl>
                                      </p:cBhvr>
                                    </p:animEffect>
                                  </p:childTnLst>
                                </p:cTn>
                              </p:par>
                            </p:childTnLst>
                          </p:cTn>
                        </p:par>
                        <p:par>
                          <p:cTn id="50" fill="hold">
                            <p:stCondLst>
                              <p:cond delay="2200"/>
                            </p:stCondLst>
                            <p:childTnLst>
                              <p:par>
                                <p:cTn id="51" presetID="53" presetClass="entr" presetSubtype="16" fill="hold" nodeType="afterEffect">
                                  <p:stCondLst>
                                    <p:cond delay="0"/>
                                  </p:stCondLst>
                                  <p:childTnLst>
                                    <p:set>
                                      <p:cBhvr>
                                        <p:cTn id="52" dur="1" fill="hold">
                                          <p:stCondLst>
                                            <p:cond delay="0"/>
                                          </p:stCondLst>
                                        </p:cTn>
                                        <p:tgtEl>
                                          <p:spTgt spid="150"/>
                                        </p:tgtEl>
                                        <p:attrNameLst>
                                          <p:attrName>style.visibility</p:attrName>
                                        </p:attrNameLst>
                                      </p:cBhvr>
                                      <p:to>
                                        <p:strVal val="visible"/>
                                      </p:to>
                                    </p:set>
                                    <p:anim calcmode="lin" valueType="num">
                                      <p:cBhvr>
                                        <p:cTn id="53" dur="500" fill="hold"/>
                                        <p:tgtEl>
                                          <p:spTgt spid="150"/>
                                        </p:tgtEl>
                                        <p:attrNameLst>
                                          <p:attrName>ppt_w</p:attrName>
                                        </p:attrNameLst>
                                      </p:cBhvr>
                                      <p:tavLst>
                                        <p:tav tm="0">
                                          <p:val>
                                            <p:fltVal val="0"/>
                                          </p:val>
                                        </p:tav>
                                        <p:tav tm="100000">
                                          <p:val>
                                            <p:strVal val="#ppt_w"/>
                                          </p:val>
                                        </p:tav>
                                      </p:tavLst>
                                    </p:anim>
                                    <p:anim calcmode="lin" valueType="num">
                                      <p:cBhvr>
                                        <p:cTn id="54" dur="500" fill="hold"/>
                                        <p:tgtEl>
                                          <p:spTgt spid="150"/>
                                        </p:tgtEl>
                                        <p:attrNameLst>
                                          <p:attrName>ppt_h</p:attrName>
                                        </p:attrNameLst>
                                      </p:cBhvr>
                                      <p:tavLst>
                                        <p:tav tm="0">
                                          <p:val>
                                            <p:fltVal val="0"/>
                                          </p:val>
                                        </p:tav>
                                        <p:tav tm="100000">
                                          <p:val>
                                            <p:strVal val="#ppt_h"/>
                                          </p:val>
                                        </p:tav>
                                      </p:tavLst>
                                    </p:anim>
                                    <p:animEffect transition="in" filter="fade">
                                      <p:cBhvr>
                                        <p:cTn id="55" dur="500"/>
                                        <p:tgtEl>
                                          <p:spTgt spid="150"/>
                                        </p:tgtEl>
                                      </p:cBhvr>
                                    </p:animEffect>
                                  </p:childTnLst>
                                </p:cTn>
                              </p:par>
                            </p:childTnLst>
                          </p:cTn>
                        </p:par>
                        <p:par>
                          <p:cTn id="56" fill="hold">
                            <p:stCondLst>
                              <p:cond delay="2700"/>
                            </p:stCondLst>
                            <p:childTnLst>
                              <p:par>
                                <p:cTn id="57" presetID="53" presetClass="entr" presetSubtype="16" fill="hold" nodeType="afterEffect">
                                  <p:stCondLst>
                                    <p:cond delay="0"/>
                                  </p:stCondLst>
                                  <p:childTnLst>
                                    <p:set>
                                      <p:cBhvr>
                                        <p:cTn id="58" dur="1" fill="hold">
                                          <p:stCondLst>
                                            <p:cond delay="0"/>
                                          </p:stCondLst>
                                        </p:cTn>
                                        <p:tgtEl>
                                          <p:spTgt spid="152"/>
                                        </p:tgtEl>
                                        <p:attrNameLst>
                                          <p:attrName>style.visibility</p:attrName>
                                        </p:attrNameLst>
                                      </p:cBhvr>
                                      <p:to>
                                        <p:strVal val="visible"/>
                                      </p:to>
                                    </p:set>
                                    <p:anim calcmode="lin" valueType="num">
                                      <p:cBhvr>
                                        <p:cTn id="59" dur="500" fill="hold"/>
                                        <p:tgtEl>
                                          <p:spTgt spid="152"/>
                                        </p:tgtEl>
                                        <p:attrNameLst>
                                          <p:attrName>ppt_w</p:attrName>
                                        </p:attrNameLst>
                                      </p:cBhvr>
                                      <p:tavLst>
                                        <p:tav tm="0">
                                          <p:val>
                                            <p:fltVal val="0"/>
                                          </p:val>
                                        </p:tav>
                                        <p:tav tm="100000">
                                          <p:val>
                                            <p:strVal val="#ppt_w"/>
                                          </p:val>
                                        </p:tav>
                                      </p:tavLst>
                                    </p:anim>
                                    <p:anim calcmode="lin" valueType="num">
                                      <p:cBhvr>
                                        <p:cTn id="60" dur="500" fill="hold"/>
                                        <p:tgtEl>
                                          <p:spTgt spid="152"/>
                                        </p:tgtEl>
                                        <p:attrNameLst>
                                          <p:attrName>ppt_h</p:attrName>
                                        </p:attrNameLst>
                                      </p:cBhvr>
                                      <p:tavLst>
                                        <p:tav tm="0">
                                          <p:val>
                                            <p:fltVal val="0"/>
                                          </p:val>
                                        </p:tav>
                                        <p:tav tm="100000">
                                          <p:val>
                                            <p:strVal val="#ppt_h"/>
                                          </p:val>
                                        </p:tav>
                                      </p:tavLst>
                                    </p:anim>
                                    <p:animEffect transition="in" filter="fade">
                                      <p:cBhvr>
                                        <p:cTn id="61" dur="500"/>
                                        <p:tgtEl>
                                          <p:spTgt spid="152"/>
                                        </p:tgtEl>
                                      </p:cBhvr>
                                    </p:animEffect>
                                  </p:childTnLst>
                                </p:cTn>
                              </p:par>
                            </p:childTnLst>
                          </p:cTn>
                        </p:par>
                        <p:par>
                          <p:cTn id="62" fill="hold">
                            <p:stCondLst>
                              <p:cond delay="3200"/>
                            </p:stCondLst>
                            <p:childTnLst>
                              <p:par>
                                <p:cTn id="63" presetID="53" presetClass="entr" presetSubtype="16" fill="hold" nodeType="afterEffect">
                                  <p:stCondLst>
                                    <p:cond delay="0"/>
                                  </p:stCondLst>
                                  <p:childTnLst>
                                    <p:set>
                                      <p:cBhvr>
                                        <p:cTn id="64" dur="1" fill="hold">
                                          <p:stCondLst>
                                            <p:cond delay="0"/>
                                          </p:stCondLst>
                                        </p:cTn>
                                        <p:tgtEl>
                                          <p:spTgt spid="156"/>
                                        </p:tgtEl>
                                        <p:attrNameLst>
                                          <p:attrName>style.visibility</p:attrName>
                                        </p:attrNameLst>
                                      </p:cBhvr>
                                      <p:to>
                                        <p:strVal val="visible"/>
                                      </p:to>
                                    </p:set>
                                    <p:anim calcmode="lin" valueType="num">
                                      <p:cBhvr>
                                        <p:cTn id="65" dur="500" fill="hold"/>
                                        <p:tgtEl>
                                          <p:spTgt spid="156"/>
                                        </p:tgtEl>
                                        <p:attrNameLst>
                                          <p:attrName>ppt_w</p:attrName>
                                        </p:attrNameLst>
                                      </p:cBhvr>
                                      <p:tavLst>
                                        <p:tav tm="0">
                                          <p:val>
                                            <p:fltVal val="0"/>
                                          </p:val>
                                        </p:tav>
                                        <p:tav tm="100000">
                                          <p:val>
                                            <p:strVal val="#ppt_w"/>
                                          </p:val>
                                        </p:tav>
                                      </p:tavLst>
                                    </p:anim>
                                    <p:anim calcmode="lin" valueType="num">
                                      <p:cBhvr>
                                        <p:cTn id="66" dur="500" fill="hold"/>
                                        <p:tgtEl>
                                          <p:spTgt spid="156"/>
                                        </p:tgtEl>
                                        <p:attrNameLst>
                                          <p:attrName>ppt_h</p:attrName>
                                        </p:attrNameLst>
                                      </p:cBhvr>
                                      <p:tavLst>
                                        <p:tav tm="0">
                                          <p:val>
                                            <p:fltVal val="0"/>
                                          </p:val>
                                        </p:tav>
                                        <p:tav tm="100000">
                                          <p:val>
                                            <p:strVal val="#ppt_h"/>
                                          </p:val>
                                        </p:tav>
                                      </p:tavLst>
                                    </p:anim>
                                    <p:animEffect transition="in" filter="fade">
                                      <p:cBhvr>
                                        <p:cTn id="67" dur="500"/>
                                        <p:tgtEl>
                                          <p:spTgt spid="156"/>
                                        </p:tgtEl>
                                      </p:cBhvr>
                                    </p:animEffect>
                                  </p:childTnLst>
                                </p:cTn>
                              </p:par>
                            </p:childTnLst>
                          </p:cTn>
                        </p:par>
                        <p:par>
                          <p:cTn id="68" fill="hold">
                            <p:stCondLst>
                              <p:cond delay="3700"/>
                            </p:stCondLst>
                            <p:childTnLst>
                              <p:par>
                                <p:cTn id="69" presetID="53" presetClass="entr" presetSubtype="16" fill="hold" nodeType="afterEffect">
                                  <p:stCondLst>
                                    <p:cond delay="0"/>
                                  </p:stCondLst>
                                  <p:childTnLst>
                                    <p:set>
                                      <p:cBhvr>
                                        <p:cTn id="70" dur="1" fill="hold">
                                          <p:stCondLst>
                                            <p:cond delay="0"/>
                                          </p:stCondLst>
                                        </p:cTn>
                                        <p:tgtEl>
                                          <p:spTgt spid="158"/>
                                        </p:tgtEl>
                                        <p:attrNameLst>
                                          <p:attrName>style.visibility</p:attrName>
                                        </p:attrNameLst>
                                      </p:cBhvr>
                                      <p:to>
                                        <p:strVal val="visible"/>
                                      </p:to>
                                    </p:set>
                                    <p:anim calcmode="lin" valueType="num">
                                      <p:cBhvr>
                                        <p:cTn id="71" dur="500" fill="hold"/>
                                        <p:tgtEl>
                                          <p:spTgt spid="158"/>
                                        </p:tgtEl>
                                        <p:attrNameLst>
                                          <p:attrName>ppt_w</p:attrName>
                                        </p:attrNameLst>
                                      </p:cBhvr>
                                      <p:tavLst>
                                        <p:tav tm="0">
                                          <p:val>
                                            <p:fltVal val="0"/>
                                          </p:val>
                                        </p:tav>
                                        <p:tav tm="100000">
                                          <p:val>
                                            <p:strVal val="#ppt_w"/>
                                          </p:val>
                                        </p:tav>
                                      </p:tavLst>
                                    </p:anim>
                                    <p:anim calcmode="lin" valueType="num">
                                      <p:cBhvr>
                                        <p:cTn id="72" dur="500" fill="hold"/>
                                        <p:tgtEl>
                                          <p:spTgt spid="158"/>
                                        </p:tgtEl>
                                        <p:attrNameLst>
                                          <p:attrName>ppt_h</p:attrName>
                                        </p:attrNameLst>
                                      </p:cBhvr>
                                      <p:tavLst>
                                        <p:tav tm="0">
                                          <p:val>
                                            <p:fltVal val="0"/>
                                          </p:val>
                                        </p:tav>
                                        <p:tav tm="100000">
                                          <p:val>
                                            <p:strVal val="#ppt_h"/>
                                          </p:val>
                                        </p:tav>
                                      </p:tavLst>
                                    </p:anim>
                                    <p:animEffect transition="in" filter="fade">
                                      <p:cBhvr>
                                        <p:cTn id="73" dur="500"/>
                                        <p:tgtEl>
                                          <p:spTgt spid="158"/>
                                        </p:tgtEl>
                                      </p:cBhvr>
                                    </p:animEffect>
                                  </p:childTnLst>
                                </p:cTn>
                              </p:par>
                              <p:par>
                                <p:cTn id="74" presetID="22" presetClass="entr" presetSubtype="1" fill="hold" nodeType="withEffect">
                                  <p:stCondLst>
                                    <p:cond delay="500"/>
                                  </p:stCondLst>
                                  <p:childTnLst>
                                    <p:set>
                                      <p:cBhvr>
                                        <p:cTn id="75" dur="1" fill="hold">
                                          <p:stCondLst>
                                            <p:cond delay="0"/>
                                          </p:stCondLst>
                                        </p:cTn>
                                        <p:tgtEl>
                                          <p:spTgt spid="121"/>
                                        </p:tgtEl>
                                        <p:attrNameLst>
                                          <p:attrName>style.visibility</p:attrName>
                                        </p:attrNameLst>
                                      </p:cBhvr>
                                      <p:to>
                                        <p:strVal val="visible"/>
                                      </p:to>
                                    </p:set>
                                    <p:animEffect transition="in" filter="wipe(up)">
                                      <p:cBhvr>
                                        <p:cTn id="76" dur="500"/>
                                        <p:tgtEl>
                                          <p:spTgt spid="121"/>
                                        </p:tgtEl>
                                      </p:cBhvr>
                                    </p:animEffect>
                                  </p:childTnLst>
                                </p:cTn>
                              </p:par>
                              <p:par>
                                <p:cTn id="77" presetID="22" presetClass="entr" presetSubtype="1" fill="hold" nodeType="withEffect">
                                  <p:stCondLst>
                                    <p:cond delay="500"/>
                                  </p:stCondLst>
                                  <p:childTnLst>
                                    <p:set>
                                      <p:cBhvr>
                                        <p:cTn id="78" dur="1" fill="hold">
                                          <p:stCondLst>
                                            <p:cond delay="0"/>
                                          </p:stCondLst>
                                        </p:cTn>
                                        <p:tgtEl>
                                          <p:spTgt spid="124"/>
                                        </p:tgtEl>
                                        <p:attrNameLst>
                                          <p:attrName>style.visibility</p:attrName>
                                        </p:attrNameLst>
                                      </p:cBhvr>
                                      <p:to>
                                        <p:strVal val="visible"/>
                                      </p:to>
                                    </p:set>
                                    <p:animEffect transition="in" filter="wipe(up)">
                                      <p:cBhvr>
                                        <p:cTn id="79" dur="500"/>
                                        <p:tgtEl>
                                          <p:spTgt spid="124"/>
                                        </p:tgtEl>
                                      </p:cBhvr>
                                    </p:animEffect>
                                  </p:childTnLst>
                                </p:cTn>
                              </p:par>
                              <p:par>
                                <p:cTn id="80" presetID="22" presetClass="entr" presetSubtype="1" fill="hold" nodeType="withEffect">
                                  <p:stCondLst>
                                    <p:cond delay="50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par>
                                <p:cTn id="83" presetID="22" presetClass="entr" presetSubtype="1" fill="hold" nodeType="withEffect">
                                  <p:stCondLst>
                                    <p:cond delay="600"/>
                                  </p:stCondLst>
                                  <p:childTnLst>
                                    <p:set>
                                      <p:cBhvr>
                                        <p:cTn id="84" dur="1" fill="hold">
                                          <p:stCondLst>
                                            <p:cond delay="0"/>
                                          </p:stCondLst>
                                        </p:cTn>
                                        <p:tgtEl>
                                          <p:spTgt spid="130"/>
                                        </p:tgtEl>
                                        <p:attrNameLst>
                                          <p:attrName>style.visibility</p:attrName>
                                        </p:attrNameLst>
                                      </p:cBhvr>
                                      <p:to>
                                        <p:strVal val="visible"/>
                                      </p:to>
                                    </p:set>
                                    <p:animEffect transition="in" filter="wipe(up)">
                                      <p:cBhvr>
                                        <p:cTn id="85" dur="500"/>
                                        <p:tgtEl>
                                          <p:spTgt spid="130"/>
                                        </p:tgtEl>
                                      </p:cBhvr>
                                    </p:animEffect>
                                  </p:childTnLst>
                                </p:cTn>
                              </p:par>
                              <p:par>
                                <p:cTn id="86" presetID="22" presetClass="entr" presetSubtype="1" fill="hold" nodeType="withEffect">
                                  <p:stCondLst>
                                    <p:cond delay="600"/>
                                  </p:stCondLst>
                                  <p:childTnLst>
                                    <p:set>
                                      <p:cBhvr>
                                        <p:cTn id="87" dur="1" fill="hold">
                                          <p:stCondLst>
                                            <p:cond delay="0"/>
                                          </p:stCondLst>
                                        </p:cTn>
                                        <p:tgtEl>
                                          <p:spTgt spid="133"/>
                                        </p:tgtEl>
                                        <p:attrNameLst>
                                          <p:attrName>style.visibility</p:attrName>
                                        </p:attrNameLst>
                                      </p:cBhvr>
                                      <p:to>
                                        <p:strVal val="visible"/>
                                      </p:to>
                                    </p:set>
                                    <p:animEffect transition="in" filter="wipe(up)">
                                      <p:cBhvr>
                                        <p:cTn id="88" dur="500"/>
                                        <p:tgtEl>
                                          <p:spTgt spid="133"/>
                                        </p:tgtEl>
                                      </p:cBhvr>
                                    </p:animEffect>
                                  </p:childTnLst>
                                </p:cTn>
                              </p:par>
                              <p:par>
                                <p:cTn id="89" presetID="22" presetClass="entr" presetSubtype="1" fill="hold" nodeType="withEffect">
                                  <p:stCondLst>
                                    <p:cond delay="700"/>
                                  </p:stCondLst>
                                  <p:childTnLst>
                                    <p:set>
                                      <p:cBhvr>
                                        <p:cTn id="90" dur="1" fill="hold">
                                          <p:stCondLst>
                                            <p:cond delay="0"/>
                                          </p:stCondLst>
                                        </p:cTn>
                                        <p:tgtEl>
                                          <p:spTgt spid="136"/>
                                        </p:tgtEl>
                                        <p:attrNameLst>
                                          <p:attrName>style.visibility</p:attrName>
                                        </p:attrNameLst>
                                      </p:cBhvr>
                                      <p:to>
                                        <p:strVal val="visible"/>
                                      </p:to>
                                    </p:set>
                                    <p:animEffect transition="in" filter="wipe(up)">
                                      <p:cBhvr>
                                        <p:cTn id="9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2" grpId="0"/>
      <p:bldP spid="1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3955844" y="411559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a:noFill/>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20" name="组合 19"/>
          <p:cNvGrpSpPr/>
          <p:nvPr/>
        </p:nvGrpSpPr>
        <p:grpSpPr>
          <a:xfrm>
            <a:off x="3198401" y="329975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 name="椭圆 2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725194" y="280114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7" name="椭圆 2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198401" y="2328208"/>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725194" y="1818164"/>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955844" y="972344"/>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Group 34"/>
          <p:cNvGrpSpPr/>
          <p:nvPr/>
        </p:nvGrpSpPr>
        <p:grpSpPr>
          <a:xfrm>
            <a:off x="4197100" y="1185095"/>
            <a:ext cx="299494" cy="243706"/>
            <a:chOff x="1550139" y="1314466"/>
            <a:chExt cx="509139" cy="414300"/>
          </a:xfrm>
          <a:solidFill>
            <a:schemeClr val="bg1"/>
          </a:solidFill>
        </p:grpSpPr>
        <p:sp>
          <p:nvSpPr>
            <p:cNvPr id="1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69" name="矩形 3"/>
          <p:cNvSpPr>
            <a:spLocks noChangeArrowheads="1"/>
          </p:cNvSpPr>
          <p:nvPr/>
        </p:nvSpPr>
        <p:spPr bwMode="auto">
          <a:xfrm>
            <a:off x="4864801" y="1205658"/>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首要任务</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71" name="矩形 3"/>
          <p:cNvSpPr>
            <a:spLocks noChangeArrowheads="1"/>
          </p:cNvSpPr>
          <p:nvPr/>
        </p:nvSpPr>
        <p:spPr bwMode="auto">
          <a:xfrm>
            <a:off x="5722249" y="1810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项目运作</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7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4" name="矩形 3"/>
          <p:cNvSpPr>
            <a:spLocks noChangeArrowheads="1"/>
          </p:cNvSpPr>
          <p:nvPr/>
        </p:nvSpPr>
        <p:spPr bwMode="auto">
          <a:xfrm>
            <a:off x="2058194" y="2191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进度推进</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76" name="Group 20"/>
          <p:cNvGrpSpPr/>
          <p:nvPr/>
        </p:nvGrpSpPr>
        <p:grpSpPr>
          <a:xfrm>
            <a:off x="3418467" y="2587291"/>
            <a:ext cx="309413" cy="214312"/>
            <a:chOff x="7416800" y="1122363"/>
            <a:chExt cx="366713" cy="254000"/>
          </a:xfrm>
          <a:solidFill>
            <a:schemeClr val="bg1"/>
          </a:solidFill>
        </p:grpSpPr>
        <p:sp>
          <p:nvSpPr>
            <p:cNvPr id="17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79" name="矩形 3"/>
          <p:cNvSpPr>
            <a:spLocks noChangeArrowheads="1"/>
          </p:cNvSpPr>
          <p:nvPr/>
        </p:nvSpPr>
        <p:spPr bwMode="auto">
          <a:xfrm>
            <a:off x="5715794" y="28011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启动资金</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8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81" name="组合 180"/>
          <p:cNvGrpSpPr/>
          <p:nvPr/>
        </p:nvGrpSpPr>
        <p:grpSpPr>
          <a:xfrm>
            <a:off x="4952251" y="2999765"/>
            <a:ext cx="316718" cy="302754"/>
            <a:chOff x="3294063" y="754063"/>
            <a:chExt cx="5600701" cy="5353051"/>
          </a:xfrm>
          <a:solidFill>
            <a:schemeClr val="bg1"/>
          </a:solidFill>
        </p:grpSpPr>
        <p:sp>
          <p:nvSpPr>
            <p:cNvPr id="18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193" name="矩形 3"/>
          <p:cNvSpPr>
            <a:spLocks noChangeArrowheads="1"/>
          </p:cNvSpPr>
          <p:nvPr/>
        </p:nvSpPr>
        <p:spPr bwMode="auto">
          <a:xfrm>
            <a:off x="2058196" y="335359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效益预测</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9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95" name="Group 23"/>
          <p:cNvGrpSpPr/>
          <p:nvPr/>
        </p:nvGrpSpPr>
        <p:grpSpPr>
          <a:xfrm>
            <a:off x="3477649" y="3563144"/>
            <a:ext cx="256945" cy="224003"/>
            <a:chOff x="7540014" y="4306907"/>
            <a:chExt cx="389342" cy="339426"/>
          </a:xfrm>
          <a:solidFill>
            <a:schemeClr val="bg1"/>
          </a:solidFill>
        </p:grpSpPr>
        <p:sp>
          <p:nvSpPr>
            <p:cNvPr id="19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207" name="矩形 3"/>
          <p:cNvSpPr>
            <a:spLocks noChangeArrowheads="1"/>
          </p:cNvSpPr>
          <p:nvPr/>
        </p:nvSpPr>
        <p:spPr bwMode="auto">
          <a:xfrm>
            <a:off x="4864801" y="4322345"/>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团队协作</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20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209" name="Group 9"/>
          <p:cNvGrpSpPr/>
          <p:nvPr/>
        </p:nvGrpSpPr>
        <p:grpSpPr>
          <a:xfrm>
            <a:off x="4193937" y="4408421"/>
            <a:ext cx="288608" cy="214010"/>
            <a:chOff x="4572000" y="3414713"/>
            <a:chExt cx="374651" cy="277813"/>
          </a:xfrm>
          <a:solidFill>
            <a:schemeClr val="bg1"/>
          </a:solidFill>
        </p:grpSpPr>
        <p:sp>
          <p:nvSpPr>
            <p:cNvPr id="21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1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nvGrpSpPr>
          <p:cNvPr id="89" name="组合 88"/>
          <p:cNvGrpSpPr/>
          <p:nvPr/>
        </p:nvGrpSpPr>
        <p:grpSpPr>
          <a:xfrm>
            <a:off x="903370" y="249943"/>
            <a:ext cx="3290567" cy="679699"/>
            <a:chOff x="903371" y="249943"/>
            <a:chExt cx="2831223" cy="679699"/>
          </a:xfrm>
        </p:grpSpPr>
        <p:sp>
          <p:nvSpPr>
            <p:cNvPr id="90" name="任意多边形 89"/>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1" name="任意多边形 90"/>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2" name="组合 91"/>
          <p:cNvGrpSpPr/>
          <p:nvPr/>
        </p:nvGrpSpPr>
        <p:grpSpPr>
          <a:xfrm rot="16200000">
            <a:off x="574523" y="158162"/>
            <a:ext cx="765103" cy="863262"/>
            <a:chOff x="8439634" y="3544648"/>
            <a:chExt cx="1611146" cy="1817848"/>
          </a:xfrm>
        </p:grpSpPr>
        <p:sp>
          <p:nvSpPr>
            <p:cNvPr id="93"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4"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5" name="Group 17"/>
          <p:cNvGrpSpPr>
            <a:grpSpLocks noChangeAspect="1"/>
          </p:cNvGrpSpPr>
          <p:nvPr/>
        </p:nvGrpSpPr>
        <p:grpSpPr bwMode="auto">
          <a:xfrm>
            <a:off x="827405" y="455655"/>
            <a:ext cx="259340" cy="278386"/>
            <a:chOff x="231" y="1205"/>
            <a:chExt cx="640" cy="687"/>
          </a:xfrm>
          <a:solidFill>
            <a:srgbClr val="00B0F0"/>
          </a:solidFill>
          <a:effectLst/>
        </p:grpSpPr>
        <p:sp>
          <p:nvSpPr>
            <p:cNvPr id="9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98"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可行性分析</a:t>
            </a:r>
          </a:p>
        </p:txBody>
      </p:sp>
      <p:sp>
        <p:nvSpPr>
          <p:cNvPr id="99" name="文本框 37"/>
          <p:cNvSpPr>
            <a:spLocks noChangeArrowheads="1"/>
          </p:cNvSpPr>
          <p:nvPr/>
        </p:nvSpPr>
        <p:spPr bwMode="auto">
          <a:xfrm>
            <a:off x="28963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FEASIBILITY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5629830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22" presetClass="entr" presetSubtype="8"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53" presetClass="entr" presetSubtype="16" fill="hold" nodeType="with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99"/>
                                        </p:tgtEl>
                                        <p:attrNameLst>
                                          <p:attrName>style.visibility</p:attrName>
                                        </p:attrNameLst>
                                      </p:cBhvr>
                                      <p:to>
                                        <p:strVal val="visible"/>
                                      </p:to>
                                    </p:set>
                                    <p:animEffect transition="in" filter="wipe(left)">
                                      <p:cBhvr>
                                        <p:cTn id="22" dur="500"/>
                                        <p:tgtEl>
                                          <p:spTgt spid="99"/>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2" presetClass="entr" presetSubtype="4" fill="hold" nodeType="afterEffect">
                                  <p:stCondLst>
                                    <p:cond delay="0"/>
                                  </p:stCondLst>
                                  <p:childTnLst>
                                    <p:set>
                                      <p:cBhvr>
                                        <p:cTn id="30" dur="1" fill="hold">
                                          <p:stCondLst>
                                            <p:cond delay="0"/>
                                          </p:stCondLst>
                                        </p:cTn>
                                        <p:tgtEl>
                                          <p:spTgt spid="9219"/>
                                        </p:tgtEl>
                                        <p:attrNameLst>
                                          <p:attrName>style.visibility</p:attrName>
                                        </p:attrNameLst>
                                      </p:cBhvr>
                                      <p:to>
                                        <p:strVal val="visible"/>
                                      </p:to>
                                    </p:set>
                                    <p:animEffect transition="in" filter="wipe(down)">
                                      <p:cBhvr>
                                        <p:cTn id="31" dur="500"/>
                                        <p:tgtEl>
                                          <p:spTgt spid="9219"/>
                                        </p:tgtEl>
                                      </p:cBhvr>
                                    </p:animEffect>
                                  </p:childTnLst>
                                </p:cTn>
                              </p:par>
                            </p:childTnLst>
                          </p:cTn>
                        </p:par>
                        <p:par>
                          <p:cTn id="32" fill="hold">
                            <p:stCondLst>
                              <p:cond delay="1600"/>
                            </p:stCondLst>
                            <p:childTnLst>
                              <p:par>
                                <p:cTn id="33" presetID="23" presetClass="entr" presetSubtype="36"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strVal val="(6*min(max(#ppt_w*#ppt_h,.3),1)-7.4)/-.7*#ppt_w"/>
                                          </p:val>
                                        </p:tav>
                                        <p:tav tm="100000">
                                          <p:val>
                                            <p:strVal val="#ppt_w"/>
                                          </p:val>
                                        </p:tav>
                                      </p:tavLst>
                                    </p:anim>
                                    <p:anim calcmode="lin" valueType="num">
                                      <p:cBhvr>
                                        <p:cTn id="36" dur="500" fill="hold"/>
                                        <p:tgtEl>
                                          <p:spTgt spid="55"/>
                                        </p:tgtEl>
                                        <p:attrNameLst>
                                          <p:attrName>ppt_h</p:attrName>
                                        </p:attrNameLst>
                                      </p:cBhvr>
                                      <p:tavLst>
                                        <p:tav tm="0">
                                          <p:val>
                                            <p:strVal val="(6*min(max(#ppt_w*#ppt_h,.3),1)-7.4)/-.7*#ppt_h"/>
                                          </p:val>
                                        </p:tav>
                                        <p:tav tm="100000">
                                          <p:val>
                                            <p:strVal val="#ppt_h"/>
                                          </p:val>
                                        </p:tav>
                                      </p:tavLst>
                                    </p:anim>
                                    <p:anim calcmode="lin" valueType="num">
                                      <p:cBhvr>
                                        <p:cTn id="37" dur="500" fill="hold"/>
                                        <p:tgtEl>
                                          <p:spTgt spid="55"/>
                                        </p:tgtEl>
                                        <p:attrNameLst>
                                          <p:attrName>ppt_x</p:attrName>
                                        </p:attrNameLst>
                                      </p:cBhvr>
                                      <p:tavLst>
                                        <p:tav tm="0">
                                          <p:val>
                                            <p:fltVal val="0.5"/>
                                          </p:val>
                                        </p:tav>
                                        <p:tav tm="100000">
                                          <p:val>
                                            <p:strVal val="#ppt_x"/>
                                          </p:val>
                                        </p:tav>
                                      </p:tavLst>
                                    </p:anim>
                                    <p:anim calcmode="lin" valueType="num">
                                      <p:cBhvr>
                                        <p:cTn id="38" dur="500" fill="hold"/>
                                        <p:tgtEl>
                                          <p:spTgt spid="5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2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strVal val="(6*min(max(#ppt_w*#ppt_h,.3),1)-7.4)/-.7*#ppt_w"/>
                                          </p:val>
                                        </p:tav>
                                        <p:tav tm="100000">
                                          <p:val>
                                            <p:strVal val="#ppt_w"/>
                                          </p:val>
                                        </p:tav>
                                      </p:tavLst>
                                    </p:anim>
                                    <p:anim calcmode="lin" valueType="num">
                                      <p:cBhvr>
                                        <p:cTn id="42" dur="500" fill="hold"/>
                                        <p:tgtEl>
                                          <p:spTgt spid="20"/>
                                        </p:tgtEl>
                                        <p:attrNameLst>
                                          <p:attrName>ppt_h</p:attrName>
                                        </p:attrNameLst>
                                      </p:cBhvr>
                                      <p:tavLst>
                                        <p:tav tm="0">
                                          <p:val>
                                            <p:strVal val="(6*min(max(#ppt_w*#ppt_h,.3),1)-7.4)/-.7*#ppt_h"/>
                                          </p:val>
                                        </p:tav>
                                        <p:tav tm="100000">
                                          <p:val>
                                            <p:strVal val="#ppt_h"/>
                                          </p:val>
                                        </p:tav>
                                      </p:tavLst>
                                    </p:anim>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strVal val="1+(6*min(max(#ppt_w*#ppt_h,.3),1)-7.4)/-.7*#ppt_h/2"/>
                                          </p:val>
                                        </p:tav>
                                        <p:tav tm="100000">
                                          <p:val>
                                            <p:strVal val="#ppt_y"/>
                                          </p:val>
                                        </p:tav>
                                      </p:tavLst>
                                    </p:anim>
                                  </p:childTnLst>
                                </p:cTn>
                              </p:par>
                              <p:par>
                                <p:cTn id="45" presetID="23" presetClass="entr" presetSubtype="36" fill="hold" nodeType="withEffect">
                                  <p:stCondLst>
                                    <p:cond delay="4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strVal val="(6*min(max(#ppt_w*#ppt_h,.3),1)-7.4)/-.7*#ppt_w"/>
                                          </p:val>
                                        </p:tav>
                                        <p:tav tm="100000">
                                          <p:val>
                                            <p:strVal val="#ppt_w"/>
                                          </p:val>
                                        </p:tav>
                                      </p:tavLst>
                                    </p:anim>
                                    <p:anim calcmode="lin" valueType="num">
                                      <p:cBhvr>
                                        <p:cTn id="48" dur="500" fill="hold"/>
                                        <p:tgtEl>
                                          <p:spTgt spid="30"/>
                                        </p:tgtEl>
                                        <p:attrNameLst>
                                          <p:attrName>ppt_h</p:attrName>
                                        </p:attrNameLst>
                                      </p:cBhvr>
                                      <p:tavLst>
                                        <p:tav tm="0">
                                          <p:val>
                                            <p:strVal val="(6*min(max(#ppt_w*#ppt_h,.3),1)-7.4)/-.7*#ppt_h"/>
                                          </p:val>
                                        </p:tav>
                                        <p:tav tm="100000">
                                          <p:val>
                                            <p:strVal val="#ppt_h"/>
                                          </p:val>
                                        </p:tav>
                                      </p:tavLst>
                                    </p:anim>
                                    <p:anim calcmode="lin" valueType="num">
                                      <p:cBhvr>
                                        <p:cTn id="49" dur="500" fill="hold"/>
                                        <p:tgtEl>
                                          <p:spTgt spid="30"/>
                                        </p:tgtEl>
                                        <p:attrNameLst>
                                          <p:attrName>ppt_x</p:attrName>
                                        </p:attrNameLst>
                                      </p:cBhvr>
                                      <p:tavLst>
                                        <p:tav tm="0">
                                          <p:val>
                                            <p:fltVal val="0.5"/>
                                          </p:val>
                                        </p:tav>
                                        <p:tav tm="100000">
                                          <p:val>
                                            <p:strVal val="#ppt_x"/>
                                          </p:val>
                                        </p:tav>
                                      </p:tavLst>
                                    </p:anim>
                                    <p:anim calcmode="lin" valueType="num">
                                      <p:cBhvr>
                                        <p:cTn id="50" dur="500" fill="hold"/>
                                        <p:tgtEl>
                                          <p:spTgt spid="30"/>
                                        </p:tgtEl>
                                        <p:attrNameLst>
                                          <p:attrName>ppt_y</p:attrName>
                                        </p:attrNameLst>
                                      </p:cBhvr>
                                      <p:tavLst>
                                        <p:tav tm="0">
                                          <p:val>
                                            <p:strVal val="1+(6*min(max(#ppt_w*#ppt_h,.3),1)-7.4)/-.7*#ppt_h/2"/>
                                          </p:val>
                                        </p:tav>
                                        <p:tav tm="100000">
                                          <p:val>
                                            <p:strVal val="#ppt_y"/>
                                          </p:val>
                                        </p:tav>
                                      </p:tavLst>
                                    </p:anim>
                                  </p:childTnLst>
                                </p:cTn>
                              </p:par>
                              <p:par>
                                <p:cTn id="51" presetID="23" presetClass="entr" presetSubtype="36" fill="hold" nodeType="withEffect">
                                  <p:stCondLst>
                                    <p:cond delay="6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6*min(max(#ppt_w*#ppt_h,.3),1)-7.4)/-.7*#ppt_w"/>
                                          </p:val>
                                        </p:tav>
                                        <p:tav tm="100000">
                                          <p:val>
                                            <p:strVal val="#ppt_w"/>
                                          </p:val>
                                        </p:tav>
                                      </p:tavLst>
                                    </p:anim>
                                    <p:anim calcmode="lin" valueType="num">
                                      <p:cBhvr>
                                        <p:cTn id="54" dur="500" fill="hold"/>
                                        <p:tgtEl>
                                          <p:spTgt spid="35"/>
                                        </p:tgtEl>
                                        <p:attrNameLst>
                                          <p:attrName>ppt_h</p:attrName>
                                        </p:attrNameLst>
                                      </p:cBhvr>
                                      <p:tavLst>
                                        <p:tav tm="0">
                                          <p:val>
                                            <p:strVal val="(6*min(max(#ppt_w*#ppt_h,.3),1)-7.4)/-.7*#ppt_h"/>
                                          </p:val>
                                        </p:tav>
                                        <p:tav tm="100000">
                                          <p:val>
                                            <p:strVal val="#ppt_h"/>
                                          </p:val>
                                        </p:tav>
                                      </p:tavLst>
                                    </p:anim>
                                    <p:anim calcmode="lin" valueType="num">
                                      <p:cBhvr>
                                        <p:cTn id="55" dur="500" fill="hold"/>
                                        <p:tgtEl>
                                          <p:spTgt spid="35"/>
                                        </p:tgtEl>
                                        <p:attrNameLst>
                                          <p:attrName>ppt_x</p:attrName>
                                        </p:attrNameLst>
                                      </p:cBhvr>
                                      <p:tavLst>
                                        <p:tav tm="0">
                                          <p:val>
                                            <p:fltVal val="0.5"/>
                                          </p:val>
                                        </p:tav>
                                        <p:tav tm="100000">
                                          <p:val>
                                            <p:strVal val="#ppt_x"/>
                                          </p:val>
                                        </p:tav>
                                      </p:tavLst>
                                    </p:anim>
                                    <p:anim calcmode="lin" valueType="num">
                                      <p:cBhvr>
                                        <p:cTn id="56" dur="500" fill="hold"/>
                                        <p:tgtEl>
                                          <p:spTgt spid="35"/>
                                        </p:tgtEl>
                                        <p:attrNameLst>
                                          <p:attrName>ppt_y</p:attrName>
                                        </p:attrNameLst>
                                      </p:cBhvr>
                                      <p:tavLst>
                                        <p:tav tm="0">
                                          <p:val>
                                            <p:strVal val="1+(6*min(max(#ppt_w*#ppt_h,.3),1)-7.4)/-.7*#ppt_h/2"/>
                                          </p:val>
                                        </p:tav>
                                        <p:tav tm="100000">
                                          <p:val>
                                            <p:strVal val="#ppt_y"/>
                                          </p:val>
                                        </p:tav>
                                      </p:tavLst>
                                    </p:anim>
                                  </p:childTnLst>
                                </p:cTn>
                              </p:par>
                              <p:par>
                                <p:cTn id="57" presetID="23" presetClass="entr" presetSubtype="36" fill="hold" nodeType="withEffect">
                                  <p:stCondLst>
                                    <p:cond delay="9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strVal val="(6*min(max(#ppt_w*#ppt_h,.3),1)-7.4)/-.7*#ppt_w"/>
                                          </p:val>
                                        </p:tav>
                                        <p:tav tm="100000">
                                          <p:val>
                                            <p:strVal val="#ppt_w"/>
                                          </p:val>
                                        </p:tav>
                                      </p:tavLst>
                                    </p:anim>
                                    <p:anim calcmode="lin" valueType="num">
                                      <p:cBhvr>
                                        <p:cTn id="60" dur="500" fill="hold"/>
                                        <p:tgtEl>
                                          <p:spTgt spid="45"/>
                                        </p:tgtEl>
                                        <p:attrNameLst>
                                          <p:attrName>ppt_h</p:attrName>
                                        </p:attrNameLst>
                                      </p:cBhvr>
                                      <p:tavLst>
                                        <p:tav tm="0">
                                          <p:val>
                                            <p:strVal val="(6*min(max(#ppt_w*#ppt_h,.3),1)-7.4)/-.7*#ppt_h"/>
                                          </p:val>
                                        </p:tav>
                                        <p:tav tm="100000">
                                          <p:val>
                                            <p:strVal val="#ppt_h"/>
                                          </p:val>
                                        </p:tav>
                                      </p:tavLst>
                                    </p:anim>
                                    <p:anim calcmode="lin" valueType="num">
                                      <p:cBhvr>
                                        <p:cTn id="61" dur="500" fill="hold"/>
                                        <p:tgtEl>
                                          <p:spTgt spid="45"/>
                                        </p:tgtEl>
                                        <p:attrNameLst>
                                          <p:attrName>ppt_x</p:attrName>
                                        </p:attrNameLst>
                                      </p:cBhvr>
                                      <p:tavLst>
                                        <p:tav tm="0">
                                          <p:val>
                                            <p:fltVal val="0.5"/>
                                          </p:val>
                                        </p:tav>
                                        <p:tav tm="100000">
                                          <p:val>
                                            <p:strVal val="#ppt_x"/>
                                          </p:val>
                                        </p:tav>
                                      </p:tavLst>
                                    </p:anim>
                                    <p:anim calcmode="lin" valueType="num">
                                      <p:cBhvr>
                                        <p:cTn id="62" dur="500" fill="hold"/>
                                        <p:tgtEl>
                                          <p:spTgt spid="45"/>
                                        </p:tgtEl>
                                        <p:attrNameLst>
                                          <p:attrName>ppt_y</p:attrName>
                                        </p:attrNameLst>
                                      </p:cBhvr>
                                      <p:tavLst>
                                        <p:tav tm="0">
                                          <p:val>
                                            <p:strVal val="1+(6*min(max(#ppt_w*#ppt_h,.3),1)-7.4)/-.7*#ppt_h/2"/>
                                          </p:val>
                                        </p:tav>
                                        <p:tav tm="100000">
                                          <p:val>
                                            <p:strVal val="#ppt_y"/>
                                          </p:val>
                                        </p:tav>
                                      </p:tavLst>
                                    </p:anim>
                                  </p:childTnLst>
                                </p:cTn>
                              </p:par>
                              <p:par>
                                <p:cTn id="63" presetID="23" presetClass="entr" presetSubtype="36" fill="hold" nodeType="withEffect">
                                  <p:stCondLst>
                                    <p:cond delay="11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strVal val="(6*min(max(#ppt_w*#ppt_h,.3),1)-7.4)/-.7*#ppt_w"/>
                                          </p:val>
                                        </p:tav>
                                        <p:tav tm="100000">
                                          <p:val>
                                            <p:strVal val="#ppt_w"/>
                                          </p:val>
                                        </p:tav>
                                      </p:tavLst>
                                    </p:anim>
                                    <p:anim calcmode="lin" valueType="num">
                                      <p:cBhvr>
                                        <p:cTn id="66" dur="500" fill="hold"/>
                                        <p:tgtEl>
                                          <p:spTgt spid="25"/>
                                        </p:tgtEl>
                                        <p:attrNameLst>
                                          <p:attrName>ppt_h</p:attrName>
                                        </p:attrNameLst>
                                      </p:cBhvr>
                                      <p:tavLst>
                                        <p:tav tm="0">
                                          <p:val>
                                            <p:strVal val="(6*min(max(#ppt_w*#ppt_h,.3),1)-7.4)/-.7*#ppt_h"/>
                                          </p:val>
                                        </p:tav>
                                        <p:tav tm="100000">
                                          <p:val>
                                            <p:strVal val="#ppt_h"/>
                                          </p:val>
                                        </p:tav>
                                      </p:tavLst>
                                    </p:anim>
                                    <p:anim calcmode="lin" valueType="num">
                                      <p:cBhvr>
                                        <p:cTn id="67" dur="500" fill="hold"/>
                                        <p:tgtEl>
                                          <p:spTgt spid="25"/>
                                        </p:tgtEl>
                                        <p:attrNameLst>
                                          <p:attrName>ppt_x</p:attrName>
                                        </p:attrNameLst>
                                      </p:cBhvr>
                                      <p:tavLst>
                                        <p:tav tm="0">
                                          <p:val>
                                            <p:fltVal val="0.5"/>
                                          </p:val>
                                        </p:tav>
                                        <p:tav tm="100000">
                                          <p:val>
                                            <p:strVal val="#ppt_x"/>
                                          </p:val>
                                        </p:tav>
                                      </p:tavLst>
                                    </p:anim>
                                    <p:anim calcmode="lin" valueType="num">
                                      <p:cBhvr>
                                        <p:cTn id="68"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3200"/>
                            </p:stCondLst>
                            <p:childTnLst>
                              <p:par>
                                <p:cTn id="70" presetID="31" presetClass="entr" presetSubtype="0" fill="hold" nodeType="afterEffect">
                                  <p:stCondLst>
                                    <p:cond delay="0"/>
                                  </p:stCondLst>
                                  <p:childTnLst>
                                    <p:set>
                                      <p:cBhvr>
                                        <p:cTn id="71" dur="1" fill="hold">
                                          <p:stCondLst>
                                            <p:cond delay="0"/>
                                          </p:stCondLst>
                                        </p:cTn>
                                        <p:tgtEl>
                                          <p:spTgt spid="165"/>
                                        </p:tgtEl>
                                        <p:attrNameLst>
                                          <p:attrName>style.visibility</p:attrName>
                                        </p:attrNameLst>
                                      </p:cBhvr>
                                      <p:to>
                                        <p:strVal val="visible"/>
                                      </p:to>
                                    </p:set>
                                    <p:anim calcmode="lin" valueType="num">
                                      <p:cBhvr>
                                        <p:cTn id="72" dur="500" fill="hold"/>
                                        <p:tgtEl>
                                          <p:spTgt spid="165"/>
                                        </p:tgtEl>
                                        <p:attrNameLst>
                                          <p:attrName>ppt_w</p:attrName>
                                        </p:attrNameLst>
                                      </p:cBhvr>
                                      <p:tavLst>
                                        <p:tav tm="0">
                                          <p:val>
                                            <p:fltVal val="0"/>
                                          </p:val>
                                        </p:tav>
                                        <p:tav tm="100000">
                                          <p:val>
                                            <p:strVal val="#ppt_w"/>
                                          </p:val>
                                        </p:tav>
                                      </p:tavLst>
                                    </p:anim>
                                    <p:anim calcmode="lin" valueType="num">
                                      <p:cBhvr>
                                        <p:cTn id="73" dur="500" fill="hold"/>
                                        <p:tgtEl>
                                          <p:spTgt spid="165"/>
                                        </p:tgtEl>
                                        <p:attrNameLst>
                                          <p:attrName>ppt_h</p:attrName>
                                        </p:attrNameLst>
                                      </p:cBhvr>
                                      <p:tavLst>
                                        <p:tav tm="0">
                                          <p:val>
                                            <p:fltVal val="0"/>
                                          </p:val>
                                        </p:tav>
                                        <p:tav tm="100000">
                                          <p:val>
                                            <p:strVal val="#ppt_h"/>
                                          </p:val>
                                        </p:tav>
                                      </p:tavLst>
                                    </p:anim>
                                    <p:anim calcmode="lin" valueType="num">
                                      <p:cBhvr>
                                        <p:cTn id="74" dur="500" fill="hold"/>
                                        <p:tgtEl>
                                          <p:spTgt spid="165"/>
                                        </p:tgtEl>
                                        <p:attrNameLst>
                                          <p:attrName>style.rotation</p:attrName>
                                        </p:attrNameLst>
                                      </p:cBhvr>
                                      <p:tavLst>
                                        <p:tav tm="0">
                                          <p:val>
                                            <p:fltVal val="90"/>
                                          </p:val>
                                        </p:tav>
                                        <p:tav tm="100000">
                                          <p:val>
                                            <p:fltVal val="0"/>
                                          </p:val>
                                        </p:tav>
                                      </p:tavLst>
                                    </p:anim>
                                    <p:animEffect transition="in" filter="fade">
                                      <p:cBhvr>
                                        <p:cTn id="75" dur="500"/>
                                        <p:tgtEl>
                                          <p:spTgt spid="165"/>
                                        </p:tgtEl>
                                      </p:cBhvr>
                                    </p:animEffect>
                                  </p:childTnLst>
                                </p:cTn>
                              </p:par>
                            </p:childTnLst>
                          </p:cTn>
                        </p:par>
                        <p:par>
                          <p:cTn id="76" fill="hold">
                            <p:stCondLst>
                              <p:cond delay="3700"/>
                            </p:stCondLst>
                            <p:childTnLst>
                              <p:par>
                                <p:cTn id="77" presetID="22" presetClass="entr" presetSubtype="8" fill="hold" grpId="0" nodeType="afterEffect">
                                  <p:stCondLst>
                                    <p:cond delay="0"/>
                                  </p:stCondLst>
                                  <p:childTnLst>
                                    <p:set>
                                      <p:cBhvr>
                                        <p:cTn id="78" dur="1" fill="hold">
                                          <p:stCondLst>
                                            <p:cond delay="0"/>
                                          </p:stCondLst>
                                        </p:cTn>
                                        <p:tgtEl>
                                          <p:spTgt spid="169"/>
                                        </p:tgtEl>
                                        <p:attrNameLst>
                                          <p:attrName>style.visibility</p:attrName>
                                        </p:attrNameLst>
                                      </p:cBhvr>
                                      <p:to>
                                        <p:strVal val="visible"/>
                                      </p:to>
                                    </p:set>
                                    <p:animEffect transition="in" filter="wipe(left)">
                                      <p:cBhvr>
                                        <p:cTn id="79" dur="500"/>
                                        <p:tgtEl>
                                          <p:spTgt spid="16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Effect transition="in" filter="wipe(right)">
                                      <p:cBhvr>
                                        <p:cTn id="82" dur="750"/>
                                        <p:tgtEl>
                                          <p:spTgt spid="170"/>
                                        </p:tgtEl>
                                      </p:cBhvr>
                                    </p:animEffect>
                                  </p:childTnLst>
                                </p:cTn>
                              </p:par>
                            </p:childTnLst>
                          </p:cTn>
                        </p:par>
                        <p:par>
                          <p:cTn id="83" fill="hold">
                            <p:stCondLst>
                              <p:cond delay="4450"/>
                            </p:stCondLst>
                            <p:childTnLst>
                              <p:par>
                                <p:cTn id="84" presetID="31" presetClass="entr" presetSubtype="0" fill="hold" grpId="0" nodeType="afterEffect">
                                  <p:stCondLst>
                                    <p:cond delay="0"/>
                                  </p:stCondLst>
                                  <p:childTnLst>
                                    <p:set>
                                      <p:cBhvr>
                                        <p:cTn id="85" dur="1" fill="hold">
                                          <p:stCondLst>
                                            <p:cond delay="0"/>
                                          </p:stCondLst>
                                        </p:cTn>
                                        <p:tgtEl>
                                          <p:spTgt spid="173"/>
                                        </p:tgtEl>
                                        <p:attrNameLst>
                                          <p:attrName>style.visibility</p:attrName>
                                        </p:attrNameLst>
                                      </p:cBhvr>
                                      <p:to>
                                        <p:strVal val="visible"/>
                                      </p:to>
                                    </p:set>
                                    <p:anim calcmode="lin" valueType="num">
                                      <p:cBhvr>
                                        <p:cTn id="86" dur="500" fill="hold"/>
                                        <p:tgtEl>
                                          <p:spTgt spid="173"/>
                                        </p:tgtEl>
                                        <p:attrNameLst>
                                          <p:attrName>ppt_w</p:attrName>
                                        </p:attrNameLst>
                                      </p:cBhvr>
                                      <p:tavLst>
                                        <p:tav tm="0">
                                          <p:val>
                                            <p:fltVal val="0"/>
                                          </p:val>
                                        </p:tav>
                                        <p:tav tm="100000">
                                          <p:val>
                                            <p:strVal val="#ppt_w"/>
                                          </p:val>
                                        </p:tav>
                                      </p:tavLst>
                                    </p:anim>
                                    <p:anim calcmode="lin" valueType="num">
                                      <p:cBhvr>
                                        <p:cTn id="87" dur="500" fill="hold"/>
                                        <p:tgtEl>
                                          <p:spTgt spid="173"/>
                                        </p:tgtEl>
                                        <p:attrNameLst>
                                          <p:attrName>ppt_h</p:attrName>
                                        </p:attrNameLst>
                                      </p:cBhvr>
                                      <p:tavLst>
                                        <p:tav tm="0">
                                          <p:val>
                                            <p:fltVal val="0"/>
                                          </p:val>
                                        </p:tav>
                                        <p:tav tm="100000">
                                          <p:val>
                                            <p:strVal val="#ppt_h"/>
                                          </p:val>
                                        </p:tav>
                                      </p:tavLst>
                                    </p:anim>
                                    <p:anim calcmode="lin" valueType="num">
                                      <p:cBhvr>
                                        <p:cTn id="88" dur="500" fill="hold"/>
                                        <p:tgtEl>
                                          <p:spTgt spid="173"/>
                                        </p:tgtEl>
                                        <p:attrNameLst>
                                          <p:attrName>style.rotation</p:attrName>
                                        </p:attrNameLst>
                                      </p:cBhvr>
                                      <p:tavLst>
                                        <p:tav tm="0">
                                          <p:val>
                                            <p:fltVal val="90"/>
                                          </p:val>
                                        </p:tav>
                                        <p:tav tm="100000">
                                          <p:val>
                                            <p:fltVal val="0"/>
                                          </p:val>
                                        </p:tav>
                                      </p:tavLst>
                                    </p:anim>
                                    <p:animEffect transition="in" filter="fade">
                                      <p:cBhvr>
                                        <p:cTn id="89" dur="500"/>
                                        <p:tgtEl>
                                          <p:spTgt spid="173"/>
                                        </p:tgtEl>
                                      </p:cBhvr>
                                    </p:animEffect>
                                  </p:childTnLst>
                                </p:cTn>
                              </p:par>
                            </p:childTnLst>
                          </p:cTn>
                        </p:par>
                        <p:par>
                          <p:cTn id="90" fill="hold">
                            <p:stCondLst>
                              <p:cond delay="4950"/>
                            </p:stCondLst>
                            <p:childTnLst>
                              <p:par>
                                <p:cTn id="91" presetID="22" presetClass="entr" presetSubtype="8" fill="hold" grpId="0" nodeType="afterEffect">
                                  <p:stCondLst>
                                    <p:cond delay="0"/>
                                  </p:stCondLst>
                                  <p:childTnLst>
                                    <p:set>
                                      <p:cBhvr>
                                        <p:cTn id="92" dur="1" fill="hold">
                                          <p:stCondLst>
                                            <p:cond delay="0"/>
                                          </p:stCondLst>
                                        </p:cTn>
                                        <p:tgtEl>
                                          <p:spTgt spid="171"/>
                                        </p:tgtEl>
                                        <p:attrNameLst>
                                          <p:attrName>style.visibility</p:attrName>
                                        </p:attrNameLst>
                                      </p:cBhvr>
                                      <p:to>
                                        <p:strVal val="visible"/>
                                      </p:to>
                                    </p:set>
                                    <p:animEffect transition="in" filter="wipe(left)">
                                      <p:cBhvr>
                                        <p:cTn id="93" dur="500"/>
                                        <p:tgtEl>
                                          <p:spTgt spid="171"/>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wipe(right)">
                                      <p:cBhvr>
                                        <p:cTn id="96" dur="750"/>
                                        <p:tgtEl>
                                          <p:spTgt spid="172"/>
                                        </p:tgtEl>
                                      </p:cBhvr>
                                    </p:animEffect>
                                  </p:childTnLst>
                                </p:cTn>
                              </p:par>
                            </p:childTnLst>
                          </p:cTn>
                        </p:par>
                        <p:par>
                          <p:cTn id="97" fill="hold">
                            <p:stCondLst>
                              <p:cond delay="5700"/>
                            </p:stCondLst>
                            <p:childTnLst>
                              <p:par>
                                <p:cTn id="98" presetID="31" presetClass="entr" presetSubtype="0" fill="hold" nodeType="afterEffect">
                                  <p:stCondLst>
                                    <p:cond delay="0"/>
                                  </p:stCondLst>
                                  <p:childTnLst>
                                    <p:set>
                                      <p:cBhvr>
                                        <p:cTn id="99" dur="1" fill="hold">
                                          <p:stCondLst>
                                            <p:cond delay="0"/>
                                          </p:stCondLst>
                                        </p:cTn>
                                        <p:tgtEl>
                                          <p:spTgt spid="176"/>
                                        </p:tgtEl>
                                        <p:attrNameLst>
                                          <p:attrName>style.visibility</p:attrName>
                                        </p:attrNameLst>
                                      </p:cBhvr>
                                      <p:to>
                                        <p:strVal val="visible"/>
                                      </p:to>
                                    </p:set>
                                    <p:anim calcmode="lin" valueType="num">
                                      <p:cBhvr>
                                        <p:cTn id="100" dur="500" fill="hold"/>
                                        <p:tgtEl>
                                          <p:spTgt spid="176"/>
                                        </p:tgtEl>
                                        <p:attrNameLst>
                                          <p:attrName>ppt_w</p:attrName>
                                        </p:attrNameLst>
                                      </p:cBhvr>
                                      <p:tavLst>
                                        <p:tav tm="0">
                                          <p:val>
                                            <p:fltVal val="0"/>
                                          </p:val>
                                        </p:tav>
                                        <p:tav tm="100000">
                                          <p:val>
                                            <p:strVal val="#ppt_w"/>
                                          </p:val>
                                        </p:tav>
                                      </p:tavLst>
                                    </p:anim>
                                    <p:anim calcmode="lin" valueType="num">
                                      <p:cBhvr>
                                        <p:cTn id="101" dur="500" fill="hold"/>
                                        <p:tgtEl>
                                          <p:spTgt spid="176"/>
                                        </p:tgtEl>
                                        <p:attrNameLst>
                                          <p:attrName>ppt_h</p:attrName>
                                        </p:attrNameLst>
                                      </p:cBhvr>
                                      <p:tavLst>
                                        <p:tav tm="0">
                                          <p:val>
                                            <p:fltVal val="0"/>
                                          </p:val>
                                        </p:tav>
                                        <p:tav tm="100000">
                                          <p:val>
                                            <p:strVal val="#ppt_h"/>
                                          </p:val>
                                        </p:tav>
                                      </p:tavLst>
                                    </p:anim>
                                    <p:anim calcmode="lin" valueType="num">
                                      <p:cBhvr>
                                        <p:cTn id="102" dur="500" fill="hold"/>
                                        <p:tgtEl>
                                          <p:spTgt spid="176"/>
                                        </p:tgtEl>
                                        <p:attrNameLst>
                                          <p:attrName>style.rotation</p:attrName>
                                        </p:attrNameLst>
                                      </p:cBhvr>
                                      <p:tavLst>
                                        <p:tav tm="0">
                                          <p:val>
                                            <p:fltVal val="90"/>
                                          </p:val>
                                        </p:tav>
                                        <p:tav tm="100000">
                                          <p:val>
                                            <p:fltVal val="0"/>
                                          </p:val>
                                        </p:tav>
                                      </p:tavLst>
                                    </p:anim>
                                    <p:animEffect transition="in" filter="fade">
                                      <p:cBhvr>
                                        <p:cTn id="103" dur="500"/>
                                        <p:tgtEl>
                                          <p:spTgt spid="176"/>
                                        </p:tgtEl>
                                      </p:cBhvr>
                                    </p:animEffect>
                                  </p:childTnLst>
                                </p:cTn>
                              </p:par>
                            </p:childTnLst>
                          </p:cTn>
                        </p:par>
                        <p:par>
                          <p:cTn id="104" fill="hold">
                            <p:stCondLst>
                              <p:cond delay="6200"/>
                            </p:stCondLst>
                            <p:childTnLst>
                              <p:par>
                                <p:cTn id="105" presetID="22" presetClass="entr" presetSubtype="8" fill="hold" grpId="0" nodeType="afterEffect">
                                  <p:stCondLst>
                                    <p:cond delay="0"/>
                                  </p:stCondLst>
                                  <p:childTnLst>
                                    <p:set>
                                      <p:cBhvr>
                                        <p:cTn id="106" dur="1" fill="hold">
                                          <p:stCondLst>
                                            <p:cond delay="0"/>
                                          </p:stCondLst>
                                        </p:cTn>
                                        <p:tgtEl>
                                          <p:spTgt spid="174"/>
                                        </p:tgtEl>
                                        <p:attrNameLst>
                                          <p:attrName>style.visibility</p:attrName>
                                        </p:attrNameLst>
                                      </p:cBhvr>
                                      <p:to>
                                        <p:strVal val="visible"/>
                                      </p:to>
                                    </p:set>
                                    <p:animEffect transition="in" filter="wipe(left)">
                                      <p:cBhvr>
                                        <p:cTn id="107" dur="500"/>
                                        <p:tgtEl>
                                          <p:spTgt spid="174"/>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75"/>
                                        </p:tgtEl>
                                        <p:attrNameLst>
                                          <p:attrName>style.visibility</p:attrName>
                                        </p:attrNameLst>
                                      </p:cBhvr>
                                      <p:to>
                                        <p:strVal val="visible"/>
                                      </p:to>
                                    </p:set>
                                    <p:animEffect transition="in" filter="wipe(right)">
                                      <p:cBhvr>
                                        <p:cTn id="110" dur="750"/>
                                        <p:tgtEl>
                                          <p:spTgt spid="175"/>
                                        </p:tgtEl>
                                      </p:cBhvr>
                                    </p:animEffect>
                                  </p:childTnLst>
                                </p:cTn>
                              </p:par>
                            </p:childTnLst>
                          </p:cTn>
                        </p:par>
                        <p:par>
                          <p:cTn id="111" fill="hold">
                            <p:stCondLst>
                              <p:cond delay="6950"/>
                            </p:stCondLst>
                            <p:childTnLst>
                              <p:par>
                                <p:cTn id="112" presetID="31" presetClass="entr" presetSubtype="0" fill="hold" nodeType="afterEffect">
                                  <p:stCondLst>
                                    <p:cond delay="0"/>
                                  </p:stCondLst>
                                  <p:childTnLst>
                                    <p:set>
                                      <p:cBhvr>
                                        <p:cTn id="113" dur="1" fill="hold">
                                          <p:stCondLst>
                                            <p:cond delay="0"/>
                                          </p:stCondLst>
                                        </p:cTn>
                                        <p:tgtEl>
                                          <p:spTgt spid="181"/>
                                        </p:tgtEl>
                                        <p:attrNameLst>
                                          <p:attrName>style.visibility</p:attrName>
                                        </p:attrNameLst>
                                      </p:cBhvr>
                                      <p:to>
                                        <p:strVal val="visible"/>
                                      </p:to>
                                    </p:set>
                                    <p:anim calcmode="lin" valueType="num">
                                      <p:cBhvr>
                                        <p:cTn id="114" dur="500" fill="hold"/>
                                        <p:tgtEl>
                                          <p:spTgt spid="181"/>
                                        </p:tgtEl>
                                        <p:attrNameLst>
                                          <p:attrName>ppt_w</p:attrName>
                                        </p:attrNameLst>
                                      </p:cBhvr>
                                      <p:tavLst>
                                        <p:tav tm="0">
                                          <p:val>
                                            <p:fltVal val="0"/>
                                          </p:val>
                                        </p:tav>
                                        <p:tav tm="100000">
                                          <p:val>
                                            <p:strVal val="#ppt_w"/>
                                          </p:val>
                                        </p:tav>
                                      </p:tavLst>
                                    </p:anim>
                                    <p:anim calcmode="lin" valueType="num">
                                      <p:cBhvr>
                                        <p:cTn id="115" dur="500" fill="hold"/>
                                        <p:tgtEl>
                                          <p:spTgt spid="181"/>
                                        </p:tgtEl>
                                        <p:attrNameLst>
                                          <p:attrName>ppt_h</p:attrName>
                                        </p:attrNameLst>
                                      </p:cBhvr>
                                      <p:tavLst>
                                        <p:tav tm="0">
                                          <p:val>
                                            <p:fltVal val="0"/>
                                          </p:val>
                                        </p:tav>
                                        <p:tav tm="100000">
                                          <p:val>
                                            <p:strVal val="#ppt_h"/>
                                          </p:val>
                                        </p:tav>
                                      </p:tavLst>
                                    </p:anim>
                                    <p:anim calcmode="lin" valueType="num">
                                      <p:cBhvr>
                                        <p:cTn id="116" dur="500" fill="hold"/>
                                        <p:tgtEl>
                                          <p:spTgt spid="181"/>
                                        </p:tgtEl>
                                        <p:attrNameLst>
                                          <p:attrName>style.rotation</p:attrName>
                                        </p:attrNameLst>
                                      </p:cBhvr>
                                      <p:tavLst>
                                        <p:tav tm="0">
                                          <p:val>
                                            <p:fltVal val="90"/>
                                          </p:val>
                                        </p:tav>
                                        <p:tav tm="100000">
                                          <p:val>
                                            <p:fltVal val="0"/>
                                          </p:val>
                                        </p:tav>
                                      </p:tavLst>
                                    </p:anim>
                                    <p:animEffect transition="in" filter="fade">
                                      <p:cBhvr>
                                        <p:cTn id="117" dur="500"/>
                                        <p:tgtEl>
                                          <p:spTgt spid="181"/>
                                        </p:tgtEl>
                                      </p:cBhvr>
                                    </p:animEffect>
                                  </p:childTnLst>
                                </p:cTn>
                              </p:par>
                            </p:childTnLst>
                          </p:cTn>
                        </p:par>
                        <p:par>
                          <p:cTn id="118" fill="hold">
                            <p:stCondLst>
                              <p:cond delay="7450"/>
                            </p:stCondLst>
                            <p:childTnLst>
                              <p:par>
                                <p:cTn id="119" presetID="22" presetClass="entr" presetSubtype="8" fill="hold" grpId="0" nodeType="afterEffect">
                                  <p:stCondLst>
                                    <p:cond delay="0"/>
                                  </p:stCondLst>
                                  <p:childTnLst>
                                    <p:set>
                                      <p:cBhvr>
                                        <p:cTn id="120" dur="1" fill="hold">
                                          <p:stCondLst>
                                            <p:cond delay="0"/>
                                          </p:stCondLst>
                                        </p:cTn>
                                        <p:tgtEl>
                                          <p:spTgt spid="179"/>
                                        </p:tgtEl>
                                        <p:attrNameLst>
                                          <p:attrName>style.visibility</p:attrName>
                                        </p:attrNameLst>
                                      </p:cBhvr>
                                      <p:to>
                                        <p:strVal val="visible"/>
                                      </p:to>
                                    </p:set>
                                    <p:animEffect transition="in" filter="wipe(left)">
                                      <p:cBhvr>
                                        <p:cTn id="121" dur="500"/>
                                        <p:tgtEl>
                                          <p:spTgt spid="179"/>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80"/>
                                        </p:tgtEl>
                                        <p:attrNameLst>
                                          <p:attrName>style.visibility</p:attrName>
                                        </p:attrNameLst>
                                      </p:cBhvr>
                                      <p:to>
                                        <p:strVal val="visible"/>
                                      </p:to>
                                    </p:set>
                                    <p:animEffect transition="in" filter="wipe(right)">
                                      <p:cBhvr>
                                        <p:cTn id="124" dur="750"/>
                                        <p:tgtEl>
                                          <p:spTgt spid="180"/>
                                        </p:tgtEl>
                                      </p:cBhvr>
                                    </p:animEffect>
                                  </p:childTnLst>
                                </p:cTn>
                              </p:par>
                            </p:childTnLst>
                          </p:cTn>
                        </p:par>
                        <p:par>
                          <p:cTn id="125" fill="hold">
                            <p:stCondLst>
                              <p:cond delay="8200"/>
                            </p:stCondLst>
                            <p:childTnLst>
                              <p:par>
                                <p:cTn id="126" presetID="31" presetClass="entr" presetSubtype="0" fill="hold" nodeType="afterEffect">
                                  <p:stCondLst>
                                    <p:cond delay="0"/>
                                  </p:stCondLst>
                                  <p:childTnLst>
                                    <p:set>
                                      <p:cBhvr>
                                        <p:cTn id="127" dur="1" fill="hold">
                                          <p:stCondLst>
                                            <p:cond delay="0"/>
                                          </p:stCondLst>
                                        </p:cTn>
                                        <p:tgtEl>
                                          <p:spTgt spid="195"/>
                                        </p:tgtEl>
                                        <p:attrNameLst>
                                          <p:attrName>style.visibility</p:attrName>
                                        </p:attrNameLst>
                                      </p:cBhvr>
                                      <p:to>
                                        <p:strVal val="visible"/>
                                      </p:to>
                                    </p:set>
                                    <p:anim calcmode="lin" valueType="num">
                                      <p:cBhvr>
                                        <p:cTn id="128" dur="500" fill="hold"/>
                                        <p:tgtEl>
                                          <p:spTgt spid="195"/>
                                        </p:tgtEl>
                                        <p:attrNameLst>
                                          <p:attrName>ppt_w</p:attrName>
                                        </p:attrNameLst>
                                      </p:cBhvr>
                                      <p:tavLst>
                                        <p:tav tm="0">
                                          <p:val>
                                            <p:fltVal val="0"/>
                                          </p:val>
                                        </p:tav>
                                        <p:tav tm="100000">
                                          <p:val>
                                            <p:strVal val="#ppt_w"/>
                                          </p:val>
                                        </p:tav>
                                      </p:tavLst>
                                    </p:anim>
                                    <p:anim calcmode="lin" valueType="num">
                                      <p:cBhvr>
                                        <p:cTn id="129" dur="500" fill="hold"/>
                                        <p:tgtEl>
                                          <p:spTgt spid="195"/>
                                        </p:tgtEl>
                                        <p:attrNameLst>
                                          <p:attrName>ppt_h</p:attrName>
                                        </p:attrNameLst>
                                      </p:cBhvr>
                                      <p:tavLst>
                                        <p:tav tm="0">
                                          <p:val>
                                            <p:fltVal val="0"/>
                                          </p:val>
                                        </p:tav>
                                        <p:tav tm="100000">
                                          <p:val>
                                            <p:strVal val="#ppt_h"/>
                                          </p:val>
                                        </p:tav>
                                      </p:tavLst>
                                    </p:anim>
                                    <p:anim calcmode="lin" valueType="num">
                                      <p:cBhvr>
                                        <p:cTn id="130" dur="500" fill="hold"/>
                                        <p:tgtEl>
                                          <p:spTgt spid="195"/>
                                        </p:tgtEl>
                                        <p:attrNameLst>
                                          <p:attrName>style.rotation</p:attrName>
                                        </p:attrNameLst>
                                      </p:cBhvr>
                                      <p:tavLst>
                                        <p:tav tm="0">
                                          <p:val>
                                            <p:fltVal val="90"/>
                                          </p:val>
                                        </p:tav>
                                        <p:tav tm="100000">
                                          <p:val>
                                            <p:fltVal val="0"/>
                                          </p:val>
                                        </p:tav>
                                      </p:tavLst>
                                    </p:anim>
                                    <p:animEffect transition="in" filter="fade">
                                      <p:cBhvr>
                                        <p:cTn id="131" dur="500"/>
                                        <p:tgtEl>
                                          <p:spTgt spid="195"/>
                                        </p:tgtEl>
                                      </p:cBhvr>
                                    </p:animEffect>
                                  </p:childTnLst>
                                </p:cTn>
                              </p:par>
                            </p:childTnLst>
                          </p:cTn>
                        </p:par>
                        <p:par>
                          <p:cTn id="132" fill="hold">
                            <p:stCondLst>
                              <p:cond delay="8700"/>
                            </p:stCondLst>
                            <p:childTnLst>
                              <p:par>
                                <p:cTn id="133" presetID="22" presetClass="entr" presetSubtype="8" fill="hold" grpId="0" nodeType="afterEffect">
                                  <p:stCondLst>
                                    <p:cond delay="0"/>
                                  </p:stCondLst>
                                  <p:childTnLst>
                                    <p:set>
                                      <p:cBhvr>
                                        <p:cTn id="134" dur="1" fill="hold">
                                          <p:stCondLst>
                                            <p:cond delay="0"/>
                                          </p:stCondLst>
                                        </p:cTn>
                                        <p:tgtEl>
                                          <p:spTgt spid="193"/>
                                        </p:tgtEl>
                                        <p:attrNameLst>
                                          <p:attrName>style.visibility</p:attrName>
                                        </p:attrNameLst>
                                      </p:cBhvr>
                                      <p:to>
                                        <p:strVal val="visible"/>
                                      </p:to>
                                    </p:set>
                                    <p:animEffect transition="in" filter="wipe(left)">
                                      <p:cBhvr>
                                        <p:cTn id="135" dur="500"/>
                                        <p:tgtEl>
                                          <p:spTgt spid="193"/>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194"/>
                                        </p:tgtEl>
                                        <p:attrNameLst>
                                          <p:attrName>style.visibility</p:attrName>
                                        </p:attrNameLst>
                                      </p:cBhvr>
                                      <p:to>
                                        <p:strVal val="visible"/>
                                      </p:to>
                                    </p:set>
                                    <p:animEffect transition="in" filter="wipe(right)">
                                      <p:cBhvr>
                                        <p:cTn id="138" dur="750"/>
                                        <p:tgtEl>
                                          <p:spTgt spid="194"/>
                                        </p:tgtEl>
                                      </p:cBhvr>
                                    </p:animEffect>
                                  </p:childTnLst>
                                </p:cTn>
                              </p:par>
                            </p:childTnLst>
                          </p:cTn>
                        </p:par>
                        <p:par>
                          <p:cTn id="139" fill="hold">
                            <p:stCondLst>
                              <p:cond delay="9450"/>
                            </p:stCondLst>
                            <p:childTnLst>
                              <p:par>
                                <p:cTn id="140" presetID="31" presetClass="entr" presetSubtype="0" fill="hold" nodeType="afterEffect">
                                  <p:stCondLst>
                                    <p:cond delay="0"/>
                                  </p:stCondLst>
                                  <p:childTnLst>
                                    <p:set>
                                      <p:cBhvr>
                                        <p:cTn id="141" dur="1" fill="hold">
                                          <p:stCondLst>
                                            <p:cond delay="0"/>
                                          </p:stCondLst>
                                        </p:cTn>
                                        <p:tgtEl>
                                          <p:spTgt spid="209"/>
                                        </p:tgtEl>
                                        <p:attrNameLst>
                                          <p:attrName>style.visibility</p:attrName>
                                        </p:attrNameLst>
                                      </p:cBhvr>
                                      <p:to>
                                        <p:strVal val="visible"/>
                                      </p:to>
                                    </p:set>
                                    <p:anim calcmode="lin" valueType="num">
                                      <p:cBhvr>
                                        <p:cTn id="142" dur="500" fill="hold"/>
                                        <p:tgtEl>
                                          <p:spTgt spid="209"/>
                                        </p:tgtEl>
                                        <p:attrNameLst>
                                          <p:attrName>ppt_w</p:attrName>
                                        </p:attrNameLst>
                                      </p:cBhvr>
                                      <p:tavLst>
                                        <p:tav tm="0">
                                          <p:val>
                                            <p:fltVal val="0"/>
                                          </p:val>
                                        </p:tav>
                                        <p:tav tm="100000">
                                          <p:val>
                                            <p:strVal val="#ppt_w"/>
                                          </p:val>
                                        </p:tav>
                                      </p:tavLst>
                                    </p:anim>
                                    <p:anim calcmode="lin" valueType="num">
                                      <p:cBhvr>
                                        <p:cTn id="143" dur="500" fill="hold"/>
                                        <p:tgtEl>
                                          <p:spTgt spid="209"/>
                                        </p:tgtEl>
                                        <p:attrNameLst>
                                          <p:attrName>ppt_h</p:attrName>
                                        </p:attrNameLst>
                                      </p:cBhvr>
                                      <p:tavLst>
                                        <p:tav tm="0">
                                          <p:val>
                                            <p:fltVal val="0"/>
                                          </p:val>
                                        </p:tav>
                                        <p:tav tm="100000">
                                          <p:val>
                                            <p:strVal val="#ppt_h"/>
                                          </p:val>
                                        </p:tav>
                                      </p:tavLst>
                                    </p:anim>
                                    <p:anim calcmode="lin" valueType="num">
                                      <p:cBhvr>
                                        <p:cTn id="144" dur="500" fill="hold"/>
                                        <p:tgtEl>
                                          <p:spTgt spid="209"/>
                                        </p:tgtEl>
                                        <p:attrNameLst>
                                          <p:attrName>style.rotation</p:attrName>
                                        </p:attrNameLst>
                                      </p:cBhvr>
                                      <p:tavLst>
                                        <p:tav tm="0">
                                          <p:val>
                                            <p:fltVal val="90"/>
                                          </p:val>
                                        </p:tav>
                                        <p:tav tm="100000">
                                          <p:val>
                                            <p:fltVal val="0"/>
                                          </p:val>
                                        </p:tav>
                                      </p:tavLst>
                                    </p:anim>
                                    <p:animEffect transition="in" filter="fade">
                                      <p:cBhvr>
                                        <p:cTn id="145" dur="500"/>
                                        <p:tgtEl>
                                          <p:spTgt spid="209"/>
                                        </p:tgtEl>
                                      </p:cBhvr>
                                    </p:animEffect>
                                  </p:childTnLst>
                                </p:cTn>
                              </p:par>
                            </p:childTnLst>
                          </p:cTn>
                        </p:par>
                        <p:par>
                          <p:cTn id="146" fill="hold">
                            <p:stCondLst>
                              <p:cond delay="9950"/>
                            </p:stCondLst>
                            <p:childTnLst>
                              <p:par>
                                <p:cTn id="147" presetID="22" presetClass="entr" presetSubtype="8" fill="hold" grpId="0" nodeType="afterEffect">
                                  <p:stCondLst>
                                    <p:cond delay="0"/>
                                  </p:stCondLst>
                                  <p:childTnLst>
                                    <p:set>
                                      <p:cBhvr>
                                        <p:cTn id="148" dur="1" fill="hold">
                                          <p:stCondLst>
                                            <p:cond delay="0"/>
                                          </p:stCondLst>
                                        </p:cTn>
                                        <p:tgtEl>
                                          <p:spTgt spid="207"/>
                                        </p:tgtEl>
                                        <p:attrNameLst>
                                          <p:attrName>style.visibility</p:attrName>
                                        </p:attrNameLst>
                                      </p:cBhvr>
                                      <p:to>
                                        <p:strVal val="visible"/>
                                      </p:to>
                                    </p:set>
                                    <p:animEffect transition="in" filter="wipe(left)">
                                      <p:cBhvr>
                                        <p:cTn id="149" dur="500"/>
                                        <p:tgtEl>
                                          <p:spTgt spid="207"/>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208"/>
                                        </p:tgtEl>
                                        <p:attrNameLst>
                                          <p:attrName>style.visibility</p:attrName>
                                        </p:attrNameLst>
                                      </p:cBhvr>
                                      <p:to>
                                        <p:strVal val="visible"/>
                                      </p:to>
                                    </p:set>
                                    <p:animEffect transition="in" filter="wipe(right)">
                                      <p:cBhvr>
                                        <p:cTn id="152"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P spid="98" grpId="0"/>
      <p:bldP spid="9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172744"/>
            <a:ext cx="1179281" cy="11181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39292"/>
            <a:ext cx="630230" cy="597581"/>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67893"/>
            <a:ext cx="890519" cy="84438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67410"/>
            <a:ext cx="685800" cy="650272"/>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70994"/>
            <a:ext cx="588857" cy="558351"/>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2932"/>
            <a:ext cx="252491" cy="239411"/>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54460"/>
            <a:ext cx="529075" cy="50166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892756"/>
            <a:ext cx="1179281" cy="11181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36700"/>
            <a:ext cx="223080" cy="211523"/>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67237"/>
            <a:ext cx="1179281" cy="11181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33593"/>
            <a:ext cx="520192" cy="49324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38175"/>
            <a:ext cx="316877" cy="30046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46660"/>
            <a:ext cx="158438" cy="15023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9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469897"/>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产品概述</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产品形式</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网络营销方案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线下推广方案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品牌维护</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利润结构</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产品运营</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PRODUCT</a:t>
            </a:r>
            <a:endParaRPr lang="zh-CN" altLang="en-US" sz="1200" b="0" kern="0" dirty="0">
              <a:latin typeface="微软雅黑" panose="020B0503020204020204" pitchFamily="34" charset="-122"/>
              <a:ea typeface="微软雅黑" panose="020B0503020204020204" pitchFamily="34" charset="-122"/>
            </a:endParaRPr>
          </a:p>
        </p:txBody>
      </p:sp>
      <p:grpSp>
        <p:nvGrpSpPr>
          <p:cNvPr id="73" name="组合 7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03</a:t>
                </a:r>
                <a:endParaRPr lang="zh-CN" altLang="en-US" sz="3800" dirty="0">
                  <a:solidFill>
                    <a:srgbClr val="FFFFFF"/>
                  </a:solidFill>
                  <a:latin typeface="Agency FB" panose="020B0503020202020204" pitchFamily="34" charset="0"/>
                </a:endParaRPr>
              </a:p>
            </p:txBody>
          </p:sp>
        </p:grpSp>
        <p:grpSp>
          <p:nvGrpSpPr>
            <p:cNvPr id="84" name="组合 83"/>
            <p:cNvGrpSpPr/>
            <p:nvPr/>
          </p:nvGrpSpPr>
          <p:grpSpPr>
            <a:xfrm>
              <a:off x="1709723" y="1575989"/>
              <a:ext cx="881192" cy="881320"/>
              <a:chOff x="5699322" y="3963624"/>
              <a:chExt cx="132182" cy="132201"/>
            </a:xfrm>
            <a:solidFill>
              <a:schemeClr val="accent3">
                <a:lumMod val="75000"/>
              </a:schemeClr>
            </a:solidFill>
          </p:grpSpPr>
          <p:sp>
            <p:nvSpPr>
              <p:cNvPr id="90"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91"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165513516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800" fill="hold"/>
                                        <p:tgtEl>
                                          <p:spTgt spid="73"/>
                                        </p:tgtEl>
                                        <p:attrNameLst>
                                          <p:attrName>ppt_w</p:attrName>
                                        </p:attrNameLst>
                                      </p:cBhvr>
                                      <p:tavLst>
                                        <p:tav tm="0">
                                          <p:val>
                                            <p:fltVal val="0"/>
                                          </p:val>
                                        </p:tav>
                                        <p:tav tm="100000">
                                          <p:val>
                                            <p:strVal val="#ppt_w"/>
                                          </p:val>
                                        </p:tav>
                                      </p:tavLst>
                                    </p:anim>
                                    <p:anim calcmode="lin" valueType="num">
                                      <p:cBhvr>
                                        <p:cTn id="8" dur="800" fill="hold"/>
                                        <p:tgtEl>
                                          <p:spTgt spid="73"/>
                                        </p:tgtEl>
                                        <p:attrNameLst>
                                          <p:attrName>ppt_h</p:attrName>
                                        </p:attrNameLst>
                                      </p:cBhvr>
                                      <p:tavLst>
                                        <p:tav tm="0">
                                          <p:val>
                                            <p:fltVal val="0"/>
                                          </p:val>
                                        </p:tav>
                                        <p:tav tm="100000">
                                          <p:val>
                                            <p:strVal val="#ppt_h"/>
                                          </p:val>
                                        </p:tav>
                                      </p:tavLst>
                                    </p:anim>
                                    <p:animEffect transition="in" filter="fade">
                                      <p:cBhvr>
                                        <p:cTn id="9" dur="800"/>
                                        <p:tgtEl>
                                          <p:spTgt spid="7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8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1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6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childTnLst>
                          </p:cTn>
                        </p:par>
                        <p:par>
                          <p:cTn id="136" fill="hold">
                            <p:stCondLst>
                              <p:cond delay="4310"/>
                            </p:stCondLst>
                            <p:childTnLst>
                              <p:par>
                                <p:cTn id="137" presetID="22" presetClass="entr" presetSubtype="8" fill="hold" grpId="0" nodeType="afterEffect">
                                  <p:stCondLst>
                                    <p:cond delay="0"/>
                                  </p:stCondLst>
                                  <p:childTnLst>
                                    <p:set>
                                      <p:cBhvr>
                                        <p:cTn id="138" dur="1" fill="hold">
                                          <p:stCondLst>
                                            <p:cond delay="0"/>
                                          </p:stCondLst>
                                        </p:cTn>
                                        <p:tgtEl>
                                          <p:spTgt spid="72"/>
                                        </p:tgtEl>
                                        <p:attrNameLst>
                                          <p:attrName>style.visibility</p:attrName>
                                        </p:attrNameLst>
                                      </p:cBhvr>
                                      <p:to>
                                        <p:strVal val="visible"/>
                                      </p:to>
                                    </p:set>
                                    <p:animEffect transition="in" filter="wipe(left)">
                                      <p:cBhvr>
                                        <p:cTn id="13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 y="0"/>
            <a:ext cx="9144688" cy="5144556"/>
          </a:xfrm>
          <a:prstGeom prst="rect">
            <a:avLst/>
          </a:prstGeom>
          <a:noFill/>
          <a:extLst>
            <a:ext uri="{909E8E84-426E-40DD-AFC4-6F175D3DCCD1}">
              <a14:hiddenFill xmlns:a14="http://schemas.microsoft.com/office/drawing/2010/main">
                <a:solidFill>
                  <a:srgbClr val="FFFFFF"/>
                </a:solidFill>
              </a14:hiddenFill>
            </a:ext>
          </a:extLst>
        </p:spPr>
      </p:pic>
      <p:grpSp>
        <p:nvGrpSpPr>
          <p:cNvPr id="176" name="组合 175"/>
          <p:cNvGrpSpPr/>
          <p:nvPr/>
        </p:nvGrpSpPr>
        <p:grpSpPr>
          <a:xfrm>
            <a:off x="610393" y="2281007"/>
            <a:ext cx="1380853" cy="1388087"/>
            <a:chOff x="610393" y="2729597"/>
            <a:chExt cx="1380853" cy="1388087"/>
          </a:xfrm>
        </p:grpSpPr>
        <p:grpSp>
          <p:nvGrpSpPr>
            <p:cNvPr id="105" name="组合 104"/>
            <p:cNvGrpSpPr/>
            <p:nvPr/>
          </p:nvGrpSpPr>
          <p:grpSpPr>
            <a:xfrm>
              <a:off x="789153" y="2729597"/>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5" name="TextBox 174"/>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a:t>
              </a:r>
              <a:r>
                <a:rPr lang="en-US" altLang="zh-CN" dirty="0" smtClean="0">
                  <a:solidFill>
                    <a:srgbClr val="FFFFFF"/>
                  </a:solidFill>
                  <a:latin typeface="Agency FB" panose="020B0503020202020204" pitchFamily="34" charset="0"/>
                </a:rPr>
                <a:t>1</a:t>
              </a:r>
              <a:endParaRPr lang="zh-CN" altLang="en-US" dirty="0">
                <a:solidFill>
                  <a:srgbClr val="FFFFFF"/>
                </a:solidFill>
                <a:latin typeface="Agency FB" panose="020B0503020202020204" pitchFamily="34" charset="0"/>
              </a:endParaRPr>
            </a:p>
          </p:txBody>
        </p:sp>
      </p:grpSp>
      <p:grpSp>
        <p:nvGrpSpPr>
          <p:cNvPr id="177" name="组合 176"/>
          <p:cNvGrpSpPr/>
          <p:nvPr/>
        </p:nvGrpSpPr>
        <p:grpSpPr>
          <a:xfrm>
            <a:off x="2210594" y="2281007"/>
            <a:ext cx="1380853" cy="1388087"/>
            <a:chOff x="610393" y="2729597"/>
            <a:chExt cx="1380853" cy="1388087"/>
          </a:xfrm>
        </p:grpSpPr>
        <p:grpSp>
          <p:nvGrpSpPr>
            <p:cNvPr id="178" name="组合 177"/>
            <p:cNvGrpSpPr/>
            <p:nvPr/>
          </p:nvGrpSpPr>
          <p:grpSpPr>
            <a:xfrm>
              <a:off x="789153" y="2729597"/>
              <a:ext cx="1202093" cy="1388087"/>
              <a:chOff x="3273692" y="1099961"/>
              <a:chExt cx="1202093" cy="1388087"/>
            </a:xfrm>
          </p:grpSpPr>
          <p:sp>
            <p:nvSpPr>
              <p:cNvPr id="180"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1"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2"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9" name="TextBox 178"/>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2</a:t>
              </a:r>
              <a:endParaRPr lang="zh-CN" altLang="en-US" dirty="0">
                <a:solidFill>
                  <a:srgbClr val="FFFFFF"/>
                </a:solidFill>
                <a:latin typeface="Agency FB" panose="020B0503020202020204" pitchFamily="34" charset="0"/>
              </a:endParaRPr>
            </a:p>
          </p:txBody>
        </p:sp>
      </p:grpSp>
      <p:grpSp>
        <p:nvGrpSpPr>
          <p:cNvPr id="183" name="组合 182"/>
          <p:cNvGrpSpPr/>
          <p:nvPr/>
        </p:nvGrpSpPr>
        <p:grpSpPr>
          <a:xfrm>
            <a:off x="3810794" y="2281007"/>
            <a:ext cx="1380853" cy="1388087"/>
            <a:chOff x="610393" y="2729597"/>
            <a:chExt cx="1380853" cy="1388087"/>
          </a:xfrm>
        </p:grpSpPr>
        <p:grpSp>
          <p:nvGrpSpPr>
            <p:cNvPr id="184" name="组合 183"/>
            <p:cNvGrpSpPr/>
            <p:nvPr/>
          </p:nvGrpSpPr>
          <p:grpSpPr>
            <a:xfrm>
              <a:off x="789153" y="2729597"/>
              <a:ext cx="1202093" cy="1388087"/>
              <a:chOff x="3273692" y="1099961"/>
              <a:chExt cx="1202093" cy="1388087"/>
            </a:xfrm>
          </p:grpSpPr>
          <p:sp>
            <p:nvSpPr>
              <p:cNvPr id="186"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7"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8"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85" name="TextBox 184"/>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3</a:t>
              </a:r>
              <a:endParaRPr lang="zh-CN" altLang="en-US" dirty="0">
                <a:solidFill>
                  <a:srgbClr val="FFFFFF"/>
                </a:solidFill>
                <a:latin typeface="Agency FB" panose="020B0503020202020204" pitchFamily="34" charset="0"/>
              </a:endParaRPr>
            </a:p>
          </p:txBody>
        </p:sp>
      </p:grpSp>
      <p:grpSp>
        <p:nvGrpSpPr>
          <p:cNvPr id="189" name="组合 188"/>
          <p:cNvGrpSpPr/>
          <p:nvPr/>
        </p:nvGrpSpPr>
        <p:grpSpPr>
          <a:xfrm>
            <a:off x="5410994" y="2281007"/>
            <a:ext cx="1380853" cy="1388087"/>
            <a:chOff x="610393" y="2729597"/>
            <a:chExt cx="1380853" cy="1388087"/>
          </a:xfrm>
        </p:grpSpPr>
        <p:grpSp>
          <p:nvGrpSpPr>
            <p:cNvPr id="190" name="组合 189"/>
            <p:cNvGrpSpPr/>
            <p:nvPr/>
          </p:nvGrpSpPr>
          <p:grpSpPr>
            <a:xfrm>
              <a:off x="789153" y="2729597"/>
              <a:ext cx="1202093" cy="1388087"/>
              <a:chOff x="3273692" y="1099961"/>
              <a:chExt cx="1202093" cy="1388087"/>
            </a:xfrm>
          </p:grpSpPr>
          <p:sp>
            <p:nvSpPr>
              <p:cNvPr id="192"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3"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4"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1" name="TextBox 190"/>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4</a:t>
              </a:r>
              <a:endParaRPr lang="zh-CN" altLang="en-US" dirty="0">
                <a:solidFill>
                  <a:srgbClr val="FFFFFF"/>
                </a:solidFill>
                <a:latin typeface="Agency FB" panose="020B0503020202020204" pitchFamily="34" charset="0"/>
              </a:endParaRPr>
            </a:p>
          </p:txBody>
        </p:sp>
      </p:grpSp>
      <p:grpSp>
        <p:nvGrpSpPr>
          <p:cNvPr id="195" name="组合 194"/>
          <p:cNvGrpSpPr/>
          <p:nvPr/>
        </p:nvGrpSpPr>
        <p:grpSpPr>
          <a:xfrm>
            <a:off x="7011194" y="2281007"/>
            <a:ext cx="1380853" cy="1388087"/>
            <a:chOff x="610393" y="2729597"/>
            <a:chExt cx="1380853" cy="1388087"/>
          </a:xfrm>
        </p:grpSpPr>
        <p:grpSp>
          <p:nvGrpSpPr>
            <p:cNvPr id="196" name="组合 195"/>
            <p:cNvGrpSpPr/>
            <p:nvPr/>
          </p:nvGrpSpPr>
          <p:grpSpPr>
            <a:xfrm>
              <a:off x="789153" y="2729597"/>
              <a:ext cx="1202093" cy="1388087"/>
              <a:chOff x="3273692" y="1099961"/>
              <a:chExt cx="1202093" cy="1388087"/>
            </a:xfrm>
          </p:grpSpPr>
          <p:sp>
            <p:nvSpPr>
              <p:cNvPr id="198"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9"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0"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7" name="TextBox 196"/>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5</a:t>
              </a:r>
              <a:endParaRPr lang="zh-CN" altLang="en-US" dirty="0">
                <a:solidFill>
                  <a:srgbClr val="FFFFFF"/>
                </a:solidFill>
                <a:latin typeface="Agency FB" panose="020B0503020202020204" pitchFamily="34" charset="0"/>
              </a:endParaRPr>
            </a:p>
          </p:txBody>
        </p:sp>
      </p:grpSp>
      <p:sp>
        <p:nvSpPr>
          <p:cNvPr id="201" name="Freeform 21"/>
          <p:cNvSpPr>
            <a:spLocks noEditPoints="1"/>
          </p:cNvSpPr>
          <p:nvPr/>
        </p:nvSpPr>
        <p:spPr bwMode="auto">
          <a:xfrm>
            <a:off x="1143794" y="2776596"/>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202" name="组合 201"/>
          <p:cNvGrpSpPr/>
          <p:nvPr/>
        </p:nvGrpSpPr>
        <p:grpSpPr>
          <a:xfrm>
            <a:off x="2743994" y="2755453"/>
            <a:ext cx="450871" cy="487070"/>
            <a:chOff x="2782033" y="2877344"/>
            <a:chExt cx="571561" cy="617451"/>
          </a:xfrm>
          <a:solidFill>
            <a:srgbClr val="777777"/>
          </a:solidFill>
        </p:grpSpPr>
        <p:sp>
          <p:nvSpPr>
            <p:cNvPr id="203"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4"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5" name="组合 204"/>
          <p:cNvGrpSpPr/>
          <p:nvPr/>
        </p:nvGrpSpPr>
        <p:grpSpPr>
          <a:xfrm>
            <a:off x="4344194" y="2797711"/>
            <a:ext cx="469175" cy="469243"/>
            <a:chOff x="5699322" y="3963624"/>
            <a:chExt cx="132182" cy="132201"/>
          </a:xfrm>
          <a:solidFill>
            <a:srgbClr val="777777"/>
          </a:solidFill>
        </p:grpSpPr>
        <p:sp>
          <p:nvSpPr>
            <p:cNvPr id="206"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7"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8" name="组合 207"/>
          <p:cNvGrpSpPr/>
          <p:nvPr/>
        </p:nvGrpSpPr>
        <p:grpSpPr>
          <a:xfrm>
            <a:off x="5992201" y="2780245"/>
            <a:ext cx="485593" cy="474666"/>
            <a:chOff x="5710238" y="3049588"/>
            <a:chExt cx="771526" cy="754062"/>
          </a:xfrm>
          <a:solidFill>
            <a:srgbClr val="777777"/>
          </a:solidFill>
        </p:grpSpPr>
        <p:sp>
          <p:nvSpPr>
            <p:cNvPr id="209"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0"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2"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nvGrpSpPr>
          <p:cNvPr id="213" name="组合 212"/>
          <p:cNvGrpSpPr/>
          <p:nvPr/>
        </p:nvGrpSpPr>
        <p:grpSpPr>
          <a:xfrm>
            <a:off x="7592285" y="2769098"/>
            <a:ext cx="485709" cy="464295"/>
            <a:chOff x="3294063" y="754063"/>
            <a:chExt cx="5600701" cy="5353051"/>
          </a:xfrm>
          <a:solidFill>
            <a:srgbClr val="777777"/>
          </a:solidFill>
        </p:grpSpPr>
        <p:sp>
          <p:nvSpPr>
            <p:cNvPr id="21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5"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7"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8"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9"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0"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1"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2"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3"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4"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242" name="Rectangle 4"/>
          <p:cNvSpPr txBox="1">
            <a:spLocks noChangeArrowheads="1"/>
          </p:cNvSpPr>
          <p:nvPr/>
        </p:nvSpPr>
        <p:spPr bwMode="auto">
          <a:xfrm>
            <a:off x="6865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公司介绍</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3" name="Rectangle 4"/>
          <p:cNvSpPr txBox="1">
            <a:spLocks noChangeArrowheads="1"/>
          </p:cNvSpPr>
          <p:nvPr/>
        </p:nvSpPr>
        <p:spPr bwMode="auto">
          <a:xfrm>
            <a:off x="6865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COMPANY</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4" name="Rectangle 4"/>
          <p:cNvSpPr txBox="1">
            <a:spLocks noChangeArrowheads="1"/>
          </p:cNvSpPr>
          <p:nvPr/>
        </p:nvSpPr>
        <p:spPr bwMode="auto">
          <a:xfrm>
            <a:off x="22867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项目介绍</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5" name="Rectangle 4"/>
          <p:cNvSpPr txBox="1">
            <a:spLocks noChangeArrowheads="1"/>
          </p:cNvSpPr>
          <p:nvPr/>
        </p:nvSpPr>
        <p:spPr bwMode="auto">
          <a:xfrm>
            <a:off x="22867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6" name="Rectangle 4"/>
          <p:cNvSpPr txBox="1">
            <a:spLocks noChangeArrowheads="1"/>
          </p:cNvSpPr>
          <p:nvPr/>
        </p:nvSpPr>
        <p:spPr bwMode="auto">
          <a:xfrm>
            <a:off x="38869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产品运营</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7" name="Rectangle 4"/>
          <p:cNvSpPr txBox="1">
            <a:spLocks noChangeArrowheads="1"/>
          </p:cNvSpPr>
          <p:nvPr/>
        </p:nvSpPr>
        <p:spPr bwMode="auto">
          <a:xfrm>
            <a:off x="38869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PRODUCT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8" name="Rectangle 4"/>
          <p:cNvSpPr txBox="1">
            <a:spLocks noChangeArrowheads="1"/>
          </p:cNvSpPr>
          <p:nvPr/>
        </p:nvSpPr>
        <p:spPr bwMode="auto">
          <a:xfrm>
            <a:off x="54871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发展规划</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9" name="Rectangle 4"/>
          <p:cNvSpPr txBox="1">
            <a:spLocks noChangeArrowheads="1"/>
          </p:cNvSpPr>
          <p:nvPr/>
        </p:nvSpPr>
        <p:spPr bwMode="auto">
          <a:xfrm>
            <a:off x="54871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DEVELOPMENT PLAN</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50" name="Rectangle 4"/>
          <p:cNvSpPr txBox="1">
            <a:spLocks noChangeArrowheads="1"/>
          </p:cNvSpPr>
          <p:nvPr/>
        </p:nvSpPr>
        <p:spPr bwMode="auto">
          <a:xfrm>
            <a:off x="7162736"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资本融资</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51" name="Rectangle 4"/>
          <p:cNvSpPr txBox="1">
            <a:spLocks noChangeArrowheads="1"/>
          </p:cNvSpPr>
          <p:nvPr/>
        </p:nvSpPr>
        <p:spPr bwMode="auto">
          <a:xfrm>
            <a:off x="7162736"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FINANCING</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7774369"/>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p:cTn id="7" dur="1000" fill="hold"/>
                                        <p:tgtEl>
                                          <p:spTgt spid="176"/>
                                        </p:tgtEl>
                                        <p:attrNameLst>
                                          <p:attrName>ppt_w</p:attrName>
                                        </p:attrNameLst>
                                      </p:cBhvr>
                                      <p:tavLst>
                                        <p:tav tm="0">
                                          <p:val>
                                            <p:fltVal val="0"/>
                                          </p:val>
                                        </p:tav>
                                        <p:tav tm="100000">
                                          <p:val>
                                            <p:strVal val="#ppt_w"/>
                                          </p:val>
                                        </p:tav>
                                      </p:tavLst>
                                    </p:anim>
                                    <p:anim calcmode="lin" valueType="num">
                                      <p:cBhvr>
                                        <p:cTn id="8" dur="1000" fill="hold"/>
                                        <p:tgtEl>
                                          <p:spTgt spid="176"/>
                                        </p:tgtEl>
                                        <p:attrNameLst>
                                          <p:attrName>ppt_h</p:attrName>
                                        </p:attrNameLst>
                                      </p:cBhvr>
                                      <p:tavLst>
                                        <p:tav tm="0">
                                          <p:val>
                                            <p:fltVal val="0"/>
                                          </p:val>
                                        </p:tav>
                                        <p:tav tm="100000">
                                          <p:val>
                                            <p:strVal val="#ppt_h"/>
                                          </p:val>
                                        </p:tav>
                                      </p:tavLst>
                                    </p:anim>
                                    <p:anim calcmode="lin" valueType="num">
                                      <p:cBhvr>
                                        <p:cTn id="9" dur="1000" fill="hold"/>
                                        <p:tgtEl>
                                          <p:spTgt spid="176"/>
                                        </p:tgtEl>
                                        <p:attrNameLst>
                                          <p:attrName>style.rotation</p:attrName>
                                        </p:attrNameLst>
                                      </p:cBhvr>
                                      <p:tavLst>
                                        <p:tav tm="0">
                                          <p:val>
                                            <p:fltVal val="90"/>
                                          </p:val>
                                        </p:tav>
                                        <p:tav tm="100000">
                                          <p:val>
                                            <p:fltVal val="0"/>
                                          </p:val>
                                        </p:tav>
                                      </p:tavLst>
                                    </p:anim>
                                    <p:animEffect transition="in" filter="fade">
                                      <p:cBhvr>
                                        <p:cTn id="10" dur="1000"/>
                                        <p:tgtEl>
                                          <p:spTgt spid="17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1"/>
                                        </p:tgtEl>
                                        <p:attrNameLst>
                                          <p:attrName>style.visibility</p:attrName>
                                        </p:attrNameLst>
                                      </p:cBhvr>
                                      <p:to>
                                        <p:strVal val="visible"/>
                                      </p:to>
                                    </p:set>
                                    <p:animEffect transition="in" filter="fade">
                                      <p:cBhvr>
                                        <p:cTn id="14" dur="500"/>
                                        <p:tgtEl>
                                          <p:spTgt spid="20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42"/>
                                        </p:tgtEl>
                                        <p:attrNameLst>
                                          <p:attrName>style.visibility</p:attrName>
                                        </p:attrNameLst>
                                      </p:cBhvr>
                                      <p:to>
                                        <p:strVal val="visible"/>
                                      </p:to>
                                    </p:set>
                                    <p:animEffect transition="in" filter="wipe(left)">
                                      <p:cBhvr>
                                        <p:cTn id="17" dur="700"/>
                                        <p:tgtEl>
                                          <p:spTgt spid="24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43"/>
                                        </p:tgtEl>
                                        <p:attrNameLst>
                                          <p:attrName>style.visibility</p:attrName>
                                        </p:attrNameLst>
                                      </p:cBhvr>
                                      <p:to>
                                        <p:strVal val="visible"/>
                                      </p:to>
                                    </p:set>
                                    <p:animEffect transition="in" filter="wipe(left)">
                                      <p:cBhvr>
                                        <p:cTn id="20" dur="700"/>
                                        <p:tgtEl>
                                          <p:spTgt spid="243"/>
                                        </p:tgtEl>
                                      </p:cBhvr>
                                    </p:animEffect>
                                  </p:childTnLst>
                                </p:cTn>
                              </p:par>
                              <p:par>
                                <p:cTn id="21" presetID="31" presetClass="entr" presetSubtype="0" fill="hold" nodeType="withEffect">
                                  <p:stCondLst>
                                    <p:cond delay="300"/>
                                  </p:stCondLst>
                                  <p:childTnLst>
                                    <p:set>
                                      <p:cBhvr>
                                        <p:cTn id="22" dur="1" fill="hold">
                                          <p:stCondLst>
                                            <p:cond delay="0"/>
                                          </p:stCondLst>
                                        </p:cTn>
                                        <p:tgtEl>
                                          <p:spTgt spid="177"/>
                                        </p:tgtEl>
                                        <p:attrNameLst>
                                          <p:attrName>style.visibility</p:attrName>
                                        </p:attrNameLst>
                                      </p:cBhvr>
                                      <p:to>
                                        <p:strVal val="visible"/>
                                      </p:to>
                                    </p:set>
                                    <p:anim calcmode="lin" valueType="num">
                                      <p:cBhvr>
                                        <p:cTn id="23" dur="1000" fill="hold"/>
                                        <p:tgtEl>
                                          <p:spTgt spid="177"/>
                                        </p:tgtEl>
                                        <p:attrNameLst>
                                          <p:attrName>ppt_w</p:attrName>
                                        </p:attrNameLst>
                                      </p:cBhvr>
                                      <p:tavLst>
                                        <p:tav tm="0">
                                          <p:val>
                                            <p:fltVal val="0"/>
                                          </p:val>
                                        </p:tav>
                                        <p:tav tm="100000">
                                          <p:val>
                                            <p:strVal val="#ppt_w"/>
                                          </p:val>
                                        </p:tav>
                                      </p:tavLst>
                                    </p:anim>
                                    <p:anim calcmode="lin" valueType="num">
                                      <p:cBhvr>
                                        <p:cTn id="24" dur="1000" fill="hold"/>
                                        <p:tgtEl>
                                          <p:spTgt spid="177"/>
                                        </p:tgtEl>
                                        <p:attrNameLst>
                                          <p:attrName>ppt_h</p:attrName>
                                        </p:attrNameLst>
                                      </p:cBhvr>
                                      <p:tavLst>
                                        <p:tav tm="0">
                                          <p:val>
                                            <p:fltVal val="0"/>
                                          </p:val>
                                        </p:tav>
                                        <p:tav tm="100000">
                                          <p:val>
                                            <p:strVal val="#ppt_h"/>
                                          </p:val>
                                        </p:tav>
                                      </p:tavLst>
                                    </p:anim>
                                    <p:anim calcmode="lin" valueType="num">
                                      <p:cBhvr>
                                        <p:cTn id="25" dur="1000" fill="hold"/>
                                        <p:tgtEl>
                                          <p:spTgt spid="177"/>
                                        </p:tgtEl>
                                        <p:attrNameLst>
                                          <p:attrName>style.rotation</p:attrName>
                                        </p:attrNameLst>
                                      </p:cBhvr>
                                      <p:tavLst>
                                        <p:tav tm="0">
                                          <p:val>
                                            <p:fltVal val="90"/>
                                          </p:val>
                                        </p:tav>
                                        <p:tav tm="100000">
                                          <p:val>
                                            <p:fltVal val="0"/>
                                          </p:val>
                                        </p:tav>
                                      </p:tavLst>
                                    </p:anim>
                                    <p:animEffect transition="in" filter="fade">
                                      <p:cBhvr>
                                        <p:cTn id="26" dur="1000"/>
                                        <p:tgtEl>
                                          <p:spTgt spid="177"/>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202"/>
                                        </p:tgtEl>
                                        <p:attrNameLst>
                                          <p:attrName>style.visibility</p:attrName>
                                        </p:attrNameLst>
                                      </p:cBhvr>
                                      <p:to>
                                        <p:strVal val="visible"/>
                                      </p:to>
                                    </p:set>
                                    <p:animEffect transition="in" filter="fade">
                                      <p:cBhvr>
                                        <p:cTn id="30" dur="500"/>
                                        <p:tgtEl>
                                          <p:spTgt spid="20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44"/>
                                        </p:tgtEl>
                                        <p:attrNameLst>
                                          <p:attrName>style.visibility</p:attrName>
                                        </p:attrNameLst>
                                      </p:cBhvr>
                                      <p:to>
                                        <p:strVal val="visible"/>
                                      </p:to>
                                    </p:set>
                                    <p:animEffect transition="in" filter="wipe(left)">
                                      <p:cBhvr>
                                        <p:cTn id="33" dur="700"/>
                                        <p:tgtEl>
                                          <p:spTgt spid="24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45"/>
                                        </p:tgtEl>
                                        <p:attrNameLst>
                                          <p:attrName>style.visibility</p:attrName>
                                        </p:attrNameLst>
                                      </p:cBhvr>
                                      <p:to>
                                        <p:strVal val="visible"/>
                                      </p:to>
                                    </p:set>
                                    <p:animEffect transition="in" filter="wipe(left)">
                                      <p:cBhvr>
                                        <p:cTn id="36" dur="700"/>
                                        <p:tgtEl>
                                          <p:spTgt spid="245"/>
                                        </p:tgtEl>
                                      </p:cBhvr>
                                    </p:animEffect>
                                  </p:childTnLst>
                                </p:cTn>
                              </p:par>
                              <p:par>
                                <p:cTn id="37" presetID="31" presetClass="entr" presetSubtype="0" fill="hold" nodeType="withEffect">
                                  <p:stCondLst>
                                    <p:cond delay="500"/>
                                  </p:stCondLst>
                                  <p:childTnLst>
                                    <p:set>
                                      <p:cBhvr>
                                        <p:cTn id="38" dur="1" fill="hold">
                                          <p:stCondLst>
                                            <p:cond delay="0"/>
                                          </p:stCondLst>
                                        </p:cTn>
                                        <p:tgtEl>
                                          <p:spTgt spid="183"/>
                                        </p:tgtEl>
                                        <p:attrNameLst>
                                          <p:attrName>style.visibility</p:attrName>
                                        </p:attrNameLst>
                                      </p:cBhvr>
                                      <p:to>
                                        <p:strVal val="visible"/>
                                      </p:to>
                                    </p:set>
                                    <p:anim calcmode="lin" valueType="num">
                                      <p:cBhvr>
                                        <p:cTn id="39" dur="1000" fill="hold"/>
                                        <p:tgtEl>
                                          <p:spTgt spid="183"/>
                                        </p:tgtEl>
                                        <p:attrNameLst>
                                          <p:attrName>ppt_w</p:attrName>
                                        </p:attrNameLst>
                                      </p:cBhvr>
                                      <p:tavLst>
                                        <p:tav tm="0">
                                          <p:val>
                                            <p:fltVal val="0"/>
                                          </p:val>
                                        </p:tav>
                                        <p:tav tm="100000">
                                          <p:val>
                                            <p:strVal val="#ppt_w"/>
                                          </p:val>
                                        </p:tav>
                                      </p:tavLst>
                                    </p:anim>
                                    <p:anim calcmode="lin" valueType="num">
                                      <p:cBhvr>
                                        <p:cTn id="40" dur="1000" fill="hold"/>
                                        <p:tgtEl>
                                          <p:spTgt spid="183"/>
                                        </p:tgtEl>
                                        <p:attrNameLst>
                                          <p:attrName>ppt_h</p:attrName>
                                        </p:attrNameLst>
                                      </p:cBhvr>
                                      <p:tavLst>
                                        <p:tav tm="0">
                                          <p:val>
                                            <p:fltVal val="0"/>
                                          </p:val>
                                        </p:tav>
                                        <p:tav tm="100000">
                                          <p:val>
                                            <p:strVal val="#ppt_h"/>
                                          </p:val>
                                        </p:tav>
                                      </p:tavLst>
                                    </p:anim>
                                    <p:anim calcmode="lin" valueType="num">
                                      <p:cBhvr>
                                        <p:cTn id="41" dur="1000" fill="hold"/>
                                        <p:tgtEl>
                                          <p:spTgt spid="183"/>
                                        </p:tgtEl>
                                        <p:attrNameLst>
                                          <p:attrName>style.rotation</p:attrName>
                                        </p:attrNameLst>
                                      </p:cBhvr>
                                      <p:tavLst>
                                        <p:tav tm="0">
                                          <p:val>
                                            <p:fltVal val="90"/>
                                          </p:val>
                                        </p:tav>
                                        <p:tav tm="100000">
                                          <p:val>
                                            <p:fltVal val="0"/>
                                          </p:val>
                                        </p:tav>
                                      </p:tavLst>
                                    </p:anim>
                                    <p:animEffect transition="in" filter="fade">
                                      <p:cBhvr>
                                        <p:cTn id="42" dur="1000"/>
                                        <p:tgtEl>
                                          <p:spTgt spid="183"/>
                                        </p:tgtEl>
                                      </p:cBhvr>
                                    </p:animEffect>
                                  </p:childTnLst>
                                </p:cTn>
                              </p:par>
                            </p:childTnLst>
                          </p:cTn>
                        </p:par>
                        <p:par>
                          <p:cTn id="43" fill="hold">
                            <p:stCondLst>
                              <p:cond delay="3800"/>
                            </p:stCondLst>
                            <p:childTnLst>
                              <p:par>
                                <p:cTn id="44" presetID="10" presetClass="entr" presetSubtype="0" fill="hold" nodeType="afterEffect">
                                  <p:stCondLst>
                                    <p:cond delay="0"/>
                                  </p:stCondLst>
                                  <p:childTnLst>
                                    <p:set>
                                      <p:cBhvr>
                                        <p:cTn id="45" dur="1" fill="hold">
                                          <p:stCondLst>
                                            <p:cond delay="0"/>
                                          </p:stCondLst>
                                        </p:cTn>
                                        <p:tgtEl>
                                          <p:spTgt spid="205"/>
                                        </p:tgtEl>
                                        <p:attrNameLst>
                                          <p:attrName>style.visibility</p:attrName>
                                        </p:attrNameLst>
                                      </p:cBhvr>
                                      <p:to>
                                        <p:strVal val="visible"/>
                                      </p:to>
                                    </p:set>
                                    <p:animEffect transition="in" filter="fade">
                                      <p:cBhvr>
                                        <p:cTn id="46" dur="500"/>
                                        <p:tgtEl>
                                          <p:spTgt spid="20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46"/>
                                        </p:tgtEl>
                                        <p:attrNameLst>
                                          <p:attrName>style.visibility</p:attrName>
                                        </p:attrNameLst>
                                      </p:cBhvr>
                                      <p:to>
                                        <p:strVal val="visible"/>
                                      </p:to>
                                    </p:set>
                                    <p:animEffect transition="in" filter="wipe(left)">
                                      <p:cBhvr>
                                        <p:cTn id="49" dur="700"/>
                                        <p:tgtEl>
                                          <p:spTgt spid="24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7"/>
                                        </p:tgtEl>
                                        <p:attrNameLst>
                                          <p:attrName>style.visibility</p:attrName>
                                        </p:attrNameLst>
                                      </p:cBhvr>
                                      <p:to>
                                        <p:strVal val="visible"/>
                                      </p:to>
                                    </p:set>
                                    <p:animEffect transition="in" filter="wipe(left)">
                                      <p:cBhvr>
                                        <p:cTn id="52" dur="700"/>
                                        <p:tgtEl>
                                          <p:spTgt spid="247"/>
                                        </p:tgtEl>
                                      </p:cBhvr>
                                    </p:animEffect>
                                  </p:childTnLst>
                                </p:cTn>
                              </p:par>
                              <p:par>
                                <p:cTn id="53" presetID="31" presetClass="entr" presetSubtype="0" fill="hold" nodeType="withEffect">
                                  <p:stCondLst>
                                    <p:cond delay="500"/>
                                  </p:stCondLst>
                                  <p:childTnLst>
                                    <p:set>
                                      <p:cBhvr>
                                        <p:cTn id="54" dur="1" fill="hold">
                                          <p:stCondLst>
                                            <p:cond delay="0"/>
                                          </p:stCondLst>
                                        </p:cTn>
                                        <p:tgtEl>
                                          <p:spTgt spid="189"/>
                                        </p:tgtEl>
                                        <p:attrNameLst>
                                          <p:attrName>style.visibility</p:attrName>
                                        </p:attrNameLst>
                                      </p:cBhvr>
                                      <p:to>
                                        <p:strVal val="visible"/>
                                      </p:to>
                                    </p:set>
                                    <p:anim calcmode="lin" valueType="num">
                                      <p:cBhvr>
                                        <p:cTn id="55" dur="1000" fill="hold"/>
                                        <p:tgtEl>
                                          <p:spTgt spid="189"/>
                                        </p:tgtEl>
                                        <p:attrNameLst>
                                          <p:attrName>ppt_w</p:attrName>
                                        </p:attrNameLst>
                                      </p:cBhvr>
                                      <p:tavLst>
                                        <p:tav tm="0">
                                          <p:val>
                                            <p:fltVal val="0"/>
                                          </p:val>
                                        </p:tav>
                                        <p:tav tm="100000">
                                          <p:val>
                                            <p:strVal val="#ppt_w"/>
                                          </p:val>
                                        </p:tav>
                                      </p:tavLst>
                                    </p:anim>
                                    <p:anim calcmode="lin" valueType="num">
                                      <p:cBhvr>
                                        <p:cTn id="56" dur="1000" fill="hold"/>
                                        <p:tgtEl>
                                          <p:spTgt spid="189"/>
                                        </p:tgtEl>
                                        <p:attrNameLst>
                                          <p:attrName>ppt_h</p:attrName>
                                        </p:attrNameLst>
                                      </p:cBhvr>
                                      <p:tavLst>
                                        <p:tav tm="0">
                                          <p:val>
                                            <p:fltVal val="0"/>
                                          </p:val>
                                        </p:tav>
                                        <p:tav tm="100000">
                                          <p:val>
                                            <p:strVal val="#ppt_h"/>
                                          </p:val>
                                        </p:tav>
                                      </p:tavLst>
                                    </p:anim>
                                    <p:anim calcmode="lin" valueType="num">
                                      <p:cBhvr>
                                        <p:cTn id="57" dur="1000" fill="hold"/>
                                        <p:tgtEl>
                                          <p:spTgt spid="189"/>
                                        </p:tgtEl>
                                        <p:attrNameLst>
                                          <p:attrName>style.rotation</p:attrName>
                                        </p:attrNameLst>
                                      </p:cBhvr>
                                      <p:tavLst>
                                        <p:tav tm="0">
                                          <p:val>
                                            <p:fltVal val="90"/>
                                          </p:val>
                                        </p:tav>
                                        <p:tav tm="100000">
                                          <p:val>
                                            <p:fltVal val="0"/>
                                          </p:val>
                                        </p:tav>
                                      </p:tavLst>
                                    </p:anim>
                                    <p:animEffect transition="in" filter="fade">
                                      <p:cBhvr>
                                        <p:cTn id="58" dur="1000"/>
                                        <p:tgtEl>
                                          <p:spTgt spid="189"/>
                                        </p:tgtEl>
                                      </p:cBhvr>
                                    </p:animEffect>
                                  </p:childTnLst>
                                </p:cTn>
                              </p:par>
                            </p:childTnLst>
                          </p:cTn>
                        </p:par>
                        <p:par>
                          <p:cTn id="59" fill="hold">
                            <p:stCondLst>
                              <p:cond delay="5300"/>
                            </p:stCondLst>
                            <p:childTnLst>
                              <p:par>
                                <p:cTn id="60" presetID="10" presetClass="entr" presetSubtype="0" fill="hold" nodeType="afterEffect">
                                  <p:stCondLst>
                                    <p:cond delay="0"/>
                                  </p:stCondLst>
                                  <p:childTnLst>
                                    <p:set>
                                      <p:cBhvr>
                                        <p:cTn id="61" dur="1" fill="hold">
                                          <p:stCondLst>
                                            <p:cond delay="0"/>
                                          </p:stCondLst>
                                        </p:cTn>
                                        <p:tgtEl>
                                          <p:spTgt spid="208"/>
                                        </p:tgtEl>
                                        <p:attrNameLst>
                                          <p:attrName>style.visibility</p:attrName>
                                        </p:attrNameLst>
                                      </p:cBhvr>
                                      <p:to>
                                        <p:strVal val="visible"/>
                                      </p:to>
                                    </p:set>
                                    <p:animEffect transition="in" filter="fade">
                                      <p:cBhvr>
                                        <p:cTn id="62" dur="500"/>
                                        <p:tgtEl>
                                          <p:spTgt spid="20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48"/>
                                        </p:tgtEl>
                                        <p:attrNameLst>
                                          <p:attrName>style.visibility</p:attrName>
                                        </p:attrNameLst>
                                      </p:cBhvr>
                                      <p:to>
                                        <p:strVal val="visible"/>
                                      </p:to>
                                    </p:set>
                                    <p:animEffect transition="in" filter="wipe(left)">
                                      <p:cBhvr>
                                        <p:cTn id="65" dur="700"/>
                                        <p:tgtEl>
                                          <p:spTgt spid="24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49"/>
                                        </p:tgtEl>
                                        <p:attrNameLst>
                                          <p:attrName>style.visibility</p:attrName>
                                        </p:attrNameLst>
                                      </p:cBhvr>
                                      <p:to>
                                        <p:strVal val="visible"/>
                                      </p:to>
                                    </p:set>
                                    <p:animEffect transition="in" filter="wipe(left)">
                                      <p:cBhvr>
                                        <p:cTn id="68" dur="700"/>
                                        <p:tgtEl>
                                          <p:spTgt spid="249"/>
                                        </p:tgtEl>
                                      </p:cBhvr>
                                    </p:animEffect>
                                  </p:childTnLst>
                                </p:cTn>
                              </p:par>
                              <p:par>
                                <p:cTn id="69" presetID="31" presetClass="entr" presetSubtype="0" fill="hold" nodeType="withEffect">
                                  <p:stCondLst>
                                    <p:cond delay="500"/>
                                  </p:stCondLst>
                                  <p:childTnLst>
                                    <p:set>
                                      <p:cBhvr>
                                        <p:cTn id="70" dur="1" fill="hold">
                                          <p:stCondLst>
                                            <p:cond delay="0"/>
                                          </p:stCondLst>
                                        </p:cTn>
                                        <p:tgtEl>
                                          <p:spTgt spid="195"/>
                                        </p:tgtEl>
                                        <p:attrNameLst>
                                          <p:attrName>style.visibility</p:attrName>
                                        </p:attrNameLst>
                                      </p:cBhvr>
                                      <p:to>
                                        <p:strVal val="visible"/>
                                      </p:to>
                                    </p:set>
                                    <p:anim calcmode="lin" valueType="num">
                                      <p:cBhvr>
                                        <p:cTn id="71" dur="1000" fill="hold"/>
                                        <p:tgtEl>
                                          <p:spTgt spid="195"/>
                                        </p:tgtEl>
                                        <p:attrNameLst>
                                          <p:attrName>ppt_w</p:attrName>
                                        </p:attrNameLst>
                                      </p:cBhvr>
                                      <p:tavLst>
                                        <p:tav tm="0">
                                          <p:val>
                                            <p:fltVal val="0"/>
                                          </p:val>
                                        </p:tav>
                                        <p:tav tm="100000">
                                          <p:val>
                                            <p:strVal val="#ppt_w"/>
                                          </p:val>
                                        </p:tav>
                                      </p:tavLst>
                                    </p:anim>
                                    <p:anim calcmode="lin" valueType="num">
                                      <p:cBhvr>
                                        <p:cTn id="72" dur="1000" fill="hold"/>
                                        <p:tgtEl>
                                          <p:spTgt spid="195"/>
                                        </p:tgtEl>
                                        <p:attrNameLst>
                                          <p:attrName>ppt_h</p:attrName>
                                        </p:attrNameLst>
                                      </p:cBhvr>
                                      <p:tavLst>
                                        <p:tav tm="0">
                                          <p:val>
                                            <p:fltVal val="0"/>
                                          </p:val>
                                        </p:tav>
                                        <p:tav tm="100000">
                                          <p:val>
                                            <p:strVal val="#ppt_h"/>
                                          </p:val>
                                        </p:tav>
                                      </p:tavLst>
                                    </p:anim>
                                    <p:anim calcmode="lin" valueType="num">
                                      <p:cBhvr>
                                        <p:cTn id="73" dur="1000" fill="hold"/>
                                        <p:tgtEl>
                                          <p:spTgt spid="195"/>
                                        </p:tgtEl>
                                        <p:attrNameLst>
                                          <p:attrName>style.rotation</p:attrName>
                                        </p:attrNameLst>
                                      </p:cBhvr>
                                      <p:tavLst>
                                        <p:tav tm="0">
                                          <p:val>
                                            <p:fltVal val="90"/>
                                          </p:val>
                                        </p:tav>
                                        <p:tav tm="100000">
                                          <p:val>
                                            <p:fltVal val="0"/>
                                          </p:val>
                                        </p:tav>
                                      </p:tavLst>
                                    </p:anim>
                                    <p:animEffect transition="in" filter="fade">
                                      <p:cBhvr>
                                        <p:cTn id="74" dur="1000"/>
                                        <p:tgtEl>
                                          <p:spTgt spid="195"/>
                                        </p:tgtEl>
                                      </p:cBhvr>
                                    </p:animEffect>
                                  </p:childTnLst>
                                </p:cTn>
                              </p:par>
                            </p:childTnLst>
                          </p:cTn>
                        </p:par>
                        <p:par>
                          <p:cTn id="75" fill="hold">
                            <p:stCondLst>
                              <p:cond delay="6800"/>
                            </p:stCondLst>
                            <p:childTnLst>
                              <p:par>
                                <p:cTn id="76" presetID="10" presetClass="entr" presetSubtype="0" fill="hold" nodeType="afterEffect">
                                  <p:stCondLst>
                                    <p:cond delay="0"/>
                                  </p:stCondLst>
                                  <p:childTnLst>
                                    <p:set>
                                      <p:cBhvr>
                                        <p:cTn id="77" dur="1" fill="hold">
                                          <p:stCondLst>
                                            <p:cond delay="0"/>
                                          </p:stCondLst>
                                        </p:cTn>
                                        <p:tgtEl>
                                          <p:spTgt spid="213"/>
                                        </p:tgtEl>
                                        <p:attrNameLst>
                                          <p:attrName>style.visibility</p:attrName>
                                        </p:attrNameLst>
                                      </p:cBhvr>
                                      <p:to>
                                        <p:strVal val="visible"/>
                                      </p:to>
                                    </p:set>
                                    <p:animEffect transition="in" filter="fade">
                                      <p:cBhvr>
                                        <p:cTn id="78" dur="500"/>
                                        <p:tgtEl>
                                          <p:spTgt spid="21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0"/>
                                        </p:tgtEl>
                                        <p:attrNameLst>
                                          <p:attrName>style.visibility</p:attrName>
                                        </p:attrNameLst>
                                      </p:cBhvr>
                                      <p:to>
                                        <p:strVal val="visible"/>
                                      </p:to>
                                    </p:set>
                                    <p:animEffect transition="in" filter="wipe(left)">
                                      <p:cBhvr>
                                        <p:cTn id="81" dur="700"/>
                                        <p:tgtEl>
                                          <p:spTgt spid="250"/>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51"/>
                                        </p:tgtEl>
                                        <p:attrNameLst>
                                          <p:attrName>style.visibility</p:attrName>
                                        </p:attrNameLst>
                                      </p:cBhvr>
                                      <p:to>
                                        <p:strVal val="visible"/>
                                      </p:to>
                                    </p:set>
                                    <p:animEffect transition="in" filter="wipe(left)">
                                      <p:cBhvr>
                                        <p:cTn id="84" dur="7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animBg="1"/>
      <p:bldP spid="242" grpId="0"/>
      <p:bldP spid="243" grpId="0"/>
      <p:bldP spid="244" grpId="0"/>
      <p:bldP spid="245" grpId="0"/>
      <p:bldP spid="246" grpId="0"/>
      <p:bldP spid="247" grpId="0"/>
      <p:bldP spid="248" grpId="0"/>
      <p:bldP spid="249" grpId="0"/>
      <p:bldP spid="250" grpId="0"/>
      <p:bldP spid="2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249092" y="1220655"/>
            <a:ext cx="2827683" cy="3548678"/>
            <a:chOff x="1249092" y="1220655"/>
            <a:chExt cx="2827683" cy="3548678"/>
          </a:xfrm>
        </p:grpSpPr>
        <p:sp>
          <p:nvSpPr>
            <p:cNvPr id="14" name="圆角矩形 13"/>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圆角矩形 14"/>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6" name="组合 15"/>
            <p:cNvGrpSpPr/>
            <p:nvPr/>
          </p:nvGrpSpPr>
          <p:grpSpPr>
            <a:xfrm>
              <a:off x="1474375" y="1466277"/>
              <a:ext cx="2377116" cy="160026"/>
              <a:chOff x="2149634" y="1165384"/>
              <a:chExt cx="3485832" cy="234632"/>
            </a:xfrm>
          </p:grpSpPr>
          <p:grpSp>
            <p:nvGrpSpPr>
              <p:cNvPr id="17" name="组合 16"/>
              <p:cNvGrpSpPr/>
              <p:nvPr/>
            </p:nvGrpSpPr>
            <p:grpSpPr>
              <a:xfrm>
                <a:off x="2149634" y="1165384"/>
                <a:ext cx="234632" cy="234632"/>
                <a:chOff x="2483009" y="1114425"/>
                <a:chExt cx="209550" cy="209550"/>
              </a:xfrm>
            </p:grpSpPr>
            <p:sp>
              <p:nvSpPr>
                <p:cNvPr id="45" name="椭圆 4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椭圆 4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8" name="组合 17"/>
              <p:cNvGrpSpPr/>
              <p:nvPr/>
            </p:nvGrpSpPr>
            <p:grpSpPr>
              <a:xfrm>
                <a:off x="2510879" y="1165384"/>
                <a:ext cx="234632" cy="234632"/>
                <a:chOff x="2483009" y="1114425"/>
                <a:chExt cx="209550" cy="209550"/>
              </a:xfrm>
            </p:grpSpPr>
            <p:sp>
              <p:nvSpPr>
                <p:cNvPr id="43" name="椭圆 4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椭圆 4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9" name="组合 18"/>
              <p:cNvGrpSpPr/>
              <p:nvPr/>
            </p:nvGrpSpPr>
            <p:grpSpPr>
              <a:xfrm>
                <a:off x="2872123" y="1165384"/>
                <a:ext cx="234632" cy="234632"/>
                <a:chOff x="2483009" y="1114425"/>
                <a:chExt cx="209550" cy="209550"/>
              </a:xfrm>
            </p:grpSpPr>
            <p:sp>
              <p:nvSpPr>
                <p:cNvPr id="41" name="椭圆 4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0" name="组合 19"/>
              <p:cNvGrpSpPr/>
              <p:nvPr/>
            </p:nvGrpSpPr>
            <p:grpSpPr>
              <a:xfrm>
                <a:off x="3233367" y="1165384"/>
                <a:ext cx="234632" cy="234632"/>
                <a:chOff x="2483009" y="1114425"/>
                <a:chExt cx="209550" cy="209550"/>
              </a:xfrm>
            </p:grpSpPr>
            <p:sp>
              <p:nvSpPr>
                <p:cNvPr id="39" name="椭圆 3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椭圆 3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1" name="组合 20"/>
              <p:cNvGrpSpPr/>
              <p:nvPr/>
            </p:nvGrpSpPr>
            <p:grpSpPr>
              <a:xfrm>
                <a:off x="3594612" y="1165384"/>
                <a:ext cx="234632" cy="234632"/>
                <a:chOff x="2483009" y="1114425"/>
                <a:chExt cx="209550" cy="209550"/>
              </a:xfrm>
            </p:grpSpPr>
            <p:sp>
              <p:nvSpPr>
                <p:cNvPr id="37" name="椭圆 3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椭圆 3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2" name="组合 21"/>
              <p:cNvGrpSpPr/>
              <p:nvPr/>
            </p:nvGrpSpPr>
            <p:grpSpPr>
              <a:xfrm>
                <a:off x="3955856" y="1165384"/>
                <a:ext cx="234632" cy="234632"/>
                <a:chOff x="2483009" y="1114425"/>
                <a:chExt cx="209550" cy="209550"/>
              </a:xfrm>
            </p:grpSpPr>
            <p:sp>
              <p:nvSpPr>
                <p:cNvPr id="35" name="椭圆 3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椭圆 3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3" name="组合 22"/>
              <p:cNvGrpSpPr/>
              <p:nvPr/>
            </p:nvGrpSpPr>
            <p:grpSpPr>
              <a:xfrm>
                <a:off x="4317101" y="1165384"/>
                <a:ext cx="234632" cy="234632"/>
                <a:chOff x="2483009" y="1114425"/>
                <a:chExt cx="209550" cy="209550"/>
              </a:xfrm>
            </p:grpSpPr>
            <p:sp>
              <p:nvSpPr>
                <p:cNvPr id="33" name="椭圆 3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椭圆 3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4" name="组合 23"/>
              <p:cNvGrpSpPr/>
              <p:nvPr/>
            </p:nvGrpSpPr>
            <p:grpSpPr>
              <a:xfrm>
                <a:off x="4678345" y="1165384"/>
                <a:ext cx="234632" cy="234632"/>
                <a:chOff x="2483009" y="1114425"/>
                <a:chExt cx="209550" cy="209550"/>
              </a:xfrm>
            </p:grpSpPr>
            <p:sp>
              <p:nvSpPr>
                <p:cNvPr id="31" name="椭圆 3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椭圆 3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5" name="组合 24"/>
              <p:cNvGrpSpPr/>
              <p:nvPr/>
            </p:nvGrpSpPr>
            <p:grpSpPr>
              <a:xfrm>
                <a:off x="5039590" y="1165384"/>
                <a:ext cx="234632" cy="234632"/>
                <a:chOff x="2483009" y="1114425"/>
                <a:chExt cx="209550" cy="209550"/>
              </a:xfrm>
            </p:grpSpPr>
            <p:sp>
              <p:nvSpPr>
                <p:cNvPr id="29" name="椭圆 2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椭圆 2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组合 25"/>
              <p:cNvGrpSpPr/>
              <p:nvPr/>
            </p:nvGrpSpPr>
            <p:grpSpPr>
              <a:xfrm>
                <a:off x="5400834" y="1165384"/>
                <a:ext cx="234632" cy="234632"/>
                <a:chOff x="2483009" y="1114425"/>
                <a:chExt cx="209550" cy="209550"/>
              </a:xfrm>
            </p:grpSpPr>
            <p:sp>
              <p:nvSpPr>
                <p:cNvPr id="27" name="椭圆 2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椭圆 2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7" name="组合 46"/>
            <p:cNvGrpSpPr/>
            <p:nvPr/>
          </p:nvGrpSpPr>
          <p:grpSpPr>
            <a:xfrm>
              <a:off x="1515603" y="1220655"/>
              <a:ext cx="64560" cy="330785"/>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0" name="组合 49"/>
            <p:cNvGrpSpPr/>
            <p:nvPr/>
          </p:nvGrpSpPr>
          <p:grpSpPr>
            <a:xfrm>
              <a:off x="1762911" y="1220655"/>
              <a:ext cx="64560" cy="330785"/>
              <a:chOff x="2244442" y="772895"/>
              <a:chExt cx="94671" cy="485002"/>
            </a:xfrm>
          </p:grpSpPr>
          <p:sp>
            <p:nvSpPr>
              <p:cNvPr id="51" name="圆角矩形 5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圆角矩形 5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3" name="组合 52"/>
            <p:cNvGrpSpPr/>
            <p:nvPr/>
          </p:nvGrpSpPr>
          <p:grpSpPr>
            <a:xfrm>
              <a:off x="2010219" y="1220655"/>
              <a:ext cx="64560" cy="330785"/>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6" name="组合 55"/>
            <p:cNvGrpSpPr/>
            <p:nvPr/>
          </p:nvGrpSpPr>
          <p:grpSpPr>
            <a:xfrm>
              <a:off x="2257526" y="1220655"/>
              <a:ext cx="64560" cy="330785"/>
              <a:chOff x="2244442" y="772895"/>
              <a:chExt cx="94671" cy="485002"/>
            </a:xfrm>
          </p:grpSpPr>
          <p:sp>
            <p:nvSpPr>
              <p:cNvPr id="57" name="圆角矩形 5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圆角矩形 5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9" name="组合 58"/>
            <p:cNvGrpSpPr/>
            <p:nvPr/>
          </p:nvGrpSpPr>
          <p:grpSpPr>
            <a:xfrm>
              <a:off x="2504835" y="1220655"/>
              <a:ext cx="64560" cy="330785"/>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2" name="组合 61"/>
            <p:cNvGrpSpPr/>
            <p:nvPr/>
          </p:nvGrpSpPr>
          <p:grpSpPr>
            <a:xfrm>
              <a:off x="2752143" y="1220655"/>
              <a:ext cx="64560" cy="330785"/>
              <a:chOff x="2244442" y="772895"/>
              <a:chExt cx="94671" cy="485002"/>
            </a:xfrm>
          </p:grpSpPr>
          <p:sp>
            <p:nvSpPr>
              <p:cNvPr id="63" name="圆角矩形 6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圆角矩形 6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5" name="组合 64"/>
            <p:cNvGrpSpPr/>
            <p:nvPr/>
          </p:nvGrpSpPr>
          <p:grpSpPr>
            <a:xfrm>
              <a:off x="2999451" y="1220655"/>
              <a:ext cx="64560" cy="330785"/>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8" name="组合 67"/>
            <p:cNvGrpSpPr/>
            <p:nvPr/>
          </p:nvGrpSpPr>
          <p:grpSpPr>
            <a:xfrm>
              <a:off x="3246759" y="1220655"/>
              <a:ext cx="64560" cy="330785"/>
              <a:chOff x="2244442" y="772895"/>
              <a:chExt cx="94671" cy="485002"/>
            </a:xfrm>
          </p:grpSpPr>
          <p:sp>
            <p:nvSpPr>
              <p:cNvPr id="69" name="圆角矩形 6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圆角矩形 6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1" name="组合 70"/>
            <p:cNvGrpSpPr/>
            <p:nvPr/>
          </p:nvGrpSpPr>
          <p:grpSpPr>
            <a:xfrm>
              <a:off x="3494067" y="1220655"/>
              <a:ext cx="64560" cy="330785"/>
              <a:chOff x="2244442" y="772895"/>
              <a:chExt cx="94671" cy="485002"/>
            </a:xfrm>
          </p:grpSpPr>
          <p:sp>
            <p:nvSpPr>
              <p:cNvPr id="72" name="圆角矩形 7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3" name="圆角矩形 7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4" name="组合 73"/>
            <p:cNvGrpSpPr/>
            <p:nvPr/>
          </p:nvGrpSpPr>
          <p:grpSpPr>
            <a:xfrm>
              <a:off x="3741375" y="1220655"/>
              <a:ext cx="64560" cy="330785"/>
              <a:chOff x="2244442" y="772895"/>
              <a:chExt cx="94671" cy="485002"/>
            </a:xfrm>
          </p:grpSpPr>
          <p:sp>
            <p:nvSpPr>
              <p:cNvPr id="75" name="圆角矩形 7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圆角矩形 7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92" name="组合 91"/>
          <p:cNvGrpSpPr/>
          <p:nvPr/>
        </p:nvGrpSpPr>
        <p:grpSpPr>
          <a:xfrm>
            <a:off x="3905351" y="1209984"/>
            <a:ext cx="3705330" cy="3442551"/>
            <a:chOff x="3905351" y="1209984"/>
            <a:chExt cx="3705330" cy="3442551"/>
          </a:xfrm>
        </p:grpSpPr>
        <p:grpSp>
          <p:nvGrpSpPr>
            <p:cNvPr id="2" name="组合 1"/>
            <p:cNvGrpSpPr/>
            <p:nvPr/>
          </p:nvGrpSpPr>
          <p:grpSpPr>
            <a:xfrm>
              <a:off x="5449570" y="1230946"/>
              <a:ext cx="645608" cy="1230922"/>
              <a:chOff x="5537459" y="941354"/>
              <a:chExt cx="946727" cy="1804795"/>
            </a:xfrm>
            <a:scene3d>
              <a:camera prst="orthographicFront">
                <a:rot lat="20967539" lon="19191102" rev="113251"/>
              </a:camera>
              <a:lightRig rig="threePt" dir="t"/>
            </a:scene3d>
          </p:grpSpPr>
          <p:sp>
            <p:nvSpPr>
              <p:cNvPr id="3" name="圆角矩形 2"/>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圆角矩形 3"/>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6683746" y="1216654"/>
              <a:ext cx="645608" cy="1230922"/>
              <a:chOff x="5537459" y="941354"/>
              <a:chExt cx="946727" cy="1804795"/>
            </a:xfrm>
            <a:scene3d>
              <a:camera prst="orthographicFront">
                <a:rot lat="600000" lon="20399993" rev="0"/>
              </a:camera>
              <a:lightRig rig="threePt" dir="t"/>
            </a:scene3d>
          </p:grpSpPr>
          <p:sp>
            <p:nvSpPr>
              <p:cNvPr id="6" name="圆角矩形 5"/>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圆角矩形 6"/>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 name="组合 7"/>
            <p:cNvGrpSpPr/>
            <p:nvPr/>
          </p:nvGrpSpPr>
          <p:grpSpPr>
            <a:xfrm>
              <a:off x="4218758" y="1209984"/>
              <a:ext cx="645608" cy="1230922"/>
              <a:chOff x="5537459" y="941354"/>
              <a:chExt cx="946727" cy="1804795"/>
            </a:xfrm>
            <a:scene3d>
              <a:camera prst="orthographicFront">
                <a:rot lat="600000" lon="20399993" rev="0"/>
              </a:camera>
              <a:lightRig rig="threePt" dir="t"/>
            </a:scene3d>
          </p:grpSpPr>
          <p:sp>
            <p:nvSpPr>
              <p:cNvPr id="9" name="圆角矩形 8"/>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1" name="组合 90"/>
            <p:cNvGrpSpPr/>
            <p:nvPr/>
          </p:nvGrpSpPr>
          <p:grpSpPr>
            <a:xfrm>
              <a:off x="3905351" y="1236501"/>
              <a:ext cx="3705330" cy="3416034"/>
              <a:chOff x="3905351" y="1236501"/>
              <a:chExt cx="3705330" cy="3416034"/>
            </a:xfrm>
          </p:grpSpPr>
          <p:grpSp>
            <p:nvGrpSpPr>
              <p:cNvPr id="77" name="组合 76"/>
              <p:cNvGrpSpPr/>
              <p:nvPr/>
            </p:nvGrpSpPr>
            <p:grpSpPr>
              <a:xfrm>
                <a:off x="3905351" y="1271782"/>
                <a:ext cx="3705330" cy="3380753"/>
                <a:chOff x="6199676" y="1161244"/>
                <a:chExt cx="5433540" cy="4551342"/>
              </a:xfrm>
            </p:grpSpPr>
            <p:sp>
              <p:nvSpPr>
                <p:cNvPr id="78" name="梯形 77"/>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梯形 78"/>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79"/>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326163" y="1236501"/>
                <a:ext cx="426562" cy="747947"/>
                <a:chOff x="5695240" y="977137"/>
                <a:chExt cx="625516" cy="1096651"/>
              </a:xfrm>
              <a:scene3d>
                <a:camera prst="orthographicFront">
                  <a:rot lat="600000" lon="20399993" rev="0"/>
                </a:camera>
                <a:lightRig rig="threePt" dir="t"/>
              </a:scene3d>
            </p:grpSpPr>
            <p:sp>
              <p:nvSpPr>
                <p:cNvPr id="82" name="任意多边形 81"/>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3" name="任意多边形 82"/>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4" name="组合 83"/>
              <p:cNvGrpSpPr/>
              <p:nvPr/>
            </p:nvGrpSpPr>
            <p:grpSpPr>
              <a:xfrm>
                <a:off x="6791150" y="1243171"/>
                <a:ext cx="426562" cy="747947"/>
                <a:chOff x="5695240" y="977137"/>
                <a:chExt cx="625516" cy="1096651"/>
              </a:xfrm>
              <a:scene3d>
                <a:camera prst="orthographicFront">
                  <a:rot lat="600000" lon="20399993" rev="0"/>
                </a:camera>
                <a:lightRig rig="threePt" dir="t"/>
              </a:scene3d>
            </p:grpSpPr>
            <p:sp>
              <p:nvSpPr>
                <p:cNvPr id="85" name="任意多边形 84"/>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6" name="任意多边形 85"/>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7" name="组合 86"/>
              <p:cNvGrpSpPr/>
              <p:nvPr/>
            </p:nvGrpSpPr>
            <p:grpSpPr>
              <a:xfrm>
                <a:off x="5559241" y="1258918"/>
                <a:ext cx="426562" cy="747948"/>
                <a:chOff x="5695240" y="977137"/>
                <a:chExt cx="625516" cy="1096651"/>
              </a:xfrm>
              <a:scene3d>
                <a:camera prst="orthographicFront">
                  <a:rot lat="20944032" lon="19239453" rev="161931"/>
                </a:camera>
                <a:lightRig rig="threePt" dir="t"/>
              </a:scene3d>
            </p:grpSpPr>
            <p:sp>
              <p:nvSpPr>
                <p:cNvPr id="88" name="任意多边形 87"/>
                <p:cNvSpPr>
                  <a:spLocks/>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9" name="任意多边形 88"/>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grpSp>
        <p:nvGrpSpPr>
          <p:cNvPr id="108" name="Group 4"/>
          <p:cNvGrpSpPr>
            <a:grpSpLocks noChangeAspect="1"/>
          </p:cNvGrpSpPr>
          <p:nvPr/>
        </p:nvGrpSpPr>
        <p:grpSpPr bwMode="auto">
          <a:xfrm>
            <a:off x="4742216" y="4160681"/>
            <a:ext cx="260739" cy="305598"/>
            <a:chOff x="1776" y="1776"/>
            <a:chExt cx="64" cy="75"/>
          </a:xfrm>
          <a:solidFill>
            <a:schemeClr val="tx1">
              <a:lumMod val="50000"/>
              <a:lumOff val="50000"/>
            </a:schemeClr>
          </a:solidFill>
          <a:scene3d>
            <a:camera prst="perspectiveFront">
              <a:rot lat="0" lon="1799990" rev="0"/>
            </a:camera>
            <a:lightRig rig="threePt" dir="t"/>
          </a:scene3d>
        </p:grpSpPr>
        <p:sp>
          <p:nvSpPr>
            <p:cNvPr id="109"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0"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1"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3" name="Group 13"/>
          <p:cNvGrpSpPr>
            <a:grpSpLocks noChangeAspect="1"/>
          </p:cNvGrpSpPr>
          <p:nvPr/>
        </p:nvGrpSpPr>
        <p:grpSpPr bwMode="auto">
          <a:xfrm>
            <a:off x="5982777" y="4130639"/>
            <a:ext cx="317963" cy="321761"/>
            <a:chOff x="2426" y="2781"/>
            <a:chExt cx="593" cy="600"/>
          </a:xfrm>
          <a:solidFill>
            <a:schemeClr val="tx1">
              <a:lumMod val="50000"/>
              <a:lumOff val="50000"/>
            </a:schemeClr>
          </a:solidFill>
          <a:scene3d>
            <a:camera prst="perspectiveFront">
              <a:rot lat="0" lon="19799991" rev="0"/>
            </a:camera>
            <a:lightRig rig="threePt" dir="t"/>
          </a:scene3d>
        </p:grpSpPr>
        <p:sp>
          <p:nvSpPr>
            <p:cNvPr id="114"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6" name="组合 115"/>
          <p:cNvGrpSpPr/>
          <p:nvPr/>
        </p:nvGrpSpPr>
        <p:grpSpPr>
          <a:xfrm>
            <a:off x="7160818" y="4168937"/>
            <a:ext cx="300565" cy="327128"/>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17"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8"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20"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4" name="图片 123"/>
          <p:cNvPicPr>
            <a:picLocks noChangeAspect="1"/>
          </p:cNvPicPr>
          <p:nvPr/>
        </p:nvPicPr>
        <p:blipFill>
          <a:blip r:embed="rId3"/>
          <a:stretch>
            <a:fillRect/>
          </a:stretch>
        </p:blipFill>
        <p:spPr>
          <a:xfrm>
            <a:off x="1971532" y="1776039"/>
            <a:ext cx="1373329" cy="1972226"/>
          </a:xfrm>
          <a:prstGeom prst="rect">
            <a:avLst/>
          </a:prstGeom>
        </p:spPr>
      </p:pic>
      <p:sp>
        <p:nvSpPr>
          <p:cNvPr id="125" name="文本框 124"/>
          <p:cNvSpPr txBox="1"/>
          <p:nvPr/>
        </p:nvSpPr>
        <p:spPr>
          <a:xfrm>
            <a:off x="1753394" y="3764125"/>
            <a:ext cx="1699847" cy="377036"/>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grpSp>
        <p:nvGrpSpPr>
          <p:cNvPr id="138" name="组合 137"/>
          <p:cNvGrpSpPr/>
          <p:nvPr/>
        </p:nvGrpSpPr>
        <p:grpSpPr>
          <a:xfrm>
            <a:off x="4145009" y="2268737"/>
            <a:ext cx="773020" cy="467758"/>
            <a:chOff x="5159091" y="1157793"/>
            <a:chExt cx="1030514" cy="623486"/>
          </a:xfrm>
          <a:effectLst/>
        </p:grpSpPr>
        <p:sp>
          <p:nvSpPr>
            <p:cNvPr id="139" name="文本框 138"/>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01ACBE"/>
                  </a:solidFill>
                  <a:latin typeface="汉仪菱心体简" panose="02010609000101010101" pitchFamily="49" charset="-122"/>
                  <a:ea typeface="汉仪菱心体简" panose="02010609000101010101" pitchFamily="49" charset="-122"/>
                </a:rPr>
                <a:t>01</a:t>
              </a:r>
              <a:endParaRPr lang="zh-CN" altLang="en-US" sz="2400" dirty="0">
                <a:solidFill>
                  <a:srgbClr val="01ACBE"/>
                </a:solidFill>
                <a:latin typeface="汉仪菱心体简" panose="02010609000101010101" pitchFamily="49" charset="-122"/>
                <a:ea typeface="汉仪菱心体简" panose="02010609000101010101" pitchFamily="49" charset="-122"/>
              </a:endParaRPr>
            </a:p>
          </p:txBody>
        </p:sp>
        <p:sp>
          <p:nvSpPr>
            <p:cNvPr id="140" name="文本框 139"/>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01ACBE"/>
                  </a:solidFill>
                  <a:latin typeface="汉仪菱心体简" panose="02010609000101010101" pitchFamily="49" charset="-122"/>
                  <a:ea typeface="汉仪菱心体简" panose="02010609000101010101" pitchFamily="49" charset="-122"/>
                </a:rPr>
                <a:t>OPTION</a:t>
              </a:r>
              <a:endParaRPr lang="zh-CN" altLang="en-US" sz="600" dirty="0">
                <a:solidFill>
                  <a:srgbClr val="01ACBE"/>
                </a:solidFill>
                <a:latin typeface="汉仪菱心体简" panose="02010609000101010101" pitchFamily="49" charset="-122"/>
                <a:ea typeface="汉仪菱心体简" panose="02010609000101010101" pitchFamily="49" charset="-122"/>
              </a:endParaRPr>
            </a:p>
          </p:txBody>
        </p:sp>
      </p:grpSp>
      <p:grpSp>
        <p:nvGrpSpPr>
          <p:cNvPr id="141" name="组合 140"/>
          <p:cNvGrpSpPr/>
          <p:nvPr/>
        </p:nvGrpSpPr>
        <p:grpSpPr>
          <a:xfrm>
            <a:off x="5391444" y="2271969"/>
            <a:ext cx="773020" cy="467758"/>
            <a:chOff x="5159091" y="1157793"/>
            <a:chExt cx="1030514" cy="623486"/>
          </a:xfrm>
          <a:effectLst/>
        </p:grpSpPr>
        <p:sp>
          <p:nvSpPr>
            <p:cNvPr id="142" name="文本框 141"/>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E87071"/>
                  </a:solidFill>
                  <a:latin typeface="汉仪菱心体简" panose="02010609000101010101" pitchFamily="49" charset="-122"/>
                  <a:ea typeface="汉仪菱心体简" panose="02010609000101010101" pitchFamily="49" charset="-122"/>
                </a:rPr>
                <a:t>02</a:t>
              </a:r>
              <a:endParaRPr lang="zh-CN" altLang="en-US" sz="2400" dirty="0">
                <a:solidFill>
                  <a:srgbClr val="E87071"/>
                </a:solidFill>
                <a:latin typeface="汉仪菱心体简" panose="02010609000101010101" pitchFamily="49" charset="-122"/>
                <a:ea typeface="汉仪菱心体简" panose="02010609000101010101" pitchFamily="49" charset="-122"/>
              </a:endParaRPr>
            </a:p>
          </p:txBody>
        </p:sp>
        <p:sp>
          <p:nvSpPr>
            <p:cNvPr id="143" name="文本框 142"/>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E87071"/>
                  </a:solidFill>
                  <a:latin typeface="汉仪菱心体简" panose="02010609000101010101" pitchFamily="49" charset="-122"/>
                  <a:ea typeface="汉仪菱心体简" panose="02010609000101010101" pitchFamily="49" charset="-122"/>
                </a:rPr>
                <a:t>OPTION</a:t>
              </a:r>
              <a:endParaRPr lang="zh-CN" altLang="en-US" sz="600" dirty="0">
                <a:solidFill>
                  <a:srgbClr val="E87071"/>
                </a:solidFill>
                <a:latin typeface="汉仪菱心体简" panose="02010609000101010101" pitchFamily="49" charset="-122"/>
                <a:ea typeface="汉仪菱心体简" panose="02010609000101010101" pitchFamily="49" charset="-122"/>
              </a:endParaRPr>
            </a:p>
          </p:txBody>
        </p:sp>
      </p:grpSp>
      <p:grpSp>
        <p:nvGrpSpPr>
          <p:cNvPr id="144" name="组合 143"/>
          <p:cNvGrpSpPr/>
          <p:nvPr/>
        </p:nvGrpSpPr>
        <p:grpSpPr>
          <a:xfrm>
            <a:off x="6636049" y="2268737"/>
            <a:ext cx="773020" cy="467758"/>
            <a:chOff x="5159091" y="1157793"/>
            <a:chExt cx="1030514" cy="623486"/>
          </a:xfrm>
          <a:effectLst/>
        </p:grpSpPr>
        <p:sp>
          <p:nvSpPr>
            <p:cNvPr id="145" name="文本框 144"/>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FEB850"/>
                  </a:solidFill>
                  <a:latin typeface="汉仪菱心体简" panose="02010609000101010101" pitchFamily="49" charset="-122"/>
                  <a:ea typeface="汉仪菱心体简" panose="02010609000101010101" pitchFamily="49" charset="-122"/>
                </a:rPr>
                <a:t>03</a:t>
              </a:r>
              <a:endParaRPr lang="zh-CN" altLang="en-US" sz="2400" dirty="0">
                <a:solidFill>
                  <a:srgbClr val="FEB850"/>
                </a:solidFill>
                <a:latin typeface="汉仪菱心体简" panose="02010609000101010101" pitchFamily="49" charset="-122"/>
                <a:ea typeface="汉仪菱心体简" panose="02010609000101010101" pitchFamily="49" charset="-122"/>
              </a:endParaRPr>
            </a:p>
          </p:txBody>
        </p:sp>
        <p:sp>
          <p:nvSpPr>
            <p:cNvPr id="146" name="文本框 145"/>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FEB850"/>
                  </a:solidFill>
                  <a:latin typeface="汉仪菱心体简" panose="02010609000101010101" pitchFamily="49" charset="-122"/>
                  <a:ea typeface="汉仪菱心体简" panose="02010609000101010101" pitchFamily="49" charset="-122"/>
                </a:rPr>
                <a:t>OPTION</a:t>
              </a:r>
              <a:endParaRPr lang="zh-CN" altLang="en-US" sz="600" dirty="0">
                <a:solidFill>
                  <a:srgbClr val="FEB850"/>
                </a:solidFill>
                <a:latin typeface="汉仪菱心体简" panose="02010609000101010101" pitchFamily="49" charset="-122"/>
                <a:ea typeface="汉仪菱心体简" panose="02010609000101010101" pitchFamily="49" charset="-122"/>
              </a:endParaRPr>
            </a:p>
          </p:txBody>
        </p:sp>
      </p:grpSp>
      <p:grpSp>
        <p:nvGrpSpPr>
          <p:cNvPr id="136" name="组合 135"/>
          <p:cNvGrpSpPr/>
          <p:nvPr/>
        </p:nvGrpSpPr>
        <p:grpSpPr>
          <a:xfrm>
            <a:off x="903370" y="249943"/>
            <a:ext cx="3382315" cy="679699"/>
            <a:chOff x="903371" y="249943"/>
            <a:chExt cx="2831223" cy="679699"/>
          </a:xfrm>
        </p:grpSpPr>
        <p:sp>
          <p:nvSpPr>
            <p:cNvPr id="137" name="任意多边形 13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47" name="任意多边形 14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48" name="组合 147"/>
          <p:cNvGrpSpPr/>
          <p:nvPr/>
        </p:nvGrpSpPr>
        <p:grpSpPr>
          <a:xfrm rot="16200000">
            <a:off x="574523" y="158162"/>
            <a:ext cx="765103" cy="863262"/>
            <a:chOff x="8439634" y="3544648"/>
            <a:chExt cx="1611146" cy="1817848"/>
          </a:xfrm>
        </p:grpSpPr>
        <p:sp>
          <p:nvSpPr>
            <p:cNvPr id="14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50"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5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5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5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5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产品概述</a:t>
            </a:r>
          </a:p>
        </p:txBody>
      </p:sp>
      <p:sp>
        <p:nvSpPr>
          <p:cNvPr id="155"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OVERVIEW</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56" name="组合 155"/>
          <p:cNvGrpSpPr/>
          <p:nvPr/>
        </p:nvGrpSpPr>
        <p:grpSpPr>
          <a:xfrm>
            <a:off x="8266914" y="-18254"/>
            <a:ext cx="649280" cy="762000"/>
            <a:chOff x="8266914" y="-18254"/>
            <a:chExt cx="649280" cy="762000"/>
          </a:xfrm>
        </p:grpSpPr>
        <p:sp>
          <p:nvSpPr>
            <p:cNvPr id="15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58" name="组合 157"/>
            <p:cNvGrpSpPr/>
            <p:nvPr/>
          </p:nvGrpSpPr>
          <p:grpSpPr>
            <a:xfrm>
              <a:off x="8266914" y="134144"/>
              <a:ext cx="649280" cy="475558"/>
              <a:chOff x="235091" y="185120"/>
              <a:chExt cx="649280" cy="475558"/>
            </a:xfrm>
          </p:grpSpPr>
          <p:sp>
            <p:nvSpPr>
              <p:cNvPr id="159" name="矩形 15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60" name="矩形 15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61" name="TextBox 160"/>
          <p:cNvSpPr txBox="1"/>
          <p:nvPr/>
        </p:nvSpPr>
        <p:spPr>
          <a:xfrm>
            <a:off x="3886994" y="2801144"/>
            <a:ext cx="1292644" cy="346239"/>
          </a:xfrm>
          <a:prstGeom prst="rect">
            <a:avLst/>
          </a:prstGeom>
          <a:noFill/>
          <a:scene3d>
            <a:camera prst="orthographicFront">
              <a:rot lat="0" lon="1800000" rev="0"/>
            </a:camera>
            <a:lightRig rig="threePt" dir="t"/>
          </a:scene3d>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有经济效益</a:t>
            </a:r>
          </a:p>
        </p:txBody>
      </p:sp>
      <p:sp>
        <p:nvSpPr>
          <p:cNvPr id="162" name="TextBox 161"/>
          <p:cNvSpPr txBox="1"/>
          <p:nvPr/>
        </p:nvSpPr>
        <p:spPr>
          <a:xfrm>
            <a:off x="3908867" y="3105944"/>
            <a:ext cx="1197327" cy="992569"/>
          </a:xfrm>
          <a:prstGeom prst="rect">
            <a:avLst/>
          </a:prstGeom>
          <a:noFill/>
          <a:scene3d>
            <a:camera prst="orthographicFront">
              <a:rot lat="0" lon="18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3" name="TextBox 162"/>
          <p:cNvSpPr txBox="1"/>
          <p:nvPr/>
        </p:nvSpPr>
        <p:spPr>
          <a:xfrm>
            <a:off x="5128843" y="2801144"/>
            <a:ext cx="1292644" cy="346239"/>
          </a:xfrm>
          <a:prstGeom prst="rect">
            <a:avLst/>
          </a:prstGeom>
          <a:noFill/>
          <a:scene3d>
            <a:camera prst="orthographicFront">
              <a:rot lat="0" lon="12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r>
              <a:rPr lang="zh-CN" altLang="en-US" sz="1800" b="0" dirty="0">
                <a:solidFill>
                  <a:schemeClr val="accent3">
                    <a:lumMod val="50000"/>
                  </a:schemeClr>
                </a:solidFill>
                <a:latin typeface="微软雅黑" panose="020B0503020204020204" pitchFamily="34" charset="-122"/>
                <a:ea typeface="微软雅黑" panose="020B0503020204020204" pitchFamily="34" charset="-122"/>
              </a:rPr>
              <a:t>有利于群众</a:t>
            </a:r>
          </a:p>
        </p:txBody>
      </p:sp>
      <p:sp>
        <p:nvSpPr>
          <p:cNvPr id="164" name="TextBox 163"/>
          <p:cNvSpPr txBox="1"/>
          <p:nvPr/>
        </p:nvSpPr>
        <p:spPr>
          <a:xfrm>
            <a:off x="5106194" y="3105944"/>
            <a:ext cx="1244605" cy="992569"/>
          </a:xfrm>
          <a:prstGeom prst="rect">
            <a:avLst/>
          </a:prstGeom>
          <a:noFill/>
          <a:scene3d>
            <a:camera prst="orthographicFront">
              <a:rot lat="0" lon="12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5" name="TextBox 164"/>
          <p:cNvSpPr txBox="1"/>
          <p:nvPr/>
        </p:nvSpPr>
        <p:spPr>
          <a:xfrm>
            <a:off x="6365878" y="2801144"/>
            <a:ext cx="1292643" cy="300072"/>
          </a:xfrm>
          <a:prstGeom prst="rect">
            <a:avLst/>
          </a:prstGeom>
          <a:noFill/>
          <a:scene3d>
            <a:camera prst="orthographicFront">
              <a:rot lat="0" lon="6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r>
              <a:rPr lang="zh-CN" altLang="en-US" sz="1500" b="0" dirty="0" smtClean="0">
                <a:solidFill>
                  <a:schemeClr val="accent3">
                    <a:lumMod val="50000"/>
                  </a:schemeClr>
                </a:solidFill>
                <a:latin typeface="微软雅黑" panose="020B0503020204020204" pitchFamily="34" charset="-122"/>
                <a:ea typeface="微软雅黑" panose="020B0503020204020204" pitchFamily="34" charset="-122"/>
              </a:rPr>
              <a:t>提升</a:t>
            </a: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政府形象</a:t>
            </a:r>
          </a:p>
        </p:txBody>
      </p:sp>
      <p:sp>
        <p:nvSpPr>
          <p:cNvPr id="166" name="TextBox 165"/>
          <p:cNvSpPr txBox="1"/>
          <p:nvPr/>
        </p:nvSpPr>
        <p:spPr>
          <a:xfrm>
            <a:off x="6350800" y="3105944"/>
            <a:ext cx="1259882" cy="992569"/>
          </a:xfrm>
          <a:prstGeom prst="rect">
            <a:avLst/>
          </a:prstGeom>
          <a:noFill/>
          <a:scene3d>
            <a:camera prst="orthographicFront">
              <a:rot lat="0" lon="6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可以添加主要内容这里可以</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添加</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641810"/>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par>
                                <p:cTn id="8" presetID="22" presetClass="entr" presetSubtype="8" fill="hold" nodeType="withEffect">
                                  <p:stCondLst>
                                    <p:cond delay="0"/>
                                  </p:stCondLst>
                                  <p:childTnLst>
                                    <p:set>
                                      <p:cBhvr>
                                        <p:cTn id="9" dur="1" fill="hold">
                                          <p:stCondLst>
                                            <p:cond delay="0"/>
                                          </p:stCondLst>
                                        </p:cTn>
                                        <p:tgtEl>
                                          <p:spTgt spid="136"/>
                                        </p:tgtEl>
                                        <p:attrNameLst>
                                          <p:attrName>style.visibility</p:attrName>
                                        </p:attrNameLst>
                                      </p:cBhvr>
                                      <p:to>
                                        <p:strVal val="visible"/>
                                      </p:to>
                                    </p:set>
                                    <p:animEffect transition="in" filter="wipe(left)">
                                      <p:cBhvr>
                                        <p:cTn id="10" dur="500"/>
                                        <p:tgtEl>
                                          <p:spTgt spid="136"/>
                                        </p:tgtEl>
                                      </p:cBhvr>
                                    </p:animEffect>
                                  </p:childTnLst>
                                </p:cTn>
                              </p:par>
                              <p:par>
                                <p:cTn id="11" presetID="53" presetClass="entr" presetSubtype="16" fill="hold" nodeType="withEffect">
                                  <p:stCondLst>
                                    <p:cond delay="0"/>
                                  </p:stCondLst>
                                  <p:childTnLst>
                                    <p:set>
                                      <p:cBhvr>
                                        <p:cTn id="12" dur="1" fill="hold">
                                          <p:stCondLst>
                                            <p:cond delay="0"/>
                                          </p:stCondLst>
                                        </p:cTn>
                                        <p:tgtEl>
                                          <p:spTgt spid="148"/>
                                        </p:tgtEl>
                                        <p:attrNameLst>
                                          <p:attrName>style.visibility</p:attrName>
                                        </p:attrNameLst>
                                      </p:cBhvr>
                                      <p:to>
                                        <p:strVal val="visible"/>
                                      </p:to>
                                    </p:set>
                                    <p:anim calcmode="lin" valueType="num">
                                      <p:cBhvr>
                                        <p:cTn id="13" dur="500" fill="hold"/>
                                        <p:tgtEl>
                                          <p:spTgt spid="148"/>
                                        </p:tgtEl>
                                        <p:attrNameLst>
                                          <p:attrName>ppt_w</p:attrName>
                                        </p:attrNameLst>
                                      </p:cBhvr>
                                      <p:tavLst>
                                        <p:tav tm="0">
                                          <p:val>
                                            <p:fltVal val="0"/>
                                          </p:val>
                                        </p:tav>
                                        <p:tav tm="100000">
                                          <p:val>
                                            <p:strVal val="#ppt_w"/>
                                          </p:val>
                                        </p:tav>
                                      </p:tavLst>
                                    </p:anim>
                                    <p:anim calcmode="lin" valueType="num">
                                      <p:cBhvr>
                                        <p:cTn id="14" dur="500" fill="hold"/>
                                        <p:tgtEl>
                                          <p:spTgt spid="148"/>
                                        </p:tgtEl>
                                        <p:attrNameLst>
                                          <p:attrName>ppt_h</p:attrName>
                                        </p:attrNameLst>
                                      </p:cBhvr>
                                      <p:tavLst>
                                        <p:tav tm="0">
                                          <p:val>
                                            <p:fltVal val="0"/>
                                          </p:val>
                                        </p:tav>
                                        <p:tav tm="100000">
                                          <p:val>
                                            <p:strVal val="#ppt_h"/>
                                          </p:val>
                                        </p:tav>
                                      </p:tavLst>
                                    </p:anim>
                                    <p:animEffect transition="in" filter="fade">
                                      <p:cBhvr>
                                        <p:cTn id="15" dur="500"/>
                                        <p:tgtEl>
                                          <p:spTgt spid="14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4"/>
                                        </p:tgtEl>
                                        <p:attrNameLst>
                                          <p:attrName>style.visibility</p:attrName>
                                        </p:attrNameLst>
                                      </p:cBhvr>
                                      <p:to>
                                        <p:strVal val="visible"/>
                                      </p:to>
                                    </p:set>
                                    <p:animEffect transition="in" filter="wipe(left)">
                                      <p:cBhvr>
                                        <p:cTn id="19" dur="500"/>
                                        <p:tgtEl>
                                          <p:spTgt spid="15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5"/>
                                        </p:tgtEl>
                                        <p:attrNameLst>
                                          <p:attrName>style.visibility</p:attrName>
                                        </p:attrNameLst>
                                      </p:cBhvr>
                                      <p:to>
                                        <p:strVal val="visible"/>
                                      </p:to>
                                    </p:set>
                                    <p:animEffect transition="in" filter="wipe(left)">
                                      <p:cBhvr>
                                        <p:cTn id="22" dur="500"/>
                                        <p:tgtEl>
                                          <p:spTgt spid="155"/>
                                        </p:tgtEl>
                                      </p:cBhvr>
                                    </p:animEffect>
                                  </p:childTnLst>
                                </p:cTn>
                              </p:par>
                              <p:par>
                                <p:cTn id="23" presetID="47" presetClass="entr" presetSubtype="0" fill="hold" nodeType="withEffect">
                                  <p:stCondLst>
                                    <p:cond delay="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anim calcmode="lin" valueType="num">
                                      <p:cBhvr>
                                        <p:cTn id="26" dur="500" fill="hold"/>
                                        <p:tgtEl>
                                          <p:spTgt spid="156"/>
                                        </p:tgtEl>
                                        <p:attrNameLst>
                                          <p:attrName>ppt_x</p:attrName>
                                        </p:attrNameLst>
                                      </p:cBhvr>
                                      <p:tavLst>
                                        <p:tav tm="0">
                                          <p:val>
                                            <p:strVal val="#ppt_x"/>
                                          </p:val>
                                        </p:tav>
                                        <p:tav tm="100000">
                                          <p:val>
                                            <p:strVal val="#ppt_x"/>
                                          </p:val>
                                        </p:tav>
                                      </p:tavLst>
                                    </p:anim>
                                    <p:anim calcmode="lin" valueType="num">
                                      <p:cBhvr>
                                        <p:cTn id="27" dur="500" fill="hold"/>
                                        <p:tgtEl>
                                          <p:spTgt spid="15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p:cTn id="30" dur="1000" fill="hold"/>
                                        <p:tgtEl>
                                          <p:spTgt spid="90"/>
                                        </p:tgtEl>
                                        <p:attrNameLst>
                                          <p:attrName>ppt_w</p:attrName>
                                        </p:attrNameLst>
                                      </p:cBhvr>
                                      <p:tavLst>
                                        <p:tav tm="0">
                                          <p:val>
                                            <p:fltVal val="0"/>
                                          </p:val>
                                        </p:tav>
                                        <p:tav tm="100000">
                                          <p:val>
                                            <p:strVal val="#ppt_w"/>
                                          </p:val>
                                        </p:tav>
                                      </p:tavLst>
                                    </p:anim>
                                    <p:anim calcmode="lin" valueType="num">
                                      <p:cBhvr>
                                        <p:cTn id="31" dur="1000" fill="hold"/>
                                        <p:tgtEl>
                                          <p:spTgt spid="90"/>
                                        </p:tgtEl>
                                        <p:attrNameLst>
                                          <p:attrName>ppt_h</p:attrName>
                                        </p:attrNameLst>
                                      </p:cBhvr>
                                      <p:tavLst>
                                        <p:tav tm="0">
                                          <p:val>
                                            <p:fltVal val="0"/>
                                          </p:val>
                                        </p:tav>
                                        <p:tav tm="100000">
                                          <p:val>
                                            <p:strVal val="#ppt_h"/>
                                          </p:val>
                                        </p:tav>
                                      </p:tavLst>
                                    </p:anim>
                                    <p:anim calcmode="lin" valueType="num">
                                      <p:cBhvr>
                                        <p:cTn id="32" dur="1000" fill="hold"/>
                                        <p:tgtEl>
                                          <p:spTgt spid="90"/>
                                        </p:tgtEl>
                                        <p:attrNameLst>
                                          <p:attrName>style.rotation</p:attrName>
                                        </p:attrNameLst>
                                      </p:cBhvr>
                                      <p:tavLst>
                                        <p:tav tm="0">
                                          <p:val>
                                            <p:fltVal val="90"/>
                                          </p:val>
                                        </p:tav>
                                        <p:tav tm="100000">
                                          <p:val>
                                            <p:fltVal val="0"/>
                                          </p:val>
                                        </p:tav>
                                      </p:tavLst>
                                    </p:anim>
                                    <p:animEffect transition="in" filter="fade">
                                      <p:cBhvr>
                                        <p:cTn id="33" dur="1000"/>
                                        <p:tgtEl>
                                          <p:spTgt spid="90"/>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124"/>
                                        </p:tgtEl>
                                        <p:attrNameLst>
                                          <p:attrName>style.visibility</p:attrName>
                                        </p:attrNameLst>
                                      </p:cBhvr>
                                      <p:to>
                                        <p:strVal val="visible"/>
                                      </p:to>
                                    </p:set>
                                    <p:anim calcmode="lin" valueType="num">
                                      <p:cBhvr>
                                        <p:cTn id="37" dur="500" fill="hold"/>
                                        <p:tgtEl>
                                          <p:spTgt spid="124"/>
                                        </p:tgtEl>
                                        <p:attrNameLst>
                                          <p:attrName>ppt_w</p:attrName>
                                        </p:attrNameLst>
                                      </p:cBhvr>
                                      <p:tavLst>
                                        <p:tav tm="0">
                                          <p:val>
                                            <p:fltVal val="0"/>
                                          </p:val>
                                        </p:tav>
                                        <p:tav tm="100000">
                                          <p:val>
                                            <p:strVal val="#ppt_w"/>
                                          </p:val>
                                        </p:tav>
                                      </p:tavLst>
                                    </p:anim>
                                    <p:anim calcmode="lin" valueType="num">
                                      <p:cBhvr>
                                        <p:cTn id="38" dur="500" fill="hold"/>
                                        <p:tgtEl>
                                          <p:spTgt spid="124"/>
                                        </p:tgtEl>
                                        <p:attrNameLst>
                                          <p:attrName>ppt_h</p:attrName>
                                        </p:attrNameLst>
                                      </p:cBhvr>
                                      <p:tavLst>
                                        <p:tav tm="0">
                                          <p:val>
                                            <p:fltVal val="0"/>
                                          </p:val>
                                        </p:tav>
                                        <p:tav tm="100000">
                                          <p:val>
                                            <p:strVal val="#ppt_h"/>
                                          </p:val>
                                        </p:tav>
                                      </p:tavLst>
                                    </p:anim>
                                    <p:animEffect transition="in" filter="fade">
                                      <p:cBhvr>
                                        <p:cTn id="39" dur="500"/>
                                        <p:tgtEl>
                                          <p:spTgt spid="124"/>
                                        </p:tgtEl>
                                      </p:cBhvr>
                                    </p:animEffect>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randombar(horizontal)">
                                      <p:cBhvr>
                                        <p:cTn id="43" dur="500"/>
                                        <p:tgtEl>
                                          <p:spTgt spid="125"/>
                                        </p:tgtEl>
                                      </p:cBhvr>
                                    </p:animEffect>
                                  </p:childTnLst>
                                </p:cTn>
                              </p:par>
                              <p:par>
                                <p:cTn id="44" presetID="22" presetClass="entr" presetSubtype="8" fill="hold"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left)">
                                      <p:cBhvr>
                                        <p:cTn id="46" dur="800"/>
                                        <p:tgtEl>
                                          <p:spTgt spid="92"/>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500" fill="hold"/>
                                        <p:tgtEl>
                                          <p:spTgt spid="138"/>
                                        </p:tgtEl>
                                        <p:attrNameLst>
                                          <p:attrName>ppt_w</p:attrName>
                                        </p:attrNameLst>
                                      </p:cBhvr>
                                      <p:tavLst>
                                        <p:tav tm="0">
                                          <p:val>
                                            <p:fltVal val="0"/>
                                          </p:val>
                                        </p:tav>
                                        <p:tav tm="100000">
                                          <p:val>
                                            <p:strVal val="#ppt_w"/>
                                          </p:val>
                                        </p:tav>
                                      </p:tavLst>
                                    </p:anim>
                                    <p:anim calcmode="lin" valueType="num">
                                      <p:cBhvr>
                                        <p:cTn id="50" dur="500" fill="hold"/>
                                        <p:tgtEl>
                                          <p:spTgt spid="138"/>
                                        </p:tgtEl>
                                        <p:attrNameLst>
                                          <p:attrName>ppt_h</p:attrName>
                                        </p:attrNameLst>
                                      </p:cBhvr>
                                      <p:tavLst>
                                        <p:tav tm="0">
                                          <p:val>
                                            <p:fltVal val="0"/>
                                          </p:val>
                                        </p:tav>
                                        <p:tav tm="100000">
                                          <p:val>
                                            <p:strVal val="#ppt_h"/>
                                          </p:val>
                                        </p:tav>
                                      </p:tavLst>
                                    </p:anim>
                                    <p:animEffect transition="in" filter="fade">
                                      <p:cBhvr>
                                        <p:cTn id="51" dur="500"/>
                                        <p:tgtEl>
                                          <p:spTgt spid="138"/>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1"/>
                                        </p:tgtEl>
                                        <p:attrNameLst>
                                          <p:attrName>style.visibility</p:attrName>
                                        </p:attrNameLst>
                                      </p:cBhvr>
                                      <p:to>
                                        <p:strVal val="visible"/>
                                      </p:to>
                                    </p:set>
                                    <p:anim calcmode="lin" valueType="num">
                                      <p:cBhvr>
                                        <p:cTn id="54" dur="500" fill="hold"/>
                                        <p:tgtEl>
                                          <p:spTgt spid="141"/>
                                        </p:tgtEl>
                                        <p:attrNameLst>
                                          <p:attrName>ppt_w</p:attrName>
                                        </p:attrNameLst>
                                      </p:cBhvr>
                                      <p:tavLst>
                                        <p:tav tm="0">
                                          <p:val>
                                            <p:fltVal val="0"/>
                                          </p:val>
                                        </p:tav>
                                        <p:tav tm="100000">
                                          <p:val>
                                            <p:strVal val="#ppt_w"/>
                                          </p:val>
                                        </p:tav>
                                      </p:tavLst>
                                    </p:anim>
                                    <p:anim calcmode="lin" valueType="num">
                                      <p:cBhvr>
                                        <p:cTn id="55" dur="500" fill="hold"/>
                                        <p:tgtEl>
                                          <p:spTgt spid="141"/>
                                        </p:tgtEl>
                                        <p:attrNameLst>
                                          <p:attrName>ppt_h</p:attrName>
                                        </p:attrNameLst>
                                      </p:cBhvr>
                                      <p:tavLst>
                                        <p:tav tm="0">
                                          <p:val>
                                            <p:fltVal val="0"/>
                                          </p:val>
                                        </p:tav>
                                        <p:tav tm="100000">
                                          <p:val>
                                            <p:strVal val="#ppt_h"/>
                                          </p:val>
                                        </p:tav>
                                      </p:tavLst>
                                    </p:anim>
                                    <p:animEffect transition="in" filter="fade">
                                      <p:cBhvr>
                                        <p:cTn id="56" dur="500"/>
                                        <p:tgtEl>
                                          <p:spTgt spid="141"/>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4"/>
                                        </p:tgtEl>
                                        <p:attrNameLst>
                                          <p:attrName>style.visibility</p:attrName>
                                        </p:attrNameLst>
                                      </p:cBhvr>
                                      <p:to>
                                        <p:strVal val="visible"/>
                                      </p:to>
                                    </p:set>
                                    <p:anim calcmode="lin" valueType="num">
                                      <p:cBhvr>
                                        <p:cTn id="59" dur="500" fill="hold"/>
                                        <p:tgtEl>
                                          <p:spTgt spid="144"/>
                                        </p:tgtEl>
                                        <p:attrNameLst>
                                          <p:attrName>ppt_w</p:attrName>
                                        </p:attrNameLst>
                                      </p:cBhvr>
                                      <p:tavLst>
                                        <p:tav tm="0">
                                          <p:val>
                                            <p:fltVal val="0"/>
                                          </p:val>
                                        </p:tav>
                                        <p:tav tm="100000">
                                          <p:val>
                                            <p:strVal val="#ppt_w"/>
                                          </p:val>
                                        </p:tav>
                                      </p:tavLst>
                                    </p:anim>
                                    <p:anim calcmode="lin" valueType="num">
                                      <p:cBhvr>
                                        <p:cTn id="60" dur="500" fill="hold"/>
                                        <p:tgtEl>
                                          <p:spTgt spid="144"/>
                                        </p:tgtEl>
                                        <p:attrNameLst>
                                          <p:attrName>ppt_h</p:attrName>
                                        </p:attrNameLst>
                                      </p:cBhvr>
                                      <p:tavLst>
                                        <p:tav tm="0">
                                          <p:val>
                                            <p:fltVal val="0"/>
                                          </p:val>
                                        </p:tav>
                                        <p:tav tm="100000">
                                          <p:val>
                                            <p:strVal val="#ppt_h"/>
                                          </p:val>
                                        </p:tav>
                                      </p:tavLst>
                                    </p:anim>
                                    <p:animEffect transition="in" filter="fade">
                                      <p:cBhvr>
                                        <p:cTn id="61" dur="500"/>
                                        <p:tgtEl>
                                          <p:spTgt spid="144"/>
                                        </p:tgtEl>
                                      </p:cBhvr>
                                    </p:animEffect>
                                  </p:childTnLst>
                                </p:cTn>
                              </p:par>
                            </p:childTnLst>
                          </p:cTn>
                        </p:par>
                        <p:par>
                          <p:cTn id="62" fill="hold">
                            <p:stCondLst>
                              <p:cond delay="2800"/>
                            </p:stCondLst>
                            <p:childTnLst>
                              <p:par>
                                <p:cTn id="63" presetID="22" presetClass="entr" presetSubtype="8" fill="hold" grpId="0" nodeType="afterEffect">
                                  <p:stCondLst>
                                    <p:cond delay="0"/>
                                  </p:stCondLst>
                                  <p:childTnLst>
                                    <p:set>
                                      <p:cBhvr>
                                        <p:cTn id="64" dur="1" fill="hold">
                                          <p:stCondLst>
                                            <p:cond delay="0"/>
                                          </p:stCondLst>
                                        </p:cTn>
                                        <p:tgtEl>
                                          <p:spTgt spid="161"/>
                                        </p:tgtEl>
                                        <p:attrNameLst>
                                          <p:attrName>style.visibility</p:attrName>
                                        </p:attrNameLst>
                                      </p:cBhvr>
                                      <p:to>
                                        <p:strVal val="visible"/>
                                      </p:to>
                                    </p:set>
                                    <p:animEffect transition="in" filter="wipe(left)">
                                      <p:cBhvr>
                                        <p:cTn id="65" dur="500"/>
                                        <p:tgtEl>
                                          <p:spTgt spid="161"/>
                                        </p:tgtEl>
                                      </p:cBhvr>
                                    </p:animEffect>
                                  </p:childTnLst>
                                </p:cTn>
                              </p:par>
                            </p:childTnLst>
                          </p:cTn>
                        </p:par>
                        <p:par>
                          <p:cTn id="66" fill="hold">
                            <p:stCondLst>
                              <p:cond delay="3300"/>
                            </p:stCondLst>
                            <p:childTnLst>
                              <p:par>
                                <p:cTn id="67" presetID="22" presetClass="entr" presetSubtype="1" fill="hold" grpId="0" nodeType="after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wipe(up)">
                                      <p:cBhvr>
                                        <p:cTn id="69" dur="500"/>
                                        <p:tgtEl>
                                          <p:spTgt spid="162"/>
                                        </p:tgtEl>
                                      </p:cBhvr>
                                    </p:animEffect>
                                  </p:childTnLst>
                                </p:cTn>
                              </p:par>
                              <p:par>
                                <p:cTn id="70" presetID="53" presetClass="entr" presetSubtype="16" fill="hold" nodeType="withEffect">
                                  <p:stCondLst>
                                    <p:cond delay="0"/>
                                  </p:st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63"/>
                                        </p:tgtEl>
                                        <p:attrNameLst>
                                          <p:attrName>style.visibility</p:attrName>
                                        </p:attrNameLst>
                                      </p:cBhvr>
                                      <p:to>
                                        <p:strVal val="visible"/>
                                      </p:to>
                                    </p:set>
                                    <p:animEffect transition="in" filter="wipe(left)">
                                      <p:cBhvr>
                                        <p:cTn id="77" dur="500"/>
                                        <p:tgtEl>
                                          <p:spTgt spid="163"/>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64"/>
                                        </p:tgtEl>
                                        <p:attrNameLst>
                                          <p:attrName>style.visibility</p:attrName>
                                        </p:attrNameLst>
                                      </p:cBhvr>
                                      <p:to>
                                        <p:strVal val="visible"/>
                                      </p:to>
                                    </p:set>
                                    <p:animEffect transition="in" filter="wipe(up)">
                                      <p:cBhvr>
                                        <p:cTn id="80" dur="500"/>
                                        <p:tgtEl>
                                          <p:spTgt spid="164"/>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3"/>
                                        </p:tgtEl>
                                        <p:attrNameLst>
                                          <p:attrName>style.visibility</p:attrName>
                                        </p:attrNameLst>
                                      </p:cBhvr>
                                      <p:to>
                                        <p:strVal val="visible"/>
                                      </p:to>
                                    </p:set>
                                    <p:anim calcmode="lin" valueType="num">
                                      <p:cBhvr>
                                        <p:cTn id="83" dur="500" fill="hold"/>
                                        <p:tgtEl>
                                          <p:spTgt spid="113"/>
                                        </p:tgtEl>
                                        <p:attrNameLst>
                                          <p:attrName>ppt_w</p:attrName>
                                        </p:attrNameLst>
                                      </p:cBhvr>
                                      <p:tavLst>
                                        <p:tav tm="0">
                                          <p:val>
                                            <p:fltVal val="0"/>
                                          </p:val>
                                        </p:tav>
                                        <p:tav tm="100000">
                                          <p:val>
                                            <p:strVal val="#ppt_w"/>
                                          </p:val>
                                        </p:tav>
                                      </p:tavLst>
                                    </p:anim>
                                    <p:anim calcmode="lin" valueType="num">
                                      <p:cBhvr>
                                        <p:cTn id="84" dur="500" fill="hold"/>
                                        <p:tgtEl>
                                          <p:spTgt spid="113"/>
                                        </p:tgtEl>
                                        <p:attrNameLst>
                                          <p:attrName>ppt_h</p:attrName>
                                        </p:attrNameLst>
                                      </p:cBhvr>
                                      <p:tavLst>
                                        <p:tav tm="0">
                                          <p:val>
                                            <p:fltVal val="0"/>
                                          </p:val>
                                        </p:tav>
                                        <p:tav tm="100000">
                                          <p:val>
                                            <p:strVal val="#ppt_h"/>
                                          </p:val>
                                        </p:tav>
                                      </p:tavLst>
                                    </p:anim>
                                    <p:animEffect transition="in" filter="fade">
                                      <p:cBhvr>
                                        <p:cTn id="85" dur="500"/>
                                        <p:tgtEl>
                                          <p:spTgt spid="113"/>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65"/>
                                        </p:tgtEl>
                                        <p:attrNameLst>
                                          <p:attrName>style.visibility</p:attrName>
                                        </p:attrNameLst>
                                      </p:cBhvr>
                                      <p:to>
                                        <p:strVal val="visible"/>
                                      </p:to>
                                    </p:set>
                                    <p:animEffect transition="in" filter="wipe(left)">
                                      <p:cBhvr>
                                        <p:cTn id="88" dur="500"/>
                                        <p:tgtEl>
                                          <p:spTgt spid="165"/>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66"/>
                                        </p:tgtEl>
                                        <p:attrNameLst>
                                          <p:attrName>style.visibility</p:attrName>
                                        </p:attrNameLst>
                                      </p:cBhvr>
                                      <p:to>
                                        <p:strVal val="visible"/>
                                      </p:to>
                                    </p:set>
                                    <p:animEffect transition="in" filter="wipe(up)">
                                      <p:cBhvr>
                                        <p:cTn id="91" dur="500"/>
                                        <p:tgtEl>
                                          <p:spTgt spid="166"/>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16"/>
                                        </p:tgtEl>
                                        <p:attrNameLst>
                                          <p:attrName>style.visibility</p:attrName>
                                        </p:attrNameLst>
                                      </p:cBhvr>
                                      <p:to>
                                        <p:strVal val="visible"/>
                                      </p:to>
                                    </p:set>
                                    <p:anim calcmode="lin" valueType="num">
                                      <p:cBhvr>
                                        <p:cTn id="94" dur="500" fill="hold"/>
                                        <p:tgtEl>
                                          <p:spTgt spid="116"/>
                                        </p:tgtEl>
                                        <p:attrNameLst>
                                          <p:attrName>ppt_w</p:attrName>
                                        </p:attrNameLst>
                                      </p:cBhvr>
                                      <p:tavLst>
                                        <p:tav tm="0">
                                          <p:val>
                                            <p:fltVal val="0"/>
                                          </p:val>
                                        </p:tav>
                                        <p:tav tm="100000">
                                          <p:val>
                                            <p:strVal val="#ppt_w"/>
                                          </p:val>
                                        </p:tav>
                                      </p:tavLst>
                                    </p:anim>
                                    <p:anim calcmode="lin" valueType="num">
                                      <p:cBhvr>
                                        <p:cTn id="95" dur="500" fill="hold"/>
                                        <p:tgtEl>
                                          <p:spTgt spid="116"/>
                                        </p:tgtEl>
                                        <p:attrNameLst>
                                          <p:attrName>ppt_h</p:attrName>
                                        </p:attrNameLst>
                                      </p:cBhvr>
                                      <p:tavLst>
                                        <p:tav tm="0">
                                          <p:val>
                                            <p:fltVal val="0"/>
                                          </p:val>
                                        </p:tav>
                                        <p:tav tm="100000">
                                          <p:val>
                                            <p:strVal val="#ppt_h"/>
                                          </p:val>
                                        </p:tav>
                                      </p:tavLst>
                                    </p:anim>
                                    <p:animEffect transition="in" filter="fade">
                                      <p:cBhvr>
                                        <p:cTn id="9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54" grpId="0"/>
      <p:bldP spid="155" grpId="0"/>
      <p:bldP spid="161" grpId="0"/>
      <p:bldP spid="162" grpId="0"/>
      <p:bldP spid="163" grpId="0"/>
      <p:bldP spid="164" grpId="0"/>
      <p:bldP spid="165" grpId="0"/>
      <p:bldP spid="1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68" name="Freeform 12"/>
          <p:cNvSpPr>
            <a:spLocks/>
          </p:cNvSpPr>
          <p:nvPr/>
        </p:nvSpPr>
        <p:spPr bwMode="auto">
          <a:xfrm>
            <a:off x="29766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solidFill>
                <a:schemeClr val="accent3">
                  <a:lumMod val="50000"/>
                </a:schemeClr>
              </a:solidFill>
              <a:latin typeface="微软雅黑" panose="020B0503020204020204" pitchFamily="34" charset="-122"/>
            </a:endParaRPr>
          </a:p>
        </p:txBody>
      </p:sp>
      <p:sp>
        <p:nvSpPr>
          <p:cNvPr id="70" name="Freeform 13"/>
          <p:cNvSpPr>
            <a:spLocks/>
          </p:cNvSpPr>
          <p:nvPr/>
        </p:nvSpPr>
        <p:spPr bwMode="auto">
          <a:xfrm>
            <a:off x="57198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solidFill>
                <a:schemeClr val="accent3">
                  <a:lumMod val="50000"/>
                </a:schemeClr>
              </a:solidFill>
              <a:latin typeface="微软雅黑" panose="020B0503020204020204" pitchFamily="34" charset="-122"/>
            </a:endParaRPr>
          </a:p>
        </p:txBody>
      </p:sp>
      <p:sp>
        <p:nvSpPr>
          <p:cNvPr id="71" name="TextBox 84"/>
          <p:cNvSpPr txBox="1">
            <a:spLocks noChangeArrowheads="1"/>
          </p:cNvSpPr>
          <p:nvPr/>
        </p:nvSpPr>
        <p:spPr bwMode="auto">
          <a:xfrm>
            <a:off x="7627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2" name="TextBox 84"/>
          <p:cNvSpPr txBox="1">
            <a:spLocks noChangeArrowheads="1"/>
          </p:cNvSpPr>
          <p:nvPr/>
        </p:nvSpPr>
        <p:spPr bwMode="auto">
          <a:xfrm>
            <a:off x="33916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3" name="TextBox 84"/>
          <p:cNvSpPr txBox="1">
            <a:spLocks noChangeArrowheads="1"/>
          </p:cNvSpPr>
          <p:nvPr/>
        </p:nvSpPr>
        <p:spPr bwMode="auto">
          <a:xfrm>
            <a:off x="62491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4" name="组合 13"/>
          <p:cNvGrpSpPr/>
          <p:nvPr/>
        </p:nvGrpSpPr>
        <p:grpSpPr>
          <a:xfrm>
            <a:off x="979059" y="1581944"/>
            <a:ext cx="1536335" cy="1739302"/>
            <a:chOff x="979059" y="1658144"/>
            <a:chExt cx="1536335" cy="1739302"/>
          </a:xfrm>
        </p:grpSpPr>
        <p:grpSp>
          <p:nvGrpSpPr>
            <p:cNvPr id="11" name="组合 10"/>
            <p:cNvGrpSpPr/>
            <p:nvPr/>
          </p:nvGrpSpPr>
          <p:grpSpPr>
            <a:xfrm>
              <a:off x="979059" y="1658144"/>
              <a:ext cx="1506022" cy="1739302"/>
              <a:chOff x="4966840" y="32547"/>
              <a:chExt cx="1506022" cy="1739302"/>
            </a:xfrm>
          </p:grpSpPr>
          <p:sp>
            <p:nvSpPr>
              <p:cNvPr id="44"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Freeform 5"/>
            <p:cNvSpPr>
              <a:spLocks noEditPoints="1"/>
            </p:cNvSpPr>
            <p:nvPr/>
          </p:nvSpPr>
          <p:spPr bwMode="auto">
            <a:xfrm>
              <a:off x="1452651" y="2036040"/>
              <a:ext cx="558838" cy="467517"/>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67" name="TextBox 66"/>
            <p:cNvSpPr txBox="1"/>
            <p:nvPr/>
          </p:nvSpPr>
          <p:spPr>
            <a:xfrm>
              <a:off x="10126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线下门店</a:t>
              </a:r>
            </a:p>
          </p:txBody>
        </p:sp>
      </p:grpSp>
      <p:grpSp>
        <p:nvGrpSpPr>
          <p:cNvPr id="13" name="组合 12"/>
          <p:cNvGrpSpPr/>
          <p:nvPr/>
        </p:nvGrpSpPr>
        <p:grpSpPr>
          <a:xfrm>
            <a:off x="3600172" y="1581944"/>
            <a:ext cx="1506022" cy="1739302"/>
            <a:chOff x="3600172" y="1658144"/>
            <a:chExt cx="1506022" cy="1739302"/>
          </a:xfrm>
        </p:grpSpPr>
        <p:grpSp>
          <p:nvGrpSpPr>
            <p:cNvPr id="54" name="组合 53"/>
            <p:cNvGrpSpPr/>
            <p:nvPr/>
          </p:nvGrpSpPr>
          <p:grpSpPr>
            <a:xfrm>
              <a:off x="3600172" y="1658144"/>
              <a:ext cx="1506022" cy="1739302"/>
              <a:chOff x="4966840" y="32547"/>
              <a:chExt cx="1506022" cy="1739302"/>
            </a:xfrm>
          </p:grpSpPr>
          <p:sp>
            <p:nvSpPr>
              <p:cNvPr id="55"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a:off x="4145748" y="1998552"/>
              <a:ext cx="488242" cy="581205"/>
              <a:chOff x="5772150" y="3038475"/>
              <a:chExt cx="650876" cy="774701"/>
            </a:xfrm>
            <a:solidFill>
              <a:srgbClr val="C00000"/>
            </a:solidFill>
          </p:grpSpPr>
          <p:sp>
            <p:nvSpPr>
              <p:cNvPr id="59" name="Freeform 113"/>
              <p:cNvSpPr>
                <a:spLocks/>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0" name="Freeform 114"/>
              <p:cNvSpPr>
                <a:spLocks/>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1" name="Oval 115"/>
              <p:cNvSpPr>
                <a:spLocks noChangeArrowheads="1"/>
              </p:cNvSpPr>
              <p:nvPr/>
            </p:nvSpPr>
            <p:spPr bwMode="auto">
              <a:xfrm>
                <a:off x="6189663" y="3167063"/>
                <a:ext cx="100013" cy="122238"/>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2" name="Freeform 116"/>
              <p:cNvSpPr>
                <a:spLocks/>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3" name="Freeform 117"/>
              <p:cNvSpPr>
                <a:spLocks/>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4"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5"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69" name="TextBox 68"/>
            <p:cNvSpPr txBox="1"/>
            <p:nvPr/>
          </p:nvSpPr>
          <p:spPr>
            <a:xfrm>
              <a:off x="36034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手机</a:t>
              </a:r>
              <a:r>
                <a:rPr lang="en-US" altLang="zh-CN" sz="1500" b="0" dirty="0">
                  <a:solidFill>
                    <a:schemeClr val="accent3">
                      <a:lumMod val="50000"/>
                    </a:schemeClr>
                  </a:solidFill>
                  <a:latin typeface="微软雅黑" panose="020B0503020204020204" pitchFamily="34" charset="-122"/>
                  <a:ea typeface="微软雅黑" panose="020B0503020204020204" pitchFamily="34" charset="-122"/>
                </a:rPr>
                <a:t>APP</a:t>
              </a:r>
              <a:endParaRPr lang="zh-CN" altLang="en-US" sz="1500" b="0"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419572" y="1581944"/>
            <a:ext cx="1506022" cy="1739302"/>
            <a:chOff x="6419572" y="1658144"/>
            <a:chExt cx="1506022" cy="1739302"/>
          </a:xfrm>
        </p:grpSpPr>
        <p:grpSp>
          <p:nvGrpSpPr>
            <p:cNvPr id="57" name="组合 56"/>
            <p:cNvGrpSpPr/>
            <p:nvPr/>
          </p:nvGrpSpPr>
          <p:grpSpPr>
            <a:xfrm>
              <a:off x="6419572" y="1658144"/>
              <a:ext cx="1506022" cy="1739302"/>
              <a:chOff x="4966840" y="32547"/>
              <a:chExt cx="1506022" cy="1739302"/>
            </a:xfrm>
          </p:grpSpPr>
          <p:sp>
            <p:nvSpPr>
              <p:cNvPr id="74"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5"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 name="组合 44"/>
            <p:cNvGrpSpPr/>
            <p:nvPr/>
          </p:nvGrpSpPr>
          <p:grpSpPr>
            <a:xfrm>
              <a:off x="6872805" y="2070141"/>
              <a:ext cx="570494" cy="465447"/>
              <a:chOff x="3479800" y="1373188"/>
              <a:chExt cx="5232400" cy="4108451"/>
            </a:xfrm>
            <a:solidFill>
              <a:srgbClr val="C00000"/>
            </a:solidFill>
          </p:grpSpPr>
          <p:sp>
            <p:nvSpPr>
              <p:cNvPr id="46"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7" name="Freeform 180"/>
              <p:cNvSpPr>
                <a:spLocks/>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8" name="Freeform 181"/>
              <p:cNvSpPr>
                <a:spLocks/>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9" name="Freeform 182"/>
              <p:cNvSpPr>
                <a:spLocks/>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0" name="Freeform 183"/>
              <p:cNvSpPr>
                <a:spLocks/>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1"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52" name="TextBox 51"/>
            <p:cNvSpPr txBox="1"/>
            <p:nvPr/>
          </p:nvSpPr>
          <p:spPr>
            <a:xfrm>
              <a:off x="64228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电脑客户端</a:t>
              </a:r>
            </a:p>
          </p:txBody>
        </p:sp>
      </p:grpSp>
      <p:grpSp>
        <p:nvGrpSpPr>
          <p:cNvPr id="76" name="组合 75"/>
          <p:cNvGrpSpPr/>
          <p:nvPr/>
        </p:nvGrpSpPr>
        <p:grpSpPr>
          <a:xfrm>
            <a:off x="903371" y="249943"/>
            <a:ext cx="3136024" cy="679699"/>
            <a:chOff x="903371" y="249943"/>
            <a:chExt cx="2831223" cy="679699"/>
          </a:xfrm>
        </p:grpSpPr>
        <p:sp>
          <p:nvSpPr>
            <p:cNvPr id="77" name="任意多边形 7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78" name="任意多边形 7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79" name="组合 78"/>
          <p:cNvGrpSpPr/>
          <p:nvPr/>
        </p:nvGrpSpPr>
        <p:grpSpPr>
          <a:xfrm rot="16200000">
            <a:off x="574523" y="158162"/>
            <a:ext cx="765103" cy="863262"/>
            <a:chOff x="8439634" y="3544648"/>
            <a:chExt cx="1611146" cy="1817848"/>
          </a:xfrm>
        </p:grpSpPr>
        <p:sp>
          <p:nvSpPr>
            <p:cNvPr id="8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82" name="Group 17"/>
          <p:cNvGrpSpPr>
            <a:grpSpLocks noChangeAspect="1"/>
          </p:cNvGrpSpPr>
          <p:nvPr/>
        </p:nvGrpSpPr>
        <p:grpSpPr bwMode="auto">
          <a:xfrm>
            <a:off x="827405" y="455655"/>
            <a:ext cx="259340" cy="278386"/>
            <a:chOff x="231" y="1205"/>
            <a:chExt cx="640" cy="687"/>
          </a:xfrm>
          <a:solidFill>
            <a:srgbClr val="00B0F0"/>
          </a:solidFill>
          <a:effectLst/>
        </p:grpSpPr>
        <p:sp>
          <p:nvSpPr>
            <p:cNvPr id="8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8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产品形式</a:t>
            </a:r>
          </a:p>
        </p:txBody>
      </p:sp>
      <p:sp>
        <p:nvSpPr>
          <p:cNvPr id="86"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FORM</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08530778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childTnLst>
                                </p:cTn>
                              </p:par>
                              <p:par>
                                <p:cTn id="8" presetID="22" presetClass="entr" presetSubtype="8"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left)">
                                      <p:cBhvr>
                                        <p:cTn id="10" dur="500"/>
                                        <p:tgtEl>
                                          <p:spTgt spid="76"/>
                                        </p:tgtEl>
                                      </p:cBhvr>
                                    </p:animEffect>
                                  </p:childTnLst>
                                </p:cTn>
                              </p:par>
                              <p:par>
                                <p:cTn id="11" presetID="53" presetClass="entr" presetSubtype="16"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Effect transition="in" filter="fade">
                                      <p:cBhvr>
                                        <p:cTn id="15" dur="500"/>
                                        <p:tgtEl>
                                          <p:spTgt spid="7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86"/>
                                        </p:tgtEl>
                                        <p:attrNameLst>
                                          <p:attrName>style.visibility</p:attrName>
                                        </p:attrNameLst>
                                      </p:cBhvr>
                                      <p:to>
                                        <p:strVal val="visible"/>
                                      </p:to>
                                    </p:set>
                                    <p:animEffect transition="in" filter="wipe(left)">
                                      <p:cBhvr>
                                        <p:cTn id="22" dur="500"/>
                                        <p:tgtEl>
                                          <p:spTgt spid="8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style.rotation</p:attrName>
                                        </p:attrNameLst>
                                      </p:cBhvr>
                                      <p:tavLst>
                                        <p:tav tm="0">
                                          <p:val>
                                            <p:fltVal val="90"/>
                                          </p:val>
                                        </p:tav>
                                        <p:tav tm="100000">
                                          <p:val>
                                            <p:fltVal val="0"/>
                                          </p:val>
                                        </p:tav>
                                      </p:tavLst>
                                    </p:anim>
                                    <p:animEffect transition="in" filter="fade">
                                      <p:cBhvr>
                                        <p:cTn id="33" dur="1000"/>
                                        <p:tgtEl>
                                          <p:spTgt spid="14"/>
                                        </p:tgtEl>
                                      </p:cBhvr>
                                    </p:animEffect>
                                  </p:childTnLst>
                                </p:cTn>
                              </p:par>
                            </p:childTnLst>
                          </p:cTn>
                        </p:par>
                        <p:par>
                          <p:cTn id="34" fill="hold">
                            <p:stCondLst>
                              <p:cond delay="1500"/>
                            </p:stCondLst>
                            <p:childTnLst>
                              <p:par>
                                <p:cTn id="35" presetID="31" presetClass="entr" presetSubtype="0"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300" fill="hold"/>
                                        <p:tgtEl>
                                          <p:spTgt spid="68"/>
                                        </p:tgtEl>
                                        <p:attrNameLst>
                                          <p:attrName>ppt_w</p:attrName>
                                        </p:attrNameLst>
                                      </p:cBhvr>
                                      <p:tavLst>
                                        <p:tav tm="0">
                                          <p:val>
                                            <p:fltVal val="0"/>
                                          </p:val>
                                        </p:tav>
                                        <p:tav tm="100000">
                                          <p:val>
                                            <p:strVal val="#ppt_w"/>
                                          </p:val>
                                        </p:tav>
                                      </p:tavLst>
                                    </p:anim>
                                    <p:anim calcmode="lin" valueType="num">
                                      <p:cBhvr>
                                        <p:cTn id="38" dur="300" fill="hold"/>
                                        <p:tgtEl>
                                          <p:spTgt spid="68"/>
                                        </p:tgtEl>
                                        <p:attrNameLst>
                                          <p:attrName>ppt_h</p:attrName>
                                        </p:attrNameLst>
                                      </p:cBhvr>
                                      <p:tavLst>
                                        <p:tav tm="0">
                                          <p:val>
                                            <p:fltVal val="0"/>
                                          </p:val>
                                        </p:tav>
                                        <p:tav tm="100000">
                                          <p:val>
                                            <p:strVal val="#ppt_h"/>
                                          </p:val>
                                        </p:tav>
                                      </p:tavLst>
                                    </p:anim>
                                    <p:anim calcmode="lin" valueType="num">
                                      <p:cBhvr>
                                        <p:cTn id="39" dur="300" fill="hold"/>
                                        <p:tgtEl>
                                          <p:spTgt spid="68"/>
                                        </p:tgtEl>
                                        <p:attrNameLst>
                                          <p:attrName>style.rotation</p:attrName>
                                        </p:attrNameLst>
                                      </p:cBhvr>
                                      <p:tavLst>
                                        <p:tav tm="0">
                                          <p:val>
                                            <p:fltVal val="90"/>
                                          </p:val>
                                        </p:tav>
                                        <p:tav tm="100000">
                                          <p:val>
                                            <p:fltVal val="0"/>
                                          </p:val>
                                        </p:tav>
                                      </p:tavLst>
                                    </p:anim>
                                    <p:animEffect transition="in" filter="fade">
                                      <p:cBhvr>
                                        <p:cTn id="40" dur="300"/>
                                        <p:tgtEl>
                                          <p:spTgt spid="68"/>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childTnLst>
                          </p:cTn>
                        </p:par>
                        <p:par>
                          <p:cTn id="47" fill="hold">
                            <p:stCondLst>
                              <p:cond delay="2500"/>
                            </p:stCondLst>
                            <p:childTnLst>
                              <p:par>
                                <p:cTn id="48" presetID="31" presetClass="entr" presetSubtype="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p:cTn id="50" dur="300" fill="hold"/>
                                        <p:tgtEl>
                                          <p:spTgt spid="70"/>
                                        </p:tgtEl>
                                        <p:attrNameLst>
                                          <p:attrName>ppt_w</p:attrName>
                                        </p:attrNameLst>
                                      </p:cBhvr>
                                      <p:tavLst>
                                        <p:tav tm="0">
                                          <p:val>
                                            <p:fltVal val="0"/>
                                          </p:val>
                                        </p:tav>
                                        <p:tav tm="100000">
                                          <p:val>
                                            <p:strVal val="#ppt_w"/>
                                          </p:val>
                                        </p:tav>
                                      </p:tavLst>
                                    </p:anim>
                                    <p:anim calcmode="lin" valueType="num">
                                      <p:cBhvr>
                                        <p:cTn id="51" dur="300" fill="hold"/>
                                        <p:tgtEl>
                                          <p:spTgt spid="70"/>
                                        </p:tgtEl>
                                        <p:attrNameLst>
                                          <p:attrName>ppt_h</p:attrName>
                                        </p:attrNameLst>
                                      </p:cBhvr>
                                      <p:tavLst>
                                        <p:tav tm="0">
                                          <p:val>
                                            <p:fltVal val="0"/>
                                          </p:val>
                                        </p:tav>
                                        <p:tav tm="100000">
                                          <p:val>
                                            <p:strVal val="#ppt_h"/>
                                          </p:val>
                                        </p:tav>
                                      </p:tavLst>
                                    </p:anim>
                                    <p:anim calcmode="lin" valueType="num">
                                      <p:cBhvr>
                                        <p:cTn id="52" dur="300" fill="hold"/>
                                        <p:tgtEl>
                                          <p:spTgt spid="70"/>
                                        </p:tgtEl>
                                        <p:attrNameLst>
                                          <p:attrName>style.rotation</p:attrName>
                                        </p:attrNameLst>
                                      </p:cBhvr>
                                      <p:tavLst>
                                        <p:tav tm="0">
                                          <p:val>
                                            <p:fltVal val="90"/>
                                          </p:val>
                                        </p:tav>
                                        <p:tav tm="100000">
                                          <p:val>
                                            <p:fltVal val="0"/>
                                          </p:val>
                                        </p:tav>
                                      </p:tavLst>
                                    </p:anim>
                                    <p:animEffect transition="in" filter="fade">
                                      <p:cBhvr>
                                        <p:cTn id="53" dur="300"/>
                                        <p:tgtEl>
                                          <p:spTgt spid="70"/>
                                        </p:tgtEl>
                                      </p:cBhvr>
                                    </p:animEffect>
                                  </p:childTnLst>
                                </p:cTn>
                              </p:par>
                              <p:par>
                                <p:cTn id="54" presetID="31"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fltVal val="0"/>
                                          </p:val>
                                        </p:tav>
                                        <p:tav tm="100000">
                                          <p:val>
                                            <p:strVal val="#ppt_w"/>
                                          </p:val>
                                        </p:tav>
                                      </p:tavLst>
                                    </p:anim>
                                    <p:anim calcmode="lin" valueType="num">
                                      <p:cBhvr>
                                        <p:cTn id="57" dur="1000" fill="hold"/>
                                        <p:tgtEl>
                                          <p:spTgt spid="12"/>
                                        </p:tgtEl>
                                        <p:attrNameLst>
                                          <p:attrName>ppt_h</p:attrName>
                                        </p:attrNameLst>
                                      </p:cBhvr>
                                      <p:tavLst>
                                        <p:tav tm="0">
                                          <p:val>
                                            <p:fltVal val="0"/>
                                          </p:val>
                                        </p:tav>
                                        <p:tav tm="100000">
                                          <p:val>
                                            <p:strVal val="#ppt_h"/>
                                          </p:val>
                                        </p:tav>
                                      </p:tavLst>
                                    </p:anim>
                                    <p:anim calcmode="lin" valueType="num">
                                      <p:cBhvr>
                                        <p:cTn id="58" dur="1000" fill="hold"/>
                                        <p:tgtEl>
                                          <p:spTgt spid="12"/>
                                        </p:tgtEl>
                                        <p:attrNameLst>
                                          <p:attrName>style.rotation</p:attrName>
                                        </p:attrNameLst>
                                      </p:cBhvr>
                                      <p:tavLst>
                                        <p:tav tm="0">
                                          <p:val>
                                            <p:fltVal val="90"/>
                                          </p:val>
                                        </p:tav>
                                        <p:tav tm="100000">
                                          <p:val>
                                            <p:fltVal val="0"/>
                                          </p:val>
                                        </p:tav>
                                      </p:tavLst>
                                    </p:anim>
                                    <p:animEffect transition="in" filter="fade">
                                      <p:cBhvr>
                                        <p:cTn id="59" dur="1000"/>
                                        <p:tgtEl>
                                          <p:spTgt spid="12"/>
                                        </p:tgtEl>
                                      </p:cBhvr>
                                    </p:animEffect>
                                  </p:childTnLst>
                                </p:cTn>
                              </p:par>
                            </p:childTnLst>
                          </p:cTn>
                        </p:par>
                        <p:par>
                          <p:cTn id="60" fill="hold">
                            <p:stCondLst>
                              <p:cond delay="3500"/>
                            </p:stCondLst>
                            <p:childTnLst>
                              <p:par>
                                <p:cTn id="61" presetID="22" presetClass="entr" presetSubtype="1" fill="hold" nodeType="afterEffect">
                                  <p:stCondLst>
                                    <p:cond delay="0"/>
                                  </p:stCondLst>
                                  <p:childTnLst>
                                    <p:set>
                                      <p:cBhvr>
                                        <p:cTn id="62" dur="1" fill="hold">
                                          <p:stCondLst>
                                            <p:cond delay="0"/>
                                          </p:stCondLst>
                                        </p:cTn>
                                        <p:tgtEl>
                                          <p:spTgt spid="71">
                                            <p:txEl>
                                              <p:pRg st="0" end="0"/>
                                            </p:txEl>
                                          </p:spTgt>
                                        </p:tgtEl>
                                        <p:attrNameLst>
                                          <p:attrName>style.visibility</p:attrName>
                                        </p:attrNameLst>
                                      </p:cBhvr>
                                      <p:to>
                                        <p:strVal val="visible"/>
                                      </p:to>
                                    </p:set>
                                    <p:animEffect transition="in" filter="wipe(up)">
                                      <p:cBhvr>
                                        <p:cTn id="63" dur="500"/>
                                        <p:tgtEl>
                                          <p:spTgt spid="71">
                                            <p:txEl>
                                              <p:pRg st="0" end="0"/>
                                            </p:txEl>
                                          </p:spTgt>
                                        </p:tgtEl>
                                      </p:cBhvr>
                                    </p:animEffect>
                                  </p:childTnLst>
                                </p:cTn>
                              </p:par>
                              <p:par>
                                <p:cTn id="64" presetID="22" presetClass="entr" presetSubtype="1" fill="hold" nodeType="withEffect">
                                  <p:stCondLst>
                                    <p:cond delay="0"/>
                                  </p:stCondLst>
                                  <p:childTnLst>
                                    <p:set>
                                      <p:cBhvr>
                                        <p:cTn id="65" dur="1" fill="hold">
                                          <p:stCondLst>
                                            <p:cond delay="0"/>
                                          </p:stCondLst>
                                        </p:cTn>
                                        <p:tgtEl>
                                          <p:spTgt spid="72">
                                            <p:txEl>
                                              <p:pRg st="0" end="0"/>
                                            </p:txEl>
                                          </p:spTgt>
                                        </p:tgtEl>
                                        <p:attrNameLst>
                                          <p:attrName>style.visibility</p:attrName>
                                        </p:attrNameLst>
                                      </p:cBhvr>
                                      <p:to>
                                        <p:strVal val="visible"/>
                                      </p:to>
                                    </p:set>
                                    <p:animEffect transition="in" filter="wipe(up)">
                                      <p:cBhvr>
                                        <p:cTn id="66" dur="500"/>
                                        <p:tgtEl>
                                          <p:spTgt spid="72">
                                            <p:txEl>
                                              <p:pRg st="0" end="0"/>
                                            </p:txEl>
                                          </p:spTgt>
                                        </p:tgtEl>
                                      </p:cBhvr>
                                    </p:animEffect>
                                  </p:childTnLst>
                                </p:cTn>
                              </p:par>
                              <p:par>
                                <p:cTn id="67" presetID="22" presetClass="entr" presetSubtype="1" fill="hold" nodeType="withEffect">
                                  <p:stCondLst>
                                    <p:cond delay="0"/>
                                  </p:stCondLst>
                                  <p:childTnLst>
                                    <p:set>
                                      <p:cBhvr>
                                        <p:cTn id="68" dur="1" fill="hold">
                                          <p:stCondLst>
                                            <p:cond delay="0"/>
                                          </p:stCondLst>
                                        </p:cTn>
                                        <p:tgtEl>
                                          <p:spTgt spid="73">
                                            <p:txEl>
                                              <p:pRg st="0" end="0"/>
                                            </p:txEl>
                                          </p:spTgt>
                                        </p:tgtEl>
                                        <p:attrNameLst>
                                          <p:attrName>style.visibility</p:attrName>
                                        </p:attrNameLst>
                                      </p:cBhvr>
                                      <p:to>
                                        <p:strVal val="visible"/>
                                      </p:to>
                                    </p:set>
                                    <p:animEffect transition="in" filter="wipe(up)">
                                      <p:cBhvr>
                                        <p:cTn id="69" dur="500"/>
                                        <p:tgtEl>
                                          <p:spTgt spid="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0" grpId="0" animBg="1"/>
      <p:bldP spid="85" grpId="0"/>
      <p:bldP spid="8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40" name="直接连接符 20"/>
          <p:cNvCxnSpPr>
            <a:cxnSpLocks noChangeShapeType="1"/>
          </p:cNvCxnSpPr>
          <p:nvPr/>
        </p:nvCxnSpPr>
        <p:spPr bwMode="auto">
          <a:xfrm flipV="1">
            <a:off x="3525698" y="2115344"/>
            <a:ext cx="638959"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1" name="直接连接符 20"/>
          <p:cNvCxnSpPr>
            <a:cxnSpLocks noChangeShapeType="1"/>
          </p:cNvCxnSpPr>
          <p:nvPr/>
        </p:nvCxnSpPr>
        <p:spPr bwMode="auto">
          <a:xfrm flipH="1" flipV="1">
            <a:off x="4744898" y="2115344"/>
            <a:ext cx="638960"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2" name="直接连接符 20"/>
          <p:cNvCxnSpPr>
            <a:cxnSpLocks noChangeShapeType="1"/>
          </p:cNvCxnSpPr>
          <p:nvPr/>
        </p:nvCxnSpPr>
        <p:spPr bwMode="auto">
          <a:xfrm flipH="1" flipV="1">
            <a:off x="4918002" y="2039144"/>
            <a:ext cx="2280622" cy="899430"/>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3" name="直接连接符 20"/>
          <p:cNvCxnSpPr>
            <a:cxnSpLocks noChangeShapeType="1"/>
          </p:cNvCxnSpPr>
          <p:nvPr/>
        </p:nvCxnSpPr>
        <p:spPr bwMode="auto">
          <a:xfrm flipV="1">
            <a:off x="1900309" y="2039144"/>
            <a:ext cx="2139239" cy="838201"/>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sp>
        <p:nvSpPr>
          <p:cNvPr id="130" name="TextBox 129"/>
          <p:cNvSpPr txBox="1"/>
          <p:nvPr/>
        </p:nvSpPr>
        <p:spPr>
          <a:xfrm>
            <a:off x="2673366" y="3741247"/>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QQ</a:t>
            </a: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空间</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1" name="TextBox 130"/>
          <p:cNvSpPr txBox="1"/>
          <p:nvPr/>
        </p:nvSpPr>
        <p:spPr>
          <a:xfrm>
            <a:off x="6609451" y="3750305"/>
            <a:ext cx="1756988" cy="346239"/>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本地论坛社区</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2" name="TextBox 131"/>
          <p:cNvSpPr txBox="1"/>
          <p:nvPr/>
        </p:nvSpPr>
        <p:spPr>
          <a:xfrm>
            <a:off x="762794" y="3741248"/>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微博营销</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3" name="TextBox 132"/>
          <p:cNvSpPr txBox="1"/>
          <p:nvPr/>
        </p:nvSpPr>
        <p:spPr>
          <a:xfrm>
            <a:off x="4681960" y="3747562"/>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微信营销</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4" name="TextBox 133"/>
          <p:cNvSpPr txBox="1"/>
          <p:nvPr/>
        </p:nvSpPr>
        <p:spPr>
          <a:xfrm>
            <a:off x="2591594" y="4099040"/>
            <a:ext cx="1752600" cy="377016"/>
          </a:xfrm>
          <a:prstGeom prst="rect">
            <a:avLst/>
          </a:prstGeom>
          <a:noFill/>
        </p:spPr>
        <p:txBody>
          <a:bodyPr wrap="square" lIns="68571" tIns="34285" rIns="68571" bIns="34285"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tabLst/>
              <a:defRPr kumimoji="0" sz="1200" b="0" i="0" u="none" strike="noStrike" kern="0" cap="none" spc="0" normalizeH="0" baseline="0">
                <a:ln>
                  <a:noFill/>
                </a:ln>
                <a:solidFill>
                  <a:srgbClr val="484849"/>
                </a:solidFill>
                <a:effectLst/>
                <a:uLnTx/>
                <a:uFillTx/>
                <a:latin typeface="微软雅黑"/>
                <a:ea typeface="微软雅黑"/>
              </a:defRPr>
            </a:lvl1pPr>
          </a:lstStyle>
          <a:p>
            <a:pPr algn="ctr"/>
            <a:r>
              <a:rPr lang="zh-CN" altLang="en-US" sz="1000" dirty="0">
                <a:solidFill>
                  <a:schemeClr val="bg1"/>
                </a:solidFill>
                <a:latin typeface="微软雅黑" panose="020B0503020204020204" pitchFamily="34" charset="-122"/>
                <a:ea typeface="微软雅黑" panose="020B0503020204020204" pitchFamily="34" charset="-122"/>
              </a:rPr>
              <a:t>利用</a:t>
            </a:r>
            <a:r>
              <a:rPr lang="en-US" altLang="zh-CN" sz="1000" dirty="0">
                <a:solidFill>
                  <a:schemeClr val="bg1"/>
                </a:solidFill>
                <a:latin typeface="微软雅黑" panose="020B0503020204020204" pitchFamily="34" charset="-122"/>
                <a:ea typeface="微软雅黑" panose="020B0503020204020204" pitchFamily="34" charset="-122"/>
              </a:rPr>
              <a:t>QQ</a:t>
            </a:r>
            <a:r>
              <a:rPr lang="zh-CN" altLang="en-US" sz="1000" dirty="0">
                <a:solidFill>
                  <a:schemeClr val="bg1"/>
                </a:solidFill>
                <a:latin typeface="微软雅黑" panose="020B0503020204020204" pitchFamily="34" charset="-122"/>
                <a:ea typeface="微软雅黑" panose="020B0503020204020204" pitchFamily="34" charset="-122"/>
              </a:rPr>
              <a:t>空间来进行朋友圈间的传播，达到广告目的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6693798" y="4122657"/>
            <a:ext cx="1898563" cy="684793"/>
          </a:xfrm>
          <a:prstGeom prst="rect">
            <a:avLst/>
          </a:prstGeom>
          <a:noFill/>
        </p:spPr>
        <p:txBody>
          <a:bodyPr wrap="square" lIns="68571" tIns="34285" rIns="68571" bIns="34285" rtlCol="0">
            <a:spAutoFit/>
          </a:bodyPr>
          <a:lstStyle/>
          <a:p>
            <a:pPr fontAlgn="auto">
              <a:spcBef>
                <a:spcPts val="0"/>
              </a:spcBef>
              <a:spcAft>
                <a:spcPts val="0"/>
              </a:spcAft>
              <a:defRPr/>
            </a:pP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利用本地论坛社区传播达到</a:t>
            </a: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广告</a:t>
            </a:r>
            <a:r>
              <a:rPr lang="zh-CN" altLang="en-US" sz="1000" b="0" kern="0" dirty="0">
                <a:solidFill>
                  <a:schemeClr val="bg1"/>
                </a:solidFill>
                <a:latin typeface="微软雅黑" panose="020B0503020204020204" pitchFamily="34" charset="-122"/>
                <a:ea typeface="微软雅黑" panose="020B0503020204020204" pitchFamily="34" charset="-122"/>
              </a:rPr>
              <a:t>目的，利用本地论坛社区传播达到广告</a:t>
            </a:r>
            <a:r>
              <a:rPr lang="zh-CN" altLang="en-US" sz="1000" b="0" kern="0" dirty="0" smtClean="0">
                <a:solidFill>
                  <a:schemeClr val="bg1"/>
                </a:solidFill>
                <a:latin typeface="微软雅黑" panose="020B0503020204020204" pitchFamily="34" charset="-122"/>
                <a:ea typeface="微软雅黑" panose="020B0503020204020204" pitchFamily="34" charset="-122"/>
              </a:rPr>
              <a:t>目的。</a:t>
            </a:r>
            <a:endParaRPr lang="zh-CN" altLang="en-US" sz="10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6" name="TextBox 135"/>
          <p:cNvSpPr txBox="1"/>
          <p:nvPr/>
        </p:nvSpPr>
        <p:spPr>
          <a:xfrm>
            <a:off x="604822" y="4099040"/>
            <a:ext cx="175817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利用新浪微博来进行传播利用新浪微博来进行传播利用新浪微博来进行</a:t>
            </a: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传播</a:t>
            </a:r>
            <a:r>
              <a:rPr kumimoji="0" lang="en-US" altLang="zh-CN"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7" name="TextBox 136"/>
          <p:cNvSpPr txBox="1"/>
          <p:nvPr/>
        </p:nvSpPr>
        <p:spPr>
          <a:xfrm>
            <a:off x="4567892" y="4126841"/>
            <a:ext cx="190990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利用微信朋友圈间的传播，达到广告目的。利用微信朋友圈间的传播，达到广告</a:t>
            </a: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目的。</a:t>
            </a:r>
            <a:endParaRPr kumimoji="0" lang="en-US" altLang="zh-CN"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3658394" y="829317"/>
            <a:ext cx="1660063" cy="1739302"/>
            <a:chOff x="3658394" y="829317"/>
            <a:chExt cx="1660063" cy="1739302"/>
          </a:xfrm>
        </p:grpSpPr>
        <p:grpSp>
          <p:nvGrpSpPr>
            <p:cNvPr id="50" name="组合 49"/>
            <p:cNvGrpSpPr/>
            <p:nvPr/>
          </p:nvGrpSpPr>
          <p:grpSpPr>
            <a:xfrm>
              <a:off x="3752572" y="829317"/>
              <a:ext cx="1506022" cy="1739302"/>
              <a:chOff x="4966840" y="32547"/>
              <a:chExt cx="1506022" cy="1739302"/>
            </a:xfrm>
          </p:grpSpPr>
          <p:sp>
            <p:nvSpPr>
              <p:cNvPr id="5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 name="TextBox 128"/>
            <p:cNvSpPr txBox="1"/>
            <p:nvPr/>
          </p:nvSpPr>
          <p:spPr>
            <a:xfrm>
              <a:off x="3658394" y="1253570"/>
              <a:ext cx="1660063"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网络</a:t>
              </a:r>
              <a:endParaRPr kumimoji="0" lang="en-US" altLang="zh-CN"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营销</a:t>
              </a:r>
              <a:endParaRPr kumimoji="0" lang="zh-CN" altLang="en-US" sz="25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83522" y="249943"/>
            <a:ext cx="3583678"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1" name="组合 60"/>
          <p:cNvGrpSpPr/>
          <p:nvPr/>
        </p:nvGrpSpPr>
        <p:grpSpPr>
          <a:xfrm rot="16200000">
            <a:off x="354674" y="158162"/>
            <a:ext cx="765103" cy="863262"/>
            <a:chOff x="8439634" y="3544648"/>
            <a:chExt cx="1611146" cy="1817848"/>
          </a:xfrm>
        </p:grpSpPr>
        <p:sp>
          <p:nvSpPr>
            <p:cNvPr id="6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3"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4" name="Group 17"/>
          <p:cNvGrpSpPr>
            <a:grpSpLocks noChangeAspect="1"/>
          </p:cNvGrpSpPr>
          <p:nvPr/>
        </p:nvGrpSpPr>
        <p:grpSpPr bwMode="auto">
          <a:xfrm>
            <a:off x="607556" y="455655"/>
            <a:ext cx="259340" cy="278386"/>
            <a:chOff x="231" y="1205"/>
            <a:chExt cx="640" cy="687"/>
          </a:xfrm>
          <a:solidFill>
            <a:srgbClr val="00B0F0"/>
          </a:solidFill>
          <a:effectLst/>
        </p:grpSpPr>
        <p:sp>
          <p:nvSpPr>
            <p:cNvPr id="65"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7" name="矩形 3"/>
          <p:cNvSpPr>
            <a:spLocks noChangeArrowheads="1"/>
          </p:cNvSpPr>
          <p:nvPr/>
        </p:nvSpPr>
        <p:spPr bwMode="auto">
          <a:xfrm>
            <a:off x="1228745"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网络营销方案</a:t>
            </a:r>
          </a:p>
        </p:txBody>
      </p:sp>
      <p:sp>
        <p:nvSpPr>
          <p:cNvPr id="68" name="文本框 37"/>
          <p:cNvSpPr>
            <a:spLocks noChangeArrowheads="1"/>
          </p:cNvSpPr>
          <p:nvPr/>
        </p:nvSpPr>
        <p:spPr bwMode="auto">
          <a:xfrm>
            <a:off x="2841325"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NETWORK </a:t>
            </a:r>
            <a:r>
              <a:rPr lang="en-US" altLang="zh-CN" sz="800" b="0" dirty="0" smtClean="0">
                <a:solidFill>
                  <a:schemeClr val="accent3">
                    <a:lumMod val="50000"/>
                  </a:schemeClr>
                </a:solidFill>
                <a:latin typeface="微软雅黑" panose="020B0503020204020204" pitchFamily="34" charset="-122"/>
                <a:sym typeface="Arial" pitchFamily="34" charset="0"/>
              </a:rPr>
              <a:t>MARKETING </a:t>
            </a:r>
            <a:r>
              <a:rPr lang="en-US" altLang="zh-CN" sz="800" b="0" dirty="0">
                <a:solidFill>
                  <a:schemeClr val="accent3">
                    <a:lumMod val="50000"/>
                  </a:schemeClr>
                </a:solidFill>
                <a:latin typeface="微软雅黑" panose="020B0503020204020204" pitchFamily="34" charset="-122"/>
                <a:sym typeface="Arial" pitchFamily="34" charset="0"/>
              </a:rPr>
              <a:t>PROGRAM</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grpSp>
        <p:nvGrpSpPr>
          <p:cNvPr id="70" name="组合 69"/>
          <p:cNvGrpSpPr/>
          <p:nvPr/>
        </p:nvGrpSpPr>
        <p:grpSpPr>
          <a:xfrm>
            <a:off x="3006925" y="2443966"/>
            <a:ext cx="969072" cy="1119178"/>
            <a:chOff x="4966840" y="32547"/>
            <a:chExt cx="1506022" cy="1739302"/>
          </a:xfrm>
        </p:grpSpPr>
        <p:sp>
          <p:nvSpPr>
            <p:cNvPr id="80"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1"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Freeform 12"/>
          <p:cNvSpPr>
            <a:spLocks/>
          </p:cNvSpPr>
          <p:nvPr/>
        </p:nvSpPr>
        <p:spPr bwMode="auto">
          <a:xfrm>
            <a:off x="3201194" y="2706466"/>
            <a:ext cx="580534" cy="5518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82" name="组合 81"/>
          <p:cNvGrpSpPr/>
          <p:nvPr/>
        </p:nvGrpSpPr>
        <p:grpSpPr>
          <a:xfrm>
            <a:off x="7032722" y="2443966"/>
            <a:ext cx="969072" cy="1119178"/>
            <a:chOff x="4966840" y="32547"/>
            <a:chExt cx="1506022" cy="1739302"/>
          </a:xfrm>
        </p:grpSpPr>
        <p:sp>
          <p:nvSpPr>
            <p:cNvPr id="8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4"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Freeform 18"/>
          <p:cNvSpPr>
            <a:spLocks noEditPoints="1"/>
          </p:cNvSpPr>
          <p:nvPr/>
        </p:nvSpPr>
        <p:spPr bwMode="auto">
          <a:xfrm>
            <a:off x="7287684" y="2784882"/>
            <a:ext cx="540134" cy="473462"/>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2" name="组合 11"/>
          <p:cNvGrpSpPr/>
          <p:nvPr/>
        </p:nvGrpSpPr>
        <p:grpSpPr>
          <a:xfrm>
            <a:off x="1066965" y="2462756"/>
            <a:ext cx="969072" cy="1119178"/>
            <a:chOff x="238712" y="1453366"/>
            <a:chExt cx="969072" cy="1119178"/>
          </a:xfrm>
        </p:grpSpPr>
        <p:sp>
          <p:nvSpPr>
            <p:cNvPr id="86"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7"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组合 111"/>
          <p:cNvGrpSpPr/>
          <p:nvPr/>
        </p:nvGrpSpPr>
        <p:grpSpPr>
          <a:xfrm>
            <a:off x="1359383" y="2851701"/>
            <a:ext cx="394011" cy="339433"/>
            <a:chOff x="3320568" y="5902574"/>
            <a:chExt cx="394011" cy="339433"/>
          </a:xfrm>
        </p:grpSpPr>
        <p:sp>
          <p:nvSpPr>
            <p:cNvPr id="113"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Freeform 16"/>
            <p:cNvSpPr>
              <a:spLocks/>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Freeform 17"/>
            <p:cNvSpPr>
              <a:spLocks/>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8" name="组合 87"/>
          <p:cNvGrpSpPr/>
          <p:nvPr/>
        </p:nvGrpSpPr>
        <p:grpSpPr>
          <a:xfrm>
            <a:off x="4897361" y="2488859"/>
            <a:ext cx="969072" cy="1119178"/>
            <a:chOff x="238712" y="1453366"/>
            <a:chExt cx="969072" cy="1119178"/>
          </a:xfrm>
        </p:grpSpPr>
        <p:sp>
          <p:nvSpPr>
            <p:cNvPr id="89"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0"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3" name="组合 122"/>
          <p:cNvGrpSpPr/>
          <p:nvPr/>
        </p:nvGrpSpPr>
        <p:grpSpPr>
          <a:xfrm>
            <a:off x="5186411" y="2861958"/>
            <a:ext cx="419009" cy="345387"/>
            <a:chOff x="5161140" y="7206311"/>
            <a:chExt cx="419009" cy="345387"/>
          </a:xfrm>
        </p:grpSpPr>
        <p:sp>
          <p:nvSpPr>
            <p:cNvPr id="124"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Tree>
    <p:extLst>
      <p:ext uri="{BB962C8B-B14F-4D97-AF65-F5344CB8AC3E}">
        <p14:creationId xmlns:p14="http://schemas.microsoft.com/office/powerpoint/2010/main" val="312888498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left)">
                                      <p:cBhvr>
                                        <p:cTn id="19" dur="500"/>
                                        <p:tgtEl>
                                          <p:spTgt spid="67"/>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15"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par>
                                <p:cTn id="38" presetID="22" presetClass="entr" presetSubtype="1"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par>
                                <p:cTn id="41" presetID="22" presetClass="entr" presetSubtype="1"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up)">
                                      <p:cBhvr>
                                        <p:cTn id="43" dur="500"/>
                                        <p:tgtEl>
                                          <p:spTgt spid="41"/>
                                        </p:tgtEl>
                                      </p:cBhvr>
                                    </p:animEffect>
                                  </p:childTnLst>
                                </p:cTn>
                              </p:par>
                              <p:par>
                                <p:cTn id="44" presetID="22" presetClass="entr" presetSubtype="1"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up)">
                                      <p:cBhvr>
                                        <p:cTn id="46" dur="500"/>
                                        <p:tgtEl>
                                          <p:spTgt spid="42"/>
                                        </p:tgtEl>
                                      </p:cBhvr>
                                    </p:animEffect>
                                  </p:childTnLst>
                                </p:cTn>
                              </p:par>
                              <p:par>
                                <p:cTn id="47" presetID="2" presetClass="entr" presetSubtype="4"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40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4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500" fill="hold"/>
                                        <p:tgtEl>
                                          <p:spTgt spid="82"/>
                                        </p:tgtEl>
                                        <p:attrNameLst>
                                          <p:attrName>ppt_x</p:attrName>
                                        </p:attrNameLst>
                                      </p:cBhvr>
                                      <p:tavLst>
                                        <p:tav tm="0">
                                          <p:val>
                                            <p:strVal val="#ppt_x"/>
                                          </p:val>
                                        </p:tav>
                                        <p:tav tm="100000">
                                          <p:val>
                                            <p:strVal val="#ppt_x"/>
                                          </p:val>
                                        </p:tav>
                                      </p:tavLst>
                                    </p:anim>
                                    <p:anim calcmode="lin" valueType="num">
                                      <p:cBhvr additive="base">
                                        <p:cTn id="62" dur="500" fill="hold"/>
                                        <p:tgtEl>
                                          <p:spTgt spid="82"/>
                                        </p:tgtEl>
                                        <p:attrNameLst>
                                          <p:attrName>ppt_y</p:attrName>
                                        </p:attrNameLst>
                                      </p:cBhvr>
                                      <p:tavLst>
                                        <p:tav tm="0">
                                          <p:val>
                                            <p:strVal val="1+#ppt_h/2"/>
                                          </p:val>
                                        </p:tav>
                                        <p:tav tm="100000">
                                          <p:val>
                                            <p:strVal val="#ppt_y"/>
                                          </p:val>
                                        </p:tav>
                                      </p:tavLst>
                                    </p:anim>
                                  </p:childTnLst>
                                </p:cTn>
                              </p:par>
                            </p:childTnLst>
                          </p:cTn>
                        </p:par>
                        <p:par>
                          <p:cTn id="63" fill="hold">
                            <p:stCondLst>
                              <p:cond delay="2400"/>
                            </p:stCondLst>
                            <p:childTnLst>
                              <p:par>
                                <p:cTn id="64" presetID="53" presetClass="entr" presetSubtype="16" fill="hold"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p:cTn id="66" dur="500" fill="hold"/>
                                        <p:tgtEl>
                                          <p:spTgt spid="112"/>
                                        </p:tgtEl>
                                        <p:attrNameLst>
                                          <p:attrName>ppt_w</p:attrName>
                                        </p:attrNameLst>
                                      </p:cBhvr>
                                      <p:tavLst>
                                        <p:tav tm="0">
                                          <p:val>
                                            <p:fltVal val="0"/>
                                          </p:val>
                                        </p:tav>
                                        <p:tav tm="100000">
                                          <p:val>
                                            <p:strVal val="#ppt_w"/>
                                          </p:val>
                                        </p:tav>
                                      </p:tavLst>
                                    </p:anim>
                                    <p:anim calcmode="lin" valueType="num">
                                      <p:cBhvr>
                                        <p:cTn id="67" dur="500" fill="hold"/>
                                        <p:tgtEl>
                                          <p:spTgt spid="112"/>
                                        </p:tgtEl>
                                        <p:attrNameLst>
                                          <p:attrName>ppt_h</p:attrName>
                                        </p:attrNameLst>
                                      </p:cBhvr>
                                      <p:tavLst>
                                        <p:tav tm="0">
                                          <p:val>
                                            <p:fltVal val="0"/>
                                          </p:val>
                                        </p:tav>
                                        <p:tav tm="100000">
                                          <p:val>
                                            <p:strVal val="#ppt_h"/>
                                          </p:val>
                                        </p:tav>
                                      </p:tavLst>
                                    </p:anim>
                                    <p:animEffect transition="in" filter="fade">
                                      <p:cBhvr>
                                        <p:cTn id="68" dur="500"/>
                                        <p:tgtEl>
                                          <p:spTgt spid="11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cBhvr>
                                        <p:cTn id="76" dur="500" fill="hold"/>
                                        <p:tgtEl>
                                          <p:spTgt spid="123"/>
                                        </p:tgtEl>
                                        <p:attrNameLst>
                                          <p:attrName>ppt_w</p:attrName>
                                        </p:attrNameLst>
                                      </p:cBhvr>
                                      <p:tavLst>
                                        <p:tav tm="0">
                                          <p:val>
                                            <p:fltVal val="0"/>
                                          </p:val>
                                        </p:tav>
                                        <p:tav tm="100000">
                                          <p:val>
                                            <p:strVal val="#ppt_w"/>
                                          </p:val>
                                        </p:tav>
                                      </p:tavLst>
                                    </p:anim>
                                    <p:anim calcmode="lin" valueType="num">
                                      <p:cBhvr>
                                        <p:cTn id="77" dur="500" fill="hold"/>
                                        <p:tgtEl>
                                          <p:spTgt spid="123"/>
                                        </p:tgtEl>
                                        <p:attrNameLst>
                                          <p:attrName>ppt_h</p:attrName>
                                        </p:attrNameLst>
                                      </p:cBhvr>
                                      <p:tavLst>
                                        <p:tav tm="0">
                                          <p:val>
                                            <p:fltVal val="0"/>
                                          </p:val>
                                        </p:tav>
                                        <p:tav tm="100000">
                                          <p:val>
                                            <p:strVal val="#ppt_h"/>
                                          </p:val>
                                        </p:tav>
                                      </p:tavLst>
                                    </p:anim>
                                    <p:animEffect transition="in" filter="fade">
                                      <p:cBhvr>
                                        <p:cTn id="78" dur="500"/>
                                        <p:tgtEl>
                                          <p:spTgt spid="12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2900"/>
                            </p:stCondLst>
                            <p:childTnLst>
                              <p:par>
                                <p:cTn id="85" presetID="22" presetClass="entr" presetSubtype="8" fill="hold" grpId="0" nodeType="afterEffect">
                                  <p:stCondLst>
                                    <p:cond delay="0"/>
                                  </p:stCondLst>
                                  <p:childTnLst>
                                    <p:set>
                                      <p:cBhvr>
                                        <p:cTn id="86" dur="1" fill="hold">
                                          <p:stCondLst>
                                            <p:cond delay="0"/>
                                          </p:stCondLst>
                                        </p:cTn>
                                        <p:tgtEl>
                                          <p:spTgt spid="130"/>
                                        </p:tgtEl>
                                        <p:attrNameLst>
                                          <p:attrName>style.visibility</p:attrName>
                                        </p:attrNameLst>
                                      </p:cBhvr>
                                      <p:to>
                                        <p:strVal val="visible"/>
                                      </p:to>
                                    </p:set>
                                    <p:animEffect transition="in" filter="wipe(left)">
                                      <p:cBhvr>
                                        <p:cTn id="87" dur="500"/>
                                        <p:tgtEl>
                                          <p:spTgt spid="13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2"/>
                                        </p:tgtEl>
                                        <p:attrNameLst>
                                          <p:attrName>style.visibility</p:attrName>
                                        </p:attrNameLst>
                                      </p:cBhvr>
                                      <p:to>
                                        <p:strVal val="visible"/>
                                      </p:to>
                                    </p:set>
                                    <p:animEffect transition="in" filter="wipe(left)">
                                      <p:cBhvr>
                                        <p:cTn id="90" dur="500"/>
                                        <p:tgtEl>
                                          <p:spTgt spid="1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Effect transition="in" filter="wipe(left)">
                                      <p:cBhvr>
                                        <p:cTn id="93" dur="500"/>
                                        <p:tgtEl>
                                          <p:spTgt spid="13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left)">
                                      <p:cBhvr>
                                        <p:cTn id="96" dur="500"/>
                                        <p:tgtEl>
                                          <p:spTgt spid="133"/>
                                        </p:tgtEl>
                                      </p:cBhvr>
                                    </p:animEffect>
                                  </p:childTnLst>
                                </p:cTn>
                              </p:par>
                            </p:childTnLst>
                          </p:cTn>
                        </p:par>
                        <p:par>
                          <p:cTn id="97" fill="hold">
                            <p:stCondLst>
                              <p:cond delay="3400"/>
                            </p:stCondLst>
                            <p:childTnLst>
                              <p:par>
                                <p:cTn id="98" presetID="42" presetClass="entr" presetSubtype="0" fill="hold" grpId="0" nodeType="afterEffect">
                                  <p:stCondLst>
                                    <p:cond delay="0"/>
                                  </p:stCondLst>
                                  <p:childTnLst>
                                    <p:set>
                                      <p:cBhvr>
                                        <p:cTn id="99" dur="1" fill="hold">
                                          <p:stCondLst>
                                            <p:cond delay="0"/>
                                          </p:stCondLst>
                                        </p:cTn>
                                        <p:tgtEl>
                                          <p:spTgt spid="134"/>
                                        </p:tgtEl>
                                        <p:attrNameLst>
                                          <p:attrName>style.visibility</p:attrName>
                                        </p:attrNameLst>
                                      </p:cBhvr>
                                      <p:to>
                                        <p:strVal val="visible"/>
                                      </p:to>
                                    </p:set>
                                    <p:animEffect transition="in" filter="fade">
                                      <p:cBhvr>
                                        <p:cTn id="100" dur="1000"/>
                                        <p:tgtEl>
                                          <p:spTgt spid="134"/>
                                        </p:tgtEl>
                                      </p:cBhvr>
                                    </p:animEffect>
                                    <p:anim calcmode="lin" valueType="num">
                                      <p:cBhvr>
                                        <p:cTn id="101" dur="1000" fill="hold"/>
                                        <p:tgtEl>
                                          <p:spTgt spid="134"/>
                                        </p:tgtEl>
                                        <p:attrNameLst>
                                          <p:attrName>ppt_x</p:attrName>
                                        </p:attrNameLst>
                                      </p:cBhvr>
                                      <p:tavLst>
                                        <p:tav tm="0">
                                          <p:val>
                                            <p:strVal val="#ppt_x"/>
                                          </p:val>
                                        </p:tav>
                                        <p:tav tm="100000">
                                          <p:val>
                                            <p:strVal val="#ppt_x"/>
                                          </p:val>
                                        </p:tav>
                                      </p:tavLst>
                                    </p:anim>
                                    <p:anim calcmode="lin" valueType="num">
                                      <p:cBhvr>
                                        <p:cTn id="102" dur="1000" fill="hold"/>
                                        <p:tgtEl>
                                          <p:spTgt spid="13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36"/>
                                        </p:tgtEl>
                                        <p:attrNameLst>
                                          <p:attrName>style.visibility</p:attrName>
                                        </p:attrNameLst>
                                      </p:cBhvr>
                                      <p:to>
                                        <p:strVal val="visible"/>
                                      </p:to>
                                    </p:set>
                                    <p:animEffect transition="in" filter="fade">
                                      <p:cBhvr>
                                        <p:cTn id="105" dur="1000"/>
                                        <p:tgtEl>
                                          <p:spTgt spid="136"/>
                                        </p:tgtEl>
                                      </p:cBhvr>
                                    </p:animEffect>
                                    <p:anim calcmode="lin" valueType="num">
                                      <p:cBhvr>
                                        <p:cTn id="106" dur="1000" fill="hold"/>
                                        <p:tgtEl>
                                          <p:spTgt spid="136"/>
                                        </p:tgtEl>
                                        <p:attrNameLst>
                                          <p:attrName>ppt_x</p:attrName>
                                        </p:attrNameLst>
                                      </p:cBhvr>
                                      <p:tavLst>
                                        <p:tav tm="0">
                                          <p:val>
                                            <p:strVal val="#ppt_x"/>
                                          </p:val>
                                        </p:tav>
                                        <p:tav tm="100000">
                                          <p:val>
                                            <p:strVal val="#ppt_x"/>
                                          </p:val>
                                        </p:tav>
                                      </p:tavLst>
                                    </p:anim>
                                    <p:anim calcmode="lin" valueType="num">
                                      <p:cBhvr>
                                        <p:cTn id="107" dur="1000" fill="hold"/>
                                        <p:tgtEl>
                                          <p:spTgt spid="13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135"/>
                                        </p:tgtEl>
                                        <p:attrNameLst>
                                          <p:attrName>style.visibility</p:attrName>
                                        </p:attrNameLst>
                                      </p:cBhvr>
                                      <p:to>
                                        <p:strVal val="visible"/>
                                      </p:to>
                                    </p:set>
                                    <p:animEffect transition="in" filter="fade">
                                      <p:cBhvr>
                                        <p:cTn id="110" dur="1000"/>
                                        <p:tgtEl>
                                          <p:spTgt spid="135"/>
                                        </p:tgtEl>
                                      </p:cBhvr>
                                    </p:animEffect>
                                    <p:anim calcmode="lin" valueType="num">
                                      <p:cBhvr>
                                        <p:cTn id="111" dur="1000" fill="hold"/>
                                        <p:tgtEl>
                                          <p:spTgt spid="135"/>
                                        </p:tgtEl>
                                        <p:attrNameLst>
                                          <p:attrName>ppt_x</p:attrName>
                                        </p:attrNameLst>
                                      </p:cBhvr>
                                      <p:tavLst>
                                        <p:tav tm="0">
                                          <p:val>
                                            <p:strVal val="#ppt_x"/>
                                          </p:val>
                                        </p:tav>
                                        <p:tav tm="100000">
                                          <p:val>
                                            <p:strVal val="#ppt_x"/>
                                          </p:val>
                                        </p:tav>
                                      </p:tavLst>
                                    </p:anim>
                                    <p:anim calcmode="lin" valueType="num">
                                      <p:cBhvr>
                                        <p:cTn id="112" dur="1000" fill="hold"/>
                                        <p:tgtEl>
                                          <p:spTgt spid="13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37"/>
                                        </p:tgtEl>
                                        <p:attrNameLst>
                                          <p:attrName>style.visibility</p:attrName>
                                        </p:attrNameLst>
                                      </p:cBhvr>
                                      <p:to>
                                        <p:strVal val="visible"/>
                                      </p:to>
                                    </p:set>
                                    <p:animEffect transition="in" filter="fade">
                                      <p:cBhvr>
                                        <p:cTn id="115" dur="1000"/>
                                        <p:tgtEl>
                                          <p:spTgt spid="137"/>
                                        </p:tgtEl>
                                      </p:cBhvr>
                                    </p:animEffect>
                                    <p:anim calcmode="lin" valueType="num">
                                      <p:cBhvr>
                                        <p:cTn id="116" dur="1000" fill="hold"/>
                                        <p:tgtEl>
                                          <p:spTgt spid="137"/>
                                        </p:tgtEl>
                                        <p:attrNameLst>
                                          <p:attrName>ppt_x</p:attrName>
                                        </p:attrNameLst>
                                      </p:cBhvr>
                                      <p:tavLst>
                                        <p:tav tm="0">
                                          <p:val>
                                            <p:strVal val="#ppt_x"/>
                                          </p:val>
                                        </p:tav>
                                        <p:tav tm="100000">
                                          <p:val>
                                            <p:strVal val="#ppt_x"/>
                                          </p:val>
                                        </p:tav>
                                      </p:tavLst>
                                    </p:anim>
                                    <p:anim calcmode="lin" valueType="num">
                                      <p:cBhvr>
                                        <p:cTn id="11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134" grpId="0"/>
      <p:bldP spid="135" grpId="0"/>
      <p:bldP spid="136" grpId="0"/>
      <p:bldP spid="137" grpId="0"/>
      <p:bldP spid="67" grpId="0"/>
      <p:bldP spid="68" grpId="0"/>
      <p:bldP spid="21" grpId="0" animBg="1"/>
      <p:bldP spid="3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rot="635756">
            <a:off x="3172076" y="1404168"/>
            <a:ext cx="1077642" cy="1385911"/>
            <a:chOff x="3102484" y="1163896"/>
            <a:chExt cx="1077642" cy="1385911"/>
          </a:xfrm>
          <a:solidFill>
            <a:srgbClr val="00B0F0"/>
          </a:solidFill>
        </p:grpSpPr>
        <p:sp>
          <p:nvSpPr>
            <p:cNvPr id="40"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635756">
            <a:off x="6805918" y="1404169"/>
            <a:ext cx="1077642" cy="1385911"/>
            <a:chOff x="3102484" y="1163896"/>
            <a:chExt cx="1077642" cy="1385911"/>
          </a:xfrm>
          <a:solidFill>
            <a:srgbClr val="00B0F0"/>
          </a:solidFill>
        </p:grpSpPr>
        <p:sp>
          <p:nvSpPr>
            <p:cNvPr id="4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4" name="组合 13"/>
          <p:cNvGrpSpPr/>
          <p:nvPr/>
        </p:nvGrpSpPr>
        <p:grpSpPr>
          <a:xfrm rot="10800000">
            <a:off x="1372395" y="1423521"/>
            <a:ext cx="1061672" cy="1379360"/>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a:spLocks noChangeArrowheads="1"/>
          </p:cNvSpPr>
          <p:nvPr/>
        </p:nvSpPr>
        <p:spPr bwMode="auto">
          <a:xfrm>
            <a:off x="12135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accent3">
                    <a:lumMod val="50000"/>
                  </a:schemeClr>
                </a:solidFill>
              </a:rPr>
              <a:t>线下门店</a:t>
            </a:r>
            <a:endParaRPr lang="zh-CN" altLang="en-US" sz="1200" b="0" dirty="0">
              <a:solidFill>
                <a:schemeClr val="accent3">
                  <a:lumMod val="50000"/>
                </a:schemeClr>
              </a:solidFill>
            </a:endParaRPr>
          </a:p>
        </p:txBody>
      </p:sp>
      <p:sp>
        <p:nvSpPr>
          <p:cNvPr id="18" name="文本框 13"/>
          <p:cNvSpPr txBox="1"/>
          <p:nvPr/>
        </p:nvSpPr>
        <p:spPr>
          <a:xfrm>
            <a:off x="9913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23" name="矩形 22"/>
          <p:cNvSpPr>
            <a:spLocks noChangeArrowheads="1"/>
          </p:cNvSpPr>
          <p:nvPr/>
        </p:nvSpPr>
        <p:spPr bwMode="auto">
          <a:xfrm>
            <a:off x="3042338" y="1729168"/>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bg1"/>
                </a:solidFill>
              </a:rPr>
              <a:t>公交站牌</a:t>
            </a:r>
            <a:endParaRPr lang="en-US" altLang="zh-CN" sz="1200" b="0" dirty="0" smtClean="0">
              <a:solidFill>
                <a:schemeClr val="bg1"/>
              </a:solidFill>
            </a:endParaRPr>
          </a:p>
          <a:p>
            <a:pPr eaLnBrk="1" hangingPunct="1">
              <a:spcBef>
                <a:spcPct val="0"/>
              </a:spcBef>
              <a:buFont typeface="Arial" charset="0"/>
              <a:buNone/>
            </a:pPr>
            <a:r>
              <a:rPr lang="zh-CN" altLang="en-US" sz="1200" b="0" dirty="0" smtClean="0">
                <a:solidFill>
                  <a:schemeClr val="bg1"/>
                </a:solidFill>
              </a:rPr>
              <a:t>电梯广告</a:t>
            </a:r>
            <a:endParaRPr lang="zh-CN" altLang="en-US" sz="1200" b="0" dirty="0">
              <a:solidFill>
                <a:schemeClr val="bg1"/>
              </a:solidFill>
            </a:endParaRPr>
          </a:p>
        </p:txBody>
      </p:sp>
      <p:sp>
        <p:nvSpPr>
          <p:cNvPr id="24" name="文本框 13"/>
          <p:cNvSpPr txBox="1"/>
          <p:nvPr/>
        </p:nvSpPr>
        <p:spPr>
          <a:xfrm>
            <a:off x="28201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25" name="组合 24"/>
          <p:cNvGrpSpPr/>
          <p:nvPr/>
        </p:nvGrpSpPr>
        <p:grpSpPr>
          <a:xfrm rot="10800000">
            <a:off x="5001407" y="1423521"/>
            <a:ext cx="1061672" cy="1379360"/>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a:spLocks noChangeArrowheads="1"/>
          </p:cNvSpPr>
          <p:nvPr/>
        </p:nvSpPr>
        <p:spPr bwMode="auto">
          <a:xfrm>
            <a:off x="4877594" y="1725046"/>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accent3">
                    <a:lumMod val="50000"/>
                  </a:schemeClr>
                </a:solidFill>
              </a:rPr>
              <a:t>电视广告</a:t>
            </a:r>
            <a:endParaRPr lang="en-US" altLang="zh-CN" sz="1200" b="0" dirty="0" smtClean="0">
              <a:solidFill>
                <a:schemeClr val="accent3">
                  <a:lumMod val="50000"/>
                </a:schemeClr>
              </a:solidFill>
            </a:endParaRPr>
          </a:p>
          <a:p>
            <a:pPr eaLnBrk="1" hangingPunct="1">
              <a:spcBef>
                <a:spcPct val="0"/>
              </a:spcBef>
              <a:buFont typeface="Arial" charset="0"/>
              <a:buNone/>
            </a:pPr>
            <a:r>
              <a:rPr lang="zh-CN" altLang="en-US" sz="1200" b="0" dirty="0" smtClean="0">
                <a:solidFill>
                  <a:schemeClr val="accent3">
                    <a:lumMod val="50000"/>
                  </a:schemeClr>
                </a:solidFill>
              </a:rPr>
              <a:t>广播电台</a:t>
            </a:r>
            <a:endParaRPr lang="zh-CN" altLang="en-US" sz="1200" b="0" dirty="0">
              <a:solidFill>
                <a:schemeClr val="accent3">
                  <a:lumMod val="50000"/>
                </a:schemeClr>
              </a:solidFill>
            </a:endParaRPr>
          </a:p>
        </p:txBody>
      </p:sp>
      <p:sp>
        <p:nvSpPr>
          <p:cNvPr id="32" name="文本框 13"/>
          <p:cNvSpPr txBox="1"/>
          <p:nvPr/>
        </p:nvSpPr>
        <p:spPr>
          <a:xfrm>
            <a:off x="46870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37" name="矩形 36"/>
          <p:cNvSpPr>
            <a:spLocks noChangeArrowheads="1"/>
          </p:cNvSpPr>
          <p:nvPr/>
        </p:nvSpPr>
        <p:spPr bwMode="auto">
          <a:xfrm>
            <a:off x="66999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bg1"/>
                </a:solidFill>
              </a:rPr>
              <a:t>超市终端</a:t>
            </a:r>
            <a:endParaRPr lang="zh-CN" altLang="en-US" sz="1200" b="0" dirty="0">
              <a:solidFill>
                <a:schemeClr val="bg1"/>
              </a:solidFill>
            </a:endParaRPr>
          </a:p>
        </p:txBody>
      </p:sp>
      <p:sp>
        <p:nvSpPr>
          <p:cNvPr id="38" name="文本框 13"/>
          <p:cNvSpPr txBox="1"/>
          <p:nvPr/>
        </p:nvSpPr>
        <p:spPr>
          <a:xfrm>
            <a:off x="64777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3" name="组合 32"/>
          <p:cNvGrpSpPr/>
          <p:nvPr/>
        </p:nvGrpSpPr>
        <p:grpSpPr>
          <a:xfrm>
            <a:off x="903370" y="249943"/>
            <a:ext cx="3363829" cy="679699"/>
            <a:chOff x="903371" y="249943"/>
            <a:chExt cx="2831223" cy="679699"/>
          </a:xfrm>
        </p:grpSpPr>
        <p:sp>
          <p:nvSpPr>
            <p:cNvPr id="34" name="任意多边形 3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5" name="任意多边形 3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6" name="组合 35"/>
          <p:cNvGrpSpPr/>
          <p:nvPr/>
        </p:nvGrpSpPr>
        <p:grpSpPr>
          <a:xfrm rot="16200000">
            <a:off x="574523" y="158162"/>
            <a:ext cx="765103" cy="863262"/>
            <a:chOff x="8439634" y="3544648"/>
            <a:chExt cx="1611146" cy="1817848"/>
          </a:xfrm>
        </p:grpSpPr>
        <p:sp>
          <p:nvSpPr>
            <p:cNvPr id="4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7" name="Group 17"/>
          <p:cNvGrpSpPr>
            <a:grpSpLocks noChangeAspect="1"/>
          </p:cNvGrpSpPr>
          <p:nvPr/>
        </p:nvGrpSpPr>
        <p:grpSpPr bwMode="auto">
          <a:xfrm>
            <a:off x="827405" y="455655"/>
            <a:ext cx="259340" cy="278386"/>
            <a:chOff x="231" y="1205"/>
            <a:chExt cx="640" cy="687"/>
          </a:xfrm>
          <a:solidFill>
            <a:srgbClr val="00B0F0"/>
          </a:solidFill>
          <a:effectLst/>
        </p:grpSpPr>
        <p:sp>
          <p:nvSpPr>
            <p:cNvPr id="4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0" name="矩形 3"/>
          <p:cNvSpPr>
            <a:spLocks noChangeArrowheads="1"/>
          </p:cNvSpPr>
          <p:nvPr/>
        </p:nvSpPr>
        <p:spPr bwMode="auto">
          <a:xfrm>
            <a:off x="13723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线下推广方案</a:t>
            </a:r>
          </a:p>
        </p:txBody>
      </p:sp>
      <p:sp>
        <p:nvSpPr>
          <p:cNvPr id="51" name="文本框 37"/>
          <p:cNvSpPr>
            <a:spLocks noChangeArrowheads="1"/>
          </p:cNvSpPr>
          <p:nvPr/>
        </p:nvSpPr>
        <p:spPr bwMode="auto">
          <a:xfrm>
            <a:off x="2972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LINE </a:t>
            </a:r>
            <a:r>
              <a:rPr lang="en-US" altLang="zh-CN" sz="1000" b="0" dirty="0" smtClean="0">
                <a:solidFill>
                  <a:schemeClr val="accent3">
                    <a:lumMod val="50000"/>
                  </a:schemeClr>
                </a:solidFill>
                <a:latin typeface="微软雅黑" panose="020B0503020204020204" pitchFamily="34" charset="-122"/>
                <a:sym typeface="Arial" pitchFamily="34" charset="0"/>
              </a:rPr>
              <a:t>EXTENSION</a:t>
            </a:r>
          </a:p>
          <a:p>
            <a:pPr algn="l"/>
            <a:r>
              <a:rPr lang="en-US" altLang="zh-CN" sz="800" b="0" dirty="0" smtClean="0">
                <a:solidFill>
                  <a:schemeClr val="accent3">
                    <a:lumMod val="50000"/>
                  </a:schemeClr>
                </a:solidFill>
                <a:latin typeface="微软雅黑" panose="020B0503020204020204" pitchFamily="34" charset="-122"/>
                <a:sym typeface="Arial" pitchFamily="34" charset="0"/>
              </a:rPr>
              <a:t>SCHEME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80989870"/>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14:presetBounceEnd="5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4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54000">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14:presetBounceEnd="54000">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14:bounceEnd="54000">
                                          <p:cBhvr additive="base">
                                            <p:cTn id="44" dur="500" fill="hold"/>
                                            <p:tgtEl>
                                              <p:spTgt spid="39"/>
                                            </p:tgtEl>
                                            <p:attrNameLst>
                                              <p:attrName>ppt_x</p:attrName>
                                            </p:attrNameLst>
                                          </p:cBhvr>
                                          <p:tavLst>
                                            <p:tav tm="0">
                                              <p:val>
                                                <p:strVal val="#ppt_x"/>
                                              </p:val>
                                            </p:tav>
                                            <p:tav tm="100000">
                                              <p:val>
                                                <p:strVal val="#ppt_x"/>
                                              </p:val>
                                            </p:tav>
                                          </p:tavLst>
                                        </p:anim>
                                        <p:anim calcmode="lin" valueType="num" p14:bounceEnd="54000">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14:presetBounceEnd="54000">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14:bounceEnd="54000">
                                          <p:cBhvr additive="base">
                                            <p:cTn id="57" dur="500" fill="hold"/>
                                            <p:tgtEl>
                                              <p:spTgt spid="2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14:presetBounceEnd="54000">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14:bounceEnd="54000">
                                          <p:cBhvr additive="base">
                                            <p:cTn id="70" dur="500" fill="hold"/>
                                            <p:tgtEl>
                                              <p:spTgt spid="42"/>
                                            </p:tgtEl>
                                            <p:attrNameLst>
                                              <p:attrName>ppt_x</p:attrName>
                                            </p:attrNameLst>
                                          </p:cBhvr>
                                          <p:tavLst>
                                            <p:tav tm="0">
                                              <p:val>
                                                <p:strVal val="#ppt_x"/>
                                              </p:val>
                                            </p:tav>
                                            <p:tav tm="100000">
                                              <p:val>
                                                <p:strVal val="#ppt_x"/>
                                              </p:val>
                                            </p:tav>
                                          </p:tavLst>
                                        </p:anim>
                                        <p:anim calcmode="lin" valueType="num" p14:bounceEnd="54000">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ppt_x"/>
                                              </p:val>
                                            </p:tav>
                                            <p:tav tm="100000">
                                              <p:val>
                                                <p:strVal val="#ppt_x"/>
                                              </p:val>
                                            </p:tav>
                                          </p:tavLst>
                                        </p:anim>
                                        <p:anim calcmode="lin" valueType="num">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3" name="六边形 12"/>
          <p:cNvSpPr/>
          <p:nvPr/>
        </p:nvSpPr>
        <p:spPr>
          <a:xfrm>
            <a:off x="4724007" y="4325144"/>
            <a:ext cx="500908" cy="424285"/>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866337" y="4514865"/>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2701220" y="451522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2404886" y="4612547"/>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6324475" y="451988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3211201" y="4491363"/>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6702235" y="462277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3999290" y="4543268"/>
            <a:ext cx="250454" cy="21214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6875938" y="451358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4300513" y="4521638"/>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7508699" y="4549758"/>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049698" y="433108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2219316" y="4623054"/>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4655312" y="434616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3354988" y="4466271"/>
            <a:ext cx="322151" cy="27287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5224915" y="4511761"/>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a:off x="1355824" y="451509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1070614" y="462531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2921306" y="433182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1839601" y="454714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342447" y="4353356"/>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7879417" y="450580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3963194" y="1200944"/>
            <a:ext cx="1277844"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000" dirty="0" smtClean="0">
                <a:solidFill>
                  <a:srgbClr val="FFC000"/>
                </a:solidFill>
              </a:rPr>
              <a:t>品牌维护</a:t>
            </a:r>
            <a:endParaRPr lang="zh-CN" altLang="en-US" sz="2000" dirty="0">
              <a:solidFill>
                <a:srgbClr val="FFC000"/>
              </a:solidFill>
            </a:endParaRPr>
          </a:p>
        </p:txBody>
      </p:sp>
      <p:grpSp>
        <p:nvGrpSpPr>
          <p:cNvPr id="36" name="组合 35"/>
          <p:cNvGrpSpPr/>
          <p:nvPr/>
        </p:nvGrpSpPr>
        <p:grpSpPr>
          <a:xfrm>
            <a:off x="1732987" y="1572178"/>
            <a:ext cx="5935356" cy="2002882"/>
            <a:chOff x="1732987" y="1572178"/>
            <a:chExt cx="5935356" cy="2002882"/>
          </a:xfrm>
        </p:grpSpPr>
        <p:grpSp>
          <p:nvGrpSpPr>
            <p:cNvPr id="37" name="组合 36"/>
            <p:cNvGrpSpPr/>
            <p:nvPr/>
          </p:nvGrpSpPr>
          <p:grpSpPr>
            <a:xfrm>
              <a:off x="1732987" y="1572178"/>
              <a:ext cx="3034931" cy="965501"/>
              <a:chOff x="1732987" y="1572178"/>
              <a:chExt cx="3034931" cy="965501"/>
            </a:xfrm>
          </p:grpSpPr>
          <p:sp>
            <p:nvSpPr>
              <p:cNvPr id="53" name="Oval 12"/>
              <p:cNvSpPr/>
              <p:nvPr/>
            </p:nvSpPr>
            <p:spPr>
              <a:xfrm>
                <a:off x="2195736" y="1616224"/>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Arc 17"/>
              <p:cNvSpPr/>
              <p:nvPr/>
            </p:nvSpPr>
            <p:spPr>
              <a:xfrm rot="152113" flipH="1">
                <a:off x="1732987" y="1572178"/>
                <a:ext cx="3034931" cy="965501"/>
              </a:xfrm>
              <a:prstGeom prst="arc">
                <a:avLst>
                  <a:gd name="adj1" fmla="val 12596661"/>
                  <a:gd name="adj2" fmla="val 20489397"/>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8" name="组合 37"/>
            <p:cNvGrpSpPr/>
            <p:nvPr/>
          </p:nvGrpSpPr>
          <p:grpSpPr>
            <a:xfrm>
              <a:off x="2648544" y="1696268"/>
              <a:ext cx="1844553" cy="965501"/>
              <a:chOff x="2648544" y="1696268"/>
              <a:chExt cx="1844553" cy="965501"/>
            </a:xfrm>
          </p:grpSpPr>
          <p:sp>
            <p:nvSpPr>
              <p:cNvPr id="51" name="Oval 70"/>
              <p:cNvSpPr/>
              <p:nvPr/>
            </p:nvSpPr>
            <p:spPr>
              <a:xfrm>
                <a:off x="2648544" y="2264296"/>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Arc 75"/>
              <p:cNvSpPr/>
              <p:nvPr/>
            </p:nvSpPr>
            <p:spPr>
              <a:xfrm rot="20899889" flipH="1">
                <a:off x="2680044" y="1696268"/>
                <a:ext cx="1813053" cy="965501"/>
              </a:xfrm>
              <a:prstGeom prst="arc">
                <a:avLst>
                  <a:gd name="adj1" fmla="val 12596661"/>
                  <a:gd name="adj2" fmla="val 21380040"/>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9" name="组合 38"/>
            <p:cNvGrpSpPr/>
            <p:nvPr/>
          </p:nvGrpSpPr>
          <p:grpSpPr>
            <a:xfrm>
              <a:off x="3341552" y="1682559"/>
              <a:ext cx="1347849" cy="1826310"/>
              <a:chOff x="3341552" y="1682559"/>
              <a:chExt cx="1347849" cy="1826310"/>
            </a:xfrm>
          </p:grpSpPr>
          <p:sp>
            <p:nvSpPr>
              <p:cNvPr id="49" name="Oval 71"/>
              <p:cNvSpPr/>
              <p:nvPr/>
            </p:nvSpPr>
            <p:spPr>
              <a:xfrm>
                <a:off x="3347864"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Arc 76"/>
              <p:cNvSpPr/>
              <p:nvPr/>
            </p:nvSpPr>
            <p:spPr>
              <a:xfrm rot="20899889" flipH="1">
                <a:off x="3341552" y="1682559"/>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0" name="组合 39"/>
            <p:cNvGrpSpPr/>
            <p:nvPr/>
          </p:nvGrpSpPr>
          <p:grpSpPr>
            <a:xfrm>
              <a:off x="4621504" y="1616224"/>
              <a:ext cx="3046839" cy="942037"/>
              <a:chOff x="4621504" y="1616224"/>
              <a:chExt cx="3046839" cy="942037"/>
            </a:xfrm>
          </p:grpSpPr>
          <p:sp>
            <p:nvSpPr>
              <p:cNvPr id="47" name="Oval 74"/>
              <p:cNvSpPr/>
              <p:nvPr/>
            </p:nvSpPr>
            <p:spPr>
              <a:xfrm>
                <a:off x="6806016" y="1631321"/>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Arc 80"/>
              <p:cNvSpPr/>
              <p:nvPr/>
            </p:nvSpPr>
            <p:spPr>
              <a:xfrm flipH="1">
                <a:off x="4621504" y="1616224"/>
                <a:ext cx="3046839" cy="942037"/>
              </a:xfrm>
              <a:prstGeom prst="arc">
                <a:avLst>
                  <a:gd name="adj1" fmla="val 12596661"/>
                  <a:gd name="adj2" fmla="val 20457581"/>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1" name="组合 40"/>
            <p:cNvGrpSpPr/>
            <p:nvPr/>
          </p:nvGrpSpPr>
          <p:grpSpPr>
            <a:xfrm>
              <a:off x="4619376" y="1762024"/>
              <a:ext cx="1873213" cy="965501"/>
              <a:chOff x="4619376" y="1762024"/>
              <a:chExt cx="1873213" cy="965501"/>
            </a:xfrm>
          </p:grpSpPr>
          <p:sp>
            <p:nvSpPr>
              <p:cNvPr id="45" name="Oval 73"/>
              <p:cNvSpPr/>
              <p:nvPr/>
            </p:nvSpPr>
            <p:spPr>
              <a:xfrm>
                <a:off x="6420581" y="22614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Arc 81"/>
              <p:cNvSpPr/>
              <p:nvPr/>
            </p:nvSpPr>
            <p:spPr>
              <a:xfrm rot="700111">
                <a:off x="4619376" y="1762024"/>
                <a:ext cx="1851447" cy="965501"/>
              </a:xfrm>
              <a:prstGeom prst="arc">
                <a:avLst>
                  <a:gd name="adj1" fmla="val 12596661"/>
                  <a:gd name="adj2" fmla="val 20993129"/>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2" name="组合 41"/>
            <p:cNvGrpSpPr/>
            <p:nvPr/>
          </p:nvGrpSpPr>
          <p:grpSpPr>
            <a:xfrm>
              <a:off x="4454725" y="1748750"/>
              <a:ext cx="1347849" cy="1826310"/>
              <a:chOff x="4454725" y="1748750"/>
              <a:chExt cx="1347849" cy="1826310"/>
            </a:xfrm>
          </p:grpSpPr>
          <p:sp>
            <p:nvSpPr>
              <p:cNvPr id="43" name="Oval 72"/>
              <p:cNvSpPr/>
              <p:nvPr/>
            </p:nvSpPr>
            <p:spPr>
              <a:xfrm>
                <a:off x="5726609"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Arc 82"/>
              <p:cNvSpPr/>
              <p:nvPr/>
            </p:nvSpPr>
            <p:spPr>
              <a:xfrm rot="700111">
                <a:off x="4454725" y="1748750"/>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sp>
        <p:nvSpPr>
          <p:cNvPr id="55" name="Isosceles Triangle 5"/>
          <p:cNvSpPr/>
          <p:nvPr/>
        </p:nvSpPr>
        <p:spPr>
          <a:xfrm rot="10800000">
            <a:off x="4405350" y="1801518"/>
            <a:ext cx="396044" cy="237626"/>
          </a:xfrm>
          <a:prstGeom prst="triangl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rgbClr val="F2F2F2"/>
              </a:solidFill>
              <a:effectLst/>
              <a:uLnTx/>
              <a:uFillTx/>
              <a:latin typeface="Calibri"/>
              <a:ea typeface="+mn-ea"/>
              <a:cs typeface="+mn-cs"/>
            </a:endParaRPr>
          </a:p>
        </p:txBody>
      </p:sp>
      <p:grpSp>
        <p:nvGrpSpPr>
          <p:cNvPr id="56" name="组合 55"/>
          <p:cNvGrpSpPr/>
          <p:nvPr/>
        </p:nvGrpSpPr>
        <p:grpSpPr>
          <a:xfrm>
            <a:off x="1216101" y="1398499"/>
            <a:ext cx="911672" cy="8325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9" name="组合 58"/>
          <p:cNvGrpSpPr/>
          <p:nvPr/>
        </p:nvGrpSpPr>
        <p:grpSpPr>
          <a:xfrm>
            <a:off x="1832174" y="2344791"/>
            <a:ext cx="911672" cy="8325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2755365" y="2959221"/>
            <a:ext cx="911672" cy="832523"/>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5" name="组合 64"/>
          <p:cNvGrpSpPr/>
          <p:nvPr/>
        </p:nvGrpSpPr>
        <p:grpSpPr>
          <a:xfrm>
            <a:off x="7003603" y="1339249"/>
            <a:ext cx="911672" cy="83252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6484811" y="2283369"/>
            <a:ext cx="911672" cy="832523"/>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1" name="组合 70"/>
          <p:cNvGrpSpPr/>
          <p:nvPr/>
        </p:nvGrpSpPr>
        <p:grpSpPr>
          <a:xfrm>
            <a:off x="5632003" y="2921541"/>
            <a:ext cx="911672" cy="832523"/>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4" name="文本框 13"/>
          <p:cNvSpPr txBox="1"/>
          <p:nvPr/>
        </p:nvSpPr>
        <p:spPr>
          <a:xfrm>
            <a:off x="3734594" y="20391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5" name="Freeform 177"/>
          <p:cNvSpPr>
            <a:spLocks noEditPoints="1"/>
          </p:cNvSpPr>
          <p:nvPr/>
        </p:nvSpPr>
        <p:spPr bwMode="auto">
          <a:xfrm>
            <a:off x="1533166" y="1664522"/>
            <a:ext cx="296428" cy="255809"/>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76" name="组合 75"/>
          <p:cNvGrpSpPr/>
          <p:nvPr/>
        </p:nvGrpSpPr>
        <p:grpSpPr>
          <a:xfrm>
            <a:off x="2158451" y="2595867"/>
            <a:ext cx="250052" cy="250132"/>
            <a:chOff x="4699046" y="3950523"/>
            <a:chExt cx="250052" cy="250132"/>
          </a:xfrm>
          <a:solidFill>
            <a:srgbClr val="00B0F0"/>
          </a:solidFill>
        </p:grpSpPr>
        <p:sp>
          <p:nvSpPr>
            <p:cNvPr id="77" name="Freeform 816"/>
            <p:cNvSpPr>
              <a:spLocks/>
            </p:cNvSpPr>
            <p:nvPr/>
          </p:nvSpPr>
          <p:spPr bwMode="auto">
            <a:xfrm>
              <a:off x="4737131" y="4110140"/>
              <a:ext cx="79786" cy="90515"/>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78" name="Freeform 817"/>
            <p:cNvSpPr>
              <a:spLocks/>
            </p:cNvSpPr>
            <p:nvPr/>
          </p:nvSpPr>
          <p:spPr bwMode="auto">
            <a:xfrm>
              <a:off x="4777618" y="3950523"/>
              <a:ext cx="171480" cy="190559"/>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79" name="Freeform 818"/>
            <p:cNvSpPr>
              <a:spLocks/>
            </p:cNvSpPr>
            <p:nvPr/>
          </p:nvSpPr>
          <p:spPr bwMode="auto">
            <a:xfrm>
              <a:off x="4699046" y="4002950"/>
              <a:ext cx="50015" cy="85751"/>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80" name="组合 79"/>
          <p:cNvGrpSpPr/>
          <p:nvPr/>
        </p:nvGrpSpPr>
        <p:grpSpPr>
          <a:xfrm>
            <a:off x="6770929" y="2521580"/>
            <a:ext cx="350489" cy="331676"/>
            <a:chOff x="6703195" y="942077"/>
            <a:chExt cx="265554" cy="251300"/>
          </a:xfrm>
          <a:solidFill>
            <a:srgbClr val="00B0F0"/>
          </a:solidFill>
        </p:grpSpPr>
        <p:sp>
          <p:nvSpPr>
            <p:cNvPr id="81" name="Freeform 695"/>
            <p:cNvSpPr>
              <a:spLocks noEditPoints="1"/>
            </p:cNvSpPr>
            <p:nvPr/>
          </p:nvSpPr>
          <p:spPr bwMode="auto">
            <a:xfrm>
              <a:off x="6850880" y="1088568"/>
              <a:ext cx="103603" cy="104807"/>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696"/>
            <p:cNvSpPr>
              <a:spLocks/>
            </p:cNvSpPr>
            <p:nvPr/>
          </p:nvSpPr>
          <p:spPr bwMode="auto">
            <a:xfrm>
              <a:off x="6703195" y="942099"/>
              <a:ext cx="130991" cy="129819"/>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697"/>
            <p:cNvSpPr>
              <a:spLocks/>
            </p:cNvSpPr>
            <p:nvPr/>
          </p:nvSpPr>
          <p:spPr bwMode="auto">
            <a:xfrm>
              <a:off x="6719865" y="942077"/>
              <a:ext cx="248884" cy="25130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84" name="Freeform 881"/>
          <p:cNvSpPr>
            <a:spLocks noEditPoints="1"/>
          </p:cNvSpPr>
          <p:nvPr/>
        </p:nvSpPr>
        <p:spPr bwMode="auto">
          <a:xfrm>
            <a:off x="5930614" y="3143253"/>
            <a:ext cx="265449" cy="369025"/>
          </a:xfrm>
          <a:custGeom>
            <a:avLst/>
            <a:gdLst>
              <a:gd name="T0" fmla="*/ 112 w 124"/>
              <a:gd name="T1" fmla="*/ 76 h 172"/>
              <a:gd name="T2" fmla="*/ 92 w 124"/>
              <a:gd name="T3" fmla="*/ 39 h 172"/>
              <a:gd name="T4" fmla="*/ 92 w 124"/>
              <a:gd name="T5" fmla="*/ 6 h 172"/>
              <a:gd name="T6" fmla="*/ 59 w 124"/>
              <a:gd name="T7" fmla="*/ 6 h 172"/>
              <a:gd name="T8" fmla="*/ 7 w 124"/>
              <a:gd name="T9" fmla="*/ 58 h 172"/>
              <a:gd name="T10" fmla="*/ 7 w 124"/>
              <a:gd name="T11" fmla="*/ 91 h 172"/>
              <a:gd name="T12" fmla="*/ 32 w 124"/>
              <a:gd name="T13" fmla="*/ 133 h 172"/>
              <a:gd name="T14" fmla="*/ 32 w 124"/>
              <a:gd name="T15" fmla="*/ 166 h 172"/>
              <a:gd name="T16" fmla="*/ 49 w 124"/>
              <a:gd name="T17" fmla="*/ 172 h 172"/>
              <a:gd name="T18" fmla="*/ 65 w 124"/>
              <a:gd name="T19" fmla="*/ 166 h 172"/>
              <a:gd name="T20" fmla="*/ 124 w 124"/>
              <a:gd name="T21" fmla="*/ 97 h 172"/>
              <a:gd name="T22" fmla="*/ 67 w 124"/>
              <a:gd name="T23" fmla="*/ 14 h 172"/>
              <a:gd name="T24" fmla="*/ 84 w 124"/>
              <a:gd name="T25" fmla="*/ 14 h 172"/>
              <a:gd name="T26" fmla="*/ 84 w 124"/>
              <a:gd name="T27" fmla="*/ 31 h 172"/>
              <a:gd name="T28" fmla="*/ 46 w 124"/>
              <a:gd name="T29" fmla="*/ 69 h 172"/>
              <a:gd name="T30" fmla="*/ 29 w 124"/>
              <a:gd name="T31" fmla="*/ 52 h 172"/>
              <a:gd name="T32" fmla="*/ 57 w 124"/>
              <a:gd name="T33" fmla="*/ 158 h 172"/>
              <a:gd name="T34" fmla="*/ 40 w 124"/>
              <a:gd name="T35" fmla="*/ 158 h 172"/>
              <a:gd name="T36" fmla="*/ 40 w 124"/>
              <a:gd name="T37" fmla="*/ 141 h 172"/>
              <a:gd name="T38" fmla="*/ 52 w 124"/>
              <a:gd name="T39" fmla="*/ 136 h 172"/>
              <a:gd name="T40" fmla="*/ 60 w 124"/>
              <a:gd name="T41" fmla="*/ 149 h 172"/>
              <a:gd name="T42" fmla="*/ 109 w 124"/>
              <a:gd name="T43" fmla="*/ 106 h 172"/>
              <a:gd name="T44" fmla="*/ 65 w 124"/>
              <a:gd name="T45" fmla="*/ 133 h 172"/>
              <a:gd name="T46" fmla="*/ 15 w 124"/>
              <a:gd name="T47" fmla="*/ 83 h 172"/>
              <a:gd name="T48" fmla="*/ 15 w 124"/>
              <a:gd name="T49" fmla="*/ 66 h 172"/>
              <a:gd name="T50" fmla="*/ 32 w 124"/>
              <a:gd name="T51" fmla="*/ 66 h 172"/>
              <a:gd name="T52" fmla="*/ 32 w 124"/>
              <a:gd name="T53" fmla="*/ 83 h 172"/>
              <a:gd name="T54" fmla="*/ 75 w 124"/>
              <a:gd name="T55" fmla="*/ 55 h 172"/>
              <a:gd name="T56" fmla="*/ 109 w 124"/>
              <a:gd name="T57" fmla="*/ 89 h 172"/>
              <a:gd name="T58" fmla="*/ 109 w 124"/>
              <a:gd name="T59" fmla="*/ 106 h 172"/>
              <a:gd name="T60" fmla="*/ 43 w 124"/>
              <a:gd name="T61" fmla="*/ 95 h 172"/>
              <a:gd name="T62" fmla="*/ 81 w 124"/>
              <a:gd name="T63" fmla="*/ 73 h 172"/>
              <a:gd name="T64" fmla="*/ 85 w 124"/>
              <a:gd name="T65" fmla="*/ 77 h 172"/>
              <a:gd name="T66" fmla="*/ 63 w 124"/>
              <a:gd name="T67" fmla="*/ 115 h 172"/>
              <a:gd name="T68" fmla="*/ 85 w 124"/>
              <a:gd name="T69" fmla="*/ 77 h 172"/>
              <a:gd name="T70" fmla="*/ 75 w 124"/>
              <a:gd name="T71" fmla="*/ 126 h 172"/>
              <a:gd name="T72" fmla="*/ 96 w 124"/>
              <a:gd name="T7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5" name="Freeform 803"/>
          <p:cNvSpPr>
            <a:spLocks/>
          </p:cNvSpPr>
          <p:nvPr/>
        </p:nvSpPr>
        <p:spPr bwMode="auto">
          <a:xfrm>
            <a:off x="7286170" y="1522900"/>
            <a:ext cx="334624" cy="31799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86" name="组合 85"/>
          <p:cNvGrpSpPr/>
          <p:nvPr/>
        </p:nvGrpSpPr>
        <p:grpSpPr>
          <a:xfrm>
            <a:off x="3034905" y="3218055"/>
            <a:ext cx="377869" cy="220302"/>
            <a:chOff x="2743049" y="299103"/>
            <a:chExt cx="2055812" cy="1198563"/>
          </a:xfrm>
          <a:solidFill>
            <a:srgbClr val="00B0F0"/>
          </a:solidFill>
        </p:grpSpPr>
        <p:sp>
          <p:nvSpPr>
            <p:cNvPr id="87" name="Freeform 221948"/>
            <p:cNvSpPr>
              <a:spLocks/>
            </p:cNvSpPr>
            <p:nvPr/>
          </p:nvSpPr>
          <p:spPr bwMode="auto">
            <a:xfrm>
              <a:off x="3401861" y="299103"/>
              <a:ext cx="1397000" cy="776288"/>
            </a:xfrm>
            <a:custGeom>
              <a:avLst/>
              <a:gdLst>
                <a:gd name="T0" fmla="*/ 880 w 880"/>
                <a:gd name="T1" fmla="*/ 489 h 489"/>
                <a:gd name="T2" fmla="*/ 880 w 880"/>
                <a:gd name="T3" fmla="*/ 266 h 489"/>
                <a:gd name="T4" fmla="*/ 42 w 880"/>
                <a:gd name="T5" fmla="*/ 266 h 489"/>
                <a:gd name="T6" fmla="*/ 42 w 880"/>
                <a:gd name="T7" fmla="*/ 0 h 489"/>
                <a:gd name="T8" fmla="*/ 0 w 880"/>
                <a:gd name="T9" fmla="*/ 0 h 489"/>
                <a:gd name="T10" fmla="*/ 0 w 880"/>
                <a:gd name="T11" fmla="*/ 489 h 489"/>
                <a:gd name="T12" fmla="*/ 880 w 880"/>
                <a:gd name="T13" fmla="*/ 489 h 489"/>
              </a:gdLst>
              <a:ahLst/>
              <a:cxnLst>
                <a:cxn ang="0">
                  <a:pos x="T0" y="T1"/>
                </a:cxn>
                <a:cxn ang="0">
                  <a:pos x="T2" y="T3"/>
                </a:cxn>
                <a:cxn ang="0">
                  <a:pos x="T4" y="T5"/>
                </a:cxn>
                <a:cxn ang="0">
                  <a:pos x="T6" y="T7"/>
                </a:cxn>
                <a:cxn ang="0">
                  <a:pos x="T8" y="T9"/>
                </a:cxn>
                <a:cxn ang="0">
                  <a:pos x="T10" y="T11"/>
                </a:cxn>
                <a:cxn ang="0">
                  <a:pos x="T12" y="T13"/>
                </a:cxn>
              </a:cxnLst>
              <a:rect l="0" t="0" r="r" b="b"/>
              <a:pathLst>
                <a:path w="880" h="489">
                  <a:moveTo>
                    <a:pt x="880" y="489"/>
                  </a:moveTo>
                  <a:lnTo>
                    <a:pt x="880" y="266"/>
                  </a:lnTo>
                  <a:lnTo>
                    <a:pt x="42" y="266"/>
                  </a:lnTo>
                  <a:lnTo>
                    <a:pt x="42" y="0"/>
                  </a:lnTo>
                  <a:lnTo>
                    <a:pt x="0" y="0"/>
                  </a:lnTo>
                  <a:lnTo>
                    <a:pt x="0" y="489"/>
                  </a:lnTo>
                  <a:lnTo>
                    <a:pt x="880" y="4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8" name="Freeform 221949"/>
            <p:cNvSpPr>
              <a:spLocks noEditPoints="1"/>
            </p:cNvSpPr>
            <p:nvPr/>
          </p:nvSpPr>
          <p:spPr bwMode="auto">
            <a:xfrm>
              <a:off x="2743049" y="299103"/>
              <a:ext cx="628650" cy="979488"/>
            </a:xfrm>
            <a:custGeom>
              <a:avLst/>
              <a:gdLst>
                <a:gd name="T0" fmla="*/ 203 w 273"/>
                <a:gd name="T1" fmla="*/ 332 h 425"/>
                <a:gd name="T2" fmla="*/ 273 w 273"/>
                <a:gd name="T3" fmla="*/ 362 h 425"/>
                <a:gd name="T4" fmla="*/ 273 w 273"/>
                <a:gd name="T5" fmla="*/ 0 h 425"/>
                <a:gd name="T6" fmla="*/ 109 w 273"/>
                <a:gd name="T7" fmla="*/ 0 h 425"/>
                <a:gd name="T8" fmla="*/ 0 w 273"/>
                <a:gd name="T9" fmla="*/ 246 h 425"/>
                <a:gd name="T10" fmla="*/ 0 w 273"/>
                <a:gd name="T11" fmla="*/ 425 h 425"/>
                <a:gd name="T12" fmla="*/ 107 w 273"/>
                <a:gd name="T13" fmla="*/ 425 h 425"/>
                <a:gd name="T14" fmla="*/ 203 w 273"/>
                <a:gd name="T15" fmla="*/ 332 h 425"/>
                <a:gd name="T16" fmla="*/ 136 w 273"/>
                <a:gd name="T17" fmla="*/ 41 h 425"/>
                <a:gd name="T18" fmla="*/ 234 w 273"/>
                <a:gd name="T19" fmla="*/ 41 h 425"/>
                <a:gd name="T20" fmla="*/ 234 w 273"/>
                <a:gd name="T21" fmla="*/ 213 h 425"/>
                <a:gd name="T22" fmla="*/ 65 w 273"/>
                <a:gd name="T23" fmla="*/ 213 h 425"/>
                <a:gd name="T24" fmla="*/ 136 w 273"/>
                <a:gd name="T25" fmla="*/ 4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425">
                  <a:moveTo>
                    <a:pt x="203" y="332"/>
                  </a:moveTo>
                  <a:cubicBezTo>
                    <a:pt x="230" y="332"/>
                    <a:pt x="255" y="343"/>
                    <a:pt x="273" y="362"/>
                  </a:cubicBezTo>
                  <a:cubicBezTo>
                    <a:pt x="273" y="0"/>
                    <a:pt x="273" y="0"/>
                    <a:pt x="273" y="0"/>
                  </a:cubicBezTo>
                  <a:cubicBezTo>
                    <a:pt x="109" y="0"/>
                    <a:pt x="109" y="0"/>
                    <a:pt x="109" y="0"/>
                  </a:cubicBezTo>
                  <a:cubicBezTo>
                    <a:pt x="0" y="246"/>
                    <a:pt x="0" y="246"/>
                    <a:pt x="0" y="246"/>
                  </a:cubicBezTo>
                  <a:cubicBezTo>
                    <a:pt x="0" y="425"/>
                    <a:pt x="0" y="425"/>
                    <a:pt x="0" y="425"/>
                  </a:cubicBezTo>
                  <a:cubicBezTo>
                    <a:pt x="107" y="425"/>
                    <a:pt x="107" y="425"/>
                    <a:pt x="107" y="425"/>
                  </a:cubicBezTo>
                  <a:cubicBezTo>
                    <a:pt x="108" y="373"/>
                    <a:pt x="150" y="332"/>
                    <a:pt x="203" y="332"/>
                  </a:cubicBezTo>
                  <a:close/>
                  <a:moveTo>
                    <a:pt x="136" y="41"/>
                  </a:moveTo>
                  <a:cubicBezTo>
                    <a:pt x="234" y="41"/>
                    <a:pt x="234" y="41"/>
                    <a:pt x="234" y="41"/>
                  </a:cubicBezTo>
                  <a:cubicBezTo>
                    <a:pt x="234" y="213"/>
                    <a:pt x="234" y="213"/>
                    <a:pt x="234" y="213"/>
                  </a:cubicBezTo>
                  <a:cubicBezTo>
                    <a:pt x="65" y="213"/>
                    <a:pt x="65" y="213"/>
                    <a:pt x="65" y="213"/>
                  </a:cubicBezTo>
                  <a:lnTo>
                    <a:pt x="13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9" name="Freeform 221950"/>
            <p:cNvSpPr>
              <a:spLocks/>
            </p:cNvSpPr>
            <p:nvPr/>
          </p:nvSpPr>
          <p:spPr bwMode="auto">
            <a:xfrm>
              <a:off x="3401861" y="1105553"/>
              <a:ext cx="812800" cy="173038"/>
            </a:xfrm>
            <a:custGeom>
              <a:avLst/>
              <a:gdLst>
                <a:gd name="T0" fmla="*/ 353 w 353"/>
                <a:gd name="T1" fmla="*/ 0 h 75"/>
                <a:gd name="T2" fmla="*/ 0 w 353"/>
                <a:gd name="T3" fmla="*/ 0 h 75"/>
                <a:gd name="T4" fmla="*/ 0 w 353"/>
                <a:gd name="T5" fmla="*/ 30 h 75"/>
                <a:gd name="T6" fmla="*/ 13 w 353"/>
                <a:gd name="T7" fmla="*/ 75 h 75"/>
                <a:gd name="T8" fmla="*/ 299 w 353"/>
                <a:gd name="T9" fmla="*/ 75 h 75"/>
                <a:gd name="T10" fmla="*/ 353 w 353"/>
                <a:gd name="T11" fmla="*/ 0 h 75"/>
              </a:gdLst>
              <a:ahLst/>
              <a:cxnLst>
                <a:cxn ang="0">
                  <a:pos x="T0" y="T1"/>
                </a:cxn>
                <a:cxn ang="0">
                  <a:pos x="T2" y="T3"/>
                </a:cxn>
                <a:cxn ang="0">
                  <a:pos x="T4" y="T5"/>
                </a:cxn>
                <a:cxn ang="0">
                  <a:pos x="T6" y="T7"/>
                </a:cxn>
                <a:cxn ang="0">
                  <a:pos x="T8" y="T9"/>
                </a:cxn>
                <a:cxn ang="0">
                  <a:pos x="T10" y="T11"/>
                </a:cxn>
              </a:cxnLst>
              <a:rect l="0" t="0" r="r" b="b"/>
              <a:pathLst>
                <a:path w="353" h="75">
                  <a:moveTo>
                    <a:pt x="353" y="0"/>
                  </a:moveTo>
                  <a:cubicBezTo>
                    <a:pt x="0" y="0"/>
                    <a:pt x="0" y="0"/>
                    <a:pt x="0" y="0"/>
                  </a:cubicBezTo>
                  <a:cubicBezTo>
                    <a:pt x="0" y="30"/>
                    <a:pt x="0" y="30"/>
                    <a:pt x="0" y="30"/>
                  </a:cubicBezTo>
                  <a:cubicBezTo>
                    <a:pt x="8" y="43"/>
                    <a:pt x="12" y="59"/>
                    <a:pt x="13" y="75"/>
                  </a:cubicBezTo>
                  <a:cubicBezTo>
                    <a:pt x="299" y="75"/>
                    <a:pt x="299" y="75"/>
                    <a:pt x="299" y="75"/>
                  </a:cubicBezTo>
                  <a:cubicBezTo>
                    <a:pt x="303" y="42"/>
                    <a:pt x="324" y="14"/>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0" name="Freeform 221951"/>
            <p:cNvSpPr>
              <a:spLocks/>
            </p:cNvSpPr>
            <p:nvPr/>
          </p:nvSpPr>
          <p:spPr bwMode="auto">
            <a:xfrm>
              <a:off x="4405161" y="1105553"/>
              <a:ext cx="265113" cy="173038"/>
            </a:xfrm>
            <a:custGeom>
              <a:avLst/>
              <a:gdLst>
                <a:gd name="T0" fmla="*/ 54 w 115"/>
                <a:gd name="T1" fmla="*/ 75 h 75"/>
                <a:gd name="T2" fmla="*/ 115 w 115"/>
                <a:gd name="T3" fmla="*/ 75 h 75"/>
                <a:gd name="T4" fmla="*/ 115 w 115"/>
                <a:gd name="T5" fmla="*/ 0 h 75"/>
                <a:gd name="T6" fmla="*/ 0 w 115"/>
                <a:gd name="T7" fmla="*/ 0 h 75"/>
                <a:gd name="T8" fmla="*/ 54 w 115"/>
                <a:gd name="T9" fmla="*/ 75 h 75"/>
              </a:gdLst>
              <a:ahLst/>
              <a:cxnLst>
                <a:cxn ang="0">
                  <a:pos x="T0" y="T1"/>
                </a:cxn>
                <a:cxn ang="0">
                  <a:pos x="T2" y="T3"/>
                </a:cxn>
                <a:cxn ang="0">
                  <a:pos x="T4" y="T5"/>
                </a:cxn>
                <a:cxn ang="0">
                  <a:pos x="T6" y="T7"/>
                </a:cxn>
                <a:cxn ang="0">
                  <a:pos x="T8" y="T9"/>
                </a:cxn>
              </a:cxnLst>
              <a:rect l="0" t="0" r="r" b="b"/>
              <a:pathLst>
                <a:path w="115" h="75">
                  <a:moveTo>
                    <a:pt x="54" y="75"/>
                  </a:moveTo>
                  <a:cubicBezTo>
                    <a:pt x="115" y="75"/>
                    <a:pt x="115" y="75"/>
                    <a:pt x="115" y="75"/>
                  </a:cubicBezTo>
                  <a:cubicBezTo>
                    <a:pt x="115" y="0"/>
                    <a:pt x="115" y="0"/>
                    <a:pt x="115" y="0"/>
                  </a:cubicBezTo>
                  <a:cubicBezTo>
                    <a:pt x="0" y="0"/>
                    <a:pt x="0" y="0"/>
                    <a:pt x="0" y="0"/>
                  </a:cubicBezTo>
                  <a:cubicBezTo>
                    <a:pt x="29" y="14"/>
                    <a:pt x="50" y="42"/>
                    <a:pt x="5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1" name="Freeform 221952"/>
            <p:cNvSpPr>
              <a:spLocks noEditPoints="1"/>
            </p:cNvSpPr>
            <p:nvPr/>
          </p:nvSpPr>
          <p:spPr bwMode="auto">
            <a:xfrm>
              <a:off x="4119411" y="1115078"/>
              <a:ext cx="381000" cy="382588"/>
            </a:xfrm>
            <a:custGeom>
              <a:avLst/>
              <a:gdLst>
                <a:gd name="T0" fmla="*/ 82 w 165"/>
                <a:gd name="T1" fmla="*/ 0 h 166"/>
                <a:gd name="T2" fmla="*/ 0 w 165"/>
                <a:gd name="T3" fmla="*/ 83 h 166"/>
                <a:gd name="T4" fmla="*/ 82 w 165"/>
                <a:gd name="T5" fmla="*/ 166 h 166"/>
                <a:gd name="T6" fmla="*/ 165 w 165"/>
                <a:gd name="T7" fmla="*/ 83 h 166"/>
                <a:gd name="T8" fmla="*/ 82 w 165"/>
                <a:gd name="T9" fmla="*/ 0 h 166"/>
                <a:gd name="T10" fmla="*/ 124 w 165"/>
                <a:gd name="T11" fmla="*/ 83 h 166"/>
                <a:gd name="T12" fmla="*/ 82 w 165"/>
                <a:gd name="T13" fmla="*/ 125 h 166"/>
                <a:gd name="T14" fmla="*/ 41 w 165"/>
                <a:gd name="T15" fmla="*/ 83 h 166"/>
                <a:gd name="T16" fmla="*/ 82 w 165"/>
                <a:gd name="T17" fmla="*/ 41 h 166"/>
                <a:gd name="T18" fmla="*/ 124 w 165"/>
                <a:gd name="T19"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2" y="0"/>
                  </a:moveTo>
                  <a:cubicBezTo>
                    <a:pt x="37" y="0"/>
                    <a:pt x="0" y="37"/>
                    <a:pt x="0" y="83"/>
                  </a:cubicBezTo>
                  <a:cubicBezTo>
                    <a:pt x="0" y="129"/>
                    <a:pt x="37" y="166"/>
                    <a:pt x="82" y="166"/>
                  </a:cubicBezTo>
                  <a:cubicBezTo>
                    <a:pt x="128" y="166"/>
                    <a:pt x="165" y="129"/>
                    <a:pt x="165" y="83"/>
                  </a:cubicBezTo>
                  <a:cubicBezTo>
                    <a:pt x="165" y="37"/>
                    <a:pt x="128" y="0"/>
                    <a:pt x="82" y="0"/>
                  </a:cubicBezTo>
                  <a:close/>
                  <a:moveTo>
                    <a:pt x="124" y="83"/>
                  </a:moveTo>
                  <a:cubicBezTo>
                    <a:pt x="124" y="106"/>
                    <a:pt x="106" y="125"/>
                    <a:pt x="82" y="125"/>
                  </a:cubicBezTo>
                  <a:cubicBezTo>
                    <a:pt x="59" y="125"/>
                    <a:pt x="41" y="106"/>
                    <a:pt x="41" y="83"/>
                  </a:cubicBezTo>
                  <a:cubicBezTo>
                    <a:pt x="41" y="60"/>
                    <a:pt x="59" y="41"/>
                    <a:pt x="82" y="41"/>
                  </a:cubicBezTo>
                  <a:cubicBezTo>
                    <a:pt x="106" y="41"/>
                    <a:pt x="124" y="60"/>
                    <a:pt x="124"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2" name="Freeform 221953"/>
            <p:cNvSpPr>
              <a:spLocks noEditPoints="1"/>
            </p:cNvSpPr>
            <p:nvPr/>
          </p:nvSpPr>
          <p:spPr bwMode="auto">
            <a:xfrm>
              <a:off x="3019274" y="1094440"/>
              <a:ext cx="379413" cy="382588"/>
            </a:xfrm>
            <a:custGeom>
              <a:avLst/>
              <a:gdLst>
                <a:gd name="T0" fmla="*/ 83 w 165"/>
                <a:gd name="T1" fmla="*/ 0 h 166"/>
                <a:gd name="T2" fmla="*/ 0 w 165"/>
                <a:gd name="T3" fmla="*/ 83 h 166"/>
                <a:gd name="T4" fmla="*/ 83 w 165"/>
                <a:gd name="T5" fmla="*/ 166 h 166"/>
                <a:gd name="T6" fmla="*/ 165 w 165"/>
                <a:gd name="T7" fmla="*/ 83 h 166"/>
                <a:gd name="T8" fmla="*/ 83 w 165"/>
                <a:gd name="T9" fmla="*/ 0 h 166"/>
                <a:gd name="T10" fmla="*/ 83 w 165"/>
                <a:gd name="T11" fmla="*/ 125 h 166"/>
                <a:gd name="T12" fmla="*/ 41 w 165"/>
                <a:gd name="T13" fmla="*/ 83 h 166"/>
                <a:gd name="T14" fmla="*/ 83 w 165"/>
                <a:gd name="T15" fmla="*/ 41 h 166"/>
                <a:gd name="T16" fmla="*/ 125 w 165"/>
                <a:gd name="T17" fmla="*/ 83 h 166"/>
                <a:gd name="T18" fmla="*/ 83 w 165"/>
                <a:gd name="T19" fmla="*/ 12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3" y="0"/>
                  </a:moveTo>
                  <a:cubicBezTo>
                    <a:pt x="37" y="0"/>
                    <a:pt x="0" y="37"/>
                    <a:pt x="0" y="83"/>
                  </a:cubicBezTo>
                  <a:cubicBezTo>
                    <a:pt x="0" y="129"/>
                    <a:pt x="37" y="166"/>
                    <a:pt x="83" y="166"/>
                  </a:cubicBezTo>
                  <a:cubicBezTo>
                    <a:pt x="128" y="166"/>
                    <a:pt x="165" y="129"/>
                    <a:pt x="165" y="83"/>
                  </a:cubicBezTo>
                  <a:cubicBezTo>
                    <a:pt x="165" y="37"/>
                    <a:pt x="128" y="0"/>
                    <a:pt x="83" y="0"/>
                  </a:cubicBezTo>
                  <a:close/>
                  <a:moveTo>
                    <a:pt x="83" y="125"/>
                  </a:moveTo>
                  <a:cubicBezTo>
                    <a:pt x="59" y="125"/>
                    <a:pt x="41" y="106"/>
                    <a:pt x="41" y="83"/>
                  </a:cubicBezTo>
                  <a:cubicBezTo>
                    <a:pt x="41" y="60"/>
                    <a:pt x="59" y="41"/>
                    <a:pt x="83" y="41"/>
                  </a:cubicBezTo>
                  <a:cubicBezTo>
                    <a:pt x="106" y="41"/>
                    <a:pt x="125" y="60"/>
                    <a:pt x="125" y="83"/>
                  </a:cubicBezTo>
                  <a:cubicBezTo>
                    <a:pt x="125" y="106"/>
                    <a:pt x="106" y="125"/>
                    <a:pt x="8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93" name="组合 92"/>
          <p:cNvGrpSpPr/>
          <p:nvPr/>
        </p:nvGrpSpPr>
        <p:grpSpPr>
          <a:xfrm>
            <a:off x="903370" y="249943"/>
            <a:ext cx="3363829" cy="679699"/>
            <a:chOff x="903371" y="249943"/>
            <a:chExt cx="2831223" cy="679699"/>
          </a:xfrm>
        </p:grpSpPr>
        <p:sp>
          <p:nvSpPr>
            <p:cNvPr id="94" name="任意多边形 9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5" name="任意多边形 9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6" name="组合 95"/>
          <p:cNvGrpSpPr/>
          <p:nvPr/>
        </p:nvGrpSpPr>
        <p:grpSpPr>
          <a:xfrm rot="16200000">
            <a:off x="574523" y="158162"/>
            <a:ext cx="765103" cy="863262"/>
            <a:chOff x="8439634" y="3544648"/>
            <a:chExt cx="1611146" cy="1817848"/>
          </a:xfrm>
        </p:grpSpPr>
        <p:sp>
          <p:nvSpPr>
            <p:cNvPr id="9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2" name="矩形 3"/>
          <p:cNvSpPr>
            <a:spLocks noChangeArrowheads="1"/>
          </p:cNvSpPr>
          <p:nvPr/>
        </p:nvSpPr>
        <p:spPr bwMode="auto">
          <a:xfrm>
            <a:off x="1503369"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品牌维护</a:t>
            </a:r>
          </a:p>
        </p:txBody>
      </p:sp>
      <p:sp>
        <p:nvSpPr>
          <p:cNvPr id="103"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BRAND MAINTENANCE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08729927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22" presetClass="entr" presetSubtype="8"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wipe(left)">
                                      <p:cBhvr>
                                        <p:cTn id="10" dur="500"/>
                                        <p:tgtEl>
                                          <p:spTgt spid="93"/>
                                        </p:tgtEl>
                                      </p:cBhvr>
                                    </p:animEffect>
                                  </p:childTnLst>
                                </p:cTn>
                              </p:par>
                              <p:par>
                                <p:cTn id="11" presetID="53" presetClass="entr" presetSubtype="16"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wipe(left)">
                                      <p:cBhvr>
                                        <p:cTn id="19" dur="500"/>
                                        <p:tgtEl>
                                          <p:spTgt spid="10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par>
                                <p:cTn id="49" presetID="53" presetClass="entr" presetSubtype="16" fill="hold" grpId="0" nodeType="withEffect">
                                  <p:stCondLst>
                                    <p:cond delay="4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2"/>
                                        </p:tgtEl>
                                        <p:attrNameLst>
                                          <p:attrName>style.visibility</p:attrName>
                                        </p:attrNameLst>
                                      </p:cBhvr>
                                      <p:to>
                                        <p:strVal val="visible"/>
                                      </p:to>
                                    </p:set>
                                    <p:anim calcmode="lin" valueType="num">
                                      <p:cBhvr>
                                        <p:cTn id="76" dur="500" fill="hold"/>
                                        <p:tgtEl>
                                          <p:spTgt spid="22"/>
                                        </p:tgtEl>
                                        <p:attrNameLst>
                                          <p:attrName>ppt_w</p:attrName>
                                        </p:attrNameLst>
                                      </p:cBhvr>
                                      <p:tavLst>
                                        <p:tav tm="0">
                                          <p:val>
                                            <p:fltVal val="0"/>
                                          </p:val>
                                        </p:tav>
                                        <p:tav tm="100000">
                                          <p:val>
                                            <p:strVal val="#ppt_w"/>
                                          </p:val>
                                        </p:tav>
                                      </p:tavLst>
                                    </p:anim>
                                    <p:anim calcmode="lin" valueType="num">
                                      <p:cBhvr>
                                        <p:cTn id="77" dur="500" fill="hold"/>
                                        <p:tgtEl>
                                          <p:spTgt spid="22"/>
                                        </p:tgtEl>
                                        <p:attrNameLst>
                                          <p:attrName>ppt_h</p:attrName>
                                        </p:attrNameLst>
                                      </p:cBhvr>
                                      <p:tavLst>
                                        <p:tav tm="0">
                                          <p:val>
                                            <p:fltVal val="0"/>
                                          </p:val>
                                        </p:tav>
                                        <p:tav tm="100000">
                                          <p:val>
                                            <p:strVal val="#ppt_h"/>
                                          </p:val>
                                        </p:tav>
                                      </p:tavLst>
                                    </p:anim>
                                    <p:animEffect transition="in" filter="fade">
                                      <p:cBhvr>
                                        <p:cTn id="78" dur="500"/>
                                        <p:tgtEl>
                                          <p:spTgt spid="22"/>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animEffect transition="in" filter="fade">
                                      <p:cBhvr>
                                        <p:cTn id="83" dur="500"/>
                                        <p:tgtEl>
                                          <p:spTgt spid="23"/>
                                        </p:tgtEl>
                                      </p:cBhvr>
                                    </p:animEffect>
                                  </p:childTnLst>
                                </p:cTn>
                              </p:par>
                              <p:par>
                                <p:cTn id="84" presetID="53" presetClass="entr" presetSubtype="16" fill="hold" grpId="0" nodeType="withEffect">
                                  <p:stCondLst>
                                    <p:cond delay="40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Effect transition="in" filter="fade">
                                      <p:cBhvr>
                                        <p:cTn id="98" dur="500"/>
                                        <p:tgtEl>
                                          <p:spTgt spid="26"/>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29"/>
                                        </p:tgtEl>
                                        <p:attrNameLst>
                                          <p:attrName>style.visibility</p:attrName>
                                        </p:attrNameLst>
                                      </p:cBhvr>
                                      <p:to>
                                        <p:strVal val="visible"/>
                                      </p:to>
                                    </p:set>
                                    <p:anim calcmode="lin" valueType="num">
                                      <p:cBhvr>
                                        <p:cTn id="111" dur="500" fill="hold"/>
                                        <p:tgtEl>
                                          <p:spTgt spid="29"/>
                                        </p:tgtEl>
                                        <p:attrNameLst>
                                          <p:attrName>ppt_w</p:attrName>
                                        </p:attrNameLst>
                                      </p:cBhvr>
                                      <p:tavLst>
                                        <p:tav tm="0">
                                          <p:val>
                                            <p:fltVal val="0"/>
                                          </p:val>
                                        </p:tav>
                                        <p:tav tm="100000">
                                          <p:val>
                                            <p:strVal val="#ppt_w"/>
                                          </p:val>
                                        </p:tav>
                                      </p:tavLst>
                                    </p:anim>
                                    <p:anim calcmode="lin" valueType="num">
                                      <p:cBhvr>
                                        <p:cTn id="112" dur="500" fill="hold"/>
                                        <p:tgtEl>
                                          <p:spTgt spid="29"/>
                                        </p:tgtEl>
                                        <p:attrNameLst>
                                          <p:attrName>ppt_h</p:attrName>
                                        </p:attrNameLst>
                                      </p:cBhvr>
                                      <p:tavLst>
                                        <p:tav tm="0">
                                          <p:val>
                                            <p:fltVal val="0"/>
                                          </p:val>
                                        </p:tav>
                                        <p:tav tm="100000">
                                          <p:val>
                                            <p:strVal val="#ppt_h"/>
                                          </p:val>
                                        </p:tav>
                                      </p:tavLst>
                                    </p:anim>
                                    <p:animEffect transition="in" filter="fade">
                                      <p:cBhvr>
                                        <p:cTn id="113" dur="500"/>
                                        <p:tgtEl>
                                          <p:spTgt spid="29"/>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childTnLst>
                                </p:cTn>
                              </p:par>
                              <p:par>
                                <p:cTn id="119" presetID="53" presetClass="entr" presetSubtype="16" fill="hold" grpId="0" nodeType="withEffect">
                                  <p:stCondLst>
                                    <p:cond delay="4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childTnLst>
                                </p:cTn>
                              </p:par>
                              <p:par>
                                <p:cTn id="124" presetID="53" presetClass="entr" presetSubtype="16" fill="hold" grpId="0" nodeType="withEffect">
                                  <p:stCondLst>
                                    <p:cond delay="200"/>
                                  </p:stCondLst>
                                  <p:childTnLst>
                                    <p:set>
                                      <p:cBhvr>
                                        <p:cTn id="125" dur="1" fill="hold">
                                          <p:stCondLst>
                                            <p:cond delay="0"/>
                                          </p:stCondLst>
                                        </p:cTn>
                                        <p:tgtEl>
                                          <p:spTgt spid="32"/>
                                        </p:tgtEl>
                                        <p:attrNameLst>
                                          <p:attrName>style.visibility</p:attrName>
                                        </p:attrNameLst>
                                      </p:cBhvr>
                                      <p:to>
                                        <p:strVal val="visible"/>
                                      </p:to>
                                    </p:set>
                                    <p:anim calcmode="lin" valueType="num">
                                      <p:cBhvr>
                                        <p:cTn id="126" dur="500" fill="hold"/>
                                        <p:tgtEl>
                                          <p:spTgt spid="32"/>
                                        </p:tgtEl>
                                        <p:attrNameLst>
                                          <p:attrName>ppt_w</p:attrName>
                                        </p:attrNameLst>
                                      </p:cBhvr>
                                      <p:tavLst>
                                        <p:tav tm="0">
                                          <p:val>
                                            <p:fltVal val="0"/>
                                          </p:val>
                                        </p:tav>
                                        <p:tav tm="100000">
                                          <p:val>
                                            <p:strVal val="#ppt_w"/>
                                          </p:val>
                                        </p:tav>
                                      </p:tavLst>
                                    </p:anim>
                                    <p:anim calcmode="lin" valueType="num">
                                      <p:cBhvr>
                                        <p:cTn id="127" dur="500" fill="hold"/>
                                        <p:tgtEl>
                                          <p:spTgt spid="32"/>
                                        </p:tgtEl>
                                        <p:attrNameLst>
                                          <p:attrName>ppt_h</p:attrName>
                                        </p:attrNameLst>
                                      </p:cBhvr>
                                      <p:tavLst>
                                        <p:tav tm="0">
                                          <p:val>
                                            <p:fltVal val="0"/>
                                          </p:val>
                                        </p:tav>
                                        <p:tav tm="100000">
                                          <p:val>
                                            <p:strVal val="#ppt_h"/>
                                          </p:val>
                                        </p:tav>
                                      </p:tavLst>
                                    </p:anim>
                                    <p:animEffect transition="in" filter="fade">
                                      <p:cBhvr>
                                        <p:cTn id="128" dur="500"/>
                                        <p:tgtEl>
                                          <p:spTgt spid="32"/>
                                        </p:tgtEl>
                                      </p:cBhvr>
                                    </p:animEffect>
                                  </p:childTnLst>
                                </p:cTn>
                              </p:par>
                              <p:par>
                                <p:cTn id="129" presetID="53" presetClass="entr" presetSubtype="16" fill="hold" grpId="0" nodeType="withEffect">
                                  <p:stCondLst>
                                    <p:cond delay="200"/>
                                  </p:stCondLst>
                                  <p:childTnLst>
                                    <p:set>
                                      <p:cBhvr>
                                        <p:cTn id="130" dur="1" fill="hold">
                                          <p:stCondLst>
                                            <p:cond delay="0"/>
                                          </p:stCondLst>
                                        </p:cTn>
                                        <p:tgtEl>
                                          <p:spTgt spid="33"/>
                                        </p:tgtEl>
                                        <p:attrNameLst>
                                          <p:attrName>style.visibility</p:attrName>
                                        </p:attrNameLst>
                                      </p:cBhvr>
                                      <p:to>
                                        <p:strVal val="visible"/>
                                      </p:to>
                                    </p:set>
                                    <p:anim calcmode="lin" valueType="num">
                                      <p:cBhvr>
                                        <p:cTn id="131" dur="500" fill="hold"/>
                                        <p:tgtEl>
                                          <p:spTgt spid="33"/>
                                        </p:tgtEl>
                                        <p:attrNameLst>
                                          <p:attrName>ppt_w</p:attrName>
                                        </p:attrNameLst>
                                      </p:cBhvr>
                                      <p:tavLst>
                                        <p:tav tm="0">
                                          <p:val>
                                            <p:fltVal val="0"/>
                                          </p:val>
                                        </p:tav>
                                        <p:tav tm="100000">
                                          <p:val>
                                            <p:strVal val="#ppt_w"/>
                                          </p:val>
                                        </p:tav>
                                      </p:tavLst>
                                    </p:anim>
                                    <p:anim calcmode="lin" valueType="num">
                                      <p:cBhvr>
                                        <p:cTn id="132" dur="500" fill="hold"/>
                                        <p:tgtEl>
                                          <p:spTgt spid="33"/>
                                        </p:tgtEl>
                                        <p:attrNameLst>
                                          <p:attrName>ppt_h</p:attrName>
                                        </p:attrNameLst>
                                      </p:cBhvr>
                                      <p:tavLst>
                                        <p:tav tm="0">
                                          <p:val>
                                            <p:fltVal val="0"/>
                                          </p:val>
                                        </p:tav>
                                        <p:tav tm="100000">
                                          <p:val>
                                            <p:strVal val="#ppt_h"/>
                                          </p:val>
                                        </p:tav>
                                      </p:tavLst>
                                    </p:anim>
                                    <p:animEffect transition="in" filter="fade">
                                      <p:cBhvr>
                                        <p:cTn id="133" dur="500"/>
                                        <p:tgtEl>
                                          <p:spTgt spid="33"/>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4"/>
                                        </p:tgtEl>
                                        <p:attrNameLst>
                                          <p:attrName>style.visibility</p:attrName>
                                        </p:attrNameLst>
                                      </p:cBhvr>
                                      <p:to>
                                        <p:strVal val="visible"/>
                                      </p:to>
                                    </p:set>
                                    <p:anim calcmode="lin" valueType="num">
                                      <p:cBhvr>
                                        <p:cTn id="136" dur="500" fill="hold"/>
                                        <p:tgtEl>
                                          <p:spTgt spid="34"/>
                                        </p:tgtEl>
                                        <p:attrNameLst>
                                          <p:attrName>ppt_w</p:attrName>
                                        </p:attrNameLst>
                                      </p:cBhvr>
                                      <p:tavLst>
                                        <p:tav tm="0">
                                          <p:val>
                                            <p:fltVal val="0"/>
                                          </p:val>
                                        </p:tav>
                                        <p:tav tm="100000">
                                          <p:val>
                                            <p:strVal val="#ppt_w"/>
                                          </p:val>
                                        </p:tav>
                                      </p:tavLst>
                                    </p:anim>
                                    <p:anim calcmode="lin" valueType="num">
                                      <p:cBhvr>
                                        <p:cTn id="137" dur="500" fill="hold"/>
                                        <p:tgtEl>
                                          <p:spTgt spid="34"/>
                                        </p:tgtEl>
                                        <p:attrNameLst>
                                          <p:attrName>ppt_h</p:attrName>
                                        </p:attrNameLst>
                                      </p:cBhvr>
                                      <p:tavLst>
                                        <p:tav tm="0">
                                          <p:val>
                                            <p:fltVal val="0"/>
                                          </p:val>
                                        </p:tav>
                                        <p:tav tm="100000">
                                          <p:val>
                                            <p:strVal val="#ppt_h"/>
                                          </p:val>
                                        </p:tav>
                                      </p:tavLst>
                                    </p:anim>
                                    <p:animEffect transition="in" filter="fade">
                                      <p:cBhvr>
                                        <p:cTn id="138" dur="500"/>
                                        <p:tgtEl>
                                          <p:spTgt spid="34"/>
                                        </p:tgtEl>
                                      </p:cBhvr>
                                    </p:animEffect>
                                  </p:childTnLst>
                                </p:cTn>
                              </p:par>
                            </p:childTnLst>
                          </p:cTn>
                        </p:par>
                        <p:par>
                          <p:cTn id="139" fill="hold">
                            <p:stCondLst>
                              <p:cond delay="2000"/>
                            </p:stCondLst>
                            <p:childTnLst>
                              <p:par>
                                <p:cTn id="140" presetID="22" presetClass="entr" presetSubtype="2" fill="hold" grpId="0" nodeType="afterEffect">
                                  <p:stCondLst>
                                    <p:cond delay="0"/>
                                  </p:stCondLst>
                                  <p:childTnLst>
                                    <p:set>
                                      <p:cBhvr>
                                        <p:cTn id="141" dur="1" fill="hold">
                                          <p:stCondLst>
                                            <p:cond delay="0"/>
                                          </p:stCondLst>
                                        </p:cTn>
                                        <p:tgtEl>
                                          <p:spTgt spid="35"/>
                                        </p:tgtEl>
                                        <p:attrNameLst>
                                          <p:attrName>style.visibility</p:attrName>
                                        </p:attrNameLst>
                                      </p:cBhvr>
                                      <p:to>
                                        <p:strVal val="visible"/>
                                      </p:to>
                                    </p:set>
                                    <p:animEffect transition="in" filter="wipe(right)">
                                      <p:cBhvr>
                                        <p:cTn id="142" dur="500"/>
                                        <p:tgtEl>
                                          <p:spTgt spid="35"/>
                                        </p:tgtEl>
                                      </p:cBhvr>
                                    </p:animEffect>
                                  </p:childTnLst>
                                </p:cTn>
                              </p:par>
                            </p:childTnLst>
                          </p:cTn>
                        </p:par>
                        <p:par>
                          <p:cTn id="143" fill="hold">
                            <p:stCondLst>
                              <p:cond delay="2500"/>
                            </p:stCondLst>
                            <p:childTnLst>
                              <p:par>
                                <p:cTn id="144" presetID="16" presetClass="entr" presetSubtype="37" fill="hold" nodeType="afterEffect">
                                  <p:stCondLst>
                                    <p:cond delay="0"/>
                                  </p:stCondLst>
                                  <p:childTnLst>
                                    <p:set>
                                      <p:cBhvr>
                                        <p:cTn id="145" dur="1" fill="hold">
                                          <p:stCondLst>
                                            <p:cond delay="0"/>
                                          </p:stCondLst>
                                        </p:cTn>
                                        <p:tgtEl>
                                          <p:spTgt spid="36"/>
                                        </p:tgtEl>
                                        <p:attrNameLst>
                                          <p:attrName>style.visibility</p:attrName>
                                        </p:attrNameLst>
                                      </p:cBhvr>
                                      <p:to>
                                        <p:strVal val="visible"/>
                                      </p:to>
                                    </p:set>
                                    <p:animEffect transition="in" filter="barn(outVertical)">
                                      <p:cBhvr>
                                        <p:cTn id="146" dur="1150"/>
                                        <p:tgtEl>
                                          <p:spTgt spid="36"/>
                                        </p:tgtEl>
                                      </p:cBhvr>
                                    </p:animEffect>
                                  </p:childTnLst>
                                </p:cTn>
                              </p:par>
                            </p:childTnLst>
                          </p:cTn>
                        </p:par>
                        <p:par>
                          <p:cTn id="147" fill="hold">
                            <p:stCondLst>
                              <p:cond delay="3650"/>
                            </p:stCondLst>
                            <p:childTnLst>
                              <p:par>
                                <p:cTn id="148" presetID="22" presetClass="entr" presetSubtype="1" fill="hold" grpId="0" nodeType="afterEffect">
                                  <p:stCondLst>
                                    <p:cond delay="0"/>
                                  </p:stCondLst>
                                  <p:childTnLst>
                                    <p:set>
                                      <p:cBhvr>
                                        <p:cTn id="149" dur="1" fill="hold">
                                          <p:stCondLst>
                                            <p:cond delay="0"/>
                                          </p:stCondLst>
                                        </p:cTn>
                                        <p:tgtEl>
                                          <p:spTgt spid="55"/>
                                        </p:tgtEl>
                                        <p:attrNameLst>
                                          <p:attrName>style.visibility</p:attrName>
                                        </p:attrNameLst>
                                      </p:cBhvr>
                                      <p:to>
                                        <p:strVal val="visible"/>
                                      </p:to>
                                    </p:set>
                                    <p:animEffect transition="in" filter="wipe(up)">
                                      <p:cBhvr>
                                        <p:cTn id="150" dur="500"/>
                                        <p:tgtEl>
                                          <p:spTgt spid="55"/>
                                        </p:tgtEl>
                                      </p:cBhvr>
                                    </p:animEffect>
                                  </p:childTnLst>
                                </p:cTn>
                              </p:par>
                            </p:childTnLst>
                          </p:cTn>
                        </p:par>
                        <p:par>
                          <p:cTn id="151" fill="hold">
                            <p:stCondLst>
                              <p:cond delay="4150"/>
                            </p:stCondLst>
                            <p:childTnLst>
                              <p:par>
                                <p:cTn id="152" presetID="23" presetClass="entr" presetSubtype="528" fill="hold" nodeType="after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p:cTn id="154" dur="1000" fill="hold"/>
                                        <p:tgtEl>
                                          <p:spTgt spid="56"/>
                                        </p:tgtEl>
                                        <p:attrNameLst>
                                          <p:attrName>ppt_w</p:attrName>
                                        </p:attrNameLst>
                                      </p:cBhvr>
                                      <p:tavLst>
                                        <p:tav tm="0">
                                          <p:val>
                                            <p:fltVal val="0"/>
                                          </p:val>
                                        </p:tav>
                                        <p:tav tm="100000">
                                          <p:val>
                                            <p:strVal val="#ppt_w"/>
                                          </p:val>
                                        </p:tav>
                                      </p:tavLst>
                                    </p:anim>
                                    <p:anim calcmode="lin" valueType="num">
                                      <p:cBhvr>
                                        <p:cTn id="155" dur="1000" fill="hold"/>
                                        <p:tgtEl>
                                          <p:spTgt spid="56"/>
                                        </p:tgtEl>
                                        <p:attrNameLst>
                                          <p:attrName>ppt_h</p:attrName>
                                        </p:attrNameLst>
                                      </p:cBhvr>
                                      <p:tavLst>
                                        <p:tav tm="0">
                                          <p:val>
                                            <p:fltVal val="0"/>
                                          </p:val>
                                        </p:tav>
                                        <p:tav tm="100000">
                                          <p:val>
                                            <p:strVal val="#ppt_h"/>
                                          </p:val>
                                        </p:tav>
                                      </p:tavLst>
                                    </p:anim>
                                    <p:anim calcmode="lin" valueType="num">
                                      <p:cBhvr>
                                        <p:cTn id="156" dur="1000" fill="hold"/>
                                        <p:tgtEl>
                                          <p:spTgt spid="56"/>
                                        </p:tgtEl>
                                        <p:attrNameLst>
                                          <p:attrName>ppt_x</p:attrName>
                                        </p:attrNameLst>
                                      </p:cBhvr>
                                      <p:tavLst>
                                        <p:tav tm="0">
                                          <p:val>
                                            <p:fltVal val="0.5"/>
                                          </p:val>
                                        </p:tav>
                                        <p:tav tm="100000">
                                          <p:val>
                                            <p:strVal val="#ppt_x"/>
                                          </p:val>
                                        </p:tav>
                                      </p:tavLst>
                                    </p:anim>
                                    <p:anim calcmode="lin" valueType="num">
                                      <p:cBhvr>
                                        <p:cTn id="157" dur="1000" fill="hold"/>
                                        <p:tgtEl>
                                          <p:spTgt spid="56"/>
                                        </p:tgtEl>
                                        <p:attrNameLst>
                                          <p:attrName>ppt_y</p:attrName>
                                        </p:attrNameLst>
                                      </p:cBhvr>
                                      <p:tavLst>
                                        <p:tav tm="0">
                                          <p:val>
                                            <p:fltVal val="0.5"/>
                                          </p:val>
                                        </p:tav>
                                        <p:tav tm="100000">
                                          <p:val>
                                            <p:strVal val="#ppt_y"/>
                                          </p:val>
                                        </p:tav>
                                      </p:tavLst>
                                    </p:anim>
                                  </p:childTnLst>
                                </p:cTn>
                              </p:par>
                              <p:par>
                                <p:cTn id="158" presetID="23" presetClass="entr" presetSubtype="528" fill="hold" nodeType="withEffect">
                                  <p:stCondLst>
                                    <p:cond delay="400"/>
                                  </p:stCondLst>
                                  <p:childTnLst>
                                    <p:set>
                                      <p:cBhvr>
                                        <p:cTn id="159" dur="1" fill="hold">
                                          <p:stCondLst>
                                            <p:cond delay="0"/>
                                          </p:stCondLst>
                                        </p:cTn>
                                        <p:tgtEl>
                                          <p:spTgt spid="59"/>
                                        </p:tgtEl>
                                        <p:attrNameLst>
                                          <p:attrName>style.visibility</p:attrName>
                                        </p:attrNameLst>
                                      </p:cBhvr>
                                      <p:to>
                                        <p:strVal val="visible"/>
                                      </p:to>
                                    </p:set>
                                    <p:anim calcmode="lin" valueType="num">
                                      <p:cBhvr>
                                        <p:cTn id="160" dur="1000" fill="hold"/>
                                        <p:tgtEl>
                                          <p:spTgt spid="59"/>
                                        </p:tgtEl>
                                        <p:attrNameLst>
                                          <p:attrName>ppt_w</p:attrName>
                                        </p:attrNameLst>
                                      </p:cBhvr>
                                      <p:tavLst>
                                        <p:tav tm="0">
                                          <p:val>
                                            <p:fltVal val="0"/>
                                          </p:val>
                                        </p:tav>
                                        <p:tav tm="100000">
                                          <p:val>
                                            <p:strVal val="#ppt_w"/>
                                          </p:val>
                                        </p:tav>
                                      </p:tavLst>
                                    </p:anim>
                                    <p:anim calcmode="lin" valueType="num">
                                      <p:cBhvr>
                                        <p:cTn id="161" dur="1000" fill="hold"/>
                                        <p:tgtEl>
                                          <p:spTgt spid="59"/>
                                        </p:tgtEl>
                                        <p:attrNameLst>
                                          <p:attrName>ppt_h</p:attrName>
                                        </p:attrNameLst>
                                      </p:cBhvr>
                                      <p:tavLst>
                                        <p:tav tm="0">
                                          <p:val>
                                            <p:fltVal val="0"/>
                                          </p:val>
                                        </p:tav>
                                        <p:tav tm="100000">
                                          <p:val>
                                            <p:strVal val="#ppt_h"/>
                                          </p:val>
                                        </p:tav>
                                      </p:tavLst>
                                    </p:anim>
                                    <p:anim calcmode="lin" valueType="num">
                                      <p:cBhvr>
                                        <p:cTn id="162" dur="1000" fill="hold"/>
                                        <p:tgtEl>
                                          <p:spTgt spid="59"/>
                                        </p:tgtEl>
                                        <p:attrNameLst>
                                          <p:attrName>ppt_x</p:attrName>
                                        </p:attrNameLst>
                                      </p:cBhvr>
                                      <p:tavLst>
                                        <p:tav tm="0">
                                          <p:val>
                                            <p:fltVal val="0.5"/>
                                          </p:val>
                                        </p:tav>
                                        <p:tav tm="100000">
                                          <p:val>
                                            <p:strVal val="#ppt_x"/>
                                          </p:val>
                                        </p:tav>
                                      </p:tavLst>
                                    </p:anim>
                                    <p:anim calcmode="lin" valueType="num">
                                      <p:cBhvr>
                                        <p:cTn id="163" dur="1000" fill="hold"/>
                                        <p:tgtEl>
                                          <p:spTgt spid="59"/>
                                        </p:tgtEl>
                                        <p:attrNameLst>
                                          <p:attrName>ppt_y</p:attrName>
                                        </p:attrNameLst>
                                      </p:cBhvr>
                                      <p:tavLst>
                                        <p:tav tm="0">
                                          <p:val>
                                            <p:fltVal val="0.5"/>
                                          </p:val>
                                        </p:tav>
                                        <p:tav tm="100000">
                                          <p:val>
                                            <p:strVal val="#ppt_y"/>
                                          </p:val>
                                        </p:tav>
                                      </p:tavLst>
                                    </p:anim>
                                  </p:childTnLst>
                                </p:cTn>
                              </p:par>
                              <p:par>
                                <p:cTn id="164" presetID="23" presetClass="entr" presetSubtype="528" fill="hold" nodeType="withEffect">
                                  <p:stCondLst>
                                    <p:cond delay="800"/>
                                  </p:stCondLst>
                                  <p:childTnLst>
                                    <p:set>
                                      <p:cBhvr>
                                        <p:cTn id="165" dur="1" fill="hold">
                                          <p:stCondLst>
                                            <p:cond delay="0"/>
                                          </p:stCondLst>
                                        </p:cTn>
                                        <p:tgtEl>
                                          <p:spTgt spid="62"/>
                                        </p:tgtEl>
                                        <p:attrNameLst>
                                          <p:attrName>style.visibility</p:attrName>
                                        </p:attrNameLst>
                                      </p:cBhvr>
                                      <p:to>
                                        <p:strVal val="visible"/>
                                      </p:to>
                                    </p:set>
                                    <p:anim calcmode="lin" valueType="num">
                                      <p:cBhvr>
                                        <p:cTn id="166" dur="1000" fill="hold"/>
                                        <p:tgtEl>
                                          <p:spTgt spid="62"/>
                                        </p:tgtEl>
                                        <p:attrNameLst>
                                          <p:attrName>ppt_w</p:attrName>
                                        </p:attrNameLst>
                                      </p:cBhvr>
                                      <p:tavLst>
                                        <p:tav tm="0">
                                          <p:val>
                                            <p:fltVal val="0"/>
                                          </p:val>
                                        </p:tav>
                                        <p:tav tm="100000">
                                          <p:val>
                                            <p:strVal val="#ppt_w"/>
                                          </p:val>
                                        </p:tav>
                                      </p:tavLst>
                                    </p:anim>
                                    <p:anim calcmode="lin" valueType="num">
                                      <p:cBhvr>
                                        <p:cTn id="167" dur="1000" fill="hold"/>
                                        <p:tgtEl>
                                          <p:spTgt spid="62"/>
                                        </p:tgtEl>
                                        <p:attrNameLst>
                                          <p:attrName>ppt_h</p:attrName>
                                        </p:attrNameLst>
                                      </p:cBhvr>
                                      <p:tavLst>
                                        <p:tav tm="0">
                                          <p:val>
                                            <p:fltVal val="0"/>
                                          </p:val>
                                        </p:tav>
                                        <p:tav tm="100000">
                                          <p:val>
                                            <p:strVal val="#ppt_h"/>
                                          </p:val>
                                        </p:tav>
                                      </p:tavLst>
                                    </p:anim>
                                    <p:anim calcmode="lin" valueType="num">
                                      <p:cBhvr>
                                        <p:cTn id="168" dur="1000" fill="hold"/>
                                        <p:tgtEl>
                                          <p:spTgt spid="62"/>
                                        </p:tgtEl>
                                        <p:attrNameLst>
                                          <p:attrName>ppt_x</p:attrName>
                                        </p:attrNameLst>
                                      </p:cBhvr>
                                      <p:tavLst>
                                        <p:tav tm="0">
                                          <p:val>
                                            <p:fltVal val="0.5"/>
                                          </p:val>
                                        </p:tav>
                                        <p:tav tm="100000">
                                          <p:val>
                                            <p:strVal val="#ppt_x"/>
                                          </p:val>
                                        </p:tav>
                                      </p:tavLst>
                                    </p:anim>
                                    <p:anim calcmode="lin" valueType="num">
                                      <p:cBhvr>
                                        <p:cTn id="169" dur="1000" fill="hold"/>
                                        <p:tgtEl>
                                          <p:spTgt spid="62"/>
                                        </p:tgtEl>
                                        <p:attrNameLst>
                                          <p:attrName>ppt_y</p:attrName>
                                        </p:attrNameLst>
                                      </p:cBhvr>
                                      <p:tavLst>
                                        <p:tav tm="0">
                                          <p:val>
                                            <p:fltVal val="0.5"/>
                                          </p:val>
                                        </p:tav>
                                        <p:tav tm="100000">
                                          <p:val>
                                            <p:strVal val="#ppt_y"/>
                                          </p:val>
                                        </p:tav>
                                      </p:tavLst>
                                    </p:anim>
                                  </p:childTnLst>
                                </p:cTn>
                              </p:par>
                              <p:par>
                                <p:cTn id="170" presetID="23" presetClass="entr" presetSubtype="528" fill="hold" nodeType="withEffect">
                                  <p:stCondLst>
                                    <p:cond delay="0"/>
                                  </p:stCondLst>
                                  <p:childTnLst>
                                    <p:set>
                                      <p:cBhvr>
                                        <p:cTn id="171" dur="1" fill="hold">
                                          <p:stCondLst>
                                            <p:cond delay="0"/>
                                          </p:stCondLst>
                                        </p:cTn>
                                        <p:tgtEl>
                                          <p:spTgt spid="65"/>
                                        </p:tgtEl>
                                        <p:attrNameLst>
                                          <p:attrName>style.visibility</p:attrName>
                                        </p:attrNameLst>
                                      </p:cBhvr>
                                      <p:to>
                                        <p:strVal val="visible"/>
                                      </p:to>
                                    </p:set>
                                    <p:anim calcmode="lin" valueType="num">
                                      <p:cBhvr>
                                        <p:cTn id="172" dur="1000" fill="hold"/>
                                        <p:tgtEl>
                                          <p:spTgt spid="65"/>
                                        </p:tgtEl>
                                        <p:attrNameLst>
                                          <p:attrName>ppt_w</p:attrName>
                                        </p:attrNameLst>
                                      </p:cBhvr>
                                      <p:tavLst>
                                        <p:tav tm="0">
                                          <p:val>
                                            <p:fltVal val="0"/>
                                          </p:val>
                                        </p:tav>
                                        <p:tav tm="100000">
                                          <p:val>
                                            <p:strVal val="#ppt_w"/>
                                          </p:val>
                                        </p:tav>
                                      </p:tavLst>
                                    </p:anim>
                                    <p:anim calcmode="lin" valueType="num">
                                      <p:cBhvr>
                                        <p:cTn id="173" dur="1000" fill="hold"/>
                                        <p:tgtEl>
                                          <p:spTgt spid="65"/>
                                        </p:tgtEl>
                                        <p:attrNameLst>
                                          <p:attrName>ppt_h</p:attrName>
                                        </p:attrNameLst>
                                      </p:cBhvr>
                                      <p:tavLst>
                                        <p:tav tm="0">
                                          <p:val>
                                            <p:fltVal val="0"/>
                                          </p:val>
                                        </p:tav>
                                        <p:tav tm="100000">
                                          <p:val>
                                            <p:strVal val="#ppt_h"/>
                                          </p:val>
                                        </p:tav>
                                      </p:tavLst>
                                    </p:anim>
                                    <p:anim calcmode="lin" valueType="num">
                                      <p:cBhvr>
                                        <p:cTn id="174" dur="1000" fill="hold"/>
                                        <p:tgtEl>
                                          <p:spTgt spid="65"/>
                                        </p:tgtEl>
                                        <p:attrNameLst>
                                          <p:attrName>ppt_x</p:attrName>
                                        </p:attrNameLst>
                                      </p:cBhvr>
                                      <p:tavLst>
                                        <p:tav tm="0">
                                          <p:val>
                                            <p:fltVal val="0.5"/>
                                          </p:val>
                                        </p:tav>
                                        <p:tav tm="100000">
                                          <p:val>
                                            <p:strVal val="#ppt_x"/>
                                          </p:val>
                                        </p:tav>
                                      </p:tavLst>
                                    </p:anim>
                                    <p:anim calcmode="lin" valueType="num">
                                      <p:cBhvr>
                                        <p:cTn id="175" dur="1000" fill="hold"/>
                                        <p:tgtEl>
                                          <p:spTgt spid="65"/>
                                        </p:tgtEl>
                                        <p:attrNameLst>
                                          <p:attrName>ppt_y</p:attrName>
                                        </p:attrNameLst>
                                      </p:cBhvr>
                                      <p:tavLst>
                                        <p:tav tm="0">
                                          <p:val>
                                            <p:fltVal val="0.5"/>
                                          </p:val>
                                        </p:tav>
                                        <p:tav tm="100000">
                                          <p:val>
                                            <p:strVal val="#ppt_y"/>
                                          </p:val>
                                        </p:tav>
                                      </p:tavLst>
                                    </p:anim>
                                  </p:childTnLst>
                                </p:cTn>
                              </p:par>
                              <p:par>
                                <p:cTn id="176" presetID="23" presetClass="entr" presetSubtype="528" fill="hold" nodeType="withEffect">
                                  <p:stCondLst>
                                    <p:cond delay="500"/>
                                  </p:stCondLst>
                                  <p:childTnLst>
                                    <p:set>
                                      <p:cBhvr>
                                        <p:cTn id="177" dur="1" fill="hold">
                                          <p:stCondLst>
                                            <p:cond delay="0"/>
                                          </p:stCondLst>
                                        </p:cTn>
                                        <p:tgtEl>
                                          <p:spTgt spid="68"/>
                                        </p:tgtEl>
                                        <p:attrNameLst>
                                          <p:attrName>style.visibility</p:attrName>
                                        </p:attrNameLst>
                                      </p:cBhvr>
                                      <p:to>
                                        <p:strVal val="visible"/>
                                      </p:to>
                                    </p:set>
                                    <p:anim calcmode="lin" valueType="num">
                                      <p:cBhvr>
                                        <p:cTn id="178" dur="1000" fill="hold"/>
                                        <p:tgtEl>
                                          <p:spTgt spid="68"/>
                                        </p:tgtEl>
                                        <p:attrNameLst>
                                          <p:attrName>ppt_w</p:attrName>
                                        </p:attrNameLst>
                                      </p:cBhvr>
                                      <p:tavLst>
                                        <p:tav tm="0">
                                          <p:val>
                                            <p:fltVal val="0"/>
                                          </p:val>
                                        </p:tav>
                                        <p:tav tm="100000">
                                          <p:val>
                                            <p:strVal val="#ppt_w"/>
                                          </p:val>
                                        </p:tav>
                                      </p:tavLst>
                                    </p:anim>
                                    <p:anim calcmode="lin" valueType="num">
                                      <p:cBhvr>
                                        <p:cTn id="179" dur="1000" fill="hold"/>
                                        <p:tgtEl>
                                          <p:spTgt spid="68"/>
                                        </p:tgtEl>
                                        <p:attrNameLst>
                                          <p:attrName>ppt_h</p:attrName>
                                        </p:attrNameLst>
                                      </p:cBhvr>
                                      <p:tavLst>
                                        <p:tav tm="0">
                                          <p:val>
                                            <p:fltVal val="0"/>
                                          </p:val>
                                        </p:tav>
                                        <p:tav tm="100000">
                                          <p:val>
                                            <p:strVal val="#ppt_h"/>
                                          </p:val>
                                        </p:tav>
                                      </p:tavLst>
                                    </p:anim>
                                    <p:anim calcmode="lin" valueType="num">
                                      <p:cBhvr>
                                        <p:cTn id="180" dur="1000" fill="hold"/>
                                        <p:tgtEl>
                                          <p:spTgt spid="68"/>
                                        </p:tgtEl>
                                        <p:attrNameLst>
                                          <p:attrName>ppt_x</p:attrName>
                                        </p:attrNameLst>
                                      </p:cBhvr>
                                      <p:tavLst>
                                        <p:tav tm="0">
                                          <p:val>
                                            <p:fltVal val="0.5"/>
                                          </p:val>
                                        </p:tav>
                                        <p:tav tm="100000">
                                          <p:val>
                                            <p:strVal val="#ppt_x"/>
                                          </p:val>
                                        </p:tav>
                                      </p:tavLst>
                                    </p:anim>
                                    <p:anim calcmode="lin" valueType="num">
                                      <p:cBhvr>
                                        <p:cTn id="181" dur="1000" fill="hold"/>
                                        <p:tgtEl>
                                          <p:spTgt spid="68"/>
                                        </p:tgtEl>
                                        <p:attrNameLst>
                                          <p:attrName>ppt_y</p:attrName>
                                        </p:attrNameLst>
                                      </p:cBhvr>
                                      <p:tavLst>
                                        <p:tav tm="0">
                                          <p:val>
                                            <p:fltVal val="0.5"/>
                                          </p:val>
                                        </p:tav>
                                        <p:tav tm="100000">
                                          <p:val>
                                            <p:strVal val="#ppt_y"/>
                                          </p:val>
                                        </p:tav>
                                      </p:tavLst>
                                    </p:anim>
                                  </p:childTnLst>
                                </p:cTn>
                              </p:par>
                              <p:par>
                                <p:cTn id="182" presetID="23" presetClass="entr" presetSubtype="528" fill="hold" nodeType="withEffect">
                                  <p:stCondLst>
                                    <p:cond delay="800"/>
                                  </p:stCondLst>
                                  <p:childTnLst>
                                    <p:set>
                                      <p:cBhvr>
                                        <p:cTn id="183" dur="1" fill="hold">
                                          <p:stCondLst>
                                            <p:cond delay="0"/>
                                          </p:stCondLst>
                                        </p:cTn>
                                        <p:tgtEl>
                                          <p:spTgt spid="71"/>
                                        </p:tgtEl>
                                        <p:attrNameLst>
                                          <p:attrName>style.visibility</p:attrName>
                                        </p:attrNameLst>
                                      </p:cBhvr>
                                      <p:to>
                                        <p:strVal val="visible"/>
                                      </p:to>
                                    </p:set>
                                    <p:anim calcmode="lin" valueType="num">
                                      <p:cBhvr>
                                        <p:cTn id="184" dur="1000" fill="hold"/>
                                        <p:tgtEl>
                                          <p:spTgt spid="71"/>
                                        </p:tgtEl>
                                        <p:attrNameLst>
                                          <p:attrName>ppt_w</p:attrName>
                                        </p:attrNameLst>
                                      </p:cBhvr>
                                      <p:tavLst>
                                        <p:tav tm="0">
                                          <p:val>
                                            <p:fltVal val="0"/>
                                          </p:val>
                                        </p:tav>
                                        <p:tav tm="100000">
                                          <p:val>
                                            <p:strVal val="#ppt_w"/>
                                          </p:val>
                                        </p:tav>
                                      </p:tavLst>
                                    </p:anim>
                                    <p:anim calcmode="lin" valueType="num">
                                      <p:cBhvr>
                                        <p:cTn id="185" dur="1000" fill="hold"/>
                                        <p:tgtEl>
                                          <p:spTgt spid="71"/>
                                        </p:tgtEl>
                                        <p:attrNameLst>
                                          <p:attrName>ppt_h</p:attrName>
                                        </p:attrNameLst>
                                      </p:cBhvr>
                                      <p:tavLst>
                                        <p:tav tm="0">
                                          <p:val>
                                            <p:fltVal val="0"/>
                                          </p:val>
                                        </p:tav>
                                        <p:tav tm="100000">
                                          <p:val>
                                            <p:strVal val="#ppt_h"/>
                                          </p:val>
                                        </p:tav>
                                      </p:tavLst>
                                    </p:anim>
                                    <p:anim calcmode="lin" valueType="num">
                                      <p:cBhvr>
                                        <p:cTn id="186" dur="1000" fill="hold"/>
                                        <p:tgtEl>
                                          <p:spTgt spid="71"/>
                                        </p:tgtEl>
                                        <p:attrNameLst>
                                          <p:attrName>ppt_x</p:attrName>
                                        </p:attrNameLst>
                                      </p:cBhvr>
                                      <p:tavLst>
                                        <p:tav tm="0">
                                          <p:val>
                                            <p:fltVal val="0.5"/>
                                          </p:val>
                                        </p:tav>
                                        <p:tav tm="100000">
                                          <p:val>
                                            <p:strVal val="#ppt_x"/>
                                          </p:val>
                                        </p:tav>
                                      </p:tavLst>
                                    </p:anim>
                                    <p:anim calcmode="lin" valueType="num">
                                      <p:cBhvr>
                                        <p:cTn id="187" dur="1000" fill="hold"/>
                                        <p:tgtEl>
                                          <p:spTgt spid="71"/>
                                        </p:tgtEl>
                                        <p:attrNameLst>
                                          <p:attrName>ppt_y</p:attrName>
                                        </p:attrNameLst>
                                      </p:cBhvr>
                                      <p:tavLst>
                                        <p:tav tm="0">
                                          <p:val>
                                            <p:fltVal val="0.5"/>
                                          </p:val>
                                        </p:tav>
                                        <p:tav tm="100000">
                                          <p:val>
                                            <p:strVal val="#ppt_y"/>
                                          </p:val>
                                        </p:tav>
                                      </p:tavLst>
                                    </p:anim>
                                  </p:childTnLst>
                                </p:cTn>
                              </p:par>
                            </p:childTnLst>
                          </p:cTn>
                        </p:par>
                        <p:par>
                          <p:cTn id="188" fill="hold">
                            <p:stCondLst>
                              <p:cond delay="5950"/>
                            </p:stCondLst>
                            <p:childTnLst>
                              <p:par>
                                <p:cTn id="189" presetID="53" presetClass="entr" presetSubtype="16" fill="hold" nodeType="afterEffect">
                                  <p:stCondLst>
                                    <p:cond delay="0"/>
                                  </p:stCondLst>
                                  <p:childTnLst>
                                    <p:set>
                                      <p:cBhvr>
                                        <p:cTn id="190" dur="1" fill="hold">
                                          <p:stCondLst>
                                            <p:cond delay="0"/>
                                          </p:stCondLst>
                                        </p:cTn>
                                        <p:tgtEl>
                                          <p:spTgt spid="76"/>
                                        </p:tgtEl>
                                        <p:attrNameLst>
                                          <p:attrName>style.visibility</p:attrName>
                                        </p:attrNameLst>
                                      </p:cBhvr>
                                      <p:to>
                                        <p:strVal val="visible"/>
                                      </p:to>
                                    </p:set>
                                    <p:anim calcmode="lin" valueType="num">
                                      <p:cBhvr>
                                        <p:cTn id="191" dur="500" fill="hold"/>
                                        <p:tgtEl>
                                          <p:spTgt spid="76"/>
                                        </p:tgtEl>
                                        <p:attrNameLst>
                                          <p:attrName>ppt_w</p:attrName>
                                        </p:attrNameLst>
                                      </p:cBhvr>
                                      <p:tavLst>
                                        <p:tav tm="0">
                                          <p:val>
                                            <p:fltVal val="0"/>
                                          </p:val>
                                        </p:tav>
                                        <p:tav tm="100000">
                                          <p:val>
                                            <p:strVal val="#ppt_w"/>
                                          </p:val>
                                        </p:tav>
                                      </p:tavLst>
                                    </p:anim>
                                    <p:anim calcmode="lin" valueType="num">
                                      <p:cBhvr>
                                        <p:cTn id="192" dur="500" fill="hold"/>
                                        <p:tgtEl>
                                          <p:spTgt spid="76"/>
                                        </p:tgtEl>
                                        <p:attrNameLst>
                                          <p:attrName>ppt_h</p:attrName>
                                        </p:attrNameLst>
                                      </p:cBhvr>
                                      <p:tavLst>
                                        <p:tav tm="0">
                                          <p:val>
                                            <p:fltVal val="0"/>
                                          </p:val>
                                        </p:tav>
                                        <p:tav tm="100000">
                                          <p:val>
                                            <p:strVal val="#ppt_h"/>
                                          </p:val>
                                        </p:tav>
                                      </p:tavLst>
                                    </p:anim>
                                    <p:animEffect transition="in" filter="fade">
                                      <p:cBhvr>
                                        <p:cTn id="193" dur="500"/>
                                        <p:tgtEl>
                                          <p:spTgt spid="76"/>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75"/>
                                        </p:tgtEl>
                                        <p:attrNameLst>
                                          <p:attrName>style.visibility</p:attrName>
                                        </p:attrNameLst>
                                      </p:cBhvr>
                                      <p:to>
                                        <p:strVal val="visible"/>
                                      </p:to>
                                    </p:set>
                                    <p:anim calcmode="lin" valueType="num">
                                      <p:cBhvr>
                                        <p:cTn id="196" dur="500" fill="hold"/>
                                        <p:tgtEl>
                                          <p:spTgt spid="75"/>
                                        </p:tgtEl>
                                        <p:attrNameLst>
                                          <p:attrName>ppt_w</p:attrName>
                                        </p:attrNameLst>
                                      </p:cBhvr>
                                      <p:tavLst>
                                        <p:tav tm="0">
                                          <p:val>
                                            <p:fltVal val="0"/>
                                          </p:val>
                                        </p:tav>
                                        <p:tav tm="100000">
                                          <p:val>
                                            <p:strVal val="#ppt_w"/>
                                          </p:val>
                                        </p:tav>
                                      </p:tavLst>
                                    </p:anim>
                                    <p:anim calcmode="lin" valueType="num">
                                      <p:cBhvr>
                                        <p:cTn id="197" dur="500" fill="hold"/>
                                        <p:tgtEl>
                                          <p:spTgt spid="75"/>
                                        </p:tgtEl>
                                        <p:attrNameLst>
                                          <p:attrName>ppt_h</p:attrName>
                                        </p:attrNameLst>
                                      </p:cBhvr>
                                      <p:tavLst>
                                        <p:tav tm="0">
                                          <p:val>
                                            <p:fltVal val="0"/>
                                          </p:val>
                                        </p:tav>
                                        <p:tav tm="100000">
                                          <p:val>
                                            <p:strVal val="#ppt_h"/>
                                          </p:val>
                                        </p:tav>
                                      </p:tavLst>
                                    </p:anim>
                                    <p:animEffect transition="in" filter="fade">
                                      <p:cBhvr>
                                        <p:cTn id="198" dur="500"/>
                                        <p:tgtEl>
                                          <p:spTgt spid="75"/>
                                        </p:tgtEl>
                                      </p:cBhvr>
                                    </p:animEffect>
                                  </p:childTnLst>
                                </p:cTn>
                              </p:par>
                              <p:par>
                                <p:cTn id="199" presetID="53" presetClass="entr" presetSubtype="16" fill="hold" nodeType="withEffect">
                                  <p:stCondLst>
                                    <p:cond delay="0"/>
                                  </p:stCondLst>
                                  <p:childTnLst>
                                    <p:set>
                                      <p:cBhvr>
                                        <p:cTn id="200" dur="1" fill="hold">
                                          <p:stCondLst>
                                            <p:cond delay="0"/>
                                          </p:stCondLst>
                                        </p:cTn>
                                        <p:tgtEl>
                                          <p:spTgt spid="86"/>
                                        </p:tgtEl>
                                        <p:attrNameLst>
                                          <p:attrName>style.visibility</p:attrName>
                                        </p:attrNameLst>
                                      </p:cBhvr>
                                      <p:to>
                                        <p:strVal val="visible"/>
                                      </p:to>
                                    </p:set>
                                    <p:anim calcmode="lin" valueType="num">
                                      <p:cBhvr>
                                        <p:cTn id="201" dur="500" fill="hold"/>
                                        <p:tgtEl>
                                          <p:spTgt spid="86"/>
                                        </p:tgtEl>
                                        <p:attrNameLst>
                                          <p:attrName>ppt_w</p:attrName>
                                        </p:attrNameLst>
                                      </p:cBhvr>
                                      <p:tavLst>
                                        <p:tav tm="0">
                                          <p:val>
                                            <p:fltVal val="0"/>
                                          </p:val>
                                        </p:tav>
                                        <p:tav tm="100000">
                                          <p:val>
                                            <p:strVal val="#ppt_w"/>
                                          </p:val>
                                        </p:tav>
                                      </p:tavLst>
                                    </p:anim>
                                    <p:anim calcmode="lin" valueType="num">
                                      <p:cBhvr>
                                        <p:cTn id="202" dur="500" fill="hold"/>
                                        <p:tgtEl>
                                          <p:spTgt spid="86"/>
                                        </p:tgtEl>
                                        <p:attrNameLst>
                                          <p:attrName>ppt_h</p:attrName>
                                        </p:attrNameLst>
                                      </p:cBhvr>
                                      <p:tavLst>
                                        <p:tav tm="0">
                                          <p:val>
                                            <p:fltVal val="0"/>
                                          </p:val>
                                        </p:tav>
                                        <p:tav tm="100000">
                                          <p:val>
                                            <p:strVal val="#ppt_h"/>
                                          </p:val>
                                        </p:tav>
                                      </p:tavLst>
                                    </p:anim>
                                    <p:animEffect transition="in" filter="fade">
                                      <p:cBhvr>
                                        <p:cTn id="203" dur="500"/>
                                        <p:tgtEl>
                                          <p:spTgt spid="86"/>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53" presetClass="entr" presetSubtype="16" fill="hold" nodeType="withEffect">
                                  <p:stCondLst>
                                    <p:cond delay="0"/>
                                  </p:stCondLst>
                                  <p:childTnLst>
                                    <p:set>
                                      <p:cBhvr>
                                        <p:cTn id="210" dur="1" fill="hold">
                                          <p:stCondLst>
                                            <p:cond delay="0"/>
                                          </p:stCondLst>
                                        </p:cTn>
                                        <p:tgtEl>
                                          <p:spTgt spid="80"/>
                                        </p:tgtEl>
                                        <p:attrNameLst>
                                          <p:attrName>style.visibility</p:attrName>
                                        </p:attrNameLst>
                                      </p:cBhvr>
                                      <p:to>
                                        <p:strVal val="visible"/>
                                      </p:to>
                                    </p:set>
                                    <p:anim calcmode="lin" valueType="num">
                                      <p:cBhvr>
                                        <p:cTn id="211" dur="500" fill="hold"/>
                                        <p:tgtEl>
                                          <p:spTgt spid="80"/>
                                        </p:tgtEl>
                                        <p:attrNameLst>
                                          <p:attrName>ppt_w</p:attrName>
                                        </p:attrNameLst>
                                      </p:cBhvr>
                                      <p:tavLst>
                                        <p:tav tm="0">
                                          <p:val>
                                            <p:fltVal val="0"/>
                                          </p:val>
                                        </p:tav>
                                        <p:tav tm="100000">
                                          <p:val>
                                            <p:strVal val="#ppt_w"/>
                                          </p:val>
                                        </p:tav>
                                      </p:tavLst>
                                    </p:anim>
                                    <p:anim calcmode="lin" valueType="num">
                                      <p:cBhvr>
                                        <p:cTn id="212" dur="500" fill="hold"/>
                                        <p:tgtEl>
                                          <p:spTgt spid="80"/>
                                        </p:tgtEl>
                                        <p:attrNameLst>
                                          <p:attrName>ppt_h</p:attrName>
                                        </p:attrNameLst>
                                      </p:cBhvr>
                                      <p:tavLst>
                                        <p:tav tm="0">
                                          <p:val>
                                            <p:fltVal val="0"/>
                                          </p:val>
                                        </p:tav>
                                        <p:tav tm="100000">
                                          <p:val>
                                            <p:strVal val="#ppt_h"/>
                                          </p:val>
                                        </p:tav>
                                      </p:tavLst>
                                    </p:anim>
                                    <p:animEffect transition="in" filter="fade">
                                      <p:cBhvr>
                                        <p:cTn id="213" dur="500"/>
                                        <p:tgtEl>
                                          <p:spTgt spid="80"/>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85"/>
                                        </p:tgtEl>
                                        <p:attrNameLst>
                                          <p:attrName>style.visibility</p:attrName>
                                        </p:attrNameLst>
                                      </p:cBhvr>
                                      <p:to>
                                        <p:strVal val="visible"/>
                                      </p:to>
                                    </p:set>
                                    <p:anim calcmode="lin" valueType="num">
                                      <p:cBhvr>
                                        <p:cTn id="216" dur="500" fill="hold"/>
                                        <p:tgtEl>
                                          <p:spTgt spid="85"/>
                                        </p:tgtEl>
                                        <p:attrNameLst>
                                          <p:attrName>ppt_w</p:attrName>
                                        </p:attrNameLst>
                                      </p:cBhvr>
                                      <p:tavLst>
                                        <p:tav tm="0">
                                          <p:val>
                                            <p:fltVal val="0"/>
                                          </p:val>
                                        </p:tav>
                                        <p:tav tm="100000">
                                          <p:val>
                                            <p:strVal val="#ppt_w"/>
                                          </p:val>
                                        </p:tav>
                                      </p:tavLst>
                                    </p:anim>
                                    <p:anim calcmode="lin" valueType="num">
                                      <p:cBhvr>
                                        <p:cTn id="217" dur="500" fill="hold"/>
                                        <p:tgtEl>
                                          <p:spTgt spid="85"/>
                                        </p:tgtEl>
                                        <p:attrNameLst>
                                          <p:attrName>ppt_h</p:attrName>
                                        </p:attrNameLst>
                                      </p:cBhvr>
                                      <p:tavLst>
                                        <p:tav tm="0">
                                          <p:val>
                                            <p:fltVal val="0"/>
                                          </p:val>
                                        </p:tav>
                                        <p:tav tm="100000">
                                          <p:val>
                                            <p:strVal val="#ppt_h"/>
                                          </p:val>
                                        </p:tav>
                                      </p:tavLst>
                                    </p:anim>
                                    <p:animEffect transition="in" filter="fade">
                                      <p:cBhvr>
                                        <p:cTn id="218" dur="500"/>
                                        <p:tgtEl>
                                          <p:spTgt spid="85"/>
                                        </p:tgtEl>
                                      </p:cBhvr>
                                    </p:animEffect>
                                  </p:childTnLst>
                                </p:cTn>
                              </p:par>
                            </p:childTnLst>
                          </p:cTn>
                        </p:par>
                        <p:par>
                          <p:cTn id="219" fill="hold">
                            <p:stCondLst>
                              <p:cond delay="6450"/>
                            </p:stCondLst>
                            <p:childTnLst>
                              <p:par>
                                <p:cTn id="220" presetID="22" presetClass="entr" presetSubtype="1" fill="hold" grpId="0" nodeType="afterEffect">
                                  <p:stCondLst>
                                    <p:cond delay="0"/>
                                  </p:stCondLst>
                                  <p:childTnLst>
                                    <p:set>
                                      <p:cBhvr>
                                        <p:cTn id="221" dur="1" fill="hold">
                                          <p:stCondLst>
                                            <p:cond delay="0"/>
                                          </p:stCondLst>
                                        </p:cTn>
                                        <p:tgtEl>
                                          <p:spTgt spid="74"/>
                                        </p:tgtEl>
                                        <p:attrNameLst>
                                          <p:attrName>style.visibility</p:attrName>
                                        </p:attrNameLst>
                                      </p:cBhvr>
                                      <p:to>
                                        <p:strVal val="visible"/>
                                      </p:to>
                                    </p:set>
                                    <p:animEffect transition="in" filter="wipe(up)">
                                      <p:cBhvr>
                                        <p:cTn id="222"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55" grpId="0" animBg="1"/>
      <p:bldP spid="74" grpId="0"/>
      <p:bldP spid="75" grpId="0" animBg="1"/>
      <p:bldP spid="84" grpId="0" animBg="1"/>
      <p:bldP spid="85" grpId="0" animBg="1"/>
      <p:bldP spid="102" grpId="0"/>
      <p:bldP spid="10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2" name="组合 11"/>
          <p:cNvGrpSpPr/>
          <p:nvPr/>
        </p:nvGrpSpPr>
        <p:grpSpPr>
          <a:xfrm>
            <a:off x="669540" y="2191544"/>
            <a:ext cx="4446354" cy="627181"/>
            <a:chOff x="669540" y="2255926"/>
            <a:chExt cx="4446354" cy="627181"/>
          </a:xfrm>
        </p:grpSpPr>
        <p:sp>
          <p:nvSpPr>
            <p:cNvPr id="13" name="矩形 12"/>
            <p:cNvSpPr/>
            <p:nvPr/>
          </p:nvSpPr>
          <p:spPr>
            <a:xfrm>
              <a:off x="720388" y="2636578"/>
              <a:ext cx="3496656"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第二季度</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69540" y="2953544"/>
            <a:ext cx="4446354" cy="617769"/>
            <a:chOff x="669540" y="3085713"/>
            <a:chExt cx="4446354" cy="617769"/>
          </a:xfrm>
        </p:grpSpPr>
        <p:sp>
          <p:nvSpPr>
            <p:cNvPr id="17" name="矩形 16"/>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第三季度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20388" y="3456952"/>
              <a:ext cx="2346513" cy="246530"/>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69540" y="3783329"/>
            <a:ext cx="4446354" cy="612759"/>
            <a:chOff x="669540" y="3915498"/>
            <a:chExt cx="4446354" cy="612759"/>
          </a:xfrm>
        </p:grpSpPr>
        <p:sp>
          <p:nvSpPr>
            <p:cNvPr id="21"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第四季度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720387" y="4281728"/>
              <a:ext cx="3938308"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447982" y="3678472"/>
            <a:ext cx="445662" cy="458799"/>
            <a:chOff x="5939521" y="4572770"/>
            <a:chExt cx="594216" cy="550559"/>
          </a:xfrm>
        </p:grpSpPr>
        <p:grpSp>
          <p:nvGrpSpPr>
            <p:cNvPr id="25" name="组合 24"/>
            <p:cNvGrpSpPr/>
            <p:nvPr/>
          </p:nvGrpSpPr>
          <p:grpSpPr>
            <a:xfrm>
              <a:off x="5942984" y="4572770"/>
              <a:ext cx="541778" cy="550559"/>
              <a:chOff x="6511364" y="4028283"/>
              <a:chExt cx="830997" cy="844465"/>
            </a:xfrm>
          </p:grpSpPr>
          <p:sp>
            <p:nvSpPr>
              <p:cNvPr id="27" name="椭圆 26"/>
              <p:cNvSpPr/>
              <p:nvPr/>
            </p:nvSpPr>
            <p:spPr>
              <a:xfrm>
                <a:off x="6511364" y="4028283"/>
                <a:ext cx="830997" cy="760871"/>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55290" y="2207047"/>
            <a:ext cx="381581" cy="355148"/>
            <a:chOff x="5564037" y="3542535"/>
            <a:chExt cx="508775" cy="426178"/>
          </a:xfrm>
        </p:grpSpPr>
        <p:grpSp>
          <p:nvGrpSpPr>
            <p:cNvPr id="30" name="组合 29"/>
            <p:cNvGrpSpPr/>
            <p:nvPr/>
          </p:nvGrpSpPr>
          <p:grpSpPr>
            <a:xfrm>
              <a:off x="5570386" y="3542535"/>
              <a:ext cx="414733" cy="426178"/>
              <a:chOff x="6511364" y="4018820"/>
              <a:chExt cx="830997" cy="853928"/>
            </a:xfrm>
            <a:solidFill>
              <a:srgbClr val="E74C2E"/>
            </a:solidFill>
          </p:grpSpPr>
          <p:sp>
            <p:nvSpPr>
              <p:cNvPr id="32" name="椭圆 31"/>
              <p:cNvSpPr/>
              <p:nvPr/>
            </p:nvSpPr>
            <p:spPr>
              <a:xfrm>
                <a:off x="6511364" y="4018820"/>
                <a:ext cx="830997" cy="77033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820194" y="2953544"/>
            <a:ext cx="450368" cy="362119"/>
            <a:chOff x="5448813" y="3534170"/>
            <a:chExt cx="600490" cy="434542"/>
          </a:xfrm>
        </p:grpSpPr>
        <p:grpSp>
          <p:nvGrpSpPr>
            <p:cNvPr id="35" name="组合 34"/>
            <p:cNvGrpSpPr/>
            <p:nvPr/>
          </p:nvGrpSpPr>
          <p:grpSpPr>
            <a:xfrm>
              <a:off x="5570386" y="3534170"/>
              <a:ext cx="414733" cy="434542"/>
              <a:chOff x="6511364" y="4002061"/>
              <a:chExt cx="830997" cy="870687"/>
            </a:xfrm>
            <a:solidFill>
              <a:srgbClr val="E74C2E"/>
            </a:solidFill>
          </p:grpSpPr>
          <p:sp>
            <p:nvSpPr>
              <p:cNvPr id="37" name="椭圆 36"/>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6"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347491" y="1438075"/>
            <a:ext cx="389617" cy="353345"/>
            <a:chOff x="5551177" y="3544696"/>
            <a:chExt cx="519489" cy="424014"/>
          </a:xfrm>
        </p:grpSpPr>
        <p:grpSp>
          <p:nvGrpSpPr>
            <p:cNvPr id="40" name="组合 39"/>
            <p:cNvGrpSpPr/>
            <p:nvPr/>
          </p:nvGrpSpPr>
          <p:grpSpPr>
            <a:xfrm>
              <a:off x="5570386" y="3544696"/>
              <a:ext cx="414733" cy="424014"/>
              <a:chOff x="6511364" y="4023155"/>
              <a:chExt cx="830997" cy="849593"/>
            </a:xfrm>
            <a:solidFill>
              <a:srgbClr val="E74C2E"/>
            </a:solidFill>
          </p:grpSpPr>
          <p:sp>
            <p:nvSpPr>
              <p:cNvPr id="42" name="椭圆 41"/>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1"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69540" y="1381284"/>
            <a:ext cx="4446354" cy="675479"/>
            <a:chOff x="669540" y="1381284"/>
            <a:chExt cx="4446354" cy="675479"/>
          </a:xfrm>
        </p:grpSpPr>
        <p:sp>
          <p:nvSpPr>
            <p:cNvPr id="45" name="矩形 44"/>
            <p:cNvSpPr/>
            <p:nvPr/>
          </p:nvSpPr>
          <p:spPr>
            <a:xfrm>
              <a:off x="720388" y="1810234"/>
              <a:ext cx="2803712"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第一季度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22"/>
          <p:cNvSpPr txBox="1"/>
          <p:nvPr/>
        </p:nvSpPr>
        <p:spPr>
          <a:xfrm>
            <a:off x="5563394" y="204802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bg1"/>
              </a:solidFill>
              <a:effectLst/>
              <a:uLnTx/>
              <a:uFillTx/>
            </a:endParaRPr>
          </a:p>
        </p:txBody>
      </p:sp>
      <p:sp>
        <p:nvSpPr>
          <p:cNvPr id="49" name="TextBox 48"/>
          <p:cNvSpPr txBox="1"/>
          <p:nvPr/>
        </p:nvSpPr>
        <p:spPr>
          <a:xfrm>
            <a:off x="5563394" y="1505744"/>
            <a:ext cx="2971800" cy="453960"/>
          </a:xfrm>
          <a:prstGeom prst="rect">
            <a:avLst/>
          </a:prstGeom>
          <a:noFill/>
        </p:spPr>
        <p:txBody>
          <a:bodyPr wrap="square" lIns="68571" tIns="34285" rIns="68571" bIns="34285" rtlCol="0">
            <a:spAutoFit/>
          </a:bodyPr>
          <a:lstStyle/>
          <a:p>
            <a:pPr algn="l"/>
            <a:r>
              <a:rPr lang="zh-CN" altLang="en-US" sz="2500" dirty="0" smtClean="0">
                <a:solidFill>
                  <a:srgbClr val="00B0F0"/>
                </a:solidFill>
                <a:latin typeface="微软雅黑" panose="020B0503020204020204" pitchFamily="34" charset="-122"/>
                <a:ea typeface="微软雅黑" panose="020B0503020204020204" pitchFamily="34" charset="-122"/>
              </a:rPr>
              <a:t>点击添加标题文字</a:t>
            </a:r>
            <a:endParaRPr lang="zh-CN" altLang="en-US" sz="2500" dirty="0">
              <a:solidFill>
                <a:srgbClr val="00B0F0"/>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487194" y="333852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2"/>
                </a:solidFill>
                <a:latin typeface="微软雅黑" panose="020B0503020204020204" pitchFamily="34" charset="-122"/>
                <a:ea typeface="微软雅黑" panose="020B0503020204020204" pitchFamily="34" charset="-122"/>
              </a:rPr>
              <a:t>全年总额：</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5487194" y="3638863"/>
            <a:ext cx="2971800" cy="838681"/>
          </a:xfrm>
          <a:prstGeom prst="rect">
            <a:avLst/>
          </a:prstGeom>
          <a:noFill/>
        </p:spPr>
        <p:txBody>
          <a:bodyPr wrap="square" lIns="68571" tIns="34285" rIns="68571" bIns="34285" rtlCol="0">
            <a:spAutoFit/>
          </a:bodyPr>
          <a:lstStyle/>
          <a:p>
            <a:pPr algn="l"/>
            <a:r>
              <a:rPr lang="en-US" altLang="zh-CN" sz="5000" b="0" dirty="0" smtClean="0">
                <a:solidFill>
                  <a:srgbClr val="00B0F0"/>
                </a:solidFill>
                <a:latin typeface="Impact" pitchFamily="34" charset="0"/>
                <a:ea typeface="微软雅黑" panose="020B0503020204020204" pitchFamily="34" charset="-122"/>
              </a:rPr>
              <a:t>23,812,969</a:t>
            </a:r>
            <a:endParaRPr lang="zh-CN" altLang="en-US" sz="5000" b="0" dirty="0">
              <a:solidFill>
                <a:srgbClr val="00B0F0"/>
              </a:solidFill>
              <a:latin typeface="Impact" pitchFamily="34" charset="0"/>
              <a:ea typeface="微软雅黑" panose="020B0503020204020204" pitchFamily="34" charset="-122"/>
            </a:endParaRPr>
          </a:p>
        </p:txBody>
      </p:sp>
      <p:grpSp>
        <p:nvGrpSpPr>
          <p:cNvPr id="52" name="组合 51"/>
          <p:cNvGrpSpPr/>
          <p:nvPr/>
        </p:nvGrpSpPr>
        <p:grpSpPr>
          <a:xfrm>
            <a:off x="903370" y="249943"/>
            <a:ext cx="3363829" cy="679699"/>
            <a:chOff x="903371" y="249943"/>
            <a:chExt cx="2831223" cy="679699"/>
          </a:xfrm>
        </p:grpSpPr>
        <p:sp>
          <p:nvSpPr>
            <p:cNvPr id="53" name="任意多边形 5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4" name="任意多边形 5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5" name="组合 54"/>
          <p:cNvGrpSpPr/>
          <p:nvPr/>
        </p:nvGrpSpPr>
        <p:grpSpPr>
          <a:xfrm rot="16200000">
            <a:off x="574523" y="158162"/>
            <a:ext cx="765103" cy="863262"/>
            <a:chOff x="8439634" y="3544648"/>
            <a:chExt cx="1611146" cy="1817848"/>
          </a:xfrm>
        </p:grpSpPr>
        <p:sp>
          <p:nvSpPr>
            <p:cNvPr id="5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8" name="Group 17"/>
          <p:cNvGrpSpPr>
            <a:grpSpLocks noChangeAspect="1"/>
          </p:cNvGrpSpPr>
          <p:nvPr/>
        </p:nvGrpSpPr>
        <p:grpSpPr bwMode="auto">
          <a:xfrm>
            <a:off x="827405" y="455655"/>
            <a:ext cx="259340" cy="278386"/>
            <a:chOff x="231" y="1205"/>
            <a:chExt cx="640" cy="687"/>
          </a:xfrm>
          <a:solidFill>
            <a:srgbClr val="00B0F0"/>
          </a:solidFill>
          <a:effectLst/>
        </p:grpSpPr>
        <p:sp>
          <p:nvSpPr>
            <p:cNvPr id="5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1" name="矩形 3"/>
          <p:cNvSpPr>
            <a:spLocks noChangeArrowheads="1"/>
          </p:cNvSpPr>
          <p:nvPr/>
        </p:nvSpPr>
        <p:spPr bwMode="auto">
          <a:xfrm>
            <a:off x="1503369"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利润结构</a:t>
            </a:r>
          </a:p>
        </p:txBody>
      </p:sp>
      <p:sp>
        <p:nvSpPr>
          <p:cNvPr id="62"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PROFIT STRUCTURE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71408211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22" presetClass="entr" presetSubtype="8"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par>
                                <p:cTn id="11" presetID="53" presetClass="entr" presetSubtype="16"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2"/>
                                        </p:tgtEl>
                                        <p:attrNameLst>
                                          <p:attrName>style.visibility</p:attrName>
                                        </p:attrNameLst>
                                      </p:cBhvr>
                                      <p:to>
                                        <p:strVal val="visible"/>
                                      </p:to>
                                    </p:set>
                                    <p:animEffect transition="in" filter="wipe(left)">
                                      <p:cBhvr>
                                        <p:cTn id="22" dur="500"/>
                                        <p:tgtEl>
                                          <p:spTgt spid="62"/>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1600"/>
                            </p:stCondLst>
                            <p:childTnLst>
                              <p:par>
                                <p:cTn id="34" presetID="42"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2100"/>
                            </p:stCondLst>
                            <p:childTnLst>
                              <p:par>
                                <p:cTn id="40" presetID="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2600"/>
                            </p:stCondLst>
                            <p:childTnLst>
                              <p:par>
                                <p:cTn id="45" presetID="42"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100"/>
                            </p:stCondLst>
                            <p:childTnLst>
                              <p:par>
                                <p:cTn id="51" presetID="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42" presetClass="entr" presetSubtype="0"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childTnLst>
                          </p:cTn>
                        </p:par>
                        <p:par>
                          <p:cTn id="61" fill="hold">
                            <p:stCondLst>
                              <p:cond delay="4100"/>
                            </p:stCondLst>
                            <p:childTnLst>
                              <p:par>
                                <p:cTn id="62" presetID="2" presetClass="entr" presetSubtype="8"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0-#ppt_w/2"/>
                                          </p:val>
                                        </p:tav>
                                        <p:tav tm="100000">
                                          <p:val>
                                            <p:strVal val="#ppt_x"/>
                                          </p:val>
                                        </p:tav>
                                      </p:tavLst>
                                    </p:anim>
                                    <p:anim calcmode="lin" valueType="num">
                                      <p:cBhvr additive="base">
                                        <p:cTn id="65" dur="50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4600"/>
                            </p:stCondLst>
                            <p:childTnLst>
                              <p:par>
                                <p:cTn id="67" presetID="42" presetClass="entr" presetSubtype="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5100"/>
                            </p:stCondLst>
                            <p:childTnLst>
                              <p:par>
                                <p:cTn id="73" presetID="22" presetClass="entr" presetSubtype="8"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p:stCondLst>
                              <p:cond delay="5600"/>
                            </p:stCondLst>
                            <p:childTnLst>
                              <p:par>
                                <p:cTn id="77" presetID="16" presetClass="entr" presetSubtype="2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arn(inVertical)">
                                      <p:cBhvr>
                                        <p:cTn id="79" dur="500"/>
                                        <p:tgtEl>
                                          <p:spTgt spid="48"/>
                                        </p:tgtEl>
                                      </p:cBhvr>
                                    </p:animEffect>
                                  </p:childTnLst>
                                </p:cTn>
                              </p:par>
                            </p:childTnLst>
                          </p:cTn>
                        </p:par>
                        <p:par>
                          <p:cTn id="80" fill="hold">
                            <p:stCondLst>
                              <p:cond delay="6100"/>
                            </p:stCondLst>
                            <p:childTnLst>
                              <p:par>
                                <p:cTn id="81" presetID="42" presetClass="entr" presetSubtype="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1000"/>
                                        <p:tgtEl>
                                          <p:spTgt spid="50"/>
                                        </p:tgtEl>
                                      </p:cBhvr>
                                    </p:animEffect>
                                    <p:anim calcmode="lin" valueType="num">
                                      <p:cBhvr>
                                        <p:cTn id="84" dur="1000" fill="hold"/>
                                        <p:tgtEl>
                                          <p:spTgt spid="50"/>
                                        </p:tgtEl>
                                        <p:attrNameLst>
                                          <p:attrName>ppt_x</p:attrName>
                                        </p:attrNameLst>
                                      </p:cBhvr>
                                      <p:tavLst>
                                        <p:tav tm="0">
                                          <p:val>
                                            <p:strVal val="#ppt_x"/>
                                          </p:val>
                                        </p:tav>
                                        <p:tav tm="100000">
                                          <p:val>
                                            <p:strVal val="#ppt_x"/>
                                          </p:val>
                                        </p:tav>
                                      </p:tavLst>
                                    </p:anim>
                                    <p:anim calcmode="lin" valueType="num">
                                      <p:cBhvr>
                                        <p:cTn id="85" dur="1000" fill="hold"/>
                                        <p:tgtEl>
                                          <p:spTgt spid="50"/>
                                        </p:tgtEl>
                                        <p:attrNameLst>
                                          <p:attrName>ppt_y</p:attrName>
                                        </p:attrNameLst>
                                      </p:cBhvr>
                                      <p:tavLst>
                                        <p:tav tm="0">
                                          <p:val>
                                            <p:strVal val="#ppt_y+.1"/>
                                          </p:val>
                                        </p:tav>
                                        <p:tav tm="100000">
                                          <p:val>
                                            <p:strVal val="#ppt_y"/>
                                          </p:val>
                                        </p:tav>
                                      </p:tavLst>
                                    </p:anim>
                                  </p:childTnLst>
                                </p:cTn>
                              </p:par>
                            </p:childTnLst>
                          </p:cTn>
                        </p:par>
                        <p:par>
                          <p:cTn id="86" fill="hold">
                            <p:stCondLst>
                              <p:cond delay="7100"/>
                            </p:stCondLst>
                            <p:childTnLst>
                              <p:par>
                                <p:cTn id="87" presetID="23" presetClass="entr" presetSubtype="16" fill="hold" grpId="0" nodeType="afterEffect">
                                  <p:stCondLst>
                                    <p:cond delay="0"/>
                                  </p:stCondLst>
                                  <p:iterate type="lt">
                                    <p:tmPct val="15000"/>
                                  </p:iterate>
                                  <p:childTnLst>
                                    <p:set>
                                      <p:cBhvr>
                                        <p:cTn id="88" dur="1" fill="hold">
                                          <p:stCondLst>
                                            <p:cond delay="0"/>
                                          </p:stCondLst>
                                        </p:cTn>
                                        <p:tgtEl>
                                          <p:spTgt spid="51"/>
                                        </p:tgtEl>
                                        <p:attrNameLst>
                                          <p:attrName>style.visibility</p:attrName>
                                        </p:attrNameLst>
                                      </p:cBhvr>
                                      <p:to>
                                        <p:strVal val="visible"/>
                                      </p:to>
                                    </p:set>
                                    <p:anim calcmode="lin" valueType="num">
                                      <p:cBhvr>
                                        <p:cTn id="89" dur="500" fill="hold"/>
                                        <p:tgtEl>
                                          <p:spTgt spid="51"/>
                                        </p:tgtEl>
                                        <p:attrNameLst>
                                          <p:attrName>ppt_w</p:attrName>
                                        </p:attrNameLst>
                                      </p:cBhvr>
                                      <p:tavLst>
                                        <p:tav tm="0">
                                          <p:val>
                                            <p:fltVal val="0"/>
                                          </p:val>
                                        </p:tav>
                                        <p:tav tm="100000">
                                          <p:val>
                                            <p:strVal val="#ppt_w"/>
                                          </p:val>
                                        </p:tav>
                                      </p:tavLst>
                                    </p:anim>
                                    <p:anim calcmode="lin" valueType="num">
                                      <p:cBhvr>
                                        <p:cTn id="90"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6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48944"/>
            <a:ext cx="1179281" cy="10419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80016"/>
            <a:ext cx="630230" cy="556858"/>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5025434"/>
            <a:ext cx="890519" cy="78684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811722"/>
            <a:ext cx="685800" cy="605959"/>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109043"/>
            <a:ext cx="588857" cy="52030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9247"/>
            <a:ext cx="252491" cy="22309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88646"/>
            <a:ext cx="529075" cy="46748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68956"/>
            <a:ext cx="1179281" cy="10419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51114"/>
            <a:ext cx="223080" cy="197109"/>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43437"/>
            <a:ext cx="1179281" cy="10419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67205"/>
            <a:ext cx="520192" cy="45963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58650"/>
            <a:ext cx="316877" cy="27998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6898"/>
            <a:ext cx="158438" cy="139992"/>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58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069787"/>
          </a:xfrm>
          <a:prstGeom prst="rect">
            <a:avLst/>
          </a:prstGeom>
          <a:noFill/>
        </p:spPr>
        <p:txBody>
          <a:bodyPr wrap="square" lIns="68571" tIns="34285" rIns="68571" bIns="34285" rtlCol="0">
            <a:spAutoFit/>
          </a:bodyPr>
          <a:lstStyle/>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产品开发计划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市场开拓计划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五年发展规划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销售网络布局</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短期盈利计划</a:t>
            </a:r>
            <a:endParaRPr lang="en-US" altLang="zh-CN" sz="1300" b="0" dirty="0">
              <a:solidFill>
                <a:srgbClr val="FFFFFF"/>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solidFill>
                  <a:srgbClr val="FFFFFF"/>
                </a:solidFill>
                <a:latin typeface="微软雅黑" panose="020B0503020204020204" pitchFamily="34" charset="-122"/>
                <a:ea typeface="微软雅黑" panose="020B0503020204020204" pitchFamily="34" charset="-122"/>
              </a:rPr>
              <a:t>发展规划</a:t>
            </a:r>
          </a:p>
        </p:txBody>
      </p:sp>
      <p:sp>
        <p:nvSpPr>
          <p:cNvPr id="86" name="Rectangle 4"/>
          <p:cNvSpPr txBox="1">
            <a:spLocks noChangeArrowheads="1"/>
          </p:cNvSpPr>
          <p:nvPr/>
        </p:nvSpPr>
        <p:spPr bwMode="auto">
          <a:xfrm>
            <a:off x="982089" y="3410744"/>
            <a:ext cx="244770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solidFill>
                  <a:srgbClr val="FFFFFF"/>
                </a:solidFill>
                <a:latin typeface="微软雅黑" panose="020B0503020204020204" pitchFamily="34" charset="-122"/>
                <a:ea typeface="微软雅黑" panose="020B0503020204020204" pitchFamily="34" charset="-122"/>
              </a:rPr>
              <a:t>DEVELOPMENT PLAN</a:t>
            </a:r>
            <a:endParaRPr lang="zh-CN" altLang="en-US" sz="1200" b="0" kern="0" dirty="0">
              <a:solidFill>
                <a:srgbClr val="FFFFF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04</a:t>
                </a:r>
                <a:endParaRPr lang="zh-CN" altLang="en-US" sz="3800" dirty="0">
                  <a:solidFill>
                    <a:srgbClr val="FFFFFF"/>
                  </a:solidFill>
                  <a:latin typeface="Agency FB" panose="020B0503020202020204" pitchFamily="34" charset="0"/>
                </a:endParaRPr>
              </a:p>
            </p:txBody>
          </p:sp>
        </p:grpSp>
        <p:grpSp>
          <p:nvGrpSpPr>
            <p:cNvPr id="74" name="组合 73"/>
            <p:cNvGrpSpPr/>
            <p:nvPr/>
          </p:nvGrpSpPr>
          <p:grpSpPr>
            <a:xfrm>
              <a:off x="1829594" y="1606277"/>
              <a:ext cx="832603" cy="813867"/>
              <a:chOff x="5710238" y="3049588"/>
              <a:chExt cx="771526" cy="754062"/>
            </a:xfrm>
            <a:solidFill>
              <a:schemeClr val="accent3">
                <a:lumMod val="75000"/>
              </a:schemeClr>
            </a:solidFill>
          </p:grpSpPr>
          <p:sp>
            <p:nvSpPr>
              <p:cNvPr id="75"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6"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207268346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600" fill="hold"/>
                                        <p:tgtEl>
                                          <p:spTgt spid="2"/>
                                        </p:tgtEl>
                                        <p:attrNameLst>
                                          <p:attrName>ppt_w</p:attrName>
                                        </p:attrNameLst>
                                      </p:cBhvr>
                                      <p:tavLst>
                                        <p:tav tm="0">
                                          <p:val>
                                            <p:fltVal val="0"/>
                                          </p:val>
                                        </p:tav>
                                        <p:tav tm="100000">
                                          <p:val>
                                            <p:strVal val="#ppt_w"/>
                                          </p:val>
                                        </p:tav>
                                      </p:tavLst>
                                    </p:anim>
                                    <p:anim calcmode="lin" valueType="num">
                                      <p:cBhvr>
                                        <p:cTn id="8" dur="600" fill="hold"/>
                                        <p:tgtEl>
                                          <p:spTgt spid="2"/>
                                        </p:tgtEl>
                                        <p:attrNameLst>
                                          <p:attrName>ppt_h</p:attrName>
                                        </p:attrNameLst>
                                      </p:cBhvr>
                                      <p:tavLst>
                                        <p:tav tm="0">
                                          <p:val>
                                            <p:fltVal val="0"/>
                                          </p:val>
                                        </p:tav>
                                        <p:tav tm="100000">
                                          <p:val>
                                            <p:strVal val="#ppt_h"/>
                                          </p:val>
                                        </p:tav>
                                      </p:tavLst>
                                    </p:anim>
                                    <p:animEffect transition="in" filter="fade">
                                      <p:cBhvr>
                                        <p:cTn id="9" dur="600"/>
                                        <p:tgtEl>
                                          <p:spTgt spid="2"/>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childTnLst>
                          </p:cTn>
                        </p:par>
                        <p:par>
                          <p:cTn id="132" fill="hold">
                            <p:stCondLst>
                              <p:cond delay="4710"/>
                            </p:stCondLst>
                            <p:childTnLst>
                              <p:par>
                                <p:cTn id="133" presetID="22" presetClass="entr" presetSubtype="8" fill="hold" grpId="0" nodeType="after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798115" y="1173105"/>
            <a:ext cx="3549358" cy="3549838"/>
            <a:chOff x="2798115" y="797625"/>
            <a:chExt cx="3549358" cy="3549838"/>
          </a:xfrm>
        </p:grpSpPr>
        <p:sp>
          <p:nvSpPr>
            <p:cNvPr id="2" name="任意多边形 1"/>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圆角矩形 2"/>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4" name="组合 3"/>
          <p:cNvGrpSpPr/>
          <p:nvPr/>
        </p:nvGrpSpPr>
        <p:grpSpPr>
          <a:xfrm>
            <a:off x="2903885" y="1229974"/>
            <a:ext cx="1134450" cy="1062368"/>
            <a:chOff x="3871174" y="1138973"/>
            <a:chExt cx="1512338" cy="1416053"/>
          </a:xfrm>
          <a:solidFill>
            <a:srgbClr val="00B0F0"/>
          </a:solidFill>
        </p:grpSpPr>
        <p:sp>
          <p:nvSpPr>
            <p:cNvPr id="5" name="任意多边形 4"/>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228389" y="1278890"/>
            <a:ext cx="1066200" cy="1136274"/>
            <a:chOff x="6969974" y="1204174"/>
            <a:chExt cx="1421353" cy="1514565"/>
          </a:xfrm>
          <a:solidFill>
            <a:schemeClr val="accent4">
              <a:lumMod val="75000"/>
            </a:schemeClr>
          </a:solidFill>
        </p:grpSpPr>
        <p:sp>
          <p:nvSpPr>
            <p:cNvPr id="8" name="任意多边形 7"/>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8189806" y="2545015"/>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104804" y="3594179"/>
            <a:ext cx="1136899" cy="1065225"/>
            <a:chOff x="6805224" y="4290274"/>
            <a:chExt cx="1515602" cy="1419862"/>
          </a:xfrm>
          <a:solidFill>
            <a:srgbClr val="00B0F0"/>
          </a:solidFill>
        </p:grpSpPr>
        <p:sp>
          <p:nvSpPr>
            <p:cNvPr id="11" name="任意多边形 10"/>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849987" y="3470867"/>
            <a:ext cx="1067213" cy="1136764"/>
            <a:chOff x="3799323" y="4125909"/>
            <a:chExt cx="1422703" cy="1515217"/>
          </a:xfrm>
          <a:solidFill>
            <a:schemeClr val="accent4">
              <a:lumMod val="75000"/>
            </a:schemeClr>
          </a:solidFill>
        </p:grpSpPr>
        <p:sp>
          <p:nvSpPr>
            <p:cNvPr id="14" name="任意多边形 13"/>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99323" y="4125909"/>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3954848" y="1124744"/>
            <a:ext cx="1348329"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01</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3908501" y="4419116"/>
            <a:ext cx="1233925"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03</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8" name="文本框 17"/>
          <p:cNvSpPr txBox="1"/>
          <p:nvPr/>
        </p:nvSpPr>
        <p:spPr>
          <a:xfrm rot="5400000">
            <a:off x="5619579" y="2815621"/>
            <a:ext cx="1224854"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02</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9" name="文本框 18"/>
          <p:cNvSpPr txBox="1"/>
          <p:nvPr/>
        </p:nvSpPr>
        <p:spPr>
          <a:xfrm rot="16200000">
            <a:off x="2312167" y="2732867"/>
            <a:ext cx="1227360"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04</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grpSp>
        <p:nvGrpSpPr>
          <p:cNvPr id="20" name="组合 19"/>
          <p:cNvGrpSpPr/>
          <p:nvPr/>
        </p:nvGrpSpPr>
        <p:grpSpPr>
          <a:xfrm>
            <a:off x="3271651" y="1636791"/>
            <a:ext cx="2602288" cy="2622468"/>
            <a:chOff x="4361443" y="1681228"/>
            <a:chExt cx="3469115" cy="3495545"/>
          </a:xfrm>
          <a:effectLst>
            <a:outerShdw blurRad="203200" dist="88900" dir="2700000" algn="tl" rotWithShape="0">
              <a:prstClr val="black">
                <a:alpha val="30000"/>
              </a:prstClr>
            </a:outerShdw>
          </a:effectLst>
        </p:grpSpPr>
        <p:sp>
          <p:nvSpPr>
            <p:cNvPr id="21" name="泪滴形 20"/>
            <p:cNvSpPr/>
            <p:nvPr/>
          </p:nvSpPr>
          <p:spPr>
            <a:xfrm flipV="1">
              <a:off x="4361443" y="1681228"/>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flipH="1">
              <a:off x="6145559" y="3491775"/>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H="1" flipV="1">
              <a:off x="6145559" y="1681228"/>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a:off x="4361443" y="3491775"/>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94374" y="1759917"/>
            <a:ext cx="1061215" cy="1061359"/>
            <a:chOff x="3394374" y="1384437"/>
            <a:chExt cx="1061215" cy="1061359"/>
          </a:xfrm>
        </p:grpSpPr>
        <p:grpSp>
          <p:nvGrpSpPr>
            <p:cNvPr id="25" name="组合 24"/>
            <p:cNvGrpSpPr/>
            <p:nvPr/>
          </p:nvGrpSpPr>
          <p:grpSpPr>
            <a:xfrm>
              <a:off x="3394374" y="1384437"/>
              <a:ext cx="1061215" cy="1061359"/>
              <a:chOff x="4926840" y="1732375"/>
              <a:chExt cx="1656097" cy="1656098"/>
            </a:xfrm>
          </p:grpSpPr>
          <p:sp>
            <p:nvSpPr>
              <p:cNvPr id="26" name="任意多边形 2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椭圆 26"/>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42"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3"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5"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grpSp>
      <p:grpSp>
        <p:nvGrpSpPr>
          <p:cNvPr id="53" name="组合 52"/>
          <p:cNvGrpSpPr/>
          <p:nvPr/>
        </p:nvGrpSpPr>
        <p:grpSpPr>
          <a:xfrm>
            <a:off x="4689999" y="1759917"/>
            <a:ext cx="1061215" cy="1061359"/>
            <a:chOff x="4689999" y="1384437"/>
            <a:chExt cx="1061215" cy="1061359"/>
          </a:xfrm>
        </p:grpSpPr>
        <p:grpSp>
          <p:nvGrpSpPr>
            <p:cNvPr id="29" name="组合 28"/>
            <p:cNvGrpSpPr/>
            <p:nvPr/>
          </p:nvGrpSpPr>
          <p:grpSpPr>
            <a:xfrm>
              <a:off x="4689999" y="1384437"/>
              <a:ext cx="1061215" cy="1061359"/>
              <a:chOff x="4926840" y="1732375"/>
              <a:chExt cx="1656097" cy="1656098"/>
            </a:xfrm>
          </p:grpSpPr>
          <p:sp>
            <p:nvSpPr>
              <p:cNvPr id="30" name="任意多边形 29"/>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椭圆 30"/>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4">
                <a:lumMod val="75000"/>
              </a:schemeClr>
            </a:solidFill>
            <a:ln>
              <a:noFill/>
            </a:ln>
          </p:spPr>
          <p:txBody>
            <a:bodyPr vert="horz" wrap="square" lIns="68589" tIns="34295" rIns="68589" bIns="34295" numCol="1" anchor="t" anchorCtr="0" compatLnSpc="1">
              <a:prstTxWarp prst="textNoShape">
                <a:avLst/>
              </a:prstTxWarp>
            </a:bodyPr>
            <a:lstStyle/>
            <a:p>
              <a:endParaRPr lang="zh-CN" altLang="en-US" dirty="0">
                <a:solidFill>
                  <a:srgbClr val="FFB850"/>
                </a:solidFill>
                <a:latin typeface="微软雅黑" panose="020B0503020204020204" pitchFamily="34" charset="-122"/>
              </a:endParaRPr>
            </a:p>
          </p:txBody>
        </p:sp>
      </p:grpSp>
      <p:grpSp>
        <p:nvGrpSpPr>
          <p:cNvPr id="54" name="组合 53"/>
          <p:cNvGrpSpPr/>
          <p:nvPr/>
        </p:nvGrpSpPr>
        <p:grpSpPr>
          <a:xfrm>
            <a:off x="3394374" y="3065244"/>
            <a:ext cx="1061215" cy="1061359"/>
            <a:chOff x="3394374" y="2689764"/>
            <a:chExt cx="1061215" cy="1061359"/>
          </a:xfrm>
        </p:grpSpPr>
        <p:grpSp>
          <p:nvGrpSpPr>
            <p:cNvPr id="33" name="组合 32"/>
            <p:cNvGrpSpPr/>
            <p:nvPr/>
          </p:nvGrpSpPr>
          <p:grpSpPr>
            <a:xfrm>
              <a:off x="3394374" y="2689764"/>
              <a:ext cx="1061215" cy="1061359"/>
              <a:chOff x="4926840" y="1732375"/>
              <a:chExt cx="1656097" cy="1656098"/>
            </a:xfrm>
          </p:grpSpPr>
          <p:sp>
            <p:nvSpPr>
              <p:cNvPr id="34" name="任意多边形 33"/>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Group 46"/>
            <p:cNvGrpSpPr>
              <a:grpSpLocks noChangeAspect="1"/>
            </p:cNvGrpSpPr>
            <p:nvPr/>
          </p:nvGrpSpPr>
          <p:grpSpPr bwMode="auto">
            <a:xfrm>
              <a:off x="3703465" y="3092811"/>
              <a:ext cx="443033" cy="274322"/>
              <a:chOff x="3098" y="1701"/>
              <a:chExt cx="1486" cy="920"/>
            </a:xfrm>
            <a:solidFill>
              <a:srgbClr val="663A77"/>
            </a:solidFill>
          </p:grpSpPr>
          <p:sp>
            <p:nvSpPr>
              <p:cNvPr id="48"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nvGrpSpPr>
          <p:cNvPr id="55" name="组合 54"/>
          <p:cNvGrpSpPr/>
          <p:nvPr/>
        </p:nvGrpSpPr>
        <p:grpSpPr>
          <a:xfrm>
            <a:off x="4689999" y="3065244"/>
            <a:ext cx="1061215" cy="1061359"/>
            <a:chOff x="4689999" y="2689764"/>
            <a:chExt cx="1061215" cy="1061359"/>
          </a:xfrm>
        </p:grpSpPr>
        <p:grpSp>
          <p:nvGrpSpPr>
            <p:cNvPr id="37" name="组合 36"/>
            <p:cNvGrpSpPr/>
            <p:nvPr/>
          </p:nvGrpSpPr>
          <p:grpSpPr>
            <a:xfrm>
              <a:off x="4689999" y="2689764"/>
              <a:ext cx="1061215" cy="1061359"/>
              <a:chOff x="4926840" y="1732375"/>
              <a:chExt cx="1656097" cy="1656098"/>
            </a:xfrm>
          </p:grpSpPr>
          <p:sp>
            <p:nvSpPr>
              <p:cNvPr id="38" name="任意多边形 3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00B0F0"/>
            </a:solidFill>
            <a:ln>
              <a:noFill/>
            </a:ln>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76" name="组合 75"/>
          <p:cNvGrpSpPr/>
          <p:nvPr/>
        </p:nvGrpSpPr>
        <p:grpSpPr>
          <a:xfrm>
            <a:off x="6334748" y="1653714"/>
            <a:ext cx="1746763" cy="669434"/>
            <a:chOff x="1858271" y="4509302"/>
            <a:chExt cx="2005136" cy="892303"/>
          </a:xfrm>
        </p:grpSpPr>
        <p:sp>
          <p:nvSpPr>
            <p:cNvPr id="77" name="文本框 76"/>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78" name="TextBox 10"/>
            <p:cNvSpPr>
              <a:spLocks noChangeArrowheads="1"/>
            </p:cNvSpPr>
            <p:nvPr/>
          </p:nvSpPr>
          <p:spPr bwMode="auto">
            <a:xfrm>
              <a:off x="1945938"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p:cNvGrpSpPr/>
          <p:nvPr/>
        </p:nvGrpSpPr>
        <p:grpSpPr>
          <a:xfrm>
            <a:off x="1064154" y="1554572"/>
            <a:ext cx="1670392" cy="792544"/>
            <a:chOff x="1854430" y="4509302"/>
            <a:chExt cx="1917469" cy="1056399"/>
          </a:xfrm>
        </p:grpSpPr>
        <p:sp>
          <p:nvSpPr>
            <p:cNvPr id="80" name="文本框 79"/>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1"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 name="组合 81"/>
          <p:cNvGrpSpPr/>
          <p:nvPr/>
        </p:nvGrpSpPr>
        <p:grpSpPr>
          <a:xfrm>
            <a:off x="6334748" y="3601201"/>
            <a:ext cx="1762296" cy="669434"/>
            <a:chOff x="1858271" y="4509302"/>
            <a:chExt cx="2022967" cy="892303"/>
          </a:xfrm>
        </p:grpSpPr>
        <p:sp>
          <p:nvSpPr>
            <p:cNvPr id="83" name="文本框 82"/>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4" name="TextBox 10"/>
            <p:cNvSpPr>
              <a:spLocks noChangeArrowheads="1"/>
            </p:cNvSpPr>
            <p:nvPr/>
          </p:nvSpPr>
          <p:spPr bwMode="auto">
            <a:xfrm>
              <a:off x="1963769"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5" name="组合 84"/>
          <p:cNvGrpSpPr/>
          <p:nvPr/>
        </p:nvGrpSpPr>
        <p:grpSpPr>
          <a:xfrm>
            <a:off x="1064154" y="3601201"/>
            <a:ext cx="1670392" cy="792544"/>
            <a:chOff x="1854430" y="4509302"/>
            <a:chExt cx="1917469" cy="1056399"/>
          </a:xfrm>
        </p:grpSpPr>
        <p:sp>
          <p:nvSpPr>
            <p:cNvPr id="86" name="文本框 85"/>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87"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 name="组合 91"/>
          <p:cNvGrpSpPr/>
          <p:nvPr/>
        </p:nvGrpSpPr>
        <p:grpSpPr>
          <a:xfrm>
            <a:off x="695901" y="249943"/>
            <a:ext cx="3541831" cy="679699"/>
            <a:chOff x="903371" y="249943"/>
            <a:chExt cx="2831223" cy="679699"/>
          </a:xfrm>
        </p:grpSpPr>
        <p:sp>
          <p:nvSpPr>
            <p:cNvPr id="93" name="任意多边形 9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4" name="任意多边形 9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5" name="组合 94"/>
          <p:cNvGrpSpPr/>
          <p:nvPr/>
        </p:nvGrpSpPr>
        <p:grpSpPr>
          <a:xfrm rot="16200000">
            <a:off x="367054" y="158162"/>
            <a:ext cx="765103" cy="863262"/>
            <a:chOff x="8439634" y="3544648"/>
            <a:chExt cx="1611146" cy="1817848"/>
          </a:xfrm>
        </p:grpSpPr>
        <p:sp>
          <p:nvSpPr>
            <p:cNvPr id="9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8" name="Group 17"/>
          <p:cNvGrpSpPr>
            <a:grpSpLocks noChangeAspect="1"/>
          </p:cNvGrpSpPr>
          <p:nvPr/>
        </p:nvGrpSpPr>
        <p:grpSpPr bwMode="auto">
          <a:xfrm>
            <a:off x="619936" y="455655"/>
            <a:ext cx="259340" cy="278386"/>
            <a:chOff x="231" y="1205"/>
            <a:chExt cx="640" cy="687"/>
          </a:xfrm>
          <a:solidFill>
            <a:srgbClr val="00B0F0"/>
          </a:solidFill>
          <a:effectLst/>
        </p:grpSpPr>
        <p:sp>
          <p:nvSpPr>
            <p:cNvPr id="9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1"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产品开发计划</a:t>
            </a:r>
          </a:p>
        </p:txBody>
      </p:sp>
      <p:sp>
        <p:nvSpPr>
          <p:cNvPr id="102"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7755539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22" presetClass="entr" presetSubtype="8" fill="hold"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wipe(left)">
                                      <p:cBhvr>
                                        <p:cTn id="10" dur="500"/>
                                        <p:tgtEl>
                                          <p:spTgt spid="92"/>
                                        </p:tgtEl>
                                      </p:cBhvr>
                                    </p:animEffect>
                                  </p:childTnLst>
                                </p:cTn>
                              </p:par>
                              <p:par>
                                <p:cTn id="11" presetID="53" presetClass="entr" presetSubtype="16" fill="hold"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left)">
                                      <p:cBhvr>
                                        <p:cTn id="19" dur="500"/>
                                        <p:tgtEl>
                                          <p:spTgt spid="10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2"/>
                                        </p:tgtEl>
                                        <p:attrNameLst>
                                          <p:attrName>style.visibility</p:attrName>
                                        </p:attrNameLst>
                                      </p:cBhvr>
                                      <p:to>
                                        <p:strVal val="visible"/>
                                      </p:to>
                                    </p:set>
                                    <p:animEffect transition="in" filter="wipe(left)">
                                      <p:cBhvr>
                                        <p:cTn id="22" dur="500"/>
                                        <p:tgtEl>
                                          <p:spTgt spid="102"/>
                                        </p:tgtEl>
                                      </p:cBhvr>
                                    </p:animEffect>
                                  </p:childTnLst>
                                </p:cTn>
                              </p:par>
                              <p:par>
                                <p:cTn id="23" presetID="53"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800" fill="hold"/>
                                        <p:tgtEl>
                                          <p:spTgt spid="20"/>
                                        </p:tgtEl>
                                        <p:attrNameLst>
                                          <p:attrName>ppt_w</p:attrName>
                                        </p:attrNameLst>
                                      </p:cBhvr>
                                      <p:tavLst>
                                        <p:tav tm="0">
                                          <p:val>
                                            <p:fltVal val="0"/>
                                          </p:val>
                                        </p:tav>
                                        <p:tav tm="100000">
                                          <p:val>
                                            <p:strVal val="#ppt_w"/>
                                          </p:val>
                                        </p:tav>
                                      </p:tavLst>
                                    </p:anim>
                                    <p:anim calcmode="lin" valueType="num">
                                      <p:cBhvr>
                                        <p:cTn id="26" dur="800" fill="hold"/>
                                        <p:tgtEl>
                                          <p:spTgt spid="20"/>
                                        </p:tgtEl>
                                        <p:attrNameLst>
                                          <p:attrName>ppt_h</p:attrName>
                                        </p:attrNameLst>
                                      </p:cBhvr>
                                      <p:tavLst>
                                        <p:tav tm="0">
                                          <p:val>
                                            <p:fltVal val="0"/>
                                          </p:val>
                                        </p:tav>
                                        <p:tav tm="100000">
                                          <p:val>
                                            <p:strVal val="#ppt_h"/>
                                          </p:val>
                                        </p:tav>
                                      </p:tavLst>
                                    </p:anim>
                                    <p:animEffect transition="in" filter="fade">
                                      <p:cBhvr>
                                        <p:cTn id="27" dur="800"/>
                                        <p:tgtEl>
                                          <p:spTgt spid="20"/>
                                        </p:tgtEl>
                                      </p:cBhvr>
                                    </p:animEffect>
                                  </p:childTnLst>
                                </p:cTn>
                              </p:par>
                              <p:par>
                                <p:cTn id="28" presetID="31" presetClass="entr" presetSubtype="0" fill="hold" nodeType="withEffect">
                                  <p:stCondLst>
                                    <p:cond delay="70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ppt_w</p:attrName>
                                        </p:attrNameLst>
                                      </p:cBhvr>
                                      <p:tavLst>
                                        <p:tav tm="0">
                                          <p:val>
                                            <p:fltVal val="0"/>
                                          </p:val>
                                        </p:tav>
                                        <p:tav tm="100000">
                                          <p:val>
                                            <p:strVal val="#ppt_w"/>
                                          </p:val>
                                        </p:tav>
                                      </p:tavLst>
                                    </p:anim>
                                    <p:anim calcmode="lin" valueType="num">
                                      <p:cBhvr>
                                        <p:cTn id="31" dur="1000" fill="hold"/>
                                        <p:tgtEl>
                                          <p:spTgt spid="52"/>
                                        </p:tgtEl>
                                        <p:attrNameLst>
                                          <p:attrName>ppt_h</p:attrName>
                                        </p:attrNameLst>
                                      </p:cBhvr>
                                      <p:tavLst>
                                        <p:tav tm="0">
                                          <p:val>
                                            <p:fltVal val="0"/>
                                          </p:val>
                                        </p:tav>
                                        <p:tav tm="100000">
                                          <p:val>
                                            <p:strVal val="#ppt_h"/>
                                          </p:val>
                                        </p:tav>
                                      </p:tavLst>
                                    </p:anim>
                                    <p:anim calcmode="lin" valueType="num">
                                      <p:cBhvr>
                                        <p:cTn id="32" dur="1000" fill="hold"/>
                                        <p:tgtEl>
                                          <p:spTgt spid="52"/>
                                        </p:tgtEl>
                                        <p:attrNameLst>
                                          <p:attrName>style.rotation</p:attrName>
                                        </p:attrNameLst>
                                      </p:cBhvr>
                                      <p:tavLst>
                                        <p:tav tm="0">
                                          <p:val>
                                            <p:fltVal val="90"/>
                                          </p:val>
                                        </p:tav>
                                        <p:tav tm="100000">
                                          <p:val>
                                            <p:fltVal val="0"/>
                                          </p:val>
                                        </p:tav>
                                      </p:tavLst>
                                    </p:anim>
                                    <p:animEffect transition="in" filter="fade">
                                      <p:cBhvr>
                                        <p:cTn id="33" dur="1000"/>
                                        <p:tgtEl>
                                          <p:spTgt spid="52"/>
                                        </p:tgtEl>
                                      </p:cBhvr>
                                    </p:animEffect>
                                  </p:childTnLst>
                                </p:cTn>
                              </p:par>
                              <p:par>
                                <p:cTn id="34" presetID="31" presetClass="entr" presetSubtype="0" fill="hold" nodeType="withEffect">
                                  <p:stCondLst>
                                    <p:cond delay="7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1000" fill="hold"/>
                                        <p:tgtEl>
                                          <p:spTgt spid="53"/>
                                        </p:tgtEl>
                                        <p:attrNameLst>
                                          <p:attrName>ppt_w</p:attrName>
                                        </p:attrNameLst>
                                      </p:cBhvr>
                                      <p:tavLst>
                                        <p:tav tm="0">
                                          <p:val>
                                            <p:fltVal val="0"/>
                                          </p:val>
                                        </p:tav>
                                        <p:tav tm="100000">
                                          <p:val>
                                            <p:strVal val="#ppt_w"/>
                                          </p:val>
                                        </p:tav>
                                      </p:tavLst>
                                    </p:anim>
                                    <p:anim calcmode="lin" valueType="num">
                                      <p:cBhvr>
                                        <p:cTn id="37" dur="1000" fill="hold"/>
                                        <p:tgtEl>
                                          <p:spTgt spid="53"/>
                                        </p:tgtEl>
                                        <p:attrNameLst>
                                          <p:attrName>ppt_h</p:attrName>
                                        </p:attrNameLst>
                                      </p:cBhvr>
                                      <p:tavLst>
                                        <p:tav tm="0">
                                          <p:val>
                                            <p:fltVal val="0"/>
                                          </p:val>
                                        </p:tav>
                                        <p:tav tm="100000">
                                          <p:val>
                                            <p:strVal val="#ppt_h"/>
                                          </p:val>
                                        </p:tav>
                                      </p:tavLst>
                                    </p:anim>
                                    <p:anim calcmode="lin" valueType="num">
                                      <p:cBhvr>
                                        <p:cTn id="38" dur="1000" fill="hold"/>
                                        <p:tgtEl>
                                          <p:spTgt spid="53"/>
                                        </p:tgtEl>
                                        <p:attrNameLst>
                                          <p:attrName>style.rotation</p:attrName>
                                        </p:attrNameLst>
                                      </p:cBhvr>
                                      <p:tavLst>
                                        <p:tav tm="0">
                                          <p:val>
                                            <p:fltVal val="90"/>
                                          </p:val>
                                        </p:tav>
                                        <p:tav tm="100000">
                                          <p:val>
                                            <p:fltVal val="0"/>
                                          </p:val>
                                        </p:tav>
                                      </p:tavLst>
                                    </p:anim>
                                    <p:animEffect transition="in" filter="fade">
                                      <p:cBhvr>
                                        <p:cTn id="39" dur="1000"/>
                                        <p:tgtEl>
                                          <p:spTgt spid="53"/>
                                        </p:tgtEl>
                                      </p:cBhvr>
                                    </p:animEffect>
                                  </p:childTnLst>
                                </p:cTn>
                              </p:par>
                              <p:par>
                                <p:cTn id="40" presetID="31" presetClass="entr" presetSubtype="0" fill="hold" nodeType="withEffect">
                                  <p:stCondLst>
                                    <p:cond delay="7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1000" fill="hold"/>
                                        <p:tgtEl>
                                          <p:spTgt spid="54"/>
                                        </p:tgtEl>
                                        <p:attrNameLst>
                                          <p:attrName>ppt_w</p:attrName>
                                        </p:attrNameLst>
                                      </p:cBhvr>
                                      <p:tavLst>
                                        <p:tav tm="0">
                                          <p:val>
                                            <p:fltVal val="0"/>
                                          </p:val>
                                        </p:tav>
                                        <p:tav tm="100000">
                                          <p:val>
                                            <p:strVal val="#ppt_w"/>
                                          </p:val>
                                        </p:tav>
                                      </p:tavLst>
                                    </p:anim>
                                    <p:anim calcmode="lin" valueType="num">
                                      <p:cBhvr>
                                        <p:cTn id="43" dur="1000" fill="hold"/>
                                        <p:tgtEl>
                                          <p:spTgt spid="54"/>
                                        </p:tgtEl>
                                        <p:attrNameLst>
                                          <p:attrName>ppt_h</p:attrName>
                                        </p:attrNameLst>
                                      </p:cBhvr>
                                      <p:tavLst>
                                        <p:tav tm="0">
                                          <p:val>
                                            <p:fltVal val="0"/>
                                          </p:val>
                                        </p:tav>
                                        <p:tav tm="100000">
                                          <p:val>
                                            <p:strVal val="#ppt_h"/>
                                          </p:val>
                                        </p:tav>
                                      </p:tavLst>
                                    </p:anim>
                                    <p:anim calcmode="lin" valueType="num">
                                      <p:cBhvr>
                                        <p:cTn id="44" dur="1000" fill="hold"/>
                                        <p:tgtEl>
                                          <p:spTgt spid="54"/>
                                        </p:tgtEl>
                                        <p:attrNameLst>
                                          <p:attrName>style.rotation</p:attrName>
                                        </p:attrNameLst>
                                      </p:cBhvr>
                                      <p:tavLst>
                                        <p:tav tm="0">
                                          <p:val>
                                            <p:fltVal val="90"/>
                                          </p:val>
                                        </p:tav>
                                        <p:tav tm="100000">
                                          <p:val>
                                            <p:fltVal val="0"/>
                                          </p:val>
                                        </p:tav>
                                      </p:tavLst>
                                    </p:anim>
                                    <p:animEffect transition="in" filter="fade">
                                      <p:cBhvr>
                                        <p:cTn id="45" dur="1000"/>
                                        <p:tgtEl>
                                          <p:spTgt spid="54"/>
                                        </p:tgtEl>
                                      </p:cBhvr>
                                    </p:animEffect>
                                  </p:childTnLst>
                                </p:cTn>
                              </p:par>
                              <p:par>
                                <p:cTn id="46" presetID="31" presetClass="entr" presetSubtype="0" fill="hold" nodeType="withEffect">
                                  <p:stCondLst>
                                    <p:cond delay="7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000" fill="hold"/>
                                        <p:tgtEl>
                                          <p:spTgt spid="55"/>
                                        </p:tgtEl>
                                        <p:attrNameLst>
                                          <p:attrName>ppt_w</p:attrName>
                                        </p:attrNameLst>
                                      </p:cBhvr>
                                      <p:tavLst>
                                        <p:tav tm="0">
                                          <p:val>
                                            <p:fltVal val="0"/>
                                          </p:val>
                                        </p:tav>
                                        <p:tav tm="100000">
                                          <p:val>
                                            <p:strVal val="#ppt_w"/>
                                          </p:val>
                                        </p:tav>
                                      </p:tavLst>
                                    </p:anim>
                                    <p:anim calcmode="lin" valueType="num">
                                      <p:cBhvr>
                                        <p:cTn id="49" dur="1000" fill="hold"/>
                                        <p:tgtEl>
                                          <p:spTgt spid="55"/>
                                        </p:tgtEl>
                                        <p:attrNameLst>
                                          <p:attrName>ppt_h</p:attrName>
                                        </p:attrNameLst>
                                      </p:cBhvr>
                                      <p:tavLst>
                                        <p:tav tm="0">
                                          <p:val>
                                            <p:fltVal val="0"/>
                                          </p:val>
                                        </p:tav>
                                        <p:tav tm="100000">
                                          <p:val>
                                            <p:strVal val="#ppt_h"/>
                                          </p:val>
                                        </p:tav>
                                      </p:tavLst>
                                    </p:anim>
                                    <p:anim calcmode="lin" valueType="num">
                                      <p:cBhvr>
                                        <p:cTn id="50" dur="1000" fill="hold"/>
                                        <p:tgtEl>
                                          <p:spTgt spid="55"/>
                                        </p:tgtEl>
                                        <p:attrNameLst>
                                          <p:attrName>style.rotation</p:attrName>
                                        </p:attrNameLst>
                                      </p:cBhvr>
                                      <p:tavLst>
                                        <p:tav tm="0">
                                          <p:val>
                                            <p:fltVal val="90"/>
                                          </p:val>
                                        </p:tav>
                                        <p:tav tm="100000">
                                          <p:val>
                                            <p:fltVal val="0"/>
                                          </p:val>
                                        </p:tav>
                                      </p:tavLst>
                                    </p:anim>
                                    <p:animEffect transition="in" filter="fade">
                                      <p:cBhvr>
                                        <p:cTn id="51" dur="1000"/>
                                        <p:tgtEl>
                                          <p:spTgt spid="55"/>
                                        </p:tgtEl>
                                      </p:cBhvr>
                                    </p:animEffect>
                                  </p:childTnLst>
                                </p:cTn>
                              </p:par>
                              <p:par>
                                <p:cTn id="52" presetID="6" presetClass="entr" presetSubtype="32" fill="hold" nodeType="withEffect">
                                  <p:stCondLst>
                                    <p:cond delay="700"/>
                                  </p:stCondLst>
                                  <p:childTnLst>
                                    <p:set>
                                      <p:cBhvr>
                                        <p:cTn id="53" dur="1" fill="hold">
                                          <p:stCondLst>
                                            <p:cond delay="0"/>
                                          </p:stCondLst>
                                        </p:cTn>
                                        <p:tgtEl>
                                          <p:spTgt spid="56"/>
                                        </p:tgtEl>
                                        <p:attrNameLst>
                                          <p:attrName>style.visibility</p:attrName>
                                        </p:attrNameLst>
                                      </p:cBhvr>
                                      <p:to>
                                        <p:strVal val="visible"/>
                                      </p:to>
                                    </p:set>
                                    <p:animEffect transition="in" filter="circle(out)">
                                      <p:cBhvr>
                                        <p:cTn id="54" dur="2000"/>
                                        <p:tgtEl>
                                          <p:spTgt spid="56"/>
                                        </p:tgtEl>
                                      </p:cBhvr>
                                    </p:animEffect>
                                  </p:childTnLst>
                                </p:cTn>
                              </p:par>
                              <p:par>
                                <p:cTn id="55" presetID="22" presetClass="entr" presetSubtype="4" fill="hold" nodeType="withEffect">
                                  <p:stCondLst>
                                    <p:cond delay="270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par>
                          <p:cTn id="58" fill="hold">
                            <p:stCondLst>
                              <p:cond delay="3700"/>
                            </p:stCondLst>
                            <p:childTnLst>
                              <p:par>
                                <p:cTn id="59" presetID="53" presetClass="entr" presetSubtype="16"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42" presetClass="entr" presetSubtype="0" fill="hold" nodeType="withEffect">
                                  <p:stCondLst>
                                    <p:cond delay="0"/>
                                  </p:stCondLst>
                                  <p:childTnLst>
                                    <p:set>
                                      <p:cBhvr>
                                        <p:cTn id="65" dur="1" fill="hold">
                                          <p:stCondLst>
                                            <p:cond delay="0"/>
                                          </p:stCondLst>
                                        </p:cTn>
                                        <p:tgtEl>
                                          <p:spTgt spid="79"/>
                                        </p:tgtEl>
                                        <p:attrNameLst>
                                          <p:attrName>style.visibility</p:attrName>
                                        </p:attrNameLst>
                                      </p:cBhvr>
                                      <p:to>
                                        <p:strVal val="visible"/>
                                      </p:to>
                                    </p:set>
                                    <p:animEffect transition="in" filter="fade">
                                      <p:cBhvr>
                                        <p:cTn id="66" dur="1000"/>
                                        <p:tgtEl>
                                          <p:spTgt spid="79"/>
                                        </p:tgtEl>
                                      </p:cBhvr>
                                    </p:animEffect>
                                    <p:anim calcmode="lin" valueType="num">
                                      <p:cBhvr>
                                        <p:cTn id="67" dur="1000" fill="hold"/>
                                        <p:tgtEl>
                                          <p:spTgt spid="79"/>
                                        </p:tgtEl>
                                        <p:attrNameLst>
                                          <p:attrName>ppt_x</p:attrName>
                                        </p:attrNameLst>
                                      </p:cBhvr>
                                      <p:tavLst>
                                        <p:tav tm="0">
                                          <p:val>
                                            <p:strVal val="#ppt_x"/>
                                          </p:val>
                                        </p:tav>
                                        <p:tav tm="100000">
                                          <p:val>
                                            <p:strVal val="#ppt_x"/>
                                          </p:val>
                                        </p:tav>
                                      </p:tavLst>
                                    </p:anim>
                                    <p:anim calcmode="lin" valueType="num">
                                      <p:cBhvr>
                                        <p:cTn id="68" dur="1000" fill="hold"/>
                                        <p:tgtEl>
                                          <p:spTgt spid="79"/>
                                        </p:tgtEl>
                                        <p:attrNameLst>
                                          <p:attrName>ppt_y</p:attrName>
                                        </p:attrNameLst>
                                      </p:cBhvr>
                                      <p:tavLst>
                                        <p:tav tm="0">
                                          <p:val>
                                            <p:strVal val="#ppt_y+.1"/>
                                          </p:val>
                                        </p:tav>
                                        <p:tav tm="100000">
                                          <p:val>
                                            <p:strVal val="#ppt_y"/>
                                          </p:val>
                                        </p:tav>
                                      </p:tavLst>
                                    </p:anim>
                                  </p:childTnLst>
                                </p:cTn>
                              </p:par>
                            </p:childTnLst>
                          </p:cTn>
                        </p:par>
                        <p:par>
                          <p:cTn id="69" fill="hold">
                            <p:stCondLst>
                              <p:cond delay="4700"/>
                            </p:stCondLst>
                            <p:childTnLst>
                              <p:par>
                                <p:cTn id="70" presetID="22" presetClass="entr" presetSubtype="8"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par>
                          <p:cTn id="73" fill="hold">
                            <p:stCondLst>
                              <p:cond delay="5200"/>
                            </p:stCondLst>
                            <p:childTnLst>
                              <p:par>
                                <p:cTn id="74" presetID="53" presetClass="entr" presetSubtype="16"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par>
                          <p:cTn id="79" fill="hold">
                            <p:stCondLst>
                              <p:cond delay="5700"/>
                            </p:stCondLst>
                            <p:childTnLst>
                              <p:par>
                                <p:cTn id="80" presetID="14" presetClass="entr" presetSubtype="10" fill="hold" nodeType="after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randombar(horizontal)">
                                      <p:cBhvr>
                                        <p:cTn id="82" dur="500"/>
                                        <p:tgtEl>
                                          <p:spTgt spid="76"/>
                                        </p:tgtEl>
                                      </p:cBhvr>
                                    </p:animEffect>
                                  </p:childTnLst>
                                </p:cTn>
                              </p:par>
                            </p:childTnLst>
                          </p:cTn>
                        </p:par>
                        <p:par>
                          <p:cTn id="83" fill="hold">
                            <p:stCondLst>
                              <p:cond delay="6200"/>
                            </p:stCondLst>
                            <p:childTnLst>
                              <p:par>
                                <p:cTn id="84" presetID="22" presetClass="entr" presetSubtype="1" fill="hold"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up)">
                                      <p:cBhvr>
                                        <p:cTn id="86" dur="500"/>
                                        <p:tgtEl>
                                          <p:spTgt spid="10"/>
                                        </p:tgtEl>
                                      </p:cBhvr>
                                    </p:animEffect>
                                  </p:childTnLst>
                                </p:cTn>
                              </p:par>
                            </p:childTnLst>
                          </p:cTn>
                        </p:par>
                        <p:par>
                          <p:cTn id="87" fill="hold">
                            <p:stCondLst>
                              <p:cond delay="6700"/>
                            </p:stCondLst>
                            <p:childTnLst>
                              <p:par>
                                <p:cTn id="88" presetID="53" presetClass="entr" presetSubtype="16"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Effect transition="in" filter="fade">
                                      <p:cBhvr>
                                        <p:cTn id="92" dur="500"/>
                                        <p:tgtEl>
                                          <p:spTgt spid="17"/>
                                        </p:tgtEl>
                                      </p:cBhvr>
                                    </p:animEffect>
                                  </p:childTnLst>
                                </p:cTn>
                              </p:par>
                            </p:childTnLst>
                          </p:cTn>
                        </p:par>
                        <p:par>
                          <p:cTn id="93" fill="hold">
                            <p:stCondLst>
                              <p:cond delay="7200"/>
                            </p:stCondLst>
                            <p:childTnLst>
                              <p:par>
                                <p:cTn id="94" presetID="14" presetClass="entr" presetSubtype="10"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Effect transition="in" filter="randombar(horizontal)">
                                      <p:cBhvr>
                                        <p:cTn id="96" dur="500"/>
                                        <p:tgtEl>
                                          <p:spTgt spid="82"/>
                                        </p:tgtEl>
                                      </p:cBhvr>
                                    </p:animEffect>
                                  </p:childTnLst>
                                </p:cTn>
                              </p:par>
                            </p:childTnLst>
                          </p:cTn>
                        </p:par>
                        <p:par>
                          <p:cTn id="97" fill="hold">
                            <p:stCondLst>
                              <p:cond delay="7700"/>
                            </p:stCondLst>
                            <p:childTnLst>
                              <p:par>
                                <p:cTn id="98" presetID="22" presetClass="entr" presetSubtype="4" fill="hold"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down)">
                                      <p:cBhvr>
                                        <p:cTn id="100" dur="500"/>
                                        <p:tgtEl>
                                          <p:spTgt spid="13"/>
                                        </p:tgtEl>
                                      </p:cBhvr>
                                    </p:animEffect>
                                  </p:childTnLst>
                                </p:cTn>
                              </p:par>
                            </p:childTnLst>
                          </p:cTn>
                        </p:par>
                        <p:par>
                          <p:cTn id="101" fill="hold">
                            <p:stCondLst>
                              <p:cond delay="8200"/>
                            </p:stCondLst>
                            <p:childTnLst>
                              <p:par>
                                <p:cTn id="102" presetID="53" presetClass="entr" presetSubtype="16" fill="hold" grpId="0" nodeType="after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p:cTn id="104" dur="500" fill="hold"/>
                                        <p:tgtEl>
                                          <p:spTgt spid="19"/>
                                        </p:tgtEl>
                                        <p:attrNameLst>
                                          <p:attrName>ppt_w</p:attrName>
                                        </p:attrNameLst>
                                      </p:cBhvr>
                                      <p:tavLst>
                                        <p:tav tm="0">
                                          <p:val>
                                            <p:fltVal val="0"/>
                                          </p:val>
                                        </p:tav>
                                        <p:tav tm="100000">
                                          <p:val>
                                            <p:strVal val="#ppt_w"/>
                                          </p:val>
                                        </p:tav>
                                      </p:tavLst>
                                    </p:anim>
                                    <p:anim calcmode="lin" valueType="num">
                                      <p:cBhvr>
                                        <p:cTn id="105" dur="500" fill="hold"/>
                                        <p:tgtEl>
                                          <p:spTgt spid="19"/>
                                        </p:tgtEl>
                                        <p:attrNameLst>
                                          <p:attrName>ppt_h</p:attrName>
                                        </p:attrNameLst>
                                      </p:cBhvr>
                                      <p:tavLst>
                                        <p:tav tm="0">
                                          <p:val>
                                            <p:fltVal val="0"/>
                                          </p:val>
                                        </p:tav>
                                        <p:tav tm="100000">
                                          <p:val>
                                            <p:strVal val="#ppt_h"/>
                                          </p:val>
                                        </p:tav>
                                      </p:tavLst>
                                    </p:anim>
                                    <p:animEffect transition="in" filter="fade">
                                      <p:cBhvr>
                                        <p:cTn id="106" dur="500"/>
                                        <p:tgtEl>
                                          <p:spTgt spid="19"/>
                                        </p:tgtEl>
                                      </p:cBhvr>
                                    </p:animEffect>
                                  </p:childTnLst>
                                </p:cTn>
                              </p:par>
                            </p:childTnLst>
                          </p:cTn>
                        </p:par>
                        <p:par>
                          <p:cTn id="107" fill="hold">
                            <p:stCondLst>
                              <p:cond delay="8700"/>
                            </p:stCondLst>
                            <p:childTnLst>
                              <p:par>
                                <p:cTn id="108" presetID="14" presetClass="entr" presetSubtype="10" fill="hold" nodeType="after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randombar(horizontal)">
                                      <p:cBhvr>
                                        <p:cTn id="11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101" grpId="0"/>
      <p:bldP spid="10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72"/>
          <p:cNvCxnSpPr>
            <a:cxnSpLocks noChangeShapeType="1"/>
          </p:cNvCxnSpPr>
          <p:nvPr/>
        </p:nvCxnSpPr>
        <p:spPr bwMode="auto">
          <a:xfrm>
            <a:off x="6908676" y="1907520"/>
            <a:ext cx="559718" cy="184693"/>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5" name="直接连接符 20"/>
          <p:cNvCxnSpPr>
            <a:cxnSpLocks noChangeShapeType="1"/>
          </p:cNvCxnSpPr>
          <p:nvPr/>
        </p:nvCxnSpPr>
        <p:spPr bwMode="auto">
          <a:xfrm flipV="1">
            <a:off x="4915214" y="2244838"/>
            <a:ext cx="683924" cy="622217"/>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41" name="组合 40"/>
          <p:cNvGrpSpPr/>
          <p:nvPr/>
        </p:nvGrpSpPr>
        <p:grpSpPr>
          <a:xfrm>
            <a:off x="5364309" y="896144"/>
            <a:ext cx="1656509" cy="1555091"/>
            <a:chOff x="5252030" y="2008764"/>
            <a:chExt cx="809336" cy="809336"/>
          </a:xfrm>
          <a:solidFill>
            <a:srgbClr val="00B0F0"/>
          </a:solidFill>
        </p:grpSpPr>
        <p:sp>
          <p:nvSpPr>
            <p:cNvPr id="42" name="椭圆 4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366390" y="3952477"/>
            <a:ext cx="515519" cy="483957"/>
            <a:chOff x="5252030" y="2008764"/>
            <a:chExt cx="809336" cy="809336"/>
          </a:xfrm>
          <a:solidFill>
            <a:srgbClr val="00B0F0"/>
          </a:solidFill>
        </p:grpSpPr>
        <p:sp>
          <p:nvSpPr>
            <p:cNvPr id="54" name="椭圆 5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椭圆 5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2252257" y="1496371"/>
            <a:ext cx="1244798" cy="1168586"/>
            <a:chOff x="5252030" y="2008764"/>
            <a:chExt cx="809336" cy="809336"/>
          </a:xfrm>
          <a:solidFill>
            <a:srgbClr val="00B0F0"/>
          </a:solidFill>
        </p:grpSpPr>
        <p:sp>
          <p:nvSpPr>
            <p:cNvPr id="48" name="椭圆 4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椭圆 4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13" name="直接连接符 13"/>
          <p:cNvCxnSpPr>
            <a:cxnSpLocks noChangeShapeType="1"/>
          </p:cNvCxnSpPr>
          <p:nvPr/>
        </p:nvCxnSpPr>
        <p:spPr bwMode="auto">
          <a:xfrm flipV="1">
            <a:off x="2017615" y="2512350"/>
            <a:ext cx="413953" cy="322088"/>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4" name="直接连接符 17"/>
          <p:cNvCxnSpPr>
            <a:cxnSpLocks noChangeShapeType="1"/>
          </p:cNvCxnSpPr>
          <p:nvPr/>
        </p:nvCxnSpPr>
        <p:spPr bwMode="auto">
          <a:xfrm>
            <a:off x="3407040" y="2375084"/>
            <a:ext cx="681323" cy="491172"/>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6" name="直接连接符 23"/>
          <p:cNvCxnSpPr>
            <a:cxnSpLocks noChangeShapeType="1"/>
            <a:endCxn id="29" idx="1"/>
          </p:cNvCxnSpPr>
          <p:nvPr/>
        </p:nvCxnSpPr>
        <p:spPr bwMode="auto">
          <a:xfrm>
            <a:off x="1044841" y="2687484"/>
            <a:ext cx="877196" cy="898004"/>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694814"/>
            <a:ext cx="301521" cy="278300"/>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40569"/>
            <a:ext cx="630230" cy="59164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3" name="组合 22"/>
          <p:cNvGrpSpPr/>
          <p:nvPr/>
        </p:nvGrpSpPr>
        <p:grpSpPr>
          <a:xfrm>
            <a:off x="3888910" y="2721776"/>
            <a:ext cx="1226559" cy="115146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1268453" y="2789206"/>
            <a:ext cx="867139" cy="814049"/>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7"/>
          <p:cNvSpPr>
            <a:spLocks noChangeArrowheads="1"/>
          </p:cNvSpPr>
          <p:nvPr/>
        </p:nvSpPr>
        <p:spPr bwMode="auto">
          <a:xfrm>
            <a:off x="5843544" y="1269703"/>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高端</a:t>
            </a:r>
            <a:endParaRPr lang="en-US" altLang="zh-CN" sz="22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市场</a:t>
            </a:r>
            <a:endParaRPr lang="zh-CN" altLang="en-US" sz="2200" b="0" dirty="0">
              <a:solidFill>
                <a:schemeClr val="bg1">
                  <a:lumMod val="95000"/>
                </a:schemeClr>
              </a:solidFill>
              <a:sym typeface="微软雅黑" pitchFamily="34" charset="-122"/>
            </a:endParaRPr>
          </a:p>
        </p:txBody>
      </p:sp>
      <p:sp>
        <p:nvSpPr>
          <p:cNvPr id="32" name="文本框 37"/>
          <p:cNvSpPr>
            <a:spLocks noChangeArrowheads="1"/>
          </p:cNvSpPr>
          <p:nvPr/>
        </p:nvSpPr>
        <p:spPr bwMode="auto">
          <a:xfrm>
            <a:off x="4166200" y="296223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细分</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市场</a:t>
            </a:r>
            <a:endParaRPr lang="zh-CN" altLang="en-US" sz="1900" b="0" dirty="0">
              <a:solidFill>
                <a:schemeClr val="accent3">
                  <a:lumMod val="50000"/>
                </a:schemeClr>
              </a:solidFill>
              <a:sym typeface="微软雅黑" pitchFamily="34" charset="-122"/>
            </a:endParaRPr>
          </a:p>
        </p:txBody>
      </p:sp>
      <p:sp>
        <p:nvSpPr>
          <p:cNvPr id="33" name="文本框 37"/>
          <p:cNvSpPr>
            <a:spLocks noChangeArrowheads="1"/>
          </p:cNvSpPr>
          <p:nvPr/>
        </p:nvSpPr>
        <p:spPr bwMode="auto">
          <a:xfrm>
            <a:off x="2535704" y="1753659"/>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周边</a:t>
            </a:r>
            <a:endParaRPr lang="en-US" altLang="zh-CN" sz="19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市场</a:t>
            </a:r>
            <a:endParaRPr lang="zh-CN" altLang="en-US" sz="1900" b="0" dirty="0">
              <a:solidFill>
                <a:schemeClr val="bg1">
                  <a:lumMod val="95000"/>
                </a:schemeClr>
              </a:solidFill>
              <a:sym typeface="微软雅黑" pitchFamily="34" charset="-122"/>
            </a:endParaRPr>
          </a:p>
        </p:txBody>
      </p:sp>
      <p:sp>
        <p:nvSpPr>
          <p:cNvPr id="34" name="文本框 37"/>
          <p:cNvSpPr>
            <a:spLocks noChangeArrowheads="1"/>
          </p:cNvSpPr>
          <p:nvPr/>
        </p:nvSpPr>
        <p:spPr bwMode="auto">
          <a:xfrm>
            <a:off x="1455801" y="29490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本地</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市场</a:t>
            </a:r>
            <a:endParaRPr lang="zh-CN" altLang="en-US" sz="1200" b="0" dirty="0">
              <a:solidFill>
                <a:schemeClr val="accent3">
                  <a:lumMod val="50000"/>
                </a:schemeClr>
              </a:solidFill>
              <a:sym typeface="微软雅黑" pitchFamily="34" charset="-122"/>
            </a:endParaRPr>
          </a:p>
        </p:txBody>
      </p:sp>
      <p:sp>
        <p:nvSpPr>
          <p:cNvPr id="35" name="矩形 76"/>
          <p:cNvSpPr>
            <a:spLocks noChangeArrowheads="1"/>
          </p:cNvSpPr>
          <p:nvPr/>
        </p:nvSpPr>
        <p:spPr bwMode="auto">
          <a:xfrm>
            <a:off x="959142" y="3677562"/>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6" name="矩形 80"/>
          <p:cNvSpPr>
            <a:spLocks noChangeArrowheads="1"/>
          </p:cNvSpPr>
          <p:nvPr/>
        </p:nvSpPr>
        <p:spPr bwMode="auto">
          <a:xfrm>
            <a:off x="2145016" y="2779118"/>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7" name="矩形 81"/>
          <p:cNvSpPr>
            <a:spLocks noChangeArrowheads="1"/>
          </p:cNvSpPr>
          <p:nvPr/>
        </p:nvSpPr>
        <p:spPr bwMode="auto">
          <a:xfrm>
            <a:off x="3848923" y="3921445"/>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8" name="矩形 82"/>
          <p:cNvSpPr>
            <a:spLocks noChangeArrowheads="1"/>
          </p:cNvSpPr>
          <p:nvPr/>
        </p:nvSpPr>
        <p:spPr bwMode="auto">
          <a:xfrm>
            <a:off x="5482823" y="261232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p>
        </p:txBody>
      </p:sp>
      <p:sp>
        <p:nvSpPr>
          <p:cNvPr id="39" name="矩形 38"/>
          <p:cNvSpPr>
            <a:spLocks noChangeArrowheads="1"/>
          </p:cNvSpPr>
          <p:nvPr/>
        </p:nvSpPr>
        <p:spPr bwMode="auto">
          <a:xfrm>
            <a:off x="6252011" y="3315916"/>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rgbClr val="00B0F0"/>
                </a:solidFill>
                <a:sym typeface="微软雅黑" pitchFamily="34" charset="-122"/>
              </a:rPr>
              <a:t>添加</a:t>
            </a:r>
            <a:r>
              <a:rPr lang="zh-CN" altLang="en-US" sz="1600" b="1" dirty="0" smtClean="0">
                <a:solidFill>
                  <a:srgbClr val="00B0F0"/>
                </a:solidFill>
                <a:sym typeface="微软雅黑" pitchFamily="34" charset="-122"/>
              </a:rPr>
              <a:t>主要标题内容</a:t>
            </a:r>
            <a:endParaRPr lang="zh-CN" altLang="en-US" sz="1600" dirty="0">
              <a:solidFill>
                <a:srgbClr val="00B0F0"/>
              </a:solidFill>
              <a:ea typeface="宋体" pitchFamily="2" charset="-122"/>
            </a:endParaRPr>
          </a:p>
        </p:txBody>
      </p:sp>
      <p:sp>
        <p:nvSpPr>
          <p:cNvPr id="40" name="文本框 13"/>
          <p:cNvSpPr txBox="1"/>
          <p:nvPr/>
        </p:nvSpPr>
        <p:spPr>
          <a:xfrm>
            <a:off x="5870768" y="3672415"/>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50" name="组合 49"/>
          <p:cNvGrpSpPr/>
          <p:nvPr/>
        </p:nvGrpSpPr>
        <p:grpSpPr>
          <a:xfrm>
            <a:off x="665688" y="2356331"/>
            <a:ext cx="420958" cy="395186"/>
            <a:chOff x="5252030" y="2008764"/>
            <a:chExt cx="809336" cy="809336"/>
          </a:xfrm>
          <a:solidFill>
            <a:srgbClr val="00B0F0"/>
          </a:solidFill>
        </p:grpSpPr>
        <p:sp>
          <p:nvSpPr>
            <p:cNvPr id="51" name="椭圆 5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695901" y="249943"/>
            <a:ext cx="3541831"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367054"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市场开拓计划</a:t>
            </a:r>
          </a:p>
        </p:txBody>
      </p:sp>
      <p:sp>
        <p:nvSpPr>
          <p:cNvPr id="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MARKET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4352426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500"/>
                                        <p:tgtEl>
                                          <p:spTgt spid="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16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2100"/>
                            </p:stCondLst>
                            <p:childTnLst>
                              <p:par>
                                <p:cTn id="39" presetID="53"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2600"/>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3100"/>
                            </p:stCondLst>
                            <p:childTnLst>
                              <p:par>
                                <p:cTn id="51" presetID="2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6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4100"/>
                            </p:stCondLst>
                            <p:childTnLst>
                              <p:par>
                                <p:cTn id="61" presetID="53" presetClass="entr" presetSubtype="16"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4600"/>
                            </p:stCondLst>
                            <p:childTnLst>
                              <p:par>
                                <p:cTn id="67" presetID="22" presetClass="entr" presetSubtype="8"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par>
                          <p:cTn id="70" fill="hold">
                            <p:stCondLst>
                              <p:cond delay="51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56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childTnLst>
                          </p:cTn>
                        </p:par>
                        <p:par>
                          <p:cTn id="82" fill="hold">
                            <p:stCondLst>
                              <p:cond delay="6100"/>
                            </p:stCondLst>
                            <p:childTnLst>
                              <p:par>
                                <p:cTn id="83" presetID="22" presetClass="entr" presetSubtype="2"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6600"/>
                            </p:stCondLst>
                            <p:childTnLst>
                              <p:par>
                                <p:cTn id="90" presetID="53" presetClass="entr" presetSubtype="16"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p:cTn id="92" dur="500" fill="hold"/>
                                        <p:tgtEl>
                                          <p:spTgt spid="53"/>
                                        </p:tgtEl>
                                        <p:attrNameLst>
                                          <p:attrName>ppt_w</p:attrName>
                                        </p:attrNameLst>
                                      </p:cBhvr>
                                      <p:tavLst>
                                        <p:tav tm="0">
                                          <p:val>
                                            <p:fltVal val="0"/>
                                          </p:val>
                                        </p:tav>
                                        <p:tav tm="100000">
                                          <p:val>
                                            <p:strVal val="#ppt_w"/>
                                          </p:val>
                                        </p:tav>
                                      </p:tavLst>
                                    </p:anim>
                                    <p:anim calcmode="lin" valueType="num">
                                      <p:cBhvr>
                                        <p:cTn id="93" dur="500" fill="hold"/>
                                        <p:tgtEl>
                                          <p:spTgt spid="53"/>
                                        </p:tgtEl>
                                        <p:attrNameLst>
                                          <p:attrName>ppt_h</p:attrName>
                                        </p:attrNameLst>
                                      </p:cBhvr>
                                      <p:tavLst>
                                        <p:tav tm="0">
                                          <p:val>
                                            <p:fltVal val="0"/>
                                          </p:val>
                                        </p:tav>
                                        <p:tav tm="100000">
                                          <p:val>
                                            <p:strVal val="#ppt_h"/>
                                          </p:val>
                                        </p:tav>
                                      </p:tavLst>
                                    </p:anim>
                                    <p:animEffect transition="in" filter="fade">
                                      <p:cBhvr>
                                        <p:cTn id="94" dur="500"/>
                                        <p:tgtEl>
                                          <p:spTgt spid="53"/>
                                        </p:tgtEl>
                                      </p:cBhvr>
                                    </p:animEffect>
                                  </p:childTnLst>
                                </p:cTn>
                              </p:par>
                              <p:par>
                                <p:cTn id="95" presetID="53" presetClass="entr" presetSubtype="16"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500" fill="hold"/>
                                        <p:tgtEl>
                                          <p:spTgt spid="41"/>
                                        </p:tgtEl>
                                        <p:attrNameLst>
                                          <p:attrName>ppt_w</p:attrName>
                                        </p:attrNameLst>
                                      </p:cBhvr>
                                      <p:tavLst>
                                        <p:tav tm="0">
                                          <p:val>
                                            <p:fltVal val="0"/>
                                          </p:val>
                                        </p:tav>
                                        <p:tav tm="100000">
                                          <p:val>
                                            <p:strVal val="#ppt_w"/>
                                          </p:val>
                                        </p:tav>
                                      </p:tavLst>
                                    </p:anim>
                                    <p:anim calcmode="lin" valueType="num">
                                      <p:cBhvr>
                                        <p:cTn id="98" dur="500" fill="hold"/>
                                        <p:tgtEl>
                                          <p:spTgt spid="41"/>
                                        </p:tgtEl>
                                        <p:attrNameLst>
                                          <p:attrName>ppt_h</p:attrName>
                                        </p:attrNameLst>
                                      </p:cBhvr>
                                      <p:tavLst>
                                        <p:tav tm="0">
                                          <p:val>
                                            <p:fltVal val="0"/>
                                          </p:val>
                                        </p:tav>
                                        <p:tav tm="100000">
                                          <p:val>
                                            <p:strVal val="#ppt_h"/>
                                          </p:val>
                                        </p:tav>
                                      </p:tavLst>
                                    </p:anim>
                                    <p:animEffect transition="in" filter="fade">
                                      <p:cBhvr>
                                        <p:cTn id="99" dur="500"/>
                                        <p:tgtEl>
                                          <p:spTgt spid="41"/>
                                        </p:tgtEl>
                                      </p:cBhvr>
                                    </p:animEffect>
                                  </p:childTnLst>
                                </p:cTn>
                              </p:par>
                            </p:childTnLst>
                          </p:cTn>
                        </p:par>
                        <p:par>
                          <p:cTn id="100" fill="hold">
                            <p:stCondLst>
                              <p:cond delay="7100"/>
                            </p:stCondLst>
                            <p:childTnLst>
                              <p:par>
                                <p:cTn id="101" presetID="53" presetClass="entr" presetSubtype="16"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childTnLst>
                          </p:cTn>
                        </p:par>
                        <p:par>
                          <p:cTn id="106" fill="hold">
                            <p:stCondLst>
                              <p:cond delay="7600"/>
                            </p:stCondLst>
                            <p:childTnLst>
                              <p:par>
                                <p:cTn id="107" presetID="22" presetClass="entr" presetSubtype="8" fill="hold"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500"/>
                                        <p:tgtEl>
                                          <p:spTgt spid="18"/>
                                        </p:tgtEl>
                                      </p:cBhvr>
                                    </p:animEffect>
                                  </p:childTnLst>
                                </p:cTn>
                              </p:par>
                            </p:childTnLst>
                          </p:cTn>
                        </p:par>
                        <p:par>
                          <p:cTn id="110" fill="hold">
                            <p:stCondLst>
                              <p:cond delay="8100"/>
                            </p:stCondLst>
                            <p:childTnLst>
                              <p:par>
                                <p:cTn id="111" presetID="53" presetClass="entr" presetSubtype="16" fill="hold" nodeType="after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fill="hold"/>
                                        <p:tgtEl>
                                          <p:spTgt spid="19"/>
                                        </p:tgtEl>
                                        <p:attrNameLst>
                                          <p:attrName>ppt_w</p:attrName>
                                        </p:attrNameLst>
                                      </p:cBhvr>
                                      <p:tavLst>
                                        <p:tav tm="0">
                                          <p:val>
                                            <p:fltVal val="0"/>
                                          </p:val>
                                        </p:tav>
                                        <p:tav tm="100000">
                                          <p:val>
                                            <p:strVal val="#ppt_w"/>
                                          </p:val>
                                        </p:tav>
                                      </p:tavLst>
                                    </p:anim>
                                    <p:anim calcmode="lin" valueType="num">
                                      <p:cBhvr>
                                        <p:cTn id="114" dur="500" fill="hold"/>
                                        <p:tgtEl>
                                          <p:spTgt spid="19"/>
                                        </p:tgtEl>
                                        <p:attrNameLst>
                                          <p:attrName>ppt_h</p:attrName>
                                        </p:attrNameLst>
                                      </p:cBhvr>
                                      <p:tavLst>
                                        <p:tav tm="0">
                                          <p:val>
                                            <p:fltVal val="0"/>
                                          </p:val>
                                        </p:tav>
                                        <p:tav tm="100000">
                                          <p:val>
                                            <p:strVal val="#ppt_h"/>
                                          </p:val>
                                        </p:tav>
                                      </p:tavLst>
                                    </p:anim>
                                    <p:animEffect transition="in" filter="fade">
                                      <p:cBhvr>
                                        <p:cTn id="115" dur="500"/>
                                        <p:tgtEl>
                                          <p:spTgt spid="19"/>
                                        </p:tgtEl>
                                      </p:cBhvr>
                                    </p:animEffect>
                                  </p:childTnLst>
                                </p:cTn>
                              </p:par>
                              <p:par>
                                <p:cTn id="116" presetID="10" presetClass="entr" presetSubtype="0" fill="hold" grpId="0" nodeType="withEffect">
                                  <p:stCondLst>
                                    <p:cond delay="25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400"/>
                                        <p:tgtEl>
                                          <p:spTgt spid="35"/>
                                        </p:tgtEl>
                                      </p:cBhvr>
                                    </p:animEffect>
                                  </p:childTnLst>
                                </p:cTn>
                              </p:par>
                              <p:par>
                                <p:cTn id="119" presetID="10" presetClass="entr" presetSubtype="0" fill="hold" grpId="0" nodeType="withEffect">
                                  <p:stCondLst>
                                    <p:cond delay="25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grpId="0" nodeType="withEffect">
                                  <p:stCondLst>
                                    <p:cond delay="25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400"/>
                                        <p:tgtEl>
                                          <p:spTgt spid="37"/>
                                        </p:tgtEl>
                                      </p:cBhvr>
                                    </p:animEffect>
                                  </p:childTnLst>
                                </p:cTn>
                              </p:par>
                              <p:par>
                                <p:cTn id="125" presetID="10" presetClass="entr" presetSubtype="0" fill="hold" grpId="0" nodeType="withEffect">
                                  <p:stCondLst>
                                    <p:cond delay="25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childTnLst>
                          </p:cTn>
                        </p:par>
                        <p:par>
                          <p:cTn id="128" fill="hold">
                            <p:stCondLst>
                              <p:cond delay="8850"/>
                            </p:stCondLst>
                            <p:childTnLst>
                              <p:par>
                                <p:cTn id="129" presetID="22" presetClass="entr" presetSubtype="2" fill="hold" grpId="0"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wipe(right)">
                                      <p:cBhvr>
                                        <p:cTn id="131" dur="500"/>
                                        <p:tgtEl>
                                          <p:spTgt spid="39"/>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40"/>
                                        </p:tgtEl>
                                        <p:attrNameLst>
                                          <p:attrName>style.visibility</p:attrName>
                                        </p:attrNameLst>
                                      </p:cBhvr>
                                      <p:to>
                                        <p:strVal val="visible"/>
                                      </p:to>
                                    </p:set>
                                    <p:animEffect transition="in" filter="wipe(right)">
                                      <p:cBhvr>
                                        <p:cTn id="134"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P spid="65"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41"/>
          <p:cNvCxnSpPr/>
          <p:nvPr/>
        </p:nvCxnSpPr>
        <p:spPr>
          <a:xfrm flipV="1">
            <a:off x="989265" y="1728462"/>
            <a:ext cx="0" cy="2501132"/>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44"/>
          <p:cNvCxnSpPr/>
          <p:nvPr/>
        </p:nvCxnSpPr>
        <p:spPr>
          <a:xfrm>
            <a:off x="989265" y="1734344"/>
            <a:ext cx="2383465"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45"/>
          <p:cNvCxnSpPr/>
          <p:nvPr/>
        </p:nvCxnSpPr>
        <p:spPr>
          <a:xfrm flipV="1">
            <a:off x="3372730" y="1734344"/>
            <a:ext cx="0" cy="2464749"/>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2" name="Straight Connector 187"/>
          <p:cNvCxnSpPr/>
          <p:nvPr/>
        </p:nvCxnSpPr>
        <p:spPr>
          <a:xfrm>
            <a:off x="3372730" y="4199093"/>
            <a:ext cx="2824470"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88"/>
          <p:cNvCxnSpPr/>
          <p:nvPr/>
        </p:nvCxnSpPr>
        <p:spPr>
          <a:xfrm flipV="1">
            <a:off x="6202840" y="1479306"/>
            <a:ext cx="0" cy="2719787"/>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88" name="矩形 287"/>
          <p:cNvSpPr>
            <a:spLocks noChangeArrowheads="1"/>
          </p:cNvSpPr>
          <p:nvPr/>
        </p:nvSpPr>
        <p:spPr bwMode="auto">
          <a:xfrm>
            <a:off x="1746938" y="3705022"/>
            <a:ext cx="1378056"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线上平台全面铺开</a:t>
            </a:r>
            <a:endParaRPr lang="en-US" altLang="zh-CN" sz="1000" b="0" dirty="0" smtClean="0">
              <a:solidFill>
                <a:srgbClr val="FFC000"/>
              </a:solidFill>
            </a:endParaRPr>
          </a:p>
          <a:p>
            <a:pPr eaLnBrk="1" hangingPunct="1">
              <a:spcBef>
                <a:spcPct val="0"/>
              </a:spcBef>
              <a:buFont typeface="Arial" charset="0"/>
              <a:buNone/>
            </a:pPr>
            <a:r>
              <a:rPr lang="zh-CN" altLang="en-US" sz="1000" b="0" dirty="0" smtClean="0">
                <a:solidFill>
                  <a:srgbClr val="FFC000"/>
                </a:solidFill>
              </a:rPr>
              <a:t>优化运营</a:t>
            </a:r>
            <a:endParaRPr lang="zh-CN" altLang="en-US" sz="1000" b="0" dirty="0">
              <a:solidFill>
                <a:srgbClr val="FFC000"/>
              </a:solidFill>
            </a:endParaRPr>
          </a:p>
        </p:txBody>
      </p:sp>
      <p:sp>
        <p:nvSpPr>
          <p:cNvPr id="289" name="文本框 13"/>
          <p:cNvSpPr txBox="1"/>
          <p:nvPr/>
        </p:nvSpPr>
        <p:spPr>
          <a:xfrm>
            <a:off x="1524794" y="4104580"/>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0" name="矩形 289"/>
          <p:cNvSpPr>
            <a:spLocks noChangeArrowheads="1"/>
          </p:cNvSpPr>
          <p:nvPr/>
        </p:nvSpPr>
        <p:spPr bwMode="auto">
          <a:xfrm>
            <a:off x="1644369" y="2115344"/>
            <a:ext cx="1556825"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市场战有率达到</a:t>
            </a:r>
            <a:r>
              <a:rPr lang="en-US" altLang="zh-CN" sz="2000" b="0" dirty="0" smtClean="0">
                <a:solidFill>
                  <a:srgbClr val="FFC000"/>
                </a:solidFill>
                <a:latin typeface="Impact" pitchFamily="34" charset="0"/>
              </a:rPr>
              <a:t>60</a:t>
            </a:r>
            <a:r>
              <a:rPr lang="en-US" altLang="zh-CN" sz="2000" b="0" dirty="0">
                <a:solidFill>
                  <a:srgbClr val="FFC000"/>
                </a:solidFill>
                <a:latin typeface="Impact" pitchFamily="34" charset="0"/>
              </a:rPr>
              <a:t>%</a:t>
            </a:r>
            <a:endParaRPr lang="zh-CN" altLang="en-US" sz="2000" b="0" dirty="0">
              <a:solidFill>
                <a:srgbClr val="FFC000"/>
              </a:solidFill>
              <a:latin typeface="Impact" pitchFamily="34" charset="0"/>
            </a:endParaRPr>
          </a:p>
        </p:txBody>
      </p:sp>
      <p:sp>
        <p:nvSpPr>
          <p:cNvPr id="291" name="文本框 13"/>
          <p:cNvSpPr txBox="1"/>
          <p:nvPr/>
        </p:nvSpPr>
        <p:spPr>
          <a:xfrm>
            <a:off x="1600994" y="24992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2" name="矩形 291"/>
          <p:cNvSpPr>
            <a:spLocks noChangeArrowheads="1"/>
          </p:cNvSpPr>
          <p:nvPr/>
        </p:nvSpPr>
        <p:spPr bwMode="auto">
          <a:xfrm>
            <a:off x="3886994" y="1618220"/>
            <a:ext cx="1694623"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线下实体覆盖率翻 </a:t>
            </a:r>
            <a:r>
              <a:rPr lang="en-US" altLang="zh-CN" sz="2000" b="0" dirty="0" smtClean="0">
                <a:solidFill>
                  <a:srgbClr val="FFC000"/>
                </a:solidFill>
                <a:latin typeface="Impact" pitchFamily="34" charset="0"/>
              </a:rPr>
              <a:t>3 </a:t>
            </a:r>
            <a:r>
              <a:rPr lang="zh-CN" altLang="en-US" sz="1000" b="0" dirty="0" smtClean="0">
                <a:solidFill>
                  <a:srgbClr val="FFC000"/>
                </a:solidFill>
              </a:rPr>
              <a:t>番</a:t>
            </a:r>
            <a:endParaRPr lang="zh-CN" altLang="en-US" sz="1000" b="0" dirty="0">
              <a:solidFill>
                <a:srgbClr val="FFC000"/>
              </a:solidFill>
            </a:endParaRPr>
          </a:p>
        </p:txBody>
      </p:sp>
      <p:sp>
        <p:nvSpPr>
          <p:cNvPr id="294" name="文本框 13"/>
          <p:cNvSpPr txBox="1"/>
          <p:nvPr/>
        </p:nvSpPr>
        <p:spPr>
          <a:xfrm>
            <a:off x="3905217" y="20420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5" name="矩形 294"/>
          <p:cNvSpPr>
            <a:spLocks noChangeArrowheads="1"/>
          </p:cNvSpPr>
          <p:nvPr/>
        </p:nvSpPr>
        <p:spPr bwMode="auto">
          <a:xfrm>
            <a:off x="3886994" y="3105944"/>
            <a:ext cx="182589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全年营业额达到至少</a:t>
            </a:r>
            <a:r>
              <a:rPr lang="en-US" altLang="zh-CN" sz="2000" b="0" dirty="0">
                <a:solidFill>
                  <a:srgbClr val="FFC000"/>
                </a:solidFill>
                <a:latin typeface="Impact" pitchFamily="34" charset="0"/>
              </a:rPr>
              <a:t>2</a:t>
            </a:r>
            <a:r>
              <a:rPr lang="zh-CN" altLang="en-US" sz="1000" b="0" dirty="0" smtClean="0">
                <a:solidFill>
                  <a:srgbClr val="FFC000"/>
                </a:solidFill>
              </a:rPr>
              <a:t>个亿</a:t>
            </a:r>
            <a:endParaRPr lang="zh-CN" altLang="en-US" sz="1000" b="0" dirty="0">
              <a:solidFill>
                <a:srgbClr val="FFC000"/>
              </a:solidFill>
            </a:endParaRPr>
          </a:p>
        </p:txBody>
      </p:sp>
      <p:sp>
        <p:nvSpPr>
          <p:cNvPr id="296" name="文本框 13"/>
          <p:cNvSpPr txBox="1"/>
          <p:nvPr/>
        </p:nvSpPr>
        <p:spPr>
          <a:xfrm>
            <a:off x="3905217" y="3529805"/>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7" name="矩形 296"/>
          <p:cNvSpPr>
            <a:spLocks noChangeArrowheads="1"/>
          </p:cNvSpPr>
          <p:nvPr/>
        </p:nvSpPr>
        <p:spPr bwMode="auto">
          <a:xfrm>
            <a:off x="6817852" y="3294620"/>
            <a:ext cx="171734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发展全国各地</a:t>
            </a:r>
            <a:r>
              <a:rPr lang="en-US" altLang="zh-CN" sz="2000" b="0" dirty="0">
                <a:solidFill>
                  <a:srgbClr val="FFC000"/>
                </a:solidFill>
                <a:latin typeface="Impact" pitchFamily="34" charset="0"/>
              </a:rPr>
              <a:t>200</a:t>
            </a:r>
            <a:r>
              <a:rPr lang="zh-CN" altLang="en-US" sz="1000" b="0" dirty="0" smtClean="0">
                <a:solidFill>
                  <a:srgbClr val="FFC000"/>
                </a:solidFill>
              </a:rPr>
              <a:t>个门店</a:t>
            </a:r>
            <a:endParaRPr lang="zh-CN" altLang="en-US" sz="1000" b="0" dirty="0">
              <a:solidFill>
                <a:srgbClr val="FFC000"/>
              </a:solidFill>
            </a:endParaRPr>
          </a:p>
        </p:txBody>
      </p:sp>
      <p:sp>
        <p:nvSpPr>
          <p:cNvPr id="298" name="文本框 13"/>
          <p:cNvSpPr txBox="1"/>
          <p:nvPr/>
        </p:nvSpPr>
        <p:spPr>
          <a:xfrm>
            <a:off x="6817852" y="37184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5" name="Group 99"/>
          <p:cNvGrpSpPr/>
          <p:nvPr/>
        </p:nvGrpSpPr>
        <p:grpSpPr>
          <a:xfrm>
            <a:off x="6990917" y="868668"/>
            <a:ext cx="1752236" cy="1702795"/>
            <a:chOff x="3690938" y="436563"/>
            <a:chExt cx="5264150" cy="5114925"/>
          </a:xfrm>
          <a:solidFill>
            <a:srgbClr val="D4DDDE"/>
          </a:solidFill>
        </p:grpSpPr>
        <p:sp>
          <p:nvSpPr>
            <p:cNvPr id="16"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 name="Freeform 7"/>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 name="Freeform 9"/>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 name="Freeform 10"/>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4" name="Freeform 13"/>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5" name="Freeform 14"/>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6" name="Freeform 15"/>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7" name="Freeform 16"/>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8"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9" name="Freeform 18"/>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0" name="Freeform 19"/>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1" name="Freeform 20"/>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2" name="Freeform 21"/>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3"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4" name="Freeform 23"/>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5" name="Freeform 24"/>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6" name="Freeform 25"/>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7" name="Freeform 26"/>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8"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9" name="Freeform 28"/>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0" name="Freeform 29"/>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1" name="Freeform 30"/>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2" name="Freeform 31"/>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3" name="Freeform 32"/>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4" name="Freeform 33"/>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5" name="Freeform 34"/>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6" name="Freeform 35"/>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7" name="Freeform 36"/>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8"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9" name="Freeform 38"/>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0"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1" name="Freeform 40"/>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2" name="Freeform 41"/>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3" name="Freeform 42"/>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4" name="Freeform 43"/>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5" name="Freeform 44"/>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6" name="Freeform 45"/>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7" name="Freeform 46"/>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8" name="Freeform 47"/>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9" name="Freeform 48"/>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0" name="Freeform 49"/>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1" name="Freeform 50"/>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2" name="Freeform 51"/>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3" name="Freeform 52"/>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4" name="Freeform 53"/>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5" name="Freeform 54"/>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6" name="Freeform 55"/>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7" name="Freeform 56"/>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8" name="Freeform 57"/>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9" name="Freeform 58"/>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0" name="Freeform 59"/>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1" name="Freeform 60"/>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2" name="Freeform 61"/>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3" name="Freeform 62"/>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4" name="Freeform 63"/>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5" name="Freeform 64"/>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6" name="Freeform 65"/>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7" name="Freeform 66"/>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8"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9" name="Freeform 68"/>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0" name="Freeform 69"/>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1" name="Freeform 70"/>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2" name="Freeform 71"/>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3"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4" name="Freeform 73"/>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5" name="Freeform 74"/>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6" name="Freeform 75"/>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7" name="Freeform 76"/>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8"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9" name="Freeform 78"/>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0" name="Freeform 79"/>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1" name="Freeform 80"/>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2" name="Freeform 81"/>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3"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4" name="Freeform 83"/>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5" name="Freeform 84"/>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6" name="Freeform 85"/>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7" name="Freeform 86"/>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8" name="Freeform 87"/>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9" name="Freeform 88"/>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0" name="Freeform 89"/>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1" name="Freeform 90"/>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2" name="Freeform 91"/>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3"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4" name="Freeform 93"/>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5" name="Freeform 94"/>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6" name="Freeform 95"/>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7" name="Freeform 96"/>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8" name="Freeform 97"/>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9" name="Freeform 98"/>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110" name="Group 139"/>
          <p:cNvGrpSpPr/>
          <p:nvPr/>
        </p:nvGrpSpPr>
        <p:grpSpPr>
          <a:xfrm>
            <a:off x="657183" y="3540134"/>
            <a:ext cx="669788" cy="1503180"/>
            <a:chOff x="2284413" y="412750"/>
            <a:chExt cx="2824162" cy="6337301"/>
          </a:xfrm>
        </p:grpSpPr>
        <p:grpSp>
          <p:nvGrpSpPr>
            <p:cNvPr id="111" name="Group 138"/>
            <p:cNvGrpSpPr/>
            <p:nvPr/>
          </p:nvGrpSpPr>
          <p:grpSpPr>
            <a:xfrm>
              <a:off x="2971800" y="4267201"/>
              <a:ext cx="1501776" cy="2482850"/>
              <a:chOff x="6661150" y="2820988"/>
              <a:chExt cx="1501776" cy="2482850"/>
            </a:xfrm>
          </p:grpSpPr>
          <p:sp>
            <p:nvSpPr>
              <p:cNvPr id="134" name="Freeform 133"/>
              <p:cNvSpPr>
                <a:spLocks/>
              </p:cNvSpPr>
              <p:nvPr/>
            </p:nvSpPr>
            <p:spPr bwMode="auto">
              <a:xfrm>
                <a:off x="6661150" y="2820988"/>
                <a:ext cx="1501776" cy="2482850"/>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5" name="Freeform 134"/>
              <p:cNvSpPr>
                <a:spLocks/>
              </p:cNvSpPr>
              <p:nvPr/>
            </p:nvSpPr>
            <p:spPr bwMode="auto">
              <a:xfrm>
                <a:off x="6794500" y="2892426"/>
                <a:ext cx="1223963" cy="1563688"/>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6" name="Freeform 135"/>
              <p:cNvSpPr>
                <a:spLocks/>
              </p:cNvSpPr>
              <p:nvPr/>
            </p:nvSpPr>
            <p:spPr bwMode="auto">
              <a:xfrm>
                <a:off x="6994525" y="2979738"/>
                <a:ext cx="801688" cy="1130300"/>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112" name="Group 124"/>
            <p:cNvGrpSpPr/>
            <p:nvPr/>
          </p:nvGrpSpPr>
          <p:grpSpPr>
            <a:xfrm>
              <a:off x="2284413" y="412750"/>
              <a:ext cx="2824162" cy="4770438"/>
              <a:chOff x="2284413" y="412750"/>
              <a:chExt cx="2824162" cy="4770438"/>
            </a:xfrm>
          </p:grpSpPr>
          <p:sp>
            <p:nvSpPr>
              <p:cNvPr id="113" name="Freeform 102"/>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4" name="Freeform 103"/>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5" name="Freeform 104"/>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6" name="Freeform 105"/>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7" name="Freeform 106"/>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8" name="Freeform 107"/>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9" name="Freeform 108"/>
              <p:cNvSpPr>
                <a:spLocks/>
              </p:cNvSpPr>
              <p:nvPr/>
            </p:nvSpPr>
            <p:spPr bwMode="auto">
              <a:xfrm>
                <a:off x="2597150" y="412750"/>
                <a:ext cx="2244725" cy="4105275"/>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F6D6D"/>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0" name="Freeform 109"/>
              <p:cNvSpPr>
                <a:spLocks/>
              </p:cNvSpPr>
              <p:nvPr/>
            </p:nvSpPr>
            <p:spPr bwMode="auto">
              <a:xfrm>
                <a:off x="2728913" y="2792413"/>
                <a:ext cx="1987550" cy="647700"/>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1" name="Freeform 110"/>
              <p:cNvSpPr>
                <a:spLocks/>
              </p:cNvSpPr>
              <p:nvPr/>
            </p:nvSpPr>
            <p:spPr bwMode="auto">
              <a:xfrm>
                <a:off x="2668588" y="1962150"/>
                <a:ext cx="2100262" cy="530225"/>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2"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3"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4" name="Oval 113"/>
              <p:cNvSpPr>
                <a:spLocks noChangeArrowheads="1"/>
              </p:cNvSpPr>
              <p:nvPr/>
            </p:nvSpPr>
            <p:spPr bwMode="auto">
              <a:xfrm>
                <a:off x="3587750" y="2214563"/>
                <a:ext cx="255587" cy="255588"/>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5"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6"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7" name="Oval 116"/>
              <p:cNvSpPr>
                <a:spLocks noChangeArrowheads="1"/>
              </p:cNvSpPr>
              <p:nvPr/>
            </p:nvSpPr>
            <p:spPr bwMode="auto">
              <a:xfrm>
                <a:off x="3602038" y="2635250"/>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8"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9"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0" name="Oval 119"/>
              <p:cNvSpPr>
                <a:spLocks noChangeArrowheads="1"/>
              </p:cNvSpPr>
              <p:nvPr/>
            </p:nvSpPr>
            <p:spPr bwMode="auto">
              <a:xfrm>
                <a:off x="3602038" y="2987675"/>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1" name="Freeform 120"/>
              <p:cNvSpPr>
                <a:spLocks/>
              </p:cNvSpPr>
              <p:nvPr/>
            </p:nvSpPr>
            <p:spPr bwMode="auto">
              <a:xfrm>
                <a:off x="3568700" y="3319463"/>
                <a:ext cx="293687" cy="1863725"/>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2" name="Oval 121"/>
              <p:cNvSpPr>
                <a:spLocks noChangeArrowheads="1"/>
              </p:cNvSpPr>
              <p:nvPr/>
            </p:nvSpPr>
            <p:spPr bwMode="auto">
              <a:xfrm>
                <a:off x="3360738" y="1187450"/>
                <a:ext cx="735012" cy="733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3" name="Freeform 122"/>
              <p:cNvSpPr>
                <a:spLocks noEditPoints="1"/>
              </p:cNvSpPr>
              <p:nvPr/>
            </p:nvSpPr>
            <p:spPr bwMode="auto">
              <a:xfrm>
                <a:off x="3319463" y="1157288"/>
                <a:ext cx="790575" cy="790575"/>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3 h 210"/>
                  <a:gd name="T12" fmla="*/ 17 w 210"/>
                  <a:gd name="T13" fmla="*/ 105 h 210"/>
                  <a:gd name="T14" fmla="*/ 105 w 210"/>
                  <a:gd name="T15" fmla="*/ 18 h 210"/>
                  <a:gd name="T16" fmla="*/ 192 w 210"/>
                  <a:gd name="T17" fmla="*/ 105 h 210"/>
                  <a:gd name="T18" fmla="*/ 105 w 210"/>
                  <a:gd name="T19" fmla="*/ 19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grpSp>
        <p:nvGrpSpPr>
          <p:cNvPr id="137" name="Group 399"/>
          <p:cNvGrpSpPr/>
          <p:nvPr/>
        </p:nvGrpSpPr>
        <p:grpSpPr>
          <a:xfrm>
            <a:off x="7150074" y="893599"/>
            <a:ext cx="1739806" cy="1690715"/>
            <a:chOff x="3690938" y="436563"/>
            <a:chExt cx="5264150" cy="5114925"/>
          </a:xfrm>
        </p:grpSpPr>
        <p:sp>
          <p:nvSpPr>
            <p:cNvPr id="138" name="Freeform 400"/>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9" name="Freeform 401"/>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0" name="Freeform 402"/>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1"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2" name="Freeform 404"/>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3" name="Freeform 405"/>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4" name="Freeform 406"/>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5"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6" name="Freeform 408"/>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7" name="Freeform 409"/>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8" name="Freeform 410"/>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9" name="Freeform 411"/>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0"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1" name="Freeform 413"/>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2" name="Freeform 414"/>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3" name="Freeform 415"/>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4" name="Freeform 416"/>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5"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6" name="Freeform 418"/>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7" name="Freeform 419"/>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8" name="Freeform 420"/>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9" name="Freeform 421"/>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0"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1" name="Freeform 423"/>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2" name="Freeform 424"/>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3" name="Freeform 425"/>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4" name="Freeform 426"/>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5" name="Freeform 427"/>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6" name="Freeform 428"/>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7" name="Freeform 429"/>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8" name="Freeform 430"/>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9" name="Freeform 431"/>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0"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1" name="Freeform 433"/>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2"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3" name="Freeform 435"/>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4" name="Freeform 436"/>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5" name="Freeform 437"/>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6" name="Freeform 438"/>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7" name="Freeform 439"/>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8" name="Freeform 440"/>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9" name="Freeform 441"/>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0" name="Freeform 442"/>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1" name="Freeform 443"/>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2" name="Freeform 444"/>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3" name="Freeform 445"/>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4" name="Freeform 446"/>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5" name="Freeform 447"/>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6" name="Freeform 448"/>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7" name="Freeform 449"/>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8" name="Freeform 450"/>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9" name="Freeform 451"/>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0" name="Freeform 452"/>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1" name="Freeform 453"/>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2" name="Freeform 454"/>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3" name="Freeform 455"/>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4" name="Freeform 456"/>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5" name="Freeform 457"/>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6" name="Freeform 458"/>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7" name="Freeform 459"/>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8" name="Freeform 460"/>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9" name="Freeform 461"/>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0"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1" name="Freeform 463"/>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2" name="Freeform 464"/>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3" name="Freeform 465"/>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4" name="Freeform 466"/>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5"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6" name="Freeform 468"/>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7" name="Freeform 469"/>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8" name="Freeform 470"/>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9" name="Freeform 471"/>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0"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1" name="Freeform 473"/>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2" name="Freeform 474"/>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3" name="Freeform 475"/>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4" name="Freeform 476"/>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5"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6" name="Freeform 478"/>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7" name="Freeform 479"/>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8" name="Freeform 480"/>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9" name="Freeform 481"/>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0" name="Freeform 482"/>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1" name="Freeform 483"/>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2" name="Freeform 484"/>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3" name="Freeform 485"/>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4" name="Freeform 486"/>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5"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6" name="Freeform 488"/>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7" name="Freeform 489"/>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8" name="Freeform 490"/>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9" name="Freeform 491"/>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0" name="Freeform 492"/>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1" name="Freeform 493"/>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sp>
        <p:nvSpPr>
          <p:cNvPr id="234" name="Oval 190"/>
          <p:cNvSpPr/>
          <p:nvPr/>
        </p:nvSpPr>
        <p:spPr>
          <a:xfrm>
            <a:off x="1351999" y="3706317"/>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5" name="TextBox 234"/>
          <p:cNvSpPr txBox="1"/>
          <p:nvPr/>
        </p:nvSpPr>
        <p:spPr>
          <a:xfrm>
            <a:off x="1350325" y="3728171"/>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01</a:t>
            </a:r>
          </a:p>
        </p:txBody>
      </p:sp>
      <p:sp>
        <p:nvSpPr>
          <p:cNvPr id="238" name="Oval 194"/>
          <p:cNvSpPr/>
          <p:nvPr/>
        </p:nvSpPr>
        <p:spPr>
          <a:xfrm>
            <a:off x="1307056" y="2261804"/>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9" name="TextBox 238"/>
          <p:cNvSpPr txBox="1"/>
          <p:nvPr/>
        </p:nvSpPr>
        <p:spPr>
          <a:xfrm>
            <a:off x="1305382" y="2283659"/>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02</a:t>
            </a:r>
          </a:p>
        </p:txBody>
      </p:sp>
      <p:sp>
        <p:nvSpPr>
          <p:cNvPr id="246" name="Oval 256"/>
          <p:cNvSpPr/>
          <p:nvPr/>
        </p:nvSpPr>
        <p:spPr>
          <a:xfrm>
            <a:off x="3593055" y="1694420"/>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47" name="TextBox 246"/>
          <p:cNvSpPr txBox="1"/>
          <p:nvPr/>
        </p:nvSpPr>
        <p:spPr>
          <a:xfrm>
            <a:off x="3591382" y="1716274"/>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03</a:t>
            </a:r>
            <a:endParaRPr lang="id-ID" sz="1100" b="1" dirty="0">
              <a:solidFill>
                <a:schemeClr val="bg1"/>
              </a:solidFill>
              <a:latin typeface="Raleway" panose="020B0003030101060003" pitchFamily="34" charset="0"/>
            </a:endParaRPr>
          </a:p>
        </p:txBody>
      </p:sp>
      <p:sp>
        <p:nvSpPr>
          <p:cNvPr id="250" name="Oval 291"/>
          <p:cNvSpPr/>
          <p:nvPr/>
        </p:nvSpPr>
        <p:spPr>
          <a:xfrm>
            <a:off x="3583867" y="314234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1" name="TextBox 250"/>
          <p:cNvSpPr txBox="1"/>
          <p:nvPr/>
        </p:nvSpPr>
        <p:spPr>
          <a:xfrm>
            <a:off x="3582194" y="3164195"/>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04</a:t>
            </a:r>
            <a:endParaRPr lang="id-ID" sz="1100" b="1" dirty="0">
              <a:solidFill>
                <a:schemeClr val="bg1"/>
              </a:solidFill>
              <a:latin typeface="Raleway" panose="020B0003030101060003" pitchFamily="34" charset="0"/>
            </a:endParaRPr>
          </a:p>
        </p:txBody>
      </p:sp>
      <p:sp>
        <p:nvSpPr>
          <p:cNvPr id="254" name="Oval 295"/>
          <p:cNvSpPr/>
          <p:nvPr/>
        </p:nvSpPr>
        <p:spPr>
          <a:xfrm>
            <a:off x="6447713" y="334549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5" name="TextBox 254"/>
          <p:cNvSpPr txBox="1"/>
          <p:nvPr/>
        </p:nvSpPr>
        <p:spPr>
          <a:xfrm>
            <a:off x="6446040" y="3367346"/>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05</a:t>
            </a:r>
          </a:p>
        </p:txBody>
      </p:sp>
      <p:grpSp>
        <p:nvGrpSpPr>
          <p:cNvPr id="285" name="Group 545"/>
          <p:cNvGrpSpPr/>
          <p:nvPr/>
        </p:nvGrpSpPr>
        <p:grpSpPr>
          <a:xfrm>
            <a:off x="6994908" y="2861641"/>
            <a:ext cx="558483" cy="489867"/>
            <a:chOff x="3175" y="-1587"/>
            <a:chExt cx="490538" cy="430212"/>
          </a:xfrm>
          <a:solidFill>
            <a:srgbClr val="00B0F0"/>
          </a:solidFill>
        </p:grpSpPr>
        <p:sp>
          <p:nvSpPr>
            <p:cNvPr id="286"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87"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256" name="组合 255"/>
          <p:cNvGrpSpPr/>
          <p:nvPr/>
        </p:nvGrpSpPr>
        <p:grpSpPr>
          <a:xfrm>
            <a:off x="695901" y="249943"/>
            <a:ext cx="3541831" cy="679699"/>
            <a:chOff x="903371" y="249943"/>
            <a:chExt cx="2831223" cy="679699"/>
          </a:xfrm>
        </p:grpSpPr>
        <p:sp>
          <p:nvSpPr>
            <p:cNvPr id="257" name="任意多边形 2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258" name="任意多边形 2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259" name="组合 258"/>
          <p:cNvGrpSpPr/>
          <p:nvPr/>
        </p:nvGrpSpPr>
        <p:grpSpPr>
          <a:xfrm rot="16200000">
            <a:off x="367054" y="158162"/>
            <a:ext cx="765103" cy="863262"/>
            <a:chOff x="8439634" y="3544648"/>
            <a:chExt cx="1611146" cy="1817848"/>
          </a:xfrm>
        </p:grpSpPr>
        <p:sp>
          <p:nvSpPr>
            <p:cNvPr id="2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2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2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2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2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265"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五年发展规划</a:t>
            </a:r>
          </a:p>
        </p:txBody>
      </p:sp>
      <p:sp>
        <p:nvSpPr>
          <p:cNvPr id="2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FIVE YEAR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2030485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500"/>
                                        <p:tgtEl>
                                          <p:spTgt spid="262"/>
                                        </p:tgtEl>
                                      </p:cBhvr>
                                    </p:animEffect>
                                  </p:childTnLst>
                                </p:cTn>
                              </p:par>
                              <p:par>
                                <p:cTn id="8" presetID="22" presetClass="entr" presetSubtype="8" fill="hold" nodeType="withEffect">
                                  <p:stCondLst>
                                    <p:cond delay="0"/>
                                  </p:stCondLst>
                                  <p:childTnLst>
                                    <p:set>
                                      <p:cBhvr>
                                        <p:cTn id="9" dur="1" fill="hold">
                                          <p:stCondLst>
                                            <p:cond delay="0"/>
                                          </p:stCondLst>
                                        </p:cTn>
                                        <p:tgtEl>
                                          <p:spTgt spid="256"/>
                                        </p:tgtEl>
                                        <p:attrNameLst>
                                          <p:attrName>style.visibility</p:attrName>
                                        </p:attrNameLst>
                                      </p:cBhvr>
                                      <p:to>
                                        <p:strVal val="visible"/>
                                      </p:to>
                                    </p:set>
                                    <p:animEffect transition="in" filter="wipe(left)">
                                      <p:cBhvr>
                                        <p:cTn id="10" dur="500"/>
                                        <p:tgtEl>
                                          <p:spTgt spid="256"/>
                                        </p:tgtEl>
                                      </p:cBhvr>
                                    </p:animEffect>
                                  </p:childTnLst>
                                </p:cTn>
                              </p:par>
                              <p:par>
                                <p:cTn id="11" presetID="53" presetClass="entr" presetSubtype="16" fill="hold" nodeType="withEffect">
                                  <p:stCondLst>
                                    <p:cond delay="0"/>
                                  </p:stCondLst>
                                  <p:childTnLst>
                                    <p:set>
                                      <p:cBhvr>
                                        <p:cTn id="12" dur="1" fill="hold">
                                          <p:stCondLst>
                                            <p:cond delay="0"/>
                                          </p:stCondLst>
                                        </p:cTn>
                                        <p:tgtEl>
                                          <p:spTgt spid="259"/>
                                        </p:tgtEl>
                                        <p:attrNameLst>
                                          <p:attrName>style.visibility</p:attrName>
                                        </p:attrNameLst>
                                      </p:cBhvr>
                                      <p:to>
                                        <p:strVal val="visible"/>
                                      </p:to>
                                    </p:set>
                                    <p:anim calcmode="lin" valueType="num">
                                      <p:cBhvr>
                                        <p:cTn id="13" dur="500" fill="hold"/>
                                        <p:tgtEl>
                                          <p:spTgt spid="259"/>
                                        </p:tgtEl>
                                        <p:attrNameLst>
                                          <p:attrName>ppt_w</p:attrName>
                                        </p:attrNameLst>
                                      </p:cBhvr>
                                      <p:tavLst>
                                        <p:tav tm="0">
                                          <p:val>
                                            <p:fltVal val="0"/>
                                          </p:val>
                                        </p:tav>
                                        <p:tav tm="100000">
                                          <p:val>
                                            <p:strVal val="#ppt_w"/>
                                          </p:val>
                                        </p:tav>
                                      </p:tavLst>
                                    </p:anim>
                                    <p:anim calcmode="lin" valueType="num">
                                      <p:cBhvr>
                                        <p:cTn id="14" dur="500" fill="hold"/>
                                        <p:tgtEl>
                                          <p:spTgt spid="259"/>
                                        </p:tgtEl>
                                        <p:attrNameLst>
                                          <p:attrName>ppt_h</p:attrName>
                                        </p:attrNameLst>
                                      </p:cBhvr>
                                      <p:tavLst>
                                        <p:tav tm="0">
                                          <p:val>
                                            <p:fltVal val="0"/>
                                          </p:val>
                                        </p:tav>
                                        <p:tav tm="100000">
                                          <p:val>
                                            <p:strVal val="#ppt_h"/>
                                          </p:val>
                                        </p:tav>
                                      </p:tavLst>
                                    </p:anim>
                                    <p:animEffect transition="in" filter="fade">
                                      <p:cBhvr>
                                        <p:cTn id="15" dur="500"/>
                                        <p:tgtEl>
                                          <p:spTgt spid="2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65"/>
                                        </p:tgtEl>
                                        <p:attrNameLst>
                                          <p:attrName>style.visibility</p:attrName>
                                        </p:attrNameLst>
                                      </p:cBhvr>
                                      <p:to>
                                        <p:strVal val="visible"/>
                                      </p:to>
                                    </p:set>
                                    <p:animEffect transition="in" filter="wipe(left)">
                                      <p:cBhvr>
                                        <p:cTn id="19" dur="500"/>
                                        <p:tgtEl>
                                          <p:spTgt spid="2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266"/>
                                        </p:tgtEl>
                                        <p:attrNameLst>
                                          <p:attrName>style.visibility</p:attrName>
                                        </p:attrNameLst>
                                      </p:cBhvr>
                                      <p:to>
                                        <p:strVal val="visible"/>
                                      </p:to>
                                    </p:set>
                                    <p:animEffect transition="in" filter="wipe(left)">
                                      <p:cBhvr>
                                        <p:cTn id="22" dur="500"/>
                                        <p:tgtEl>
                                          <p:spTgt spid="2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1000"/>
                                        <p:tgtEl>
                                          <p:spTgt spid="110"/>
                                        </p:tgtEl>
                                      </p:cBhvr>
                                    </p:animEffect>
                                    <p:anim calcmode="lin" valueType="num">
                                      <p:cBhvr>
                                        <p:cTn id="32" dur="1000" fill="hold"/>
                                        <p:tgtEl>
                                          <p:spTgt spid="110"/>
                                        </p:tgtEl>
                                        <p:attrNameLst>
                                          <p:attrName>ppt_x</p:attrName>
                                        </p:attrNameLst>
                                      </p:cBhvr>
                                      <p:tavLst>
                                        <p:tav tm="0">
                                          <p:val>
                                            <p:strVal val="#ppt_x"/>
                                          </p:val>
                                        </p:tav>
                                        <p:tav tm="100000">
                                          <p:val>
                                            <p:strVal val="#ppt_x"/>
                                          </p:val>
                                        </p:tav>
                                      </p:tavLst>
                                    </p:anim>
                                    <p:anim calcmode="lin" valueType="num">
                                      <p:cBhvr>
                                        <p:cTn id="33" dur="1000" fill="hold"/>
                                        <p:tgtEl>
                                          <p:spTgt spid="110"/>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137"/>
                                        </p:tgtEl>
                                        <p:attrNameLst>
                                          <p:attrName>style.visibility</p:attrName>
                                        </p:attrNameLst>
                                      </p:cBhvr>
                                      <p:to>
                                        <p:strVal val="visible"/>
                                      </p:to>
                                    </p:set>
                                    <p:animEffect transition="in" filter="fade">
                                      <p:cBhvr>
                                        <p:cTn id="36" dur="500"/>
                                        <p:tgtEl>
                                          <p:spTgt spid="137"/>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21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4"/>
                                        </p:tgtEl>
                                        <p:attrNameLst>
                                          <p:attrName>style.visibility</p:attrName>
                                        </p:attrNameLst>
                                      </p:cBhvr>
                                      <p:to>
                                        <p:strVal val="visible"/>
                                      </p:to>
                                    </p:set>
                                    <p:animEffect transition="in" filter="fade">
                                      <p:cBhvr>
                                        <p:cTn id="46" dur="500"/>
                                        <p:tgtEl>
                                          <p:spTgt spid="234"/>
                                        </p:tgtEl>
                                      </p:cBhvr>
                                    </p:animEffect>
                                  </p:childTnLst>
                                </p:cTn>
                              </p:par>
                            </p:childTnLst>
                          </p:cTn>
                        </p:par>
                        <p:par>
                          <p:cTn id="47" fill="hold">
                            <p:stCondLst>
                              <p:cond delay="2600"/>
                            </p:stCondLst>
                            <p:childTnLst>
                              <p:par>
                                <p:cTn id="48" presetID="53" presetClass="entr" presetSubtype="16" fill="hold" grpId="0" nodeType="afterEffect">
                                  <p:stCondLst>
                                    <p:cond delay="0"/>
                                  </p:stCondLst>
                                  <p:childTnLst>
                                    <p:set>
                                      <p:cBhvr>
                                        <p:cTn id="49" dur="1" fill="hold">
                                          <p:stCondLst>
                                            <p:cond delay="0"/>
                                          </p:stCondLst>
                                        </p:cTn>
                                        <p:tgtEl>
                                          <p:spTgt spid="235"/>
                                        </p:tgtEl>
                                        <p:attrNameLst>
                                          <p:attrName>style.visibility</p:attrName>
                                        </p:attrNameLst>
                                      </p:cBhvr>
                                      <p:to>
                                        <p:strVal val="visible"/>
                                      </p:to>
                                    </p:set>
                                    <p:anim calcmode="lin" valueType="num">
                                      <p:cBhvr>
                                        <p:cTn id="50" dur="500" fill="hold"/>
                                        <p:tgtEl>
                                          <p:spTgt spid="235"/>
                                        </p:tgtEl>
                                        <p:attrNameLst>
                                          <p:attrName>ppt_w</p:attrName>
                                        </p:attrNameLst>
                                      </p:cBhvr>
                                      <p:tavLst>
                                        <p:tav tm="0">
                                          <p:val>
                                            <p:fltVal val="0"/>
                                          </p:val>
                                        </p:tav>
                                        <p:tav tm="100000">
                                          <p:val>
                                            <p:strVal val="#ppt_w"/>
                                          </p:val>
                                        </p:tav>
                                      </p:tavLst>
                                    </p:anim>
                                    <p:anim calcmode="lin" valueType="num">
                                      <p:cBhvr>
                                        <p:cTn id="51" dur="500" fill="hold"/>
                                        <p:tgtEl>
                                          <p:spTgt spid="235"/>
                                        </p:tgtEl>
                                        <p:attrNameLst>
                                          <p:attrName>ppt_h</p:attrName>
                                        </p:attrNameLst>
                                      </p:cBhvr>
                                      <p:tavLst>
                                        <p:tav tm="0">
                                          <p:val>
                                            <p:fltVal val="0"/>
                                          </p:val>
                                        </p:tav>
                                        <p:tav tm="100000">
                                          <p:val>
                                            <p:strVal val="#ppt_h"/>
                                          </p:val>
                                        </p:tav>
                                      </p:tavLst>
                                    </p:anim>
                                    <p:animEffect transition="in" filter="fade">
                                      <p:cBhvr>
                                        <p:cTn id="52" dur="500"/>
                                        <p:tgtEl>
                                          <p:spTgt spid="235"/>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88"/>
                                        </p:tgtEl>
                                        <p:attrNameLst>
                                          <p:attrName>style.visibility</p:attrName>
                                        </p:attrNameLst>
                                      </p:cBhvr>
                                      <p:to>
                                        <p:strVal val="visible"/>
                                      </p:to>
                                    </p:set>
                                    <p:animEffect transition="in" filter="wipe(right)">
                                      <p:cBhvr>
                                        <p:cTn id="55" dur="500"/>
                                        <p:tgtEl>
                                          <p:spTgt spid="28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89"/>
                                        </p:tgtEl>
                                        <p:attrNameLst>
                                          <p:attrName>style.visibility</p:attrName>
                                        </p:attrNameLst>
                                      </p:cBhvr>
                                      <p:to>
                                        <p:strVal val="visible"/>
                                      </p:to>
                                    </p:set>
                                    <p:animEffect transition="in" filter="wipe(right)">
                                      <p:cBhvr>
                                        <p:cTn id="58" dur="750"/>
                                        <p:tgtEl>
                                          <p:spTgt spid="289"/>
                                        </p:tgtEl>
                                      </p:cBhvr>
                                    </p:animEffect>
                                  </p:childTnLst>
                                </p:cTn>
                              </p:par>
                            </p:childTnLst>
                          </p:cTn>
                        </p:par>
                        <p:par>
                          <p:cTn id="59" fill="hold">
                            <p:stCondLst>
                              <p:cond delay="3350"/>
                            </p:stCondLst>
                            <p:childTnLst>
                              <p:par>
                                <p:cTn id="60" presetID="42" presetClass="path" presetSubtype="0" accel="50000" decel="50000" fill="hold" nodeType="afterEffect">
                                  <p:stCondLst>
                                    <p:cond delay="0"/>
                                  </p:stCondLst>
                                  <p:childTnLst>
                                    <p:animMotion origin="layout" path="M 3.05556E-6 7.40741E-7 L 3.05556E-6 -0.49691 " pathEditMode="relative" rAng="0" ptsTypes="AA">
                                      <p:cBhvr>
                                        <p:cTn id="61" dur="2000" fill="hold"/>
                                        <p:tgtEl>
                                          <p:spTgt spid="110"/>
                                        </p:tgtEl>
                                        <p:attrNameLst>
                                          <p:attrName>ppt_x</p:attrName>
                                          <p:attrName>ppt_y</p:attrName>
                                        </p:attrNameLst>
                                      </p:cBhvr>
                                      <p:rCtr x="0" y="-24846"/>
                                    </p:animMotion>
                                  </p:childTnLst>
                                </p:cTn>
                              </p:par>
                            </p:childTnLst>
                          </p:cTn>
                        </p:par>
                        <p:par>
                          <p:cTn id="62" fill="hold">
                            <p:stCondLst>
                              <p:cond delay="5350"/>
                            </p:stCondLst>
                            <p:childTnLst>
                              <p:par>
                                <p:cTn id="63" presetID="8" presetClass="emph" presetSubtype="0" fill="hold" nodeType="afterEffect">
                                  <p:stCondLst>
                                    <p:cond delay="0"/>
                                  </p:stCondLst>
                                  <p:childTnLst>
                                    <p:animRot by="5400000">
                                      <p:cBhvr>
                                        <p:cTn id="64" dur="1250" fill="hold"/>
                                        <p:tgtEl>
                                          <p:spTgt spid="110"/>
                                        </p:tgtEl>
                                        <p:attrNameLst>
                                          <p:attrName>r</p:attrName>
                                        </p:attrNameLst>
                                      </p:cBhvr>
                                    </p:animRot>
                                  </p:childTnLst>
                                </p:cTn>
                              </p:par>
                              <p:par>
                                <p:cTn id="65" presetID="10" presetClass="entr" presetSubtype="0" fill="hold" grpId="0" nodeType="withEffect">
                                  <p:stCondLst>
                                    <p:cond delay="0"/>
                                  </p:stCondLst>
                                  <p:childTnLst>
                                    <p:set>
                                      <p:cBhvr>
                                        <p:cTn id="66" dur="1" fill="hold">
                                          <p:stCondLst>
                                            <p:cond delay="0"/>
                                          </p:stCondLst>
                                        </p:cTn>
                                        <p:tgtEl>
                                          <p:spTgt spid="238"/>
                                        </p:tgtEl>
                                        <p:attrNameLst>
                                          <p:attrName>style.visibility</p:attrName>
                                        </p:attrNameLst>
                                      </p:cBhvr>
                                      <p:to>
                                        <p:strVal val="visible"/>
                                      </p:to>
                                    </p:set>
                                    <p:animEffect transition="in" filter="fade">
                                      <p:cBhvr>
                                        <p:cTn id="67" dur="1250"/>
                                        <p:tgtEl>
                                          <p:spTgt spid="238"/>
                                        </p:tgtEl>
                                      </p:cBhvr>
                                    </p:animEffect>
                                  </p:childTnLst>
                                </p:cTn>
                              </p:par>
                            </p:childTnLst>
                          </p:cTn>
                        </p:par>
                        <p:par>
                          <p:cTn id="68" fill="hold">
                            <p:stCondLst>
                              <p:cond delay="6600"/>
                            </p:stCondLst>
                            <p:childTnLst>
                              <p:par>
                                <p:cTn id="69" presetID="53" presetClass="entr" presetSubtype="16" fill="hold" grpId="0" nodeType="afterEffect">
                                  <p:stCondLst>
                                    <p:cond delay="0"/>
                                  </p:stCondLst>
                                  <p:childTnLst>
                                    <p:set>
                                      <p:cBhvr>
                                        <p:cTn id="70" dur="1" fill="hold">
                                          <p:stCondLst>
                                            <p:cond delay="0"/>
                                          </p:stCondLst>
                                        </p:cTn>
                                        <p:tgtEl>
                                          <p:spTgt spid="239"/>
                                        </p:tgtEl>
                                        <p:attrNameLst>
                                          <p:attrName>style.visibility</p:attrName>
                                        </p:attrNameLst>
                                      </p:cBhvr>
                                      <p:to>
                                        <p:strVal val="visible"/>
                                      </p:to>
                                    </p:set>
                                    <p:anim calcmode="lin" valueType="num">
                                      <p:cBhvr>
                                        <p:cTn id="71" dur="500" fill="hold"/>
                                        <p:tgtEl>
                                          <p:spTgt spid="239"/>
                                        </p:tgtEl>
                                        <p:attrNameLst>
                                          <p:attrName>ppt_w</p:attrName>
                                        </p:attrNameLst>
                                      </p:cBhvr>
                                      <p:tavLst>
                                        <p:tav tm="0">
                                          <p:val>
                                            <p:fltVal val="0"/>
                                          </p:val>
                                        </p:tav>
                                        <p:tav tm="100000">
                                          <p:val>
                                            <p:strVal val="#ppt_w"/>
                                          </p:val>
                                        </p:tav>
                                      </p:tavLst>
                                    </p:anim>
                                    <p:anim calcmode="lin" valueType="num">
                                      <p:cBhvr>
                                        <p:cTn id="72" dur="500" fill="hold"/>
                                        <p:tgtEl>
                                          <p:spTgt spid="239"/>
                                        </p:tgtEl>
                                        <p:attrNameLst>
                                          <p:attrName>ppt_h</p:attrName>
                                        </p:attrNameLst>
                                      </p:cBhvr>
                                      <p:tavLst>
                                        <p:tav tm="0">
                                          <p:val>
                                            <p:fltVal val="0"/>
                                          </p:val>
                                        </p:tav>
                                        <p:tav tm="100000">
                                          <p:val>
                                            <p:strVal val="#ppt_h"/>
                                          </p:val>
                                        </p:tav>
                                      </p:tavLst>
                                    </p:anim>
                                    <p:animEffect transition="in" filter="fade">
                                      <p:cBhvr>
                                        <p:cTn id="73" dur="500"/>
                                        <p:tgtEl>
                                          <p:spTgt spid="239"/>
                                        </p:tgtEl>
                                      </p:cBhvr>
                                    </p:animEffect>
                                  </p:childTnLst>
                                </p:cTn>
                              </p:par>
                              <p:par>
                                <p:cTn id="74" presetID="22" presetClass="entr" presetSubtype="8"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90"/>
                                        </p:tgtEl>
                                        <p:attrNameLst>
                                          <p:attrName>style.visibility</p:attrName>
                                        </p:attrNameLst>
                                      </p:cBhvr>
                                      <p:to>
                                        <p:strVal val="visible"/>
                                      </p:to>
                                    </p:set>
                                    <p:animEffect transition="in" filter="wipe(right)">
                                      <p:cBhvr>
                                        <p:cTn id="79" dur="500"/>
                                        <p:tgtEl>
                                          <p:spTgt spid="2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291"/>
                                        </p:tgtEl>
                                        <p:attrNameLst>
                                          <p:attrName>style.visibility</p:attrName>
                                        </p:attrNameLst>
                                      </p:cBhvr>
                                      <p:to>
                                        <p:strVal val="visible"/>
                                      </p:to>
                                    </p:set>
                                    <p:animEffect transition="in" filter="wipe(right)">
                                      <p:cBhvr>
                                        <p:cTn id="82" dur="750"/>
                                        <p:tgtEl>
                                          <p:spTgt spid="291"/>
                                        </p:tgtEl>
                                      </p:cBhvr>
                                    </p:animEffect>
                                  </p:childTnLst>
                                </p:cTn>
                              </p:par>
                            </p:childTnLst>
                          </p:cTn>
                        </p:par>
                        <p:par>
                          <p:cTn id="83" fill="hold">
                            <p:stCondLst>
                              <p:cond delay="7350"/>
                            </p:stCondLst>
                            <p:childTnLst>
                              <p:par>
                                <p:cTn id="84" presetID="42" presetClass="path" presetSubtype="0" accel="50000" decel="50000" fill="hold" nodeType="afterEffect">
                                  <p:stCondLst>
                                    <p:cond delay="0"/>
                                  </p:stCondLst>
                                  <p:childTnLst>
                                    <p:animMotion origin="layout" path="M 3.05556E-6 -0.49691 L 0.26024 -0.49691 " pathEditMode="relative" rAng="0" ptsTypes="AA">
                                      <p:cBhvr>
                                        <p:cTn id="85" dur="2000" fill="hold"/>
                                        <p:tgtEl>
                                          <p:spTgt spid="110"/>
                                        </p:tgtEl>
                                        <p:attrNameLst>
                                          <p:attrName>ppt_x</p:attrName>
                                          <p:attrName>ppt_y</p:attrName>
                                        </p:attrNameLst>
                                      </p:cBhvr>
                                      <p:rCtr x="13003" y="0"/>
                                    </p:animMotion>
                                  </p:childTnLst>
                                </p:cTn>
                              </p:par>
                            </p:childTnLst>
                          </p:cTn>
                        </p:par>
                        <p:par>
                          <p:cTn id="86" fill="hold">
                            <p:stCondLst>
                              <p:cond delay="9350"/>
                            </p:stCondLst>
                            <p:childTnLst>
                              <p:par>
                                <p:cTn id="87" presetID="8" presetClass="emph" presetSubtype="0" fill="hold" nodeType="afterEffect">
                                  <p:stCondLst>
                                    <p:cond delay="0"/>
                                  </p:stCondLst>
                                  <p:childTnLst>
                                    <p:animRot by="5400000">
                                      <p:cBhvr>
                                        <p:cTn id="88" dur="1250" fill="hold"/>
                                        <p:tgtEl>
                                          <p:spTgt spid="110"/>
                                        </p:tgtEl>
                                        <p:attrNameLst>
                                          <p:attrName>r</p:attrName>
                                        </p:attrNameLst>
                                      </p:cBhvr>
                                    </p:animRot>
                                  </p:childTnLst>
                                </p:cTn>
                              </p:par>
                            </p:childTnLst>
                          </p:cTn>
                        </p:par>
                        <p:par>
                          <p:cTn id="89" fill="hold">
                            <p:stCondLst>
                              <p:cond delay="10600"/>
                            </p:stCondLst>
                            <p:childTnLst>
                              <p:par>
                                <p:cTn id="90" presetID="8" presetClass="emph" presetSubtype="0" fill="hold" nodeType="afterEffect">
                                  <p:stCondLst>
                                    <p:cond delay="0"/>
                                  </p:stCondLst>
                                  <p:childTnLst>
                                    <p:animRot by="21600000">
                                      <p:cBhvr>
                                        <p:cTn id="91" dur="1250" fill="hold"/>
                                        <p:tgtEl>
                                          <p:spTgt spid="110"/>
                                        </p:tgtEl>
                                        <p:attrNameLst>
                                          <p:attrName>r</p:attrName>
                                        </p:attrNameLst>
                                      </p:cBhvr>
                                    </p:animRot>
                                  </p:childTnLst>
                                </p:cTn>
                              </p:par>
                              <p:par>
                                <p:cTn id="92" presetID="10" presetClass="entr" presetSubtype="0" fill="hold" grpId="0" nodeType="withEffect">
                                  <p:stCondLst>
                                    <p:cond delay="0"/>
                                  </p:stCondLst>
                                  <p:childTnLst>
                                    <p:set>
                                      <p:cBhvr>
                                        <p:cTn id="93" dur="1" fill="hold">
                                          <p:stCondLst>
                                            <p:cond delay="0"/>
                                          </p:stCondLst>
                                        </p:cTn>
                                        <p:tgtEl>
                                          <p:spTgt spid="246"/>
                                        </p:tgtEl>
                                        <p:attrNameLst>
                                          <p:attrName>style.visibility</p:attrName>
                                        </p:attrNameLst>
                                      </p:cBhvr>
                                      <p:to>
                                        <p:strVal val="visible"/>
                                      </p:to>
                                    </p:set>
                                    <p:animEffect transition="in" filter="fade">
                                      <p:cBhvr>
                                        <p:cTn id="94" dur="1000"/>
                                        <p:tgtEl>
                                          <p:spTgt spid="24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47"/>
                                        </p:tgtEl>
                                        <p:attrNameLst>
                                          <p:attrName>style.visibility</p:attrName>
                                        </p:attrNameLst>
                                      </p:cBhvr>
                                      <p:to>
                                        <p:strVal val="visible"/>
                                      </p:to>
                                    </p:set>
                                    <p:anim calcmode="lin" valueType="num">
                                      <p:cBhvr>
                                        <p:cTn id="97" dur="1000" fill="hold"/>
                                        <p:tgtEl>
                                          <p:spTgt spid="247"/>
                                        </p:tgtEl>
                                        <p:attrNameLst>
                                          <p:attrName>ppt_w</p:attrName>
                                        </p:attrNameLst>
                                      </p:cBhvr>
                                      <p:tavLst>
                                        <p:tav tm="0">
                                          <p:val>
                                            <p:fltVal val="0"/>
                                          </p:val>
                                        </p:tav>
                                        <p:tav tm="100000">
                                          <p:val>
                                            <p:strVal val="#ppt_w"/>
                                          </p:val>
                                        </p:tav>
                                      </p:tavLst>
                                    </p:anim>
                                    <p:anim calcmode="lin" valueType="num">
                                      <p:cBhvr>
                                        <p:cTn id="98" dur="1000" fill="hold"/>
                                        <p:tgtEl>
                                          <p:spTgt spid="247"/>
                                        </p:tgtEl>
                                        <p:attrNameLst>
                                          <p:attrName>ppt_h</p:attrName>
                                        </p:attrNameLst>
                                      </p:cBhvr>
                                      <p:tavLst>
                                        <p:tav tm="0">
                                          <p:val>
                                            <p:fltVal val="0"/>
                                          </p:val>
                                        </p:tav>
                                        <p:tav tm="100000">
                                          <p:val>
                                            <p:strVal val="#ppt_h"/>
                                          </p:val>
                                        </p:tav>
                                      </p:tavLst>
                                    </p:anim>
                                    <p:animEffect transition="in" filter="fade">
                                      <p:cBhvr>
                                        <p:cTn id="99" dur="1000"/>
                                        <p:tgtEl>
                                          <p:spTgt spid="247"/>
                                        </p:tgtEl>
                                      </p:cBhvr>
                                    </p:animEffect>
                                  </p:childTnLst>
                                </p:cTn>
                              </p:par>
                              <p:par>
                                <p:cTn id="100" presetID="22" presetClass="entr" presetSubtype="1" fill="hold"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500"/>
                                        <p:tgtEl>
                                          <p:spTgt spid="1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92"/>
                                        </p:tgtEl>
                                        <p:attrNameLst>
                                          <p:attrName>style.visibility</p:attrName>
                                        </p:attrNameLst>
                                      </p:cBhvr>
                                      <p:to>
                                        <p:strVal val="visible"/>
                                      </p:to>
                                    </p:set>
                                    <p:animEffect transition="in" filter="wipe(right)">
                                      <p:cBhvr>
                                        <p:cTn id="105" dur="500"/>
                                        <p:tgtEl>
                                          <p:spTgt spid="292"/>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94"/>
                                        </p:tgtEl>
                                        <p:attrNameLst>
                                          <p:attrName>style.visibility</p:attrName>
                                        </p:attrNameLst>
                                      </p:cBhvr>
                                      <p:to>
                                        <p:strVal val="visible"/>
                                      </p:to>
                                    </p:set>
                                    <p:animEffect transition="in" filter="wipe(right)">
                                      <p:cBhvr>
                                        <p:cTn id="108" dur="750"/>
                                        <p:tgtEl>
                                          <p:spTgt spid="294"/>
                                        </p:tgtEl>
                                      </p:cBhvr>
                                    </p:animEffect>
                                  </p:childTnLst>
                                </p:cTn>
                              </p:par>
                            </p:childTnLst>
                          </p:cTn>
                        </p:par>
                        <p:par>
                          <p:cTn id="109" fill="hold">
                            <p:stCondLst>
                              <p:cond delay="11850"/>
                            </p:stCondLst>
                            <p:childTnLst>
                              <p:par>
                                <p:cTn id="110" presetID="42" presetClass="path" presetSubtype="0" accel="50000" decel="50000" fill="hold" nodeType="afterEffect">
                                  <p:stCondLst>
                                    <p:cond delay="0"/>
                                  </p:stCondLst>
                                  <p:childTnLst>
                                    <p:animMotion origin="layout" path="M 0.26024 -0.49691 L 0.25833 -0.00803 " pathEditMode="relative" rAng="0" ptsTypes="AA">
                                      <p:cBhvr>
                                        <p:cTn id="111" dur="2000" fill="hold"/>
                                        <p:tgtEl>
                                          <p:spTgt spid="110"/>
                                        </p:tgtEl>
                                        <p:attrNameLst>
                                          <p:attrName>ppt_x</p:attrName>
                                          <p:attrName>ppt_y</p:attrName>
                                        </p:attrNameLst>
                                      </p:cBhvr>
                                      <p:rCtr x="-104" y="24444"/>
                                    </p:animMotion>
                                  </p:childTnLst>
                                </p:cTn>
                              </p:par>
                            </p:childTnLst>
                          </p:cTn>
                        </p:par>
                        <p:par>
                          <p:cTn id="112" fill="hold">
                            <p:stCondLst>
                              <p:cond delay="13850"/>
                            </p:stCondLst>
                            <p:childTnLst>
                              <p:par>
                                <p:cTn id="113" presetID="8" presetClass="emph" presetSubtype="0" fill="hold" nodeType="afterEffect">
                                  <p:stCondLst>
                                    <p:cond delay="0"/>
                                  </p:stCondLst>
                                  <p:childTnLst>
                                    <p:animRot by="-5400000">
                                      <p:cBhvr>
                                        <p:cTn id="114" dur="1250" fill="hold"/>
                                        <p:tgtEl>
                                          <p:spTgt spid="110"/>
                                        </p:tgtEl>
                                        <p:attrNameLst>
                                          <p:attrName>r</p:attrName>
                                        </p:attrNameLst>
                                      </p:cBhvr>
                                    </p:animRot>
                                  </p:childTnLst>
                                </p:cTn>
                              </p:par>
                              <p:par>
                                <p:cTn id="115" presetID="10" presetClass="entr" presetSubtype="0" fill="hold" grpId="0" nodeType="withEffect">
                                  <p:stCondLst>
                                    <p:cond delay="0"/>
                                  </p:stCondLst>
                                  <p:childTnLst>
                                    <p:set>
                                      <p:cBhvr>
                                        <p:cTn id="116" dur="1" fill="hold">
                                          <p:stCondLst>
                                            <p:cond delay="0"/>
                                          </p:stCondLst>
                                        </p:cTn>
                                        <p:tgtEl>
                                          <p:spTgt spid="250"/>
                                        </p:tgtEl>
                                        <p:attrNameLst>
                                          <p:attrName>style.visibility</p:attrName>
                                        </p:attrNameLst>
                                      </p:cBhvr>
                                      <p:to>
                                        <p:strVal val="visible"/>
                                      </p:to>
                                    </p:set>
                                    <p:animEffect transition="in" filter="fade">
                                      <p:cBhvr>
                                        <p:cTn id="117" dur="1250"/>
                                        <p:tgtEl>
                                          <p:spTgt spid="250"/>
                                        </p:tgtEl>
                                      </p:cBhvr>
                                    </p:animEffect>
                                  </p:childTnLst>
                                </p:cTn>
                              </p:par>
                            </p:childTnLst>
                          </p:cTn>
                        </p:par>
                        <p:par>
                          <p:cTn id="118" fill="hold">
                            <p:stCondLst>
                              <p:cond delay="15100"/>
                            </p:stCondLst>
                            <p:childTnLst>
                              <p:par>
                                <p:cTn id="119" presetID="53" presetClass="entr" presetSubtype="16" fill="hold" grpId="0" nodeType="afterEffect">
                                  <p:stCondLst>
                                    <p:cond delay="0"/>
                                  </p:stCondLst>
                                  <p:childTnLst>
                                    <p:set>
                                      <p:cBhvr>
                                        <p:cTn id="120" dur="1" fill="hold">
                                          <p:stCondLst>
                                            <p:cond delay="0"/>
                                          </p:stCondLst>
                                        </p:cTn>
                                        <p:tgtEl>
                                          <p:spTgt spid="251"/>
                                        </p:tgtEl>
                                        <p:attrNameLst>
                                          <p:attrName>style.visibility</p:attrName>
                                        </p:attrNameLst>
                                      </p:cBhvr>
                                      <p:to>
                                        <p:strVal val="visible"/>
                                      </p:to>
                                    </p:set>
                                    <p:anim calcmode="lin" valueType="num">
                                      <p:cBhvr>
                                        <p:cTn id="121" dur="500" fill="hold"/>
                                        <p:tgtEl>
                                          <p:spTgt spid="251"/>
                                        </p:tgtEl>
                                        <p:attrNameLst>
                                          <p:attrName>ppt_w</p:attrName>
                                        </p:attrNameLst>
                                      </p:cBhvr>
                                      <p:tavLst>
                                        <p:tav tm="0">
                                          <p:val>
                                            <p:fltVal val="0"/>
                                          </p:val>
                                        </p:tav>
                                        <p:tav tm="100000">
                                          <p:val>
                                            <p:strVal val="#ppt_w"/>
                                          </p:val>
                                        </p:tav>
                                      </p:tavLst>
                                    </p:anim>
                                    <p:anim calcmode="lin" valueType="num">
                                      <p:cBhvr>
                                        <p:cTn id="122" dur="500" fill="hold"/>
                                        <p:tgtEl>
                                          <p:spTgt spid="251"/>
                                        </p:tgtEl>
                                        <p:attrNameLst>
                                          <p:attrName>ppt_h</p:attrName>
                                        </p:attrNameLst>
                                      </p:cBhvr>
                                      <p:tavLst>
                                        <p:tav tm="0">
                                          <p:val>
                                            <p:fltVal val="0"/>
                                          </p:val>
                                        </p:tav>
                                        <p:tav tm="100000">
                                          <p:val>
                                            <p:strVal val="#ppt_h"/>
                                          </p:val>
                                        </p:tav>
                                      </p:tavLst>
                                    </p:anim>
                                    <p:animEffect transition="in" filter="fade">
                                      <p:cBhvr>
                                        <p:cTn id="123" dur="500"/>
                                        <p:tgtEl>
                                          <p:spTgt spid="251"/>
                                        </p:tgtEl>
                                      </p:cBhvr>
                                    </p:animEffect>
                                  </p:childTnLst>
                                </p:cTn>
                              </p:par>
                              <p:par>
                                <p:cTn id="124" presetID="22" presetClass="entr" presetSubtype="8" fill="hold" nodeType="withEffect">
                                  <p:stCondLst>
                                    <p:cond delay="0"/>
                                  </p:stCondLst>
                                  <p:childTnLst>
                                    <p:set>
                                      <p:cBhvr>
                                        <p:cTn id="125" dur="1" fill="hold">
                                          <p:stCondLst>
                                            <p:cond delay="0"/>
                                          </p:stCondLst>
                                        </p:cTn>
                                        <p:tgtEl>
                                          <p:spTgt spid="232"/>
                                        </p:tgtEl>
                                        <p:attrNameLst>
                                          <p:attrName>style.visibility</p:attrName>
                                        </p:attrNameLst>
                                      </p:cBhvr>
                                      <p:to>
                                        <p:strVal val="visible"/>
                                      </p:to>
                                    </p:set>
                                    <p:animEffect transition="in" filter="wipe(left)">
                                      <p:cBhvr>
                                        <p:cTn id="126" dur="500"/>
                                        <p:tgtEl>
                                          <p:spTgt spid="232"/>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5"/>
                                        </p:tgtEl>
                                        <p:attrNameLst>
                                          <p:attrName>style.visibility</p:attrName>
                                        </p:attrNameLst>
                                      </p:cBhvr>
                                      <p:to>
                                        <p:strVal val="visible"/>
                                      </p:to>
                                    </p:set>
                                    <p:animEffect transition="in" filter="wipe(right)">
                                      <p:cBhvr>
                                        <p:cTn id="129" dur="500"/>
                                        <p:tgtEl>
                                          <p:spTgt spid="295"/>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296"/>
                                        </p:tgtEl>
                                        <p:attrNameLst>
                                          <p:attrName>style.visibility</p:attrName>
                                        </p:attrNameLst>
                                      </p:cBhvr>
                                      <p:to>
                                        <p:strVal val="visible"/>
                                      </p:to>
                                    </p:set>
                                    <p:animEffect transition="in" filter="wipe(right)">
                                      <p:cBhvr>
                                        <p:cTn id="132" dur="750"/>
                                        <p:tgtEl>
                                          <p:spTgt spid="296"/>
                                        </p:tgtEl>
                                      </p:cBhvr>
                                    </p:animEffect>
                                  </p:childTnLst>
                                </p:cTn>
                              </p:par>
                            </p:childTnLst>
                          </p:cTn>
                        </p:par>
                        <p:par>
                          <p:cTn id="133" fill="hold">
                            <p:stCondLst>
                              <p:cond delay="15850"/>
                            </p:stCondLst>
                            <p:childTnLst>
                              <p:par>
                                <p:cTn id="134" presetID="42" presetClass="path" presetSubtype="0" accel="50000" decel="50000" fill="hold" nodeType="afterEffect">
                                  <p:stCondLst>
                                    <p:cond delay="0"/>
                                  </p:stCondLst>
                                  <p:childTnLst>
                                    <p:animMotion origin="layout" path="M 0.25899 -0.00648 L 0.5698 -0.00648 " pathEditMode="relative" rAng="0" ptsTypes="AA">
                                      <p:cBhvr>
                                        <p:cTn id="135" dur="2000" fill="hold"/>
                                        <p:tgtEl>
                                          <p:spTgt spid="110"/>
                                        </p:tgtEl>
                                        <p:attrNameLst>
                                          <p:attrName>ppt_x</p:attrName>
                                          <p:attrName>ppt_y</p:attrName>
                                        </p:attrNameLst>
                                      </p:cBhvr>
                                      <p:rCtr x="15534" y="0"/>
                                    </p:animMotion>
                                  </p:childTnLst>
                                </p:cTn>
                              </p:par>
                            </p:childTnLst>
                          </p:cTn>
                        </p:par>
                        <p:par>
                          <p:cTn id="136" fill="hold">
                            <p:stCondLst>
                              <p:cond delay="17850"/>
                            </p:stCondLst>
                            <p:childTnLst>
                              <p:par>
                                <p:cTn id="137" presetID="8" presetClass="emph" presetSubtype="0" fill="hold" nodeType="afterEffect">
                                  <p:stCondLst>
                                    <p:cond delay="0"/>
                                  </p:stCondLst>
                                  <p:childTnLst>
                                    <p:animRot by="-5400000">
                                      <p:cBhvr>
                                        <p:cTn id="138" dur="1250" fill="hold"/>
                                        <p:tgtEl>
                                          <p:spTgt spid="110"/>
                                        </p:tgtEl>
                                        <p:attrNameLst>
                                          <p:attrName>r</p:attrName>
                                        </p:attrNameLst>
                                      </p:cBhvr>
                                    </p:animRot>
                                  </p:childTnLst>
                                </p:cTn>
                              </p:par>
                              <p:par>
                                <p:cTn id="139" presetID="10" presetClass="entr" presetSubtype="0" fill="hold" grpId="0" nodeType="withEffect">
                                  <p:stCondLst>
                                    <p:cond delay="0"/>
                                  </p:stCondLst>
                                  <p:childTnLst>
                                    <p:set>
                                      <p:cBhvr>
                                        <p:cTn id="140" dur="1" fill="hold">
                                          <p:stCondLst>
                                            <p:cond delay="0"/>
                                          </p:stCondLst>
                                        </p:cTn>
                                        <p:tgtEl>
                                          <p:spTgt spid="254"/>
                                        </p:tgtEl>
                                        <p:attrNameLst>
                                          <p:attrName>style.visibility</p:attrName>
                                        </p:attrNameLst>
                                      </p:cBhvr>
                                      <p:to>
                                        <p:strVal val="visible"/>
                                      </p:to>
                                    </p:set>
                                    <p:animEffect transition="in" filter="fade">
                                      <p:cBhvr>
                                        <p:cTn id="141" dur="1250"/>
                                        <p:tgtEl>
                                          <p:spTgt spid="254"/>
                                        </p:tgtEl>
                                      </p:cBhvr>
                                    </p:animEffect>
                                  </p:childTnLst>
                                </p:cTn>
                              </p:par>
                            </p:childTnLst>
                          </p:cTn>
                        </p:par>
                        <p:par>
                          <p:cTn id="142" fill="hold">
                            <p:stCondLst>
                              <p:cond delay="19100"/>
                            </p:stCondLst>
                            <p:childTnLst>
                              <p:par>
                                <p:cTn id="143" presetID="53" presetClass="entr" presetSubtype="16" fill="hold" grpId="0" nodeType="afterEffect">
                                  <p:stCondLst>
                                    <p:cond delay="0"/>
                                  </p:stCondLst>
                                  <p:childTnLst>
                                    <p:set>
                                      <p:cBhvr>
                                        <p:cTn id="144" dur="1" fill="hold">
                                          <p:stCondLst>
                                            <p:cond delay="0"/>
                                          </p:stCondLst>
                                        </p:cTn>
                                        <p:tgtEl>
                                          <p:spTgt spid="255"/>
                                        </p:tgtEl>
                                        <p:attrNameLst>
                                          <p:attrName>style.visibility</p:attrName>
                                        </p:attrNameLst>
                                      </p:cBhvr>
                                      <p:to>
                                        <p:strVal val="visible"/>
                                      </p:to>
                                    </p:set>
                                    <p:anim calcmode="lin" valueType="num">
                                      <p:cBhvr>
                                        <p:cTn id="145" dur="500" fill="hold"/>
                                        <p:tgtEl>
                                          <p:spTgt spid="255"/>
                                        </p:tgtEl>
                                        <p:attrNameLst>
                                          <p:attrName>ppt_w</p:attrName>
                                        </p:attrNameLst>
                                      </p:cBhvr>
                                      <p:tavLst>
                                        <p:tav tm="0">
                                          <p:val>
                                            <p:fltVal val="0"/>
                                          </p:val>
                                        </p:tav>
                                        <p:tav tm="100000">
                                          <p:val>
                                            <p:strVal val="#ppt_w"/>
                                          </p:val>
                                        </p:tav>
                                      </p:tavLst>
                                    </p:anim>
                                    <p:anim calcmode="lin" valueType="num">
                                      <p:cBhvr>
                                        <p:cTn id="146" dur="500" fill="hold"/>
                                        <p:tgtEl>
                                          <p:spTgt spid="255"/>
                                        </p:tgtEl>
                                        <p:attrNameLst>
                                          <p:attrName>ppt_h</p:attrName>
                                        </p:attrNameLst>
                                      </p:cBhvr>
                                      <p:tavLst>
                                        <p:tav tm="0">
                                          <p:val>
                                            <p:fltVal val="0"/>
                                          </p:val>
                                        </p:tav>
                                        <p:tav tm="100000">
                                          <p:val>
                                            <p:strVal val="#ppt_h"/>
                                          </p:val>
                                        </p:tav>
                                      </p:tavLst>
                                    </p:anim>
                                    <p:animEffect transition="in" filter="fade">
                                      <p:cBhvr>
                                        <p:cTn id="147" dur="500"/>
                                        <p:tgtEl>
                                          <p:spTgt spid="255"/>
                                        </p:tgtEl>
                                      </p:cBhvr>
                                    </p:animEffect>
                                  </p:childTnLst>
                                </p:cTn>
                              </p:par>
                              <p:par>
                                <p:cTn id="148" presetID="53" presetClass="entr" presetSubtype="16" fill="hold" nodeType="withEffect">
                                  <p:stCondLst>
                                    <p:cond delay="0"/>
                                  </p:stCondLst>
                                  <p:childTnLst>
                                    <p:set>
                                      <p:cBhvr>
                                        <p:cTn id="149" dur="1" fill="hold">
                                          <p:stCondLst>
                                            <p:cond delay="0"/>
                                          </p:stCondLst>
                                        </p:cTn>
                                        <p:tgtEl>
                                          <p:spTgt spid="285"/>
                                        </p:tgtEl>
                                        <p:attrNameLst>
                                          <p:attrName>style.visibility</p:attrName>
                                        </p:attrNameLst>
                                      </p:cBhvr>
                                      <p:to>
                                        <p:strVal val="visible"/>
                                      </p:to>
                                    </p:set>
                                    <p:anim calcmode="lin" valueType="num">
                                      <p:cBhvr>
                                        <p:cTn id="150" dur="500" fill="hold"/>
                                        <p:tgtEl>
                                          <p:spTgt spid="285"/>
                                        </p:tgtEl>
                                        <p:attrNameLst>
                                          <p:attrName>ppt_w</p:attrName>
                                        </p:attrNameLst>
                                      </p:cBhvr>
                                      <p:tavLst>
                                        <p:tav tm="0">
                                          <p:val>
                                            <p:fltVal val="0"/>
                                          </p:val>
                                        </p:tav>
                                        <p:tav tm="100000">
                                          <p:val>
                                            <p:strVal val="#ppt_w"/>
                                          </p:val>
                                        </p:tav>
                                      </p:tavLst>
                                    </p:anim>
                                    <p:anim calcmode="lin" valueType="num">
                                      <p:cBhvr>
                                        <p:cTn id="151" dur="500" fill="hold"/>
                                        <p:tgtEl>
                                          <p:spTgt spid="285"/>
                                        </p:tgtEl>
                                        <p:attrNameLst>
                                          <p:attrName>ppt_h</p:attrName>
                                        </p:attrNameLst>
                                      </p:cBhvr>
                                      <p:tavLst>
                                        <p:tav tm="0">
                                          <p:val>
                                            <p:fltVal val="0"/>
                                          </p:val>
                                        </p:tav>
                                        <p:tav tm="100000">
                                          <p:val>
                                            <p:strVal val="#ppt_h"/>
                                          </p:val>
                                        </p:tav>
                                      </p:tavLst>
                                    </p:anim>
                                    <p:animEffect transition="in" filter="fade">
                                      <p:cBhvr>
                                        <p:cTn id="152" dur="500"/>
                                        <p:tgtEl>
                                          <p:spTgt spid="285"/>
                                        </p:tgtEl>
                                      </p:cBhvr>
                                    </p:animEffect>
                                  </p:childTnLst>
                                </p:cTn>
                              </p:par>
                              <p:par>
                                <p:cTn id="153" presetID="22" presetClass="entr" presetSubtype="4" fill="hold" nodeType="withEffect">
                                  <p:stCondLst>
                                    <p:cond delay="0"/>
                                  </p:stCondLst>
                                  <p:childTnLst>
                                    <p:set>
                                      <p:cBhvr>
                                        <p:cTn id="154" dur="1" fill="hold">
                                          <p:stCondLst>
                                            <p:cond delay="0"/>
                                          </p:stCondLst>
                                        </p:cTn>
                                        <p:tgtEl>
                                          <p:spTgt spid="233"/>
                                        </p:tgtEl>
                                        <p:attrNameLst>
                                          <p:attrName>style.visibility</p:attrName>
                                        </p:attrNameLst>
                                      </p:cBhvr>
                                      <p:to>
                                        <p:strVal val="visible"/>
                                      </p:to>
                                    </p:set>
                                    <p:animEffect transition="in" filter="wipe(down)">
                                      <p:cBhvr>
                                        <p:cTn id="155" dur="500"/>
                                        <p:tgtEl>
                                          <p:spTgt spid="233"/>
                                        </p:tgtEl>
                                      </p:cBhvr>
                                    </p:animEffect>
                                  </p:childTnLst>
                                </p:cTn>
                              </p:par>
                              <p:par>
                                <p:cTn id="156" presetID="22" presetClass="entr" presetSubtype="2" fill="hold" grpId="0" nodeType="withEffect">
                                  <p:stCondLst>
                                    <p:cond delay="0"/>
                                  </p:stCondLst>
                                  <p:childTnLst>
                                    <p:set>
                                      <p:cBhvr>
                                        <p:cTn id="157" dur="1" fill="hold">
                                          <p:stCondLst>
                                            <p:cond delay="0"/>
                                          </p:stCondLst>
                                        </p:cTn>
                                        <p:tgtEl>
                                          <p:spTgt spid="297"/>
                                        </p:tgtEl>
                                        <p:attrNameLst>
                                          <p:attrName>style.visibility</p:attrName>
                                        </p:attrNameLst>
                                      </p:cBhvr>
                                      <p:to>
                                        <p:strVal val="visible"/>
                                      </p:to>
                                    </p:set>
                                    <p:animEffect transition="in" filter="wipe(right)">
                                      <p:cBhvr>
                                        <p:cTn id="158" dur="500"/>
                                        <p:tgtEl>
                                          <p:spTgt spid="297"/>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298"/>
                                        </p:tgtEl>
                                        <p:attrNameLst>
                                          <p:attrName>style.visibility</p:attrName>
                                        </p:attrNameLst>
                                      </p:cBhvr>
                                      <p:to>
                                        <p:strVal val="visible"/>
                                      </p:to>
                                    </p:set>
                                    <p:animEffect transition="in" filter="wipe(right)">
                                      <p:cBhvr>
                                        <p:cTn id="161" dur="750"/>
                                        <p:tgtEl>
                                          <p:spTgt spid="298"/>
                                        </p:tgtEl>
                                      </p:cBhvr>
                                    </p:animEffect>
                                  </p:childTnLst>
                                </p:cTn>
                              </p:par>
                            </p:childTnLst>
                          </p:cTn>
                        </p:par>
                        <p:par>
                          <p:cTn id="162" fill="hold">
                            <p:stCondLst>
                              <p:cond delay="19850"/>
                            </p:stCondLst>
                            <p:childTnLst>
                              <p:par>
                                <p:cTn id="163" presetID="42" presetClass="path" presetSubtype="0" accel="50000" decel="50000" fill="hold" nodeType="afterEffect">
                                  <p:stCondLst>
                                    <p:cond delay="0"/>
                                  </p:stCondLst>
                                  <p:childTnLst>
                                    <p:animMotion origin="layout" path="M 0.5698 -0.00648 L 0.57045 -0.49537 " pathEditMode="relative" rAng="0" ptsTypes="AA">
                                      <p:cBhvr>
                                        <p:cTn id="164" dur="2000" fill="hold"/>
                                        <p:tgtEl>
                                          <p:spTgt spid="110"/>
                                        </p:tgtEl>
                                        <p:attrNameLst>
                                          <p:attrName>ppt_x</p:attrName>
                                          <p:attrName>ppt_y</p:attrName>
                                        </p:attrNameLst>
                                      </p:cBhvr>
                                      <p:rCtr x="26" y="-24444"/>
                                    </p:animMotion>
                                  </p:childTnLst>
                                </p:cTn>
                              </p:par>
                            </p:childTnLst>
                          </p:cTn>
                        </p:par>
                        <p:par>
                          <p:cTn id="165" fill="hold">
                            <p:stCondLst>
                              <p:cond delay="21850"/>
                            </p:stCondLst>
                            <p:childTnLst>
                              <p:par>
                                <p:cTn id="166" presetID="8" presetClass="emph" presetSubtype="0" fill="hold" nodeType="afterEffect">
                                  <p:stCondLst>
                                    <p:cond delay="0"/>
                                  </p:stCondLst>
                                  <p:childTnLst>
                                    <p:animRot by="5400000">
                                      <p:cBhvr>
                                        <p:cTn id="167" dur="1250" fill="hold"/>
                                        <p:tgtEl>
                                          <p:spTgt spid="110"/>
                                        </p:tgtEl>
                                        <p:attrNameLst>
                                          <p:attrName>r</p:attrName>
                                        </p:attrNameLst>
                                      </p:cBhvr>
                                    </p:animRot>
                                  </p:childTnLst>
                                </p:cTn>
                              </p:par>
                            </p:childTnLst>
                          </p:cTn>
                        </p:par>
                        <p:par>
                          <p:cTn id="168" fill="hold">
                            <p:stCondLst>
                              <p:cond delay="23100"/>
                            </p:stCondLst>
                            <p:childTnLst>
                              <p:par>
                                <p:cTn id="169" presetID="42" presetClass="path" presetSubtype="0" accel="50000" decel="50000" fill="hold" nodeType="afterEffect">
                                  <p:stCondLst>
                                    <p:cond delay="0"/>
                                  </p:stCondLst>
                                  <p:childTnLst>
                                    <p:animMotion origin="layout" path="M 0.57045 -0.49537 L 0.7806 -0.49445 " pathEditMode="relative" rAng="0" ptsTypes="AA">
                                      <p:cBhvr>
                                        <p:cTn id="170" dur="2000" fill="hold"/>
                                        <p:tgtEl>
                                          <p:spTgt spid="110"/>
                                        </p:tgtEl>
                                        <p:attrNameLst>
                                          <p:attrName>ppt_x</p:attrName>
                                          <p:attrName>ppt_y</p:attrName>
                                        </p:attrNameLst>
                                      </p:cBhvr>
                                      <p:rCtr x="10508"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89" grpId="0"/>
      <p:bldP spid="290" grpId="0"/>
      <p:bldP spid="291" grpId="0"/>
      <p:bldP spid="292" grpId="0"/>
      <p:bldP spid="294" grpId="0"/>
      <p:bldP spid="295" grpId="0"/>
      <p:bldP spid="296" grpId="0"/>
      <p:bldP spid="297" grpId="0"/>
      <p:bldP spid="298" grpId="0"/>
      <p:bldP spid="234" grpId="0" animBg="1"/>
      <p:bldP spid="235" grpId="0"/>
      <p:bldP spid="238" grpId="0" animBg="1"/>
      <p:bldP spid="239" grpId="0"/>
      <p:bldP spid="246" grpId="0" animBg="1"/>
      <p:bldP spid="247" grpId="0"/>
      <p:bldP spid="250" grpId="0" animBg="1"/>
      <p:bldP spid="251" grpId="0"/>
      <p:bldP spid="254" grpId="0" animBg="1"/>
      <p:bldP spid="255" grpId="0"/>
      <p:bldP spid="265" grpId="0"/>
      <p:bldP spid="2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6285995" y="4182774"/>
            <a:ext cx="1179281" cy="1108158"/>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7" name="椭圆 12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8" name="组合 127"/>
          <p:cNvGrpSpPr/>
          <p:nvPr/>
        </p:nvGrpSpPr>
        <p:grpSpPr>
          <a:xfrm>
            <a:off x="4758843" y="4644652"/>
            <a:ext cx="630230" cy="592221"/>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0" name="椭圆 12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1" name="组合 130"/>
          <p:cNvGrpSpPr/>
          <p:nvPr/>
        </p:nvGrpSpPr>
        <p:grpSpPr>
          <a:xfrm>
            <a:off x="5437632" y="4975466"/>
            <a:ext cx="890519" cy="83681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3" name="椭圆 13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4" name="组合 133"/>
          <p:cNvGrpSpPr/>
          <p:nvPr/>
        </p:nvGrpSpPr>
        <p:grpSpPr>
          <a:xfrm>
            <a:off x="7760135" y="4773242"/>
            <a:ext cx="685800" cy="644439"/>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6" name="椭圆 13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37" name="组合 136"/>
          <p:cNvGrpSpPr/>
          <p:nvPr/>
        </p:nvGrpSpPr>
        <p:grpSpPr>
          <a:xfrm>
            <a:off x="766572" y="5076002"/>
            <a:ext cx="588857" cy="553343"/>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9" name="椭圆 13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0" name="组合 139"/>
          <p:cNvGrpSpPr/>
          <p:nvPr/>
        </p:nvGrpSpPr>
        <p:grpSpPr>
          <a:xfrm>
            <a:off x="3963194" y="4545080"/>
            <a:ext cx="252491" cy="237263"/>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2" name="椭圆 14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3" name="组合 142"/>
          <p:cNvGrpSpPr/>
          <p:nvPr/>
        </p:nvGrpSpPr>
        <p:grpSpPr>
          <a:xfrm>
            <a:off x="3181804" y="4358960"/>
            <a:ext cx="529075" cy="497166"/>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5" name="椭圆 14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6" name="组合 145"/>
          <p:cNvGrpSpPr/>
          <p:nvPr/>
        </p:nvGrpSpPr>
        <p:grpSpPr>
          <a:xfrm>
            <a:off x="8465453" y="3902786"/>
            <a:ext cx="1179281" cy="1108158"/>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8" name="椭圆 14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9" name="组合 148"/>
          <p:cNvGrpSpPr/>
          <p:nvPr/>
        </p:nvGrpSpPr>
        <p:grpSpPr>
          <a:xfrm>
            <a:off x="4420394" y="4338598"/>
            <a:ext cx="223080" cy="209626"/>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1" name="椭圆 15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2" name="组合 151"/>
          <p:cNvGrpSpPr/>
          <p:nvPr/>
        </p:nvGrpSpPr>
        <p:grpSpPr>
          <a:xfrm>
            <a:off x="1943475" y="4777267"/>
            <a:ext cx="1179281" cy="1108158"/>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4" name="椭圆 15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5" name="组合 154"/>
          <p:cNvGrpSpPr/>
          <p:nvPr/>
        </p:nvGrpSpPr>
        <p:grpSpPr>
          <a:xfrm>
            <a:off x="1275416" y="4638017"/>
            <a:ext cx="520192" cy="488819"/>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7" name="椭圆 15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8" name="组合 157"/>
          <p:cNvGrpSpPr/>
          <p:nvPr/>
        </p:nvGrpSpPr>
        <p:grpSpPr>
          <a:xfrm>
            <a:off x="291128" y="4940870"/>
            <a:ext cx="316877" cy="297766"/>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0" name="椭圆 15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61" name="组合 160"/>
          <p:cNvGrpSpPr/>
          <p:nvPr/>
        </p:nvGrpSpPr>
        <p:grpSpPr>
          <a:xfrm>
            <a:off x="117164" y="4748006"/>
            <a:ext cx="158438" cy="148883"/>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3" name="椭圆 16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164" name="直接连接符 163"/>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6042492" y="994117"/>
            <a:ext cx="144016" cy="144016"/>
            <a:chOff x="4971660" y="1569718"/>
            <a:chExt cx="144016" cy="144016"/>
          </a:xfrm>
          <a:solidFill>
            <a:schemeClr val="bg1"/>
          </a:solidFill>
        </p:grpSpPr>
        <p:sp>
          <p:nvSpPr>
            <p:cNvPr id="166" name="椭圆 16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67" name="椭圆 16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68" name="组合 167"/>
          <p:cNvGrpSpPr/>
          <p:nvPr/>
        </p:nvGrpSpPr>
        <p:grpSpPr>
          <a:xfrm>
            <a:off x="6042492" y="1391906"/>
            <a:ext cx="144016" cy="144016"/>
            <a:chOff x="4971660" y="1569718"/>
            <a:chExt cx="144016" cy="144016"/>
          </a:xfrm>
          <a:solidFill>
            <a:schemeClr val="bg1"/>
          </a:solidFill>
        </p:grpSpPr>
        <p:sp>
          <p:nvSpPr>
            <p:cNvPr id="169" name="椭圆 16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0" name="椭圆 16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2" name="组合 171"/>
          <p:cNvGrpSpPr/>
          <p:nvPr/>
        </p:nvGrpSpPr>
        <p:grpSpPr>
          <a:xfrm>
            <a:off x="6042492" y="1789695"/>
            <a:ext cx="144016" cy="144016"/>
            <a:chOff x="4971660" y="1569718"/>
            <a:chExt cx="144016" cy="144016"/>
          </a:xfrm>
          <a:solidFill>
            <a:schemeClr val="bg1"/>
          </a:solidFill>
        </p:grpSpPr>
        <p:sp>
          <p:nvSpPr>
            <p:cNvPr id="173" name="椭圆 172"/>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4" name="椭圆 173"/>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5" name="组合 174"/>
          <p:cNvGrpSpPr/>
          <p:nvPr/>
        </p:nvGrpSpPr>
        <p:grpSpPr>
          <a:xfrm>
            <a:off x="6042492" y="2187484"/>
            <a:ext cx="144016" cy="144016"/>
            <a:chOff x="4971660" y="1569718"/>
            <a:chExt cx="144016" cy="144016"/>
          </a:xfrm>
          <a:solidFill>
            <a:schemeClr val="bg1"/>
          </a:solidFill>
        </p:grpSpPr>
        <p:sp>
          <p:nvSpPr>
            <p:cNvPr id="176" name="椭圆 17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7" name="椭圆 17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8" name="组合 177"/>
          <p:cNvGrpSpPr/>
          <p:nvPr/>
        </p:nvGrpSpPr>
        <p:grpSpPr>
          <a:xfrm>
            <a:off x="6042492" y="2585273"/>
            <a:ext cx="144016" cy="144016"/>
            <a:chOff x="4971660" y="1569718"/>
            <a:chExt cx="144016" cy="144016"/>
          </a:xfrm>
          <a:solidFill>
            <a:schemeClr val="bg1"/>
          </a:solidFill>
        </p:grpSpPr>
        <p:sp>
          <p:nvSpPr>
            <p:cNvPr id="179" name="椭圆 17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0" name="椭圆 17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1" name="组合 180"/>
          <p:cNvGrpSpPr/>
          <p:nvPr/>
        </p:nvGrpSpPr>
        <p:grpSpPr>
          <a:xfrm>
            <a:off x="6042492" y="2983062"/>
            <a:ext cx="144016" cy="144016"/>
            <a:chOff x="4971660" y="1569718"/>
            <a:chExt cx="144016" cy="144016"/>
          </a:xfrm>
          <a:solidFill>
            <a:schemeClr val="bg1"/>
          </a:solidFill>
        </p:grpSpPr>
        <p:sp>
          <p:nvSpPr>
            <p:cNvPr id="182" name="椭圆 18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3" name="椭圆 18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4" name="组合 183"/>
          <p:cNvGrpSpPr/>
          <p:nvPr/>
        </p:nvGrpSpPr>
        <p:grpSpPr>
          <a:xfrm>
            <a:off x="6042492" y="3380848"/>
            <a:ext cx="144016" cy="144016"/>
            <a:chOff x="4971660" y="1569718"/>
            <a:chExt cx="144016" cy="144016"/>
          </a:xfrm>
          <a:solidFill>
            <a:schemeClr val="bg1"/>
          </a:solidFill>
        </p:grpSpPr>
        <p:sp>
          <p:nvSpPr>
            <p:cNvPr id="185" name="椭圆 18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6" name="椭圆 18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187" name="TextBox 186"/>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公司介绍</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团队介绍</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项目成员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核心成员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组织架构</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公司大事记</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企业理念</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991394" y="896144"/>
            <a:ext cx="2134459" cy="2145641"/>
            <a:chOff x="1219135" y="1132124"/>
            <a:chExt cx="1380853" cy="1388087"/>
          </a:xfrm>
        </p:grpSpPr>
        <p:grpSp>
          <p:nvGrpSpPr>
            <p:cNvPr id="72" name="组合 71"/>
            <p:cNvGrpSpPr/>
            <p:nvPr/>
          </p:nvGrpSpPr>
          <p:grpSpPr>
            <a:xfrm>
              <a:off x="1219135" y="1132124"/>
              <a:ext cx="1380853" cy="1388087"/>
              <a:chOff x="610393" y="2729597"/>
              <a:chExt cx="1380853" cy="1388087"/>
            </a:xfrm>
          </p:grpSpPr>
          <p:grpSp>
            <p:nvGrpSpPr>
              <p:cNvPr id="73" name="组合 72"/>
              <p:cNvGrpSpPr/>
              <p:nvPr/>
            </p:nvGrpSpPr>
            <p:grpSpPr>
              <a:xfrm>
                <a:off x="789153" y="2729597"/>
                <a:ext cx="1202093" cy="1388087"/>
                <a:chOff x="3273692" y="1099961"/>
                <a:chExt cx="1202093" cy="1388087"/>
              </a:xfrm>
            </p:grpSpPr>
            <p:sp>
              <p:nvSpPr>
                <p:cNvPr id="75"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6"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7"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74" name="TextBox 73"/>
              <p:cNvSpPr txBox="1"/>
              <p:nvPr/>
            </p:nvSpPr>
            <p:spPr>
              <a:xfrm>
                <a:off x="61039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a:t>
                </a:r>
                <a:r>
                  <a:rPr lang="en-US" altLang="zh-CN" sz="3800" dirty="0" smtClean="0">
                    <a:solidFill>
                      <a:srgbClr val="FFFFFF"/>
                    </a:solidFill>
                    <a:latin typeface="Agency FB" panose="020B0503020202020204" pitchFamily="34" charset="0"/>
                  </a:rPr>
                  <a:t>1</a:t>
                </a:r>
                <a:endParaRPr lang="zh-CN" altLang="en-US" sz="3800" dirty="0">
                  <a:solidFill>
                    <a:srgbClr val="FFFFFF"/>
                  </a:solidFill>
                  <a:latin typeface="Agency FB" panose="020B0503020202020204" pitchFamily="34" charset="0"/>
                </a:endParaRPr>
              </a:p>
            </p:txBody>
          </p:sp>
        </p:grpSp>
        <p:sp>
          <p:nvSpPr>
            <p:cNvPr id="78" name="Freeform 21"/>
            <p:cNvSpPr>
              <a:spLocks noEditPoints="1"/>
            </p:cNvSpPr>
            <p:nvPr/>
          </p:nvSpPr>
          <p:spPr bwMode="auto">
            <a:xfrm>
              <a:off x="1752536" y="1627713"/>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82"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公司介绍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420761230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3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25"/>
                                        </p:tgtEl>
                                        <p:attrNameLst>
                                          <p:attrName>style.visibility</p:attrName>
                                        </p:attrNameLst>
                                      </p:cBhvr>
                                      <p:to>
                                        <p:strVal val="visible"/>
                                      </p:to>
                                    </p:set>
                                    <p:anim calcmode="lin" valueType="num">
                                      <p:cBhvr>
                                        <p:cTn id="19" dur="500" fill="hold"/>
                                        <p:tgtEl>
                                          <p:spTgt spid="125"/>
                                        </p:tgtEl>
                                        <p:attrNameLst>
                                          <p:attrName>ppt_w</p:attrName>
                                        </p:attrNameLst>
                                      </p:cBhvr>
                                      <p:tavLst>
                                        <p:tav tm="0">
                                          <p:val>
                                            <p:fltVal val="0"/>
                                          </p:val>
                                        </p:tav>
                                        <p:tav tm="100000">
                                          <p:val>
                                            <p:strVal val="#ppt_w"/>
                                          </p:val>
                                        </p:tav>
                                      </p:tavLst>
                                    </p:anim>
                                    <p:anim calcmode="lin" valueType="num">
                                      <p:cBhvr>
                                        <p:cTn id="20" dur="500" fill="hold"/>
                                        <p:tgtEl>
                                          <p:spTgt spid="125"/>
                                        </p:tgtEl>
                                        <p:attrNameLst>
                                          <p:attrName>ppt_h</p:attrName>
                                        </p:attrNameLst>
                                      </p:cBhvr>
                                      <p:tavLst>
                                        <p:tav tm="0">
                                          <p:val>
                                            <p:fltVal val="0"/>
                                          </p:val>
                                        </p:tav>
                                        <p:tav tm="100000">
                                          <p:val>
                                            <p:strVal val="#ppt_h"/>
                                          </p:val>
                                        </p:tav>
                                      </p:tavLst>
                                    </p:anim>
                                    <p:anim calcmode="lin" valueType="num">
                                      <p:cBhvr>
                                        <p:cTn id="21" dur="500" fill="hold"/>
                                        <p:tgtEl>
                                          <p:spTgt spid="125"/>
                                        </p:tgtEl>
                                        <p:attrNameLst>
                                          <p:attrName>ppt_x</p:attrName>
                                        </p:attrNameLst>
                                      </p:cBhvr>
                                      <p:tavLst>
                                        <p:tav tm="0">
                                          <p:val>
                                            <p:fltVal val="0.5"/>
                                          </p:val>
                                        </p:tav>
                                        <p:tav tm="100000">
                                          <p:val>
                                            <p:strVal val="#ppt_x"/>
                                          </p:val>
                                        </p:tav>
                                      </p:tavLst>
                                    </p:anim>
                                    <p:anim calcmode="lin" valueType="num">
                                      <p:cBhvr>
                                        <p:cTn id="22" dur="500" fill="hold"/>
                                        <p:tgtEl>
                                          <p:spTgt spid="125"/>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28"/>
                                        </p:tgtEl>
                                        <p:attrNameLst>
                                          <p:attrName>style.visibility</p:attrName>
                                        </p:attrNameLst>
                                      </p:cBhvr>
                                      <p:to>
                                        <p:strVal val="visible"/>
                                      </p:to>
                                    </p:set>
                                    <p:anim calcmode="lin" valueType="num">
                                      <p:cBhvr>
                                        <p:cTn id="25" dur="500" fill="hold"/>
                                        <p:tgtEl>
                                          <p:spTgt spid="128"/>
                                        </p:tgtEl>
                                        <p:attrNameLst>
                                          <p:attrName>ppt_w</p:attrName>
                                        </p:attrNameLst>
                                      </p:cBhvr>
                                      <p:tavLst>
                                        <p:tav tm="0">
                                          <p:val>
                                            <p:fltVal val="0"/>
                                          </p:val>
                                        </p:tav>
                                        <p:tav tm="100000">
                                          <p:val>
                                            <p:strVal val="#ppt_w"/>
                                          </p:val>
                                        </p:tav>
                                      </p:tavLst>
                                    </p:anim>
                                    <p:anim calcmode="lin" valueType="num">
                                      <p:cBhvr>
                                        <p:cTn id="26" dur="500" fill="hold"/>
                                        <p:tgtEl>
                                          <p:spTgt spid="128"/>
                                        </p:tgtEl>
                                        <p:attrNameLst>
                                          <p:attrName>ppt_h</p:attrName>
                                        </p:attrNameLst>
                                      </p:cBhvr>
                                      <p:tavLst>
                                        <p:tav tm="0">
                                          <p:val>
                                            <p:fltVal val="0"/>
                                          </p:val>
                                        </p:tav>
                                        <p:tav tm="100000">
                                          <p:val>
                                            <p:strVal val="#ppt_h"/>
                                          </p:val>
                                        </p:tav>
                                      </p:tavLst>
                                    </p:anim>
                                    <p:anim calcmode="lin" valueType="num">
                                      <p:cBhvr>
                                        <p:cTn id="27" dur="500" fill="hold"/>
                                        <p:tgtEl>
                                          <p:spTgt spid="128"/>
                                        </p:tgtEl>
                                        <p:attrNameLst>
                                          <p:attrName>ppt_x</p:attrName>
                                        </p:attrNameLst>
                                      </p:cBhvr>
                                      <p:tavLst>
                                        <p:tav tm="0">
                                          <p:val>
                                            <p:fltVal val="0.5"/>
                                          </p:val>
                                        </p:tav>
                                        <p:tav tm="100000">
                                          <p:val>
                                            <p:strVal val="#ppt_x"/>
                                          </p:val>
                                        </p:tav>
                                      </p:tavLst>
                                    </p:anim>
                                    <p:anim calcmode="lin" valueType="num">
                                      <p:cBhvr>
                                        <p:cTn id="28" dur="500" fill="hold"/>
                                        <p:tgtEl>
                                          <p:spTgt spid="12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31"/>
                                        </p:tgtEl>
                                        <p:attrNameLst>
                                          <p:attrName>style.visibility</p:attrName>
                                        </p:attrNameLst>
                                      </p:cBhvr>
                                      <p:to>
                                        <p:strVal val="visible"/>
                                      </p:to>
                                    </p:set>
                                    <p:anim calcmode="lin" valueType="num">
                                      <p:cBhvr>
                                        <p:cTn id="31" dur="500" fill="hold"/>
                                        <p:tgtEl>
                                          <p:spTgt spid="131"/>
                                        </p:tgtEl>
                                        <p:attrNameLst>
                                          <p:attrName>ppt_w</p:attrName>
                                        </p:attrNameLst>
                                      </p:cBhvr>
                                      <p:tavLst>
                                        <p:tav tm="0">
                                          <p:val>
                                            <p:fltVal val="0"/>
                                          </p:val>
                                        </p:tav>
                                        <p:tav tm="100000">
                                          <p:val>
                                            <p:strVal val="#ppt_w"/>
                                          </p:val>
                                        </p:tav>
                                      </p:tavLst>
                                    </p:anim>
                                    <p:anim calcmode="lin" valueType="num">
                                      <p:cBhvr>
                                        <p:cTn id="32" dur="500" fill="hold"/>
                                        <p:tgtEl>
                                          <p:spTgt spid="131"/>
                                        </p:tgtEl>
                                        <p:attrNameLst>
                                          <p:attrName>ppt_h</p:attrName>
                                        </p:attrNameLst>
                                      </p:cBhvr>
                                      <p:tavLst>
                                        <p:tav tm="0">
                                          <p:val>
                                            <p:fltVal val="0"/>
                                          </p:val>
                                        </p:tav>
                                        <p:tav tm="100000">
                                          <p:val>
                                            <p:strVal val="#ppt_h"/>
                                          </p:val>
                                        </p:tav>
                                      </p:tavLst>
                                    </p:anim>
                                    <p:anim calcmode="lin" valueType="num">
                                      <p:cBhvr>
                                        <p:cTn id="33" dur="500" fill="hold"/>
                                        <p:tgtEl>
                                          <p:spTgt spid="131"/>
                                        </p:tgtEl>
                                        <p:attrNameLst>
                                          <p:attrName>ppt_x</p:attrName>
                                        </p:attrNameLst>
                                      </p:cBhvr>
                                      <p:tavLst>
                                        <p:tav tm="0">
                                          <p:val>
                                            <p:fltVal val="0.5"/>
                                          </p:val>
                                        </p:tav>
                                        <p:tav tm="100000">
                                          <p:val>
                                            <p:strVal val="#ppt_x"/>
                                          </p:val>
                                        </p:tav>
                                      </p:tavLst>
                                    </p:anim>
                                    <p:anim calcmode="lin" valueType="num">
                                      <p:cBhvr>
                                        <p:cTn id="34" dur="500" fill="hold"/>
                                        <p:tgtEl>
                                          <p:spTgt spid="13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134"/>
                                        </p:tgtEl>
                                        <p:attrNameLst>
                                          <p:attrName>style.visibility</p:attrName>
                                        </p:attrNameLst>
                                      </p:cBhvr>
                                      <p:to>
                                        <p:strVal val="visible"/>
                                      </p:to>
                                    </p:set>
                                    <p:anim calcmode="lin" valueType="num">
                                      <p:cBhvr>
                                        <p:cTn id="37" dur="500" fill="hold"/>
                                        <p:tgtEl>
                                          <p:spTgt spid="134"/>
                                        </p:tgtEl>
                                        <p:attrNameLst>
                                          <p:attrName>ppt_w</p:attrName>
                                        </p:attrNameLst>
                                      </p:cBhvr>
                                      <p:tavLst>
                                        <p:tav tm="0">
                                          <p:val>
                                            <p:fltVal val="0"/>
                                          </p:val>
                                        </p:tav>
                                        <p:tav tm="100000">
                                          <p:val>
                                            <p:strVal val="#ppt_w"/>
                                          </p:val>
                                        </p:tav>
                                      </p:tavLst>
                                    </p:anim>
                                    <p:anim calcmode="lin" valueType="num">
                                      <p:cBhvr>
                                        <p:cTn id="38" dur="500" fill="hold"/>
                                        <p:tgtEl>
                                          <p:spTgt spid="134"/>
                                        </p:tgtEl>
                                        <p:attrNameLst>
                                          <p:attrName>ppt_h</p:attrName>
                                        </p:attrNameLst>
                                      </p:cBhvr>
                                      <p:tavLst>
                                        <p:tav tm="0">
                                          <p:val>
                                            <p:fltVal val="0"/>
                                          </p:val>
                                        </p:tav>
                                        <p:tav tm="100000">
                                          <p:val>
                                            <p:strVal val="#ppt_h"/>
                                          </p:val>
                                        </p:tav>
                                      </p:tavLst>
                                    </p:anim>
                                    <p:anim calcmode="lin" valueType="num">
                                      <p:cBhvr>
                                        <p:cTn id="39" dur="500" fill="hold"/>
                                        <p:tgtEl>
                                          <p:spTgt spid="134"/>
                                        </p:tgtEl>
                                        <p:attrNameLst>
                                          <p:attrName>ppt_x</p:attrName>
                                        </p:attrNameLst>
                                      </p:cBhvr>
                                      <p:tavLst>
                                        <p:tav tm="0">
                                          <p:val>
                                            <p:fltVal val="0.5"/>
                                          </p:val>
                                        </p:tav>
                                        <p:tav tm="100000">
                                          <p:val>
                                            <p:strVal val="#ppt_x"/>
                                          </p:val>
                                        </p:tav>
                                      </p:tavLst>
                                    </p:anim>
                                    <p:anim calcmode="lin" valueType="num">
                                      <p:cBhvr>
                                        <p:cTn id="40" dur="500" fill="hold"/>
                                        <p:tgtEl>
                                          <p:spTgt spid="134"/>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137"/>
                                        </p:tgtEl>
                                        <p:attrNameLst>
                                          <p:attrName>style.visibility</p:attrName>
                                        </p:attrNameLst>
                                      </p:cBhvr>
                                      <p:to>
                                        <p:strVal val="visible"/>
                                      </p:to>
                                    </p:set>
                                    <p:anim calcmode="lin" valueType="num">
                                      <p:cBhvr>
                                        <p:cTn id="43" dur="500" fill="hold"/>
                                        <p:tgtEl>
                                          <p:spTgt spid="137"/>
                                        </p:tgtEl>
                                        <p:attrNameLst>
                                          <p:attrName>ppt_w</p:attrName>
                                        </p:attrNameLst>
                                      </p:cBhvr>
                                      <p:tavLst>
                                        <p:tav tm="0">
                                          <p:val>
                                            <p:fltVal val="0"/>
                                          </p:val>
                                        </p:tav>
                                        <p:tav tm="100000">
                                          <p:val>
                                            <p:strVal val="#ppt_w"/>
                                          </p:val>
                                        </p:tav>
                                      </p:tavLst>
                                    </p:anim>
                                    <p:anim calcmode="lin" valueType="num">
                                      <p:cBhvr>
                                        <p:cTn id="44" dur="500" fill="hold"/>
                                        <p:tgtEl>
                                          <p:spTgt spid="137"/>
                                        </p:tgtEl>
                                        <p:attrNameLst>
                                          <p:attrName>ppt_h</p:attrName>
                                        </p:attrNameLst>
                                      </p:cBhvr>
                                      <p:tavLst>
                                        <p:tav tm="0">
                                          <p:val>
                                            <p:fltVal val="0"/>
                                          </p:val>
                                        </p:tav>
                                        <p:tav tm="100000">
                                          <p:val>
                                            <p:strVal val="#ppt_h"/>
                                          </p:val>
                                        </p:tav>
                                      </p:tavLst>
                                    </p:anim>
                                    <p:anim calcmode="lin" valueType="num">
                                      <p:cBhvr>
                                        <p:cTn id="45" dur="500" fill="hold"/>
                                        <p:tgtEl>
                                          <p:spTgt spid="137"/>
                                        </p:tgtEl>
                                        <p:attrNameLst>
                                          <p:attrName>ppt_x</p:attrName>
                                        </p:attrNameLst>
                                      </p:cBhvr>
                                      <p:tavLst>
                                        <p:tav tm="0">
                                          <p:val>
                                            <p:fltVal val="0.5"/>
                                          </p:val>
                                        </p:tav>
                                        <p:tav tm="100000">
                                          <p:val>
                                            <p:strVal val="#ppt_x"/>
                                          </p:val>
                                        </p:tav>
                                      </p:tavLst>
                                    </p:anim>
                                    <p:anim calcmode="lin" valueType="num">
                                      <p:cBhvr>
                                        <p:cTn id="46" dur="500" fill="hold"/>
                                        <p:tgtEl>
                                          <p:spTgt spid="137"/>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140"/>
                                        </p:tgtEl>
                                        <p:attrNameLst>
                                          <p:attrName>style.visibility</p:attrName>
                                        </p:attrNameLst>
                                      </p:cBhvr>
                                      <p:to>
                                        <p:strVal val="visible"/>
                                      </p:to>
                                    </p:set>
                                    <p:anim calcmode="lin" valueType="num">
                                      <p:cBhvr>
                                        <p:cTn id="49" dur="500" fill="hold"/>
                                        <p:tgtEl>
                                          <p:spTgt spid="140"/>
                                        </p:tgtEl>
                                        <p:attrNameLst>
                                          <p:attrName>ppt_w</p:attrName>
                                        </p:attrNameLst>
                                      </p:cBhvr>
                                      <p:tavLst>
                                        <p:tav tm="0">
                                          <p:val>
                                            <p:fltVal val="0"/>
                                          </p:val>
                                        </p:tav>
                                        <p:tav tm="100000">
                                          <p:val>
                                            <p:strVal val="#ppt_w"/>
                                          </p:val>
                                        </p:tav>
                                      </p:tavLst>
                                    </p:anim>
                                    <p:anim calcmode="lin" valueType="num">
                                      <p:cBhvr>
                                        <p:cTn id="50" dur="500" fill="hold"/>
                                        <p:tgtEl>
                                          <p:spTgt spid="140"/>
                                        </p:tgtEl>
                                        <p:attrNameLst>
                                          <p:attrName>ppt_h</p:attrName>
                                        </p:attrNameLst>
                                      </p:cBhvr>
                                      <p:tavLst>
                                        <p:tav tm="0">
                                          <p:val>
                                            <p:fltVal val="0"/>
                                          </p:val>
                                        </p:tav>
                                        <p:tav tm="100000">
                                          <p:val>
                                            <p:strVal val="#ppt_h"/>
                                          </p:val>
                                        </p:tav>
                                      </p:tavLst>
                                    </p:anim>
                                    <p:anim calcmode="lin" valueType="num">
                                      <p:cBhvr>
                                        <p:cTn id="51" dur="500" fill="hold"/>
                                        <p:tgtEl>
                                          <p:spTgt spid="140"/>
                                        </p:tgtEl>
                                        <p:attrNameLst>
                                          <p:attrName>ppt_x</p:attrName>
                                        </p:attrNameLst>
                                      </p:cBhvr>
                                      <p:tavLst>
                                        <p:tav tm="0">
                                          <p:val>
                                            <p:fltVal val="0.5"/>
                                          </p:val>
                                        </p:tav>
                                        <p:tav tm="100000">
                                          <p:val>
                                            <p:strVal val="#ppt_x"/>
                                          </p:val>
                                        </p:tav>
                                      </p:tavLst>
                                    </p:anim>
                                    <p:anim calcmode="lin" valueType="num">
                                      <p:cBhvr>
                                        <p:cTn id="52" dur="500" fill="hold"/>
                                        <p:tgtEl>
                                          <p:spTgt spid="140"/>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143"/>
                                        </p:tgtEl>
                                        <p:attrNameLst>
                                          <p:attrName>style.visibility</p:attrName>
                                        </p:attrNameLst>
                                      </p:cBhvr>
                                      <p:to>
                                        <p:strVal val="visible"/>
                                      </p:to>
                                    </p:set>
                                    <p:anim calcmode="lin" valueType="num">
                                      <p:cBhvr>
                                        <p:cTn id="55" dur="500" fill="hold"/>
                                        <p:tgtEl>
                                          <p:spTgt spid="143"/>
                                        </p:tgtEl>
                                        <p:attrNameLst>
                                          <p:attrName>ppt_w</p:attrName>
                                        </p:attrNameLst>
                                      </p:cBhvr>
                                      <p:tavLst>
                                        <p:tav tm="0">
                                          <p:val>
                                            <p:fltVal val="0"/>
                                          </p:val>
                                        </p:tav>
                                        <p:tav tm="100000">
                                          <p:val>
                                            <p:strVal val="#ppt_w"/>
                                          </p:val>
                                        </p:tav>
                                      </p:tavLst>
                                    </p:anim>
                                    <p:anim calcmode="lin" valueType="num">
                                      <p:cBhvr>
                                        <p:cTn id="56" dur="500" fill="hold"/>
                                        <p:tgtEl>
                                          <p:spTgt spid="143"/>
                                        </p:tgtEl>
                                        <p:attrNameLst>
                                          <p:attrName>ppt_h</p:attrName>
                                        </p:attrNameLst>
                                      </p:cBhvr>
                                      <p:tavLst>
                                        <p:tav tm="0">
                                          <p:val>
                                            <p:fltVal val="0"/>
                                          </p:val>
                                        </p:tav>
                                        <p:tav tm="100000">
                                          <p:val>
                                            <p:strVal val="#ppt_h"/>
                                          </p:val>
                                        </p:tav>
                                      </p:tavLst>
                                    </p:anim>
                                    <p:anim calcmode="lin" valueType="num">
                                      <p:cBhvr>
                                        <p:cTn id="57" dur="500" fill="hold"/>
                                        <p:tgtEl>
                                          <p:spTgt spid="143"/>
                                        </p:tgtEl>
                                        <p:attrNameLst>
                                          <p:attrName>ppt_x</p:attrName>
                                        </p:attrNameLst>
                                      </p:cBhvr>
                                      <p:tavLst>
                                        <p:tav tm="0">
                                          <p:val>
                                            <p:fltVal val="0.5"/>
                                          </p:val>
                                        </p:tav>
                                        <p:tav tm="100000">
                                          <p:val>
                                            <p:strVal val="#ppt_x"/>
                                          </p:val>
                                        </p:tav>
                                      </p:tavLst>
                                    </p:anim>
                                    <p:anim calcmode="lin" valueType="num">
                                      <p:cBhvr>
                                        <p:cTn id="58" dur="500" fill="hold"/>
                                        <p:tgtEl>
                                          <p:spTgt spid="143"/>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146"/>
                                        </p:tgtEl>
                                        <p:attrNameLst>
                                          <p:attrName>style.visibility</p:attrName>
                                        </p:attrNameLst>
                                      </p:cBhvr>
                                      <p:to>
                                        <p:strVal val="visible"/>
                                      </p:to>
                                    </p:set>
                                    <p:anim calcmode="lin" valueType="num">
                                      <p:cBhvr>
                                        <p:cTn id="61" dur="500" fill="hold"/>
                                        <p:tgtEl>
                                          <p:spTgt spid="146"/>
                                        </p:tgtEl>
                                        <p:attrNameLst>
                                          <p:attrName>ppt_w</p:attrName>
                                        </p:attrNameLst>
                                      </p:cBhvr>
                                      <p:tavLst>
                                        <p:tav tm="0">
                                          <p:val>
                                            <p:fltVal val="0"/>
                                          </p:val>
                                        </p:tav>
                                        <p:tav tm="100000">
                                          <p:val>
                                            <p:strVal val="#ppt_w"/>
                                          </p:val>
                                        </p:tav>
                                      </p:tavLst>
                                    </p:anim>
                                    <p:anim calcmode="lin" valueType="num">
                                      <p:cBhvr>
                                        <p:cTn id="62" dur="500" fill="hold"/>
                                        <p:tgtEl>
                                          <p:spTgt spid="146"/>
                                        </p:tgtEl>
                                        <p:attrNameLst>
                                          <p:attrName>ppt_h</p:attrName>
                                        </p:attrNameLst>
                                      </p:cBhvr>
                                      <p:tavLst>
                                        <p:tav tm="0">
                                          <p:val>
                                            <p:fltVal val="0"/>
                                          </p:val>
                                        </p:tav>
                                        <p:tav tm="100000">
                                          <p:val>
                                            <p:strVal val="#ppt_h"/>
                                          </p:val>
                                        </p:tav>
                                      </p:tavLst>
                                    </p:anim>
                                    <p:anim calcmode="lin" valueType="num">
                                      <p:cBhvr>
                                        <p:cTn id="63" dur="500" fill="hold"/>
                                        <p:tgtEl>
                                          <p:spTgt spid="146"/>
                                        </p:tgtEl>
                                        <p:attrNameLst>
                                          <p:attrName>ppt_x</p:attrName>
                                        </p:attrNameLst>
                                      </p:cBhvr>
                                      <p:tavLst>
                                        <p:tav tm="0">
                                          <p:val>
                                            <p:fltVal val="0.5"/>
                                          </p:val>
                                        </p:tav>
                                        <p:tav tm="100000">
                                          <p:val>
                                            <p:strVal val="#ppt_x"/>
                                          </p:val>
                                        </p:tav>
                                      </p:tavLst>
                                    </p:anim>
                                    <p:anim calcmode="lin" valueType="num">
                                      <p:cBhvr>
                                        <p:cTn id="64" dur="500" fill="hold"/>
                                        <p:tgtEl>
                                          <p:spTgt spid="146"/>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149"/>
                                        </p:tgtEl>
                                        <p:attrNameLst>
                                          <p:attrName>style.visibility</p:attrName>
                                        </p:attrNameLst>
                                      </p:cBhvr>
                                      <p:to>
                                        <p:strVal val="visible"/>
                                      </p:to>
                                    </p:set>
                                    <p:anim calcmode="lin" valueType="num">
                                      <p:cBhvr>
                                        <p:cTn id="67" dur="500" fill="hold"/>
                                        <p:tgtEl>
                                          <p:spTgt spid="149"/>
                                        </p:tgtEl>
                                        <p:attrNameLst>
                                          <p:attrName>ppt_w</p:attrName>
                                        </p:attrNameLst>
                                      </p:cBhvr>
                                      <p:tavLst>
                                        <p:tav tm="0">
                                          <p:val>
                                            <p:fltVal val="0"/>
                                          </p:val>
                                        </p:tav>
                                        <p:tav tm="100000">
                                          <p:val>
                                            <p:strVal val="#ppt_w"/>
                                          </p:val>
                                        </p:tav>
                                      </p:tavLst>
                                    </p:anim>
                                    <p:anim calcmode="lin" valueType="num">
                                      <p:cBhvr>
                                        <p:cTn id="68" dur="500" fill="hold"/>
                                        <p:tgtEl>
                                          <p:spTgt spid="149"/>
                                        </p:tgtEl>
                                        <p:attrNameLst>
                                          <p:attrName>ppt_h</p:attrName>
                                        </p:attrNameLst>
                                      </p:cBhvr>
                                      <p:tavLst>
                                        <p:tav tm="0">
                                          <p:val>
                                            <p:fltVal val="0"/>
                                          </p:val>
                                        </p:tav>
                                        <p:tav tm="100000">
                                          <p:val>
                                            <p:strVal val="#ppt_h"/>
                                          </p:val>
                                        </p:tav>
                                      </p:tavLst>
                                    </p:anim>
                                    <p:anim calcmode="lin" valueType="num">
                                      <p:cBhvr>
                                        <p:cTn id="69" dur="500" fill="hold"/>
                                        <p:tgtEl>
                                          <p:spTgt spid="149"/>
                                        </p:tgtEl>
                                        <p:attrNameLst>
                                          <p:attrName>ppt_x</p:attrName>
                                        </p:attrNameLst>
                                      </p:cBhvr>
                                      <p:tavLst>
                                        <p:tav tm="0">
                                          <p:val>
                                            <p:fltVal val="0.5"/>
                                          </p:val>
                                        </p:tav>
                                        <p:tav tm="100000">
                                          <p:val>
                                            <p:strVal val="#ppt_x"/>
                                          </p:val>
                                        </p:tav>
                                      </p:tavLst>
                                    </p:anim>
                                    <p:anim calcmode="lin" valueType="num">
                                      <p:cBhvr>
                                        <p:cTn id="70" dur="500" fill="hold"/>
                                        <p:tgtEl>
                                          <p:spTgt spid="149"/>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152"/>
                                        </p:tgtEl>
                                        <p:attrNameLst>
                                          <p:attrName>style.visibility</p:attrName>
                                        </p:attrNameLst>
                                      </p:cBhvr>
                                      <p:to>
                                        <p:strVal val="visible"/>
                                      </p:to>
                                    </p:set>
                                    <p:anim calcmode="lin" valueType="num">
                                      <p:cBhvr>
                                        <p:cTn id="73" dur="500" fill="hold"/>
                                        <p:tgtEl>
                                          <p:spTgt spid="152"/>
                                        </p:tgtEl>
                                        <p:attrNameLst>
                                          <p:attrName>ppt_w</p:attrName>
                                        </p:attrNameLst>
                                      </p:cBhvr>
                                      <p:tavLst>
                                        <p:tav tm="0">
                                          <p:val>
                                            <p:fltVal val="0"/>
                                          </p:val>
                                        </p:tav>
                                        <p:tav tm="100000">
                                          <p:val>
                                            <p:strVal val="#ppt_w"/>
                                          </p:val>
                                        </p:tav>
                                      </p:tavLst>
                                    </p:anim>
                                    <p:anim calcmode="lin" valueType="num">
                                      <p:cBhvr>
                                        <p:cTn id="74" dur="500" fill="hold"/>
                                        <p:tgtEl>
                                          <p:spTgt spid="152"/>
                                        </p:tgtEl>
                                        <p:attrNameLst>
                                          <p:attrName>ppt_h</p:attrName>
                                        </p:attrNameLst>
                                      </p:cBhvr>
                                      <p:tavLst>
                                        <p:tav tm="0">
                                          <p:val>
                                            <p:fltVal val="0"/>
                                          </p:val>
                                        </p:tav>
                                        <p:tav tm="100000">
                                          <p:val>
                                            <p:strVal val="#ppt_h"/>
                                          </p:val>
                                        </p:tav>
                                      </p:tavLst>
                                    </p:anim>
                                    <p:anim calcmode="lin" valueType="num">
                                      <p:cBhvr>
                                        <p:cTn id="75" dur="500" fill="hold"/>
                                        <p:tgtEl>
                                          <p:spTgt spid="152"/>
                                        </p:tgtEl>
                                        <p:attrNameLst>
                                          <p:attrName>ppt_x</p:attrName>
                                        </p:attrNameLst>
                                      </p:cBhvr>
                                      <p:tavLst>
                                        <p:tav tm="0">
                                          <p:val>
                                            <p:fltVal val="0.5"/>
                                          </p:val>
                                        </p:tav>
                                        <p:tav tm="100000">
                                          <p:val>
                                            <p:strVal val="#ppt_x"/>
                                          </p:val>
                                        </p:tav>
                                      </p:tavLst>
                                    </p:anim>
                                    <p:anim calcmode="lin" valueType="num">
                                      <p:cBhvr>
                                        <p:cTn id="76" dur="500" fill="hold"/>
                                        <p:tgtEl>
                                          <p:spTgt spid="152"/>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anim calcmode="lin" valueType="num">
                                      <p:cBhvr>
                                        <p:cTn id="81" dur="500" fill="hold"/>
                                        <p:tgtEl>
                                          <p:spTgt spid="155"/>
                                        </p:tgtEl>
                                        <p:attrNameLst>
                                          <p:attrName>ppt_x</p:attrName>
                                        </p:attrNameLst>
                                      </p:cBhvr>
                                      <p:tavLst>
                                        <p:tav tm="0">
                                          <p:val>
                                            <p:fltVal val="0.5"/>
                                          </p:val>
                                        </p:tav>
                                        <p:tav tm="100000">
                                          <p:val>
                                            <p:strVal val="#ppt_x"/>
                                          </p:val>
                                        </p:tav>
                                      </p:tavLst>
                                    </p:anim>
                                    <p:anim calcmode="lin" valueType="num">
                                      <p:cBhvr>
                                        <p:cTn id="82" dur="500" fill="hold"/>
                                        <p:tgtEl>
                                          <p:spTgt spid="155"/>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58"/>
                                        </p:tgtEl>
                                        <p:attrNameLst>
                                          <p:attrName>style.visibility</p:attrName>
                                        </p:attrNameLst>
                                      </p:cBhvr>
                                      <p:to>
                                        <p:strVal val="visible"/>
                                      </p:to>
                                    </p:set>
                                    <p:anim calcmode="lin" valueType="num">
                                      <p:cBhvr>
                                        <p:cTn id="85" dur="500" fill="hold"/>
                                        <p:tgtEl>
                                          <p:spTgt spid="158"/>
                                        </p:tgtEl>
                                        <p:attrNameLst>
                                          <p:attrName>ppt_w</p:attrName>
                                        </p:attrNameLst>
                                      </p:cBhvr>
                                      <p:tavLst>
                                        <p:tav tm="0">
                                          <p:val>
                                            <p:fltVal val="0"/>
                                          </p:val>
                                        </p:tav>
                                        <p:tav tm="100000">
                                          <p:val>
                                            <p:strVal val="#ppt_w"/>
                                          </p:val>
                                        </p:tav>
                                      </p:tavLst>
                                    </p:anim>
                                    <p:anim calcmode="lin" valueType="num">
                                      <p:cBhvr>
                                        <p:cTn id="86" dur="500" fill="hold"/>
                                        <p:tgtEl>
                                          <p:spTgt spid="158"/>
                                        </p:tgtEl>
                                        <p:attrNameLst>
                                          <p:attrName>ppt_h</p:attrName>
                                        </p:attrNameLst>
                                      </p:cBhvr>
                                      <p:tavLst>
                                        <p:tav tm="0">
                                          <p:val>
                                            <p:fltVal val="0"/>
                                          </p:val>
                                        </p:tav>
                                        <p:tav tm="100000">
                                          <p:val>
                                            <p:strVal val="#ppt_h"/>
                                          </p:val>
                                        </p:tav>
                                      </p:tavLst>
                                    </p:anim>
                                    <p:anim calcmode="lin" valueType="num">
                                      <p:cBhvr>
                                        <p:cTn id="87" dur="500" fill="hold"/>
                                        <p:tgtEl>
                                          <p:spTgt spid="158"/>
                                        </p:tgtEl>
                                        <p:attrNameLst>
                                          <p:attrName>ppt_x</p:attrName>
                                        </p:attrNameLst>
                                      </p:cBhvr>
                                      <p:tavLst>
                                        <p:tav tm="0">
                                          <p:val>
                                            <p:fltVal val="0.5"/>
                                          </p:val>
                                        </p:tav>
                                        <p:tav tm="100000">
                                          <p:val>
                                            <p:strVal val="#ppt_x"/>
                                          </p:val>
                                        </p:tav>
                                      </p:tavLst>
                                    </p:anim>
                                    <p:anim calcmode="lin" valueType="num">
                                      <p:cBhvr>
                                        <p:cTn id="88" dur="500" fill="hold"/>
                                        <p:tgtEl>
                                          <p:spTgt spid="158"/>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161"/>
                                        </p:tgtEl>
                                        <p:attrNameLst>
                                          <p:attrName>style.visibility</p:attrName>
                                        </p:attrNameLst>
                                      </p:cBhvr>
                                      <p:to>
                                        <p:strVal val="visible"/>
                                      </p:to>
                                    </p:set>
                                    <p:anim calcmode="lin" valueType="num">
                                      <p:cBhvr>
                                        <p:cTn id="91" dur="500" fill="hold"/>
                                        <p:tgtEl>
                                          <p:spTgt spid="161"/>
                                        </p:tgtEl>
                                        <p:attrNameLst>
                                          <p:attrName>ppt_w</p:attrName>
                                        </p:attrNameLst>
                                      </p:cBhvr>
                                      <p:tavLst>
                                        <p:tav tm="0">
                                          <p:val>
                                            <p:fltVal val="0"/>
                                          </p:val>
                                        </p:tav>
                                        <p:tav tm="100000">
                                          <p:val>
                                            <p:strVal val="#ppt_w"/>
                                          </p:val>
                                        </p:tav>
                                      </p:tavLst>
                                    </p:anim>
                                    <p:anim calcmode="lin" valueType="num">
                                      <p:cBhvr>
                                        <p:cTn id="92" dur="500" fill="hold"/>
                                        <p:tgtEl>
                                          <p:spTgt spid="161"/>
                                        </p:tgtEl>
                                        <p:attrNameLst>
                                          <p:attrName>ppt_h</p:attrName>
                                        </p:attrNameLst>
                                      </p:cBhvr>
                                      <p:tavLst>
                                        <p:tav tm="0">
                                          <p:val>
                                            <p:fltVal val="0"/>
                                          </p:val>
                                        </p:tav>
                                        <p:tav tm="100000">
                                          <p:val>
                                            <p:strVal val="#ppt_h"/>
                                          </p:val>
                                        </p:tav>
                                      </p:tavLst>
                                    </p:anim>
                                    <p:anim calcmode="lin" valueType="num">
                                      <p:cBhvr>
                                        <p:cTn id="93" dur="500" fill="hold"/>
                                        <p:tgtEl>
                                          <p:spTgt spid="161"/>
                                        </p:tgtEl>
                                        <p:attrNameLst>
                                          <p:attrName>ppt_x</p:attrName>
                                        </p:attrNameLst>
                                      </p:cBhvr>
                                      <p:tavLst>
                                        <p:tav tm="0">
                                          <p:val>
                                            <p:fltVal val="0.5"/>
                                          </p:val>
                                        </p:tav>
                                        <p:tav tm="100000">
                                          <p:val>
                                            <p:strVal val="#ppt_x"/>
                                          </p:val>
                                        </p:tav>
                                      </p:tavLst>
                                    </p:anim>
                                    <p:anim calcmode="lin" valueType="num">
                                      <p:cBhvr>
                                        <p:cTn id="94" dur="500" fill="hold"/>
                                        <p:tgtEl>
                                          <p:spTgt spid="161"/>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25"/>
                                        </p:tgtEl>
                                      </p:cBhvr>
                                    </p:animEffect>
                                    <p:animScale>
                                      <p:cBhvr>
                                        <p:cTn id="97" dur="250" autoRev="1" fill="hold"/>
                                        <p:tgtEl>
                                          <p:spTgt spid="125"/>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146"/>
                                        </p:tgtEl>
                                      </p:cBhvr>
                                    </p:animEffect>
                                    <p:animScale>
                                      <p:cBhvr>
                                        <p:cTn id="100" dur="250" autoRev="1" fill="hold"/>
                                        <p:tgtEl>
                                          <p:spTgt spid="146"/>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152"/>
                                        </p:tgtEl>
                                      </p:cBhvr>
                                    </p:animEffect>
                                    <p:animScale>
                                      <p:cBhvr>
                                        <p:cTn id="103" dur="250" autoRev="1" fill="hold"/>
                                        <p:tgtEl>
                                          <p:spTgt spid="152"/>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155"/>
                                        </p:tgtEl>
                                      </p:cBhvr>
                                    </p:animEffect>
                                    <p:animScale>
                                      <p:cBhvr>
                                        <p:cTn id="106" dur="250" autoRev="1" fill="hold"/>
                                        <p:tgtEl>
                                          <p:spTgt spid="155"/>
                                        </p:tgtEl>
                                      </p:cBhvr>
                                      <p:by x="105000" y="105000"/>
                                    </p:animScale>
                                  </p:childTnLst>
                                </p:cTn>
                              </p:par>
                            </p:childTnLst>
                          </p:cTn>
                        </p:par>
                        <p:par>
                          <p:cTn id="107" fill="hold">
                            <p:stCondLst>
                              <p:cond delay="3310"/>
                            </p:stCondLst>
                            <p:childTnLst>
                              <p:par>
                                <p:cTn id="108" presetID="16" presetClass="entr" presetSubtype="42" fill="hold" nodeType="afterEffect">
                                  <p:stCondLst>
                                    <p:cond delay="0"/>
                                  </p:stCondLst>
                                  <p:childTnLst>
                                    <p:set>
                                      <p:cBhvr>
                                        <p:cTn id="109" dur="1" fill="hold">
                                          <p:stCondLst>
                                            <p:cond delay="0"/>
                                          </p:stCondLst>
                                        </p:cTn>
                                        <p:tgtEl>
                                          <p:spTgt spid="164"/>
                                        </p:tgtEl>
                                        <p:attrNameLst>
                                          <p:attrName>style.visibility</p:attrName>
                                        </p:attrNameLst>
                                      </p:cBhvr>
                                      <p:to>
                                        <p:strVal val="visible"/>
                                      </p:to>
                                    </p:set>
                                    <p:animEffect transition="in" filter="barn(outHorizontal)">
                                      <p:cBhvr>
                                        <p:cTn id="110" dur="500"/>
                                        <p:tgtEl>
                                          <p:spTgt spid="164"/>
                                        </p:tgtEl>
                                      </p:cBhvr>
                                    </p:animEffect>
                                  </p:childTnLst>
                                </p:cTn>
                              </p:par>
                            </p:childTnLst>
                          </p:cTn>
                        </p:par>
                        <p:par>
                          <p:cTn id="111" fill="hold">
                            <p:stCondLst>
                              <p:cond delay="3810"/>
                            </p:stCondLst>
                            <p:childTnLst>
                              <p:par>
                                <p:cTn id="112" presetID="23" presetClass="entr" presetSubtype="32" fill="hold" nodeType="afterEffect">
                                  <p:stCondLst>
                                    <p:cond delay="0"/>
                                  </p:stCondLst>
                                  <p:childTnLst>
                                    <p:set>
                                      <p:cBhvr>
                                        <p:cTn id="113" dur="1" fill="hold">
                                          <p:stCondLst>
                                            <p:cond delay="0"/>
                                          </p:stCondLst>
                                        </p:cTn>
                                        <p:tgtEl>
                                          <p:spTgt spid="165"/>
                                        </p:tgtEl>
                                        <p:attrNameLst>
                                          <p:attrName>style.visibility</p:attrName>
                                        </p:attrNameLst>
                                      </p:cBhvr>
                                      <p:to>
                                        <p:strVal val="visible"/>
                                      </p:to>
                                    </p:set>
                                    <p:anim calcmode="lin" valueType="num">
                                      <p:cBhvr>
                                        <p:cTn id="114" dur="500" fill="hold"/>
                                        <p:tgtEl>
                                          <p:spTgt spid="165"/>
                                        </p:tgtEl>
                                        <p:attrNameLst>
                                          <p:attrName>ppt_w</p:attrName>
                                        </p:attrNameLst>
                                      </p:cBhvr>
                                      <p:tavLst>
                                        <p:tav tm="0">
                                          <p:val>
                                            <p:strVal val="4*#ppt_w"/>
                                          </p:val>
                                        </p:tav>
                                        <p:tav tm="100000">
                                          <p:val>
                                            <p:strVal val="#ppt_w"/>
                                          </p:val>
                                        </p:tav>
                                      </p:tavLst>
                                    </p:anim>
                                    <p:anim calcmode="lin" valueType="num">
                                      <p:cBhvr>
                                        <p:cTn id="115" dur="500" fill="hold"/>
                                        <p:tgtEl>
                                          <p:spTgt spid="165"/>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168"/>
                                        </p:tgtEl>
                                        <p:attrNameLst>
                                          <p:attrName>style.visibility</p:attrName>
                                        </p:attrNameLst>
                                      </p:cBhvr>
                                      <p:to>
                                        <p:strVal val="visible"/>
                                      </p:to>
                                    </p:set>
                                    <p:anim calcmode="lin" valueType="num">
                                      <p:cBhvr>
                                        <p:cTn id="118" dur="500" fill="hold"/>
                                        <p:tgtEl>
                                          <p:spTgt spid="168"/>
                                        </p:tgtEl>
                                        <p:attrNameLst>
                                          <p:attrName>ppt_w</p:attrName>
                                        </p:attrNameLst>
                                      </p:cBhvr>
                                      <p:tavLst>
                                        <p:tav tm="0">
                                          <p:val>
                                            <p:strVal val="4*#ppt_w"/>
                                          </p:val>
                                        </p:tav>
                                        <p:tav tm="100000">
                                          <p:val>
                                            <p:strVal val="#ppt_w"/>
                                          </p:val>
                                        </p:tav>
                                      </p:tavLst>
                                    </p:anim>
                                    <p:anim calcmode="lin" valueType="num">
                                      <p:cBhvr>
                                        <p:cTn id="119" dur="500" fill="hold"/>
                                        <p:tgtEl>
                                          <p:spTgt spid="168"/>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172"/>
                                        </p:tgtEl>
                                        <p:attrNameLst>
                                          <p:attrName>style.visibility</p:attrName>
                                        </p:attrNameLst>
                                      </p:cBhvr>
                                      <p:to>
                                        <p:strVal val="visible"/>
                                      </p:to>
                                    </p:set>
                                    <p:anim calcmode="lin" valueType="num">
                                      <p:cBhvr>
                                        <p:cTn id="122" dur="500" fill="hold"/>
                                        <p:tgtEl>
                                          <p:spTgt spid="172"/>
                                        </p:tgtEl>
                                        <p:attrNameLst>
                                          <p:attrName>ppt_w</p:attrName>
                                        </p:attrNameLst>
                                      </p:cBhvr>
                                      <p:tavLst>
                                        <p:tav tm="0">
                                          <p:val>
                                            <p:strVal val="4*#ppt_w"/>
                                          </p:val>
                                        </p:tav>
                                        <p:tav tm="100000">
                                          <p:val>
                                            <p:strVal val="#ppt_w"/>
                                          </p:val>
                                        </p:tav>
                                      </p:tavLst>
                                    </p:anim>
                                    <p:anim calcmode="lin" valueType="num">
                                      <p:cBhvr>
                                        <p:cTn id="123" dur="500" fill="hold"/>
                                        <p:tgtEl>
                                          <p:spTgt spid="172"/>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175"/>
                                        </p:tgtEl>
                                        <p:attrNameLst>
                                          <p:attrName>style.visibility</p:attrName>
                                        </p:attrNameLst>
                                      </p:cBhvr>
                                      <p:to>
                                        <p:strVal val="visible"/>
                                      </p:to>
                                    </p:set>
                                    <p:anim calcmode="lin" valueType="num">
                                      <p:cBhvr>
                                        <p:cTn id="126" dur="500" fill="hold"/>
                                        <p:tgtEl>
                                          <p:spTgt spid="175"/>
                                        </p:tgtEl>
                                        <p:attrNameLst>
                                          <p:attrName>ppt_w</p:attrName>
                                        </p:attrNameLst>
                                      </p:cBhvr>
                                      <p:tavLst>
                                        <p:tav tm="0">
                                          <p:val>
                                            <p:strVal val="4*#ppt_w"/>
                                          </p:val>
                                        </p:tav>
                                        <p:tav tm="100000">
                                          <p:val>
                                            <p:strVal val="#ppt_w"/>
                                          </p:val>
                                        </p:tav>
                                      </p:tavLst>
                                    </p:anim>
                                    <p:anim calcmode="lin" valueType="num">
                                      <p:cBhvr>
                                        <p:cTn id="127" dur="500" fill="hold"/>
                                        <p:tgtEl>
                                          <p:spTgt spid="17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78"/>
                                        </p:tgtEl>
                                        <p:attrNameLst>
                                          <p:attrName>style.visibility</p:attrName>
                                        </p:attrNameLst>
                                      </p:cBhvr>
                                      <p:to>
                                        <p:strVal val="visible"/>
                                      </p:to>
                                    </p:set>
                                    <p:anim calcmode="lin" valueType="num">
                                      <p:cBhvr>
                                        <p:cTn id="130" dur="500" fill="hold"/>
                                        <p:tgtEl>
                                          <p:spTgt spid="178"/>
                                        </p:tgtEl>
                                        <p:attrNameLst>
                                          <p:attrName>ppt_w</p:attrName>
                                        </p:attrNameLst>
                                      </p:cBhvr>
                                      <p:tavLst>
                                        <p:tav tm="0">
                                          <p:val>
                                            <p:strVal val="4*#ppt_w"/>
                                          </p:val>
                                        </p:tav>
                                        <p:tav tm="100000">
                                          <p:val>
                                            <p:strVal val="#ppt_w"/>
                                          </p:val>
                                        </p:tav>
                                      </p:tavLst>
                                    </p:anim>
                                    <p:anim calcmode="lin" valueType="num">
                                      <p:cBhvr>
                                        <p:cTn id="131" dur="500" fill="hold"/>
                                        <p:tgtEl>
                                          <p:spTgt spid="178"/>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81"/>
                                        </p:tgtEl>
                                        <p:attrNameLst>
                                          <p:attrName>style.visibility</p:attrName>
                                        </p:attrNameLst>
                                      </p:cBhvr>
                                      <p:to>
                                        <p:strVal val="visible"/>
                                      </p:to>
                                    </p:set>
                                    <p:anim calcmode="lin" valueType="num">
                                      <p:cBhvr>
                                        <p:cTn id="134" dur="500" fill="hold"/>
                                        <p:tgtEl>
                                          <p:spTgt spid="181"/>
                                        </p:tgtEl>
                                        <p:attrNameLst>
                                          <p:attrName>ppt_w</p:attrName>
                                        </p:attrNameLst>
                                      </p:cBhvr>
                                      <p:tavLst>
                                        <p:tav tm="0">
                                          <p:val>
                                            <p:strVal val="4*#ppt_w"/>
                                          </p:val>
                                        </p:tav>
                                        <p:tav tm="100000">
                                          <p:val>
                                            <p:strVal val="#ppt_w"/>
                                          </p:val>
                                        </p:tav>
                                      </p:tavLst>
                                    </p:anim>
                                    <p:anim calcmode="lin" valueType="num">
                                      <p:cBhvr>
                                        <p:cTn id="135" dur="500" fill="hold"/>
                                        <p:tgtEl>
                                          <p:spTgt spid="181"/>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4"/>
                                        </p:tgtEl>
                                        <p:attrNameLst>
                                          <p:attrName>style.visibility</p:attrName>
                                        </p:attrNameLst>
                                      </p:cBhvr>
                                      <p:to>
                                        <p:strVal val="visible"/>
                                      </p:to>
                                    </p:set>
                                    <p:anim calcmode="lin" valueType="num">
                                      <p:cBhvr>
                                        <p:cTn id="138" dur="500" fill="hold"/>
                                        <p:tgtEl>
                                          <p:spTgt spid="184"/>
                                        </p:tgtEl>
                                        <p:attrNameLst>
                                          <p:attrName>ppt_w</p:attrName>
                                        </p:attrNameLst>
                                      </p:cBhvr>
                                      <p:tavLst>
                                        <p:tav tm="0">
                                          <p:val>
                                            <p:strVal val="4*#ppt_w"/>
                                          </p:val>
                                        </p:tav>
                                        <p:tav tm="100000">
                                          <p:val>
                                            <p:strVal val="#ppt_w"/>
                                          </p:val>
                                        </p:tav>
                                      </p:tavLst>
                                    </p:anim>
                                    <p:anim calcmode="lin" valueType="num">
                                      <p:cBhvr>
                                        <p:cTn id="139" dur="500" fill="hold"/>
                                        <p:tgtEl>
                                          <p:spTgt spid="184"/>
                                        </p:tgtEl>
                                        <p:attrNameLst>
                                          <p:attrName>ppt_h</p:attrName>
                                        </p:attrNameLst>
                                      </p:cBhvr>
                                      <p:tavLst>
                                        <p:tav tm="0">
                                          <p:val>
                                            <p:strVal val="4*#ppt_h"/>
                                          </p:val>
                                        </p:tav>
                                        <p:tav tm="100000">
                                          <p:val>
                                            <p:strVal val="#ppt_h"/>
                                          </p:val>
                                        </p:tav>
                                      </p:tavLst>
                                    </p:anim>
                                  </p:childTnLst>
                                </p:cTn>
                              </p:par>
                            </p:childTnLst>
                          </p:cTn>
                        </p:par>
                        <p:par>
                          <p:cTn id="140" fill="hold">
                            <p:stCondLst>
                              <p:cond delay="4510"/>
                            </p:stCondLst>
                            <p:childTnLst>
                              <p:par>
                                <p:cTn id="141" presetID="22" presetClass="entr" presetSubtype="8" fill="hold" grpId="0" nodeType="afterEffect">
                                  <p:stCondLst>
                                    <p:cond delay="0"/>
                                  </p:stCondLst>
                                  <p:childTnLst>
                                    <p:set>
                                      <p:cBhvr>
                                        <p:cTn id="142" dur="1" fill="hold">
                                          <p:stCondLst>
                                            <p:cond delay="0"/>
                                          </p:stCondLst>
                                        </p:cTn>
                                        <p:tgtEl>
                                          <p:spTgt spid="187"/>
                                        </p:tgtEl>
                                        <p:attrNameLst>
                                          <p:attrName>style.visibility</p:attrName>
                                        </p:attrNameLst>
                                      </p:cBhvr>
                                      <p:to>
                                        <p:strVal val="visible"/>
                                      </p:to>
                                    </p:set>
                                    <p:animEffect transition="in" filter="wipe(left)">
                                      <p:cBhvr>
                                        <p:cTn id="143"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84"/>
          <p:cNvGrpSpPr>
            <a:grpSpLocks/>
          </p:cNvGrpSpPr>
          <p:nvPr/>
        </p:nvGrpSpPr>
        <p:grpSpPr bwMode="auto">
          <a:xfrm>
            <a:off x="1095431" y="1369366"/>
            <a:ext cx="3964279" cy="3091817"/>
            <a:chOff x="0" y="0"/>
            <a:chExt cx="5407191" cy="4756567"/>
          </a:xfrm>
        </p:grpSpPr>
        <p:sp>
          <p:nvSpPr>
            <p:cNvPr id="12"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2"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3"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5"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9"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2"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3"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44" name="Oval 302"/>
          <p:cNvSpPr>
            <a:spLocks noChangeArrowheads="1"/>
          </p:cNvSpPr>
          <p:nvPr/>
        </p:nvSpPr>
        <p:spPr bwMode="auto">
          <a:xfrm>
            <a:off x="1861136" y="2176860"/>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5" name="Oval 303"/>
          <p:cNvSpPr>
            <a:spLocks noChangeArrowheads="1"/>
          </p:cNvSpPr>
          <p:nvPr/>
        </p:nvSpPr>
        <p:spPr bwMode="auto">
          <a:xfrm>
            <a:off x="1651550" y="2985544"/>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6" name="Oval 304"/>
          <p:cNvSpPr>
            <a:spLocks noChangeArrowheads="1"/>
          </p:cNvSpPr>
          <p:nvPr/>
        </p:nvSpPr>
        <p:spPr bwMode="auto">
          <a:xfrm>
            <a:off x="2991235" y="3292820"/>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7" name="Oval 305"/>
          <p:cNvSpPr>
            <a:spLocks noChangeArrowheads="1"/>
          </p:cNvSpPr>
          <p:nvPr/>
        </p:nvSpPr>
        <p:spPr bwMode="auto">
          <a:xfrm>
            <a:off x="3388973" y="302127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8" name="Oval 306"/>
          <p:cNvSpPr>
            <a:spLocks noChangeArrowheads="1"/>
          </p:cNvSpPr>
          <p:nvPr/>
        </p:nvSpPr>
        <p:spPr bwMode="auto">
          <a:xfrm>
            <a:off x="3943901" y="255440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9" name="Oval 307"/>
          <p:cNvSpPr>
            <a:spLocks noChangeArrowheads="1"/>
          </p:cNvSpPr>
          <p:nvPr/>
        </p:nvSpPr>
        <p:spPr bwMode="auto">
          <a:xfrm>
            <a:off x="4336875" y="3232079"/>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52" name="Freeform 158"/>
          <p:cNvSpPr>
            <a:spLocks noEditPoints="1"/>
          </p:cNvSpPr>
          <p:nvPr/>
        </p:nvSpPr>
        <p:spPr bwMode="auto">
          <a:xfrm>
            <a:off x="3881916" y="2228373"/>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158"/>
          <p:cNvSpPr>
            <a:spLocks noEditPoints="1"/>
          </p:cNvSpPr>
          <p:nvPr/>
        </p:nvSpPr>
        <p:spPr bwMode="auto">
          <a:xfrm>
            <a:off x="33358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4" name="Freeform 158"/>
          <p:cNvSpPr>
            <a:spLocks noEditPoints="1"/>
          </p:cNvSpPr>
          <p:nvPr/>
        </p:nvSpPr>
        <p:spPr bwMode="auto">
          <a:xfrm>
            <a:off x="15832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158"/>
          <p:cNvSpPr>
            <a:spLocks noEditPoints="1"/>
          </p:cNvSpPr>
          <p:nvPr/>
        </p:nvSpPr>
        <p:spPr bwMode="auto">
          <a:xfrm>
            <a:off x="2929377" y="298554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158"/>
          <p:cNvSpPr>
            <a:spLocks noEditPoints="1"/>
          </p:cNvSpPr>
          <p:nvPr/>
        </p:nvSpPr>
        <p:spPr bwMode="auto">
          <a:xfrm>
            <a:off x="1792445" y="1878015"/>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7" name="Freeform 158"/>
          <p:cNvSpPr>
            <a:spLocks noEditPoints="1"/>
          </p:cNvSpPr>
          <p:nvPr/>
        </p:nvSpPr>
        <p:spPr bwMode="auto">
          <a:xfrm>
            <a:off x="4260734" y="2919787"/>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8" name="矩形 57"/>
          <p:cNvSpPr/>
          <p:nvPr/>
        </p:nvSpPr>
        <p:spPr>
          <a:xfrm>
            <a:off x="5731500" y="1538332"/>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5731500" y="3051186"/>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695901" y="249943"/>
            <a:ext cx="3685035" cy="679699"/>
            <a:chOff x="903371" y="249943"/>
            <a:chExt cx="2831223" cy="679699"/>
          </a:xfrm>
        </p:grpSpPr>
        <p:sp>
          <p:nvSpPr>
            <p:cNvPr id="61" name="任意多边形 6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62" name="任意多边形 6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3" name="组合 62"/>
          <p:cNvGrpSpPr/>
          <p:nvPr/>
        </p:nvGrpSpPr>
        <p:grpSpPr>
          <a:xfrm rot="16200000">
            <a:off x="367054" y="158162"/>
            <a:ext cx="765103" cy="863262"/>
            <a:chOff x="8439634" y="3544648"/>
            <a:chExt cx="1611146" cy="1817848"/>
          </a:xfrm>
        </p:grpSpPr>
        <p:sp>
          <p:nvSpPr>
            <p:cNvPr id="6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6" name="Group 17"/>
          <p:cNvGrpSpPr>
            <a:grpSpLocks noChangeAspect="1"/>
          </p:cNvGrpSpPr>
          <p:nvPr/>
        </p:nvGrpSpPr>
        <p:grpSpPr bwMode="auto">
          <a:xfrm>
            <a:off x="619936" y="455655"/>
            <a:ext cx="259340" cy="278386"/>
            <a:chOff x="231" y="1205"/>
            <a:chExt cx="640" cy="687"/>
          </a:xfrm>
          <a:solidFill>
            <a:srgbClr val="00B0F0"/>
          </a:solidFill>
          <a:effectLst/>
        </p:grpSpPr>
        <p:sp>
          <p:nvSpPr>
            <p:cNvPr id="6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9"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销售网络布局</a:t>
            </a:r>
          </a:p>
        </p:txBody>
      </p:sp>
      <p:sp>
        <p:nvSpPr>
          <p:cNvPr id="70" name="文本框 37"/>
          <p:cNvSpPr>
            <a:spLocks noChangeArrowheads="1"/>
          </p:cNvSpPr>
          <p:nvPr/>
        </p:nvSpPr>
        <p:spPr bwMode="auto">
          <a:xfrm>
            <a:off x="2820194" y="4389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SALES NETWORK LAYOUT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07561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14:presetBounceEnd="46000">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14:bounceEnd="46000">
                                          <p:cBhvr additive="base">
                                            <p:cTn id="56" dur="5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5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46000">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14:bounceEnd="46000">
                                          <p:cBhvr additive="base">
                                            <p:cTn id="64" dur="500" fill="hold"/>
                                            <p:tgtEl>
                                              <p:spTgt spid="53"/>
                                            </p:tgtEl>
                                            <p:attrNameLst>
                                              <p:attrName>ppt_x</p:attrName>
                                            </p:attrNameLst>
                                          </p:cBhvr>
                                          <p:tavLst>
                                            <p:tav tm="0">
                                              <p:val>
                                                <p:strVal val="#ppt_x"/>
                                              </p:val>
                                            </p:tav>
                                            <p:tav tm="100000">
                                              <p:val>
                                                <p:strVal val="#ppt_x"/>
                                              </p:val>
                                            </p:tav>
                                          </p:tavLst>
                                        </p:anim>
                                        <p:anim calcmode="lin" valueType="num" p14:bounceEnd="46000">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14:presetBounceEnd="46000">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14:bounceEnd="46000">
                                          <p:cBhvr additive="base">
                                            <p:cTn id="68" dur="500" fill="hold"/>
                                            <p:tgtEl>
                                              <p:spTgt spid="55"/>
                                            </p:tgtEl>
                                            <p:attrNameLst>
                                              <p:attrName>ppt_x</p:attrName>
                                            </p:attrNameLst>
                                          </p:cBhvr>
                                          <p:tavLst>
                                            <p:tav tm="0">
                                              <p:val>
                                                <p:strVal val="#ppt_x"/>
                                              </p:val>
                                            </p:tav>
                                            <p:tav tm="100000">
                                              <p:val>
                                                <p:strVal val="#ppt_x"/>
                                              </p:val>
                                            </p:tav>
                                          </p:tavLst>
                                        </p:anim>
                                        <p:anim calcmode="lin" valueType="num" p14:bounceEnd="46000">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14:presetBounceEnd="46000">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14:bounceEnd="46000">
                                          <p:cBhvr additive="base">
                                            <p:cTn id="72" dur="5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14:presetBounceEnd="46000">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14:bounceEnd="46000">
                                          <p:cBhvr additive="base">
                                            <p:cTn id="76" dur="500" fill="hold"/>
                                            <p:tgtEl>
                                              <p:spTgt spid="54"/>
                                            </p:tgtEl>
                                            <p:attrNameLst>
                                              <p:attrName>ppt_x</p:attrName>
                                            </p:attrNameLst>
                                          </p:cBhvr>
                                          <p:tavLst>
                                            <p:tav tm="0">
                                              <p:val>
                                                <p:strVal val="#ppt_x"/>
                                              </p:val>
                                            </p:tav>
                                            <p:tav tm="100000">
                                              <p:val>
                                                <p:strVal val="#ppt_x"/>
                                              </p:val>
                                            </p:tav>
                                          </p:tavLst>
                                        </p:anim>
                                        <p:anim calcmode="lin" valueType="num" p14:bounceEnd="46000">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ppt_x"/>
                                              </p:val>
                                            </p:tav>
                                            <p:tav tm="100000">
                                              <p:val>
                                                <p:strVal val="#ppt_x"/>
                                              </p:val>
                                            </p:tav>
                                          </p:tavLst>
                                        </p:anim>
                                        <p:anim calcmode="lin" valueType="num">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cBhvr additive="base">
                                            <p:cTn id="68" dur="500" fill="hold"/>
                                            <p:tgtEl>
                                              <p:spTgt spid="55"/>
                                            </p:tgtEl>
                                            <p:attrNameLst>
                                              <p:attrName>ppt_x</p:attrName>
                                            </p:attrNameLst>
                                          </p:cBhvr>
                                          <p:tavLst>
                                            <p:tav tm="0">
                                              <p:val>
                                                <p:strVal val="#ppt_x"/>
                                              </p:val>
                                            </p:tav>
                                            <p:tav tm="100000">
                                              <p:val>
                                                <p:strVal val="#ppt_x"/>
                                              </p:val>
                                            </p:tav>
                                          </p:tavLst>
                                        </p:anim>
                                        <p:anim calcmode="lin" valueType="num">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57" name="组合 56"/>
          <p:cNvGrpSpPr/>
          <p:nvPr/>
        </p:nvGrpSpPr>
        <p:grpSpPr>
          <a:xfrm>
            <a:off x="1677194" y="1582206"/>
            <a:ext cx="2851220" cy="262235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0" name="组合 69"/>
          <p:cNvGrpSpPr/>
          <p:nvPr/>
        </p:nvGrpSpPr>
        <p:grpSpPr>
          <a:xfrm>
            <a:off x="3916485" y="3300999"/>
            <a:ext cx="656312" cy="60363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3" name="组合 72"/>
          <p:cNvGrpSpPr/>
          <p:nvPr/>
        </p:nvGrpSpPr>
        <p:grpSpPr>
          <a:xfrm>
            <a:off x="2122202" y="1838871"/>
            <a:ext cx="282390" cy="259722"/>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5" name="椭圆 7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8" name="组合 77"/>
          <p:cNvGrpSpPr/>
          <p:nvPr/>
        </p:nvGrpSpPr>
        <p:grpSpPr>
          <a:xfrm>
            <a:off x="3609333" y="4213875"/>
            <a:ext cx="328649" cy="30226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0" name="椭圆 7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3" name="组合 82"/>
          <p:cNvGrpSpPr/>
          <p:nvPr/>
        </p:nvGrpSpPr>
        <p:grpSpPr>
          <a:xfrm>
            <a:off x="3265607" y="1273574"/>
            <a:ext cx="343725" cy="316134"/>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5" name="椭圆 8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7" name="组合 86"/>
          <p:cNvGrpSpPr/>
          <p:nvPr/>
        </p:nvGrpSpPr>
        <p:grpSpPr>
          <a:xfrm>
            <a:off x="1574266" y="3981936"/>
            <a:ext cx="218415" cy="200882"/>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1" name="Group 30"/>
          <p:cNvGrpSpPr/>
          <p:nvPr/>
        </p:nvGrpSpPr>
        <p:grpSpPr>
          <a:xfrm>
            <a:off x="2896394" y="2044052"/>
            <a:ext cx="576066" cy="452292"/>
            <a:chOff x="3440113" y="1050925"/>
            <a:chExt cx="390525" cy="333376"/>
          </a:xfrm>
          <a:solidFill>
            <a:srgbClr val="00B0F0"/>
          </a:solidFill>
        </p:grpSpPr>
        <p:sp>
          <p:nvSpPr>
            <p:cNvPr id="9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9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096000" y="2572544"/>
            <a:ext cx="2743994" cy="400110"/>
          </a:xfrm>
          <a:prstGeom prst="rect">
            <a:avLst/>
          </a:prstGeom>
          <a:noFill/>
        </p:spPr>
        <p:txBody>
          <a:bodyPr wrap="square" rtlCol="0">
            <a:spAutoFit/>
          </a:bodyPr>
          <a:lstStyle/>
          <a:p>
            <a:pPr algn="ctr"/>
            <a:r>
              <a:rPr lang="zh-CN" altLang="en-US" sz="2000" b="0" dirty="0" smtClean="0">
                <a:solidFill>
                  <a:schemeClr val="bg1"/>
                </a:solidFill>
                <a:latin typeface="微软雅黑" panose="020B0503020204020204" pitchFamily="34" charset="-122"/>
                <a:ea typeface="微软雅黑" panose="020B0503020204020204" pitchFamily="34" charset="-122"/>
              </a:rPr>
              <a:t>添加相关项目名称</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sp>
        <p:nvSpPr>
          <p:cNvPr id="10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r>
              <a:rPr lang="zh-CN" altLang="en-US" sz="1150" b="0" kern="0" noProof="1" smtClean="0">
                <a:solidFill>
                  <a:schemeClr val="bg1"/>
                </a:solidFill>
              </a:rPr>
              <a:t>。</a:t>
            </a:r>
            <a:r>
              <a:rPr lang="zh-CN" altLang="en-US" sz="1150" b="0" kern="0" noProof="1">
                <a:solidFill>
                  <a:schemeClr val="bg1"/>
                </a:solidFill>
              </a:rPr>
              <a:t>您的内容打在这里，或者通过复制您的文本后，在此框中选择</a:t>
            </a:r>
            <a:r>
              <a:rPr lang="zh-CN" altLang="en-US" sz="1150" b="0" kern="0" noProof="1" smtClean="0">
                <a:solidFill>
                  <a:schemeClr val="bg1"/>
                </a:solidFill>
              </a:rPr>
              <a:t>粘贴</a:t>
            </a:r>
            <a:endParaRPr lang="en-US" altLang="zh-CN" sz="1150" b="0" kern="0" noProof="1">
              <a:solidFill>
                <a:schemeClr val="bg1"/>
              </a:solidFill>
            </a:endParaRPr>
          </a:p>
        </p:txBody>
      </p:sp>
      <p:grpSp>
        <p:nvGrpSpPr>
          <p:cNvPr id="101" name="组合 100"/>
          <p:cNvGrpSpPr/>
          <p:nvPr/>
        </p:nvGrpSpPr>
        <p:grpSpPr>
          <a:xfrm>
            <a:off x="4987122" y="1477020"/>
            <a:ext cx="998801" cy="918629"/>
            <a:chOff x="5252030" y="2008764"/>
            <a:chExt cx="809336" cy="809336"/>
          </a:xfrm>
          <a:solidFill>
            <a:srgbClr val="00B0F0"/>
          </a:solidFill>
        </p:grpSpPr>
        <p:sp>
          <p:nvSpPr>
            <p:cNvPr id="102" name="椭圆 10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875349" y="1890916"/>
            <a:ext cx="1146259" cy="1054251"/>
            <a:chOff x="5252030" y="2008764"/>
            <a:chExt cx="809336" cy="809336"/>
          </a:xfrm>
          <a:solidFill>
            <a:srgbClr val="00B0F0"/>
          </a:solidFill>
        </p:grpSpPr>
        <p:sp>
          <p:nvSpPr>
            <p:cNvPr id="108" name="椭圆 10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9" name="椭圆 10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921970" y="3481503"/>
            <a:ext cx="444479" cy="408801"/>
            <a:chOff x="5252030" y="2008764"/>
            <a:chExt cx="809336" cy="809336"/>
          </a:xfrm>
          <a:solidFill>
            <a:srgbClr val="00B0F0"/>
          </a:solidFill>
        </p:grpSpPr>
        <p:sp>
          <p:nvSpPr>
            <p:cNvPr id="111" name="椭圆 11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2" name="椭圆 11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1878803" y="3083214"/>
            <a:ext cx="221831" cy="204025"/>
            <a:chOff x="5252030" y="2008764"/>
            <a:chExt cx="809336" cy="809336"/>
          </a:xfrm>
          <a:solidFill>
            <a:srgbClr val="00B0F0"/>
          </a:solidFill>
        </p:grpSpPr>
        <p:sp>
          <p:nvSpPr>
            <p:cNvPr id="114" name="椭圆 11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5" name="椭圆 11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1698046" y="1496598"/>
            <a:ext cx="221831" cy="204025"/>
            <a:chOff x="5252030" y="2008764"/>
            <a:chExt cx="809336" cy="809336"/>
          </a:xfrm>
          <a:solidFill>
            <a:srgbClr val="00B0F0"/>
          </a:solidFill>
        </p:grpSpPr>
        <p:sp>
          <p:nvSpPr>
            <p:cNvPr id="117" name="椭圆 11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117"/>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2509792" y="3950473"/>
            <a:ext cx="221831" cy="204025"/>
            <a:chOff x="5252030" y="2008764"/>
            <a:chExt cx="809336" cy="809336"/>
          </a:xfrm>
          <a:solidFill>
            <a:srgbClr val="00B0F0"/>
          </a:solidFill>
        </p:grpSpPr>
        <p:sp>
          <p:nvSpPr>
            <p:cNvPr id="120" name="椭圆 119"/>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椭圆 120"/>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2937878" y="3671203"/>
            <a:ext cx="164925" cy="151687"/>
            <a:chOff x="5252030" y="2008764"/>
            <a:chExt cx="809336" cy="809336"/>
          </a:xfrm>
          <a:solidFill>
            <a:srgbClr val="00B0F0"/>
          </a:solidFill>
        </p:grpSpPr>
        <p:sp>
          <p:nvSpPr>
            <p:cNvPr id="123" name="椭圆 12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4" name="椭圆 12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128318" y="2078896"/>
            <a:ext cx="444479" cy="408801"/>
            <a:chOff x="5252030" y="2008764"/>
            <a:chExt cx="809336" cy="809336"/>
          </a:xfrm>
          <a:solidFill>
            <a:srgbClr val="00B0F0"/>
          </a:solidFill>
        </p:grpSpPr>
        <p:sp>
          <p:nvSpPr>
            <p:cNvPr id="126" name="椭圆 12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7" name="椭圆 12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665401" y="2925930"/>
            <a:ext cx="321721" cy="295897"/>
            <a:chOff x="5252030" y="2008764"/>
            <a:chExt cx="809336" cy="809336"/>
          </a:xfrm>
          <a:solidFill>
            <a:srgbClr val="00B0F0"/>
          </a:solidFill>
        </p:grpSpPr>
        <p:sp>
          <p:nvSpPr>
            <p:cNvPr id="129" name="椭圆 12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0" name="椭圆 12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4825213" y="2579895"/>
            <a:ext cx="160860" cy="147948"/>
            <a:chOff x="5252030" y="2008764"/>
            <a:chExt cx="809336" cy="809336"/>
          </a:xfrm>
          <a:solidFill>
            <a:srgbClr val="00B0F0"/>
          </a:solidFill>
        </p:grpSpPr>
        <p:sp>
          <p:nvSpPr>
            <p:cNvPr id="132" name="椭圆 13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3" name="椭圆 13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695901" y="249943"/>
            <a:ext cx="3343493" cy="679699"/>
            <a:chOff x="903371" y="249943"/>
            <a:chExt cx="2831223" cy="679699"/>
          </a:xfrm>
        </p:grpSpPr>
        <p:sp>
          <p:nvSpPr>
            <p:cNvPr id="76" name="任意多边形 7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77" name="任意多边形 7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81" name="组合 80"/>
          <p:cNvGrpSpPr/>
          <p:nvPr/>
        </p:nvGrpSpPr>
        <p:grpSpPr>
          <a:xfrm rot="16200000">
            <a:off x="367054" y="158162"/>
            <a:ext cx="765103" cy="863262"/>
            <a:chOff x="8439634" y="3544648"/>
            <a:chExt cx="1611146" cy="1817848"/>
          </a:xfrm>
        </p:grpSpPr>
        <p:sp>
          <p:nvSpPr>
            <p:cNvPr id="8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0" name="Group 17"/>
          <p:cNvGrpSpPr>
            <a:grpSpLocks noChangeAspect="1"/>
          </p:cNvGrpSpPr>
          <p:nvPr/>
        </p:nvGrpSpPr>
        <p:grpSpPr bwMode="auto">
          <a:xfrm>
            <a:off x="619936" y="455655"/>
            <a:ext cx="259340" cy="278386"/>
            <a:chOff x="231" y="1205"/>
            <a:chExt cx="640" cy="687"/>
          </a:xfrm>
          <a:solidFill>
            <a:srgbClr val="00B0F0"/>
          </a:solidFill>
          <a:effectLst/>
        </p:grpSpPr>
        <p:sp>
          <p:nvSpPr>
            <p:cNvPr id="10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6"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短期盈利计划</a:t>
            </a:r>
          </a:p>
        </p:txBody>
      </p:sp>
      <p:sp>
        <p:nvSpPr>
          <p:cNvPr id="134" name="文本框 37"/>
          <p:cNvSpPr>
            <a:spLocks noChangeArrowheads="1"/>
          </p:cNvSpPr>
          <p:nvPr/>
        </p:nvSpPr>
        <p:spPr bwMode="auto">
          <a:xfrm>
            <a:off x="2820194"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SHORT TERM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1000" b="0" dirty="0" smtClean="0">
                <a:solidFill>
                  <a:schemeClr val="accent3">
                    <a:lumMod val="50000"/>
                  </a:schemeClr>
                </a:solidFill>
                <a:latin typeface="微软雅黑" panose="020B0503020204020204" pitchFamily="34" charset="-122"/>
                <a:sym typeface="Arial" pitchFamily="34" charset="0"/>
              </a:rPr>
              <a:t>PROFIT </a:t>
            </a:r>
            <a:r>
              <a:rPr lang="en-US" altLang="zh-CN" sz="1000" b="0" dirty="0">
                <a:solidFill>
                  <a:schemeClr val="accent3">
                    <a:lumMod val="50000"/>
                  </a:schemeClr>
                </a:solidFill>
                <a:latin typeface="微软雅黑" panose="020B0503020204020204" pitchFamily="34" charset="-122"/>
                <a:sym typeface="Arial" pitchFamily="34" charset="0"/>
              </a:rPr>
              <a:t>PLAN</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9443845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par>
                                <p:cTn id="8" presetID="22" presetClass="entr" presetSubtype="8"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wipe(left)">
                                      <p:cBhvr>
                                        <p:cTn id="10" dur="500"/>
                                        <p:tgtEl>
                                          <p:spTgt spid="69"/>
                                        </p:tgtEl>
                                      </p:cBhvr>
                                    </p:animEffect>
                                  </p:childTnLst>
                                </p:cTn>
                              </p:par>
                              <p:par>
                                <p:cTn id="11" presetID="53" presetClass="entr" presetSubtype="16"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500" fill="hold"/>
                                        <p:tgtEl>
                                          <p:spTgt spid="81"/>
                                        </p:tgtEl>
                                        <p:attrNameLst>
                                          <p:attrName>ppt_w</p:attrName>
                                        </p:attrNameLst>
                                      </p:cBhvr>
                                      <p:tavLst>
                                        <p:tav tm="0">
                                          <p:val>
                                            <p:fltVal val="0"/>
                                          </p:val>
                                        </p:tav>
                                        <p:tav tm="100000">
                                          <p:val>
                                            <p:strVal val="#ppt_w"/>
                                          </p:val>
                                        </p:tav>
                                      </p:tavLst>
                                    </p:anim>
                                    <p:anim calcmode="lin" valueType="num">
                                      <p:cBhvr>
                                        <p:cTn id="14" dur="500" fill="hold"/>
                                        <p:tgtEl>
                                          <p:spTgt spid="81"/>
                                        </p:tgtEl>
                                        <p:attrNameLst>
                                          <p:attrName>ppt_h</p:attrName>
                                        </p:attrNameLst>
                                      </p:cBhvr>
                                      <p:tavLst>
                                        <p:tav tm="0">
                                          <p:val>
                                            <p:fltVal val="0"/>
                                          </p:val>
                                        </p:tav>
                                        <p:tav tm="100000">
                                          <p:val>
                                            <p:strVal val="#ppt_h"/>
                                          </p:val>
                                        </p:tav>
                                      </p:tavLst>
                                    </p:anim>
                                    <p:animEffect transition="in" filter="fade">
                                      <p:cBhvr>
                                        <p:cTn id="15" dur="500"/>
                                        <p:tgtEl>
                                          <p:spTgt spid="8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wipe(left)">
                                      <p:cBhvr>
                                        <p:cTn id="19" dur="500"/>
                                        <p:tgtEl>
                                          <p:spTgt spid="10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34"/>
                                        </p:tgtEl>
                                        <p:attrNameLst>
                                          <p:attrName>style.visibility</p:attrName>
                                        </p:attrNameLst>
                                      </p:cBhvr>
                                      <p:to>
                                        <p:strVal val="visible"/>
                                      </p:to>
                                    </p:set>
                                    <p:animEffect transition="in" filter="wipe(left)">
                                      <p:cBhvr>
                                        <p:cTn id="22" dur="500"/>
                                        <p:tgtEl>
                                          <p:spTgt spid="134"/>
                                        </p:tgtEl>
                                      </p:cBhvr>
                                    </p:animEffect>
                                  </p:childTnLst>
                                </p:cTn>
                              </p:par>
                              <p:par>
                                <p:cTn id="23" presetID="47"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anim calcmode="lin" valueType="num">
                                      <p:cBhvr>
                                        <p:cTn id="26" dur="500" fill="hold"/>
                                        <p:tgtEl>
                                          <p:spTgt spid="51"/>
                                        </p:tgtEl>
                                        <p:attrNameLst>
                                          <p:attrName>ppt_x</p:attrName>
                                        </p:attrNameLst>
                                      </p:cBhvr>
                                      <p:tavLst>
                                        <p:tav tm="0">
                                          <p:val>
                                            <p:strVal val="#ppt_x"/>
                                          </p:val>
                                        </p:tav>
                                        <p:tav tm="100000">
                                          <p:val>
                                            <p:strVal val="#ppt_x"/>
                                          </p:val>
                                        </p:tav>
                                      </p:tavLst>
                                    </p:anim>
                                    <p:anim calcmode="lin" valueType="num">
                                      <p:cBhvr>
                                        <p:cTn id="27" dur="500" fill="hold"/>
                                        <p:tgtEl>
                                          <p:spTgt spid="51"/>
                                        </p:tgtEl>
                                        <p:attrNameLst>
                                          <p:attrName>ppt_y</p:attrName>
                                        </p:attrNameLst>
                                      </p:cBhvr>
                                      <p:tavLst>
                                        <p:tav tm="0">
                                          <p:val>
                                            <p:strVal val="#ppt_y-.1"/>
                                          </p:val>
                                        </p:tav>
                                        <p:tav tm="100000">
                                          <p:val>
                                            <p:strVal val="#ppt_y"/>
                                          </p:val>
                                        </p:tav>
                                      </p:tavLst>
                                    </p:anim>
                                  </p:childTnLst>
                                </p:cTn>
                              </p:par>
                              <p:par>
                                <p:cTn id="28" presetID="23" presetClass="entr" presetSubtype="36" fill="hold" nodeType="withEffect">
                                  <p:stCondLst>
                                    <p:cond delay="30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strVal val="(6*min(max(#ppt_w*#ppt_h,.3),1)-7.4)/-.7*#ppt_w"/>
                                          </p:val>
                                        </p:tav>
                                        <p:tav tm="100000">
                                          <p:val>
                                            <p:strVal val="#ppt_w"/>
                                          </p:val>
                                        </p:tav>
                                      </p:tavLst>
                                    </p:anim>
                                    <p:anim calcmode="lin" valueType="num">
                                      <p:cBhvr>
                                        <p:cTn id="31" dur="500" fill="hold"/>
                                        <p:tgtEl>
                                          <p:spTgt spid="57"/>
                                        </p:tgtEl>
                                        <p:attrNameLst>
                                          <p:attrName>ppt_h</p:attrName>
                                        </p:attrNameLst>
                                      </p:cBhvr>
                                      <p:tavLst>
                                        <p:tav tm="0">
                                          <p:val>
                                            <p:strVal val="(6*min(max(#ppt_w*#ppt_h,.3),1)-7.4)/-.7*#ppt_h"/>
                                          </p:val>
                                        </p:tav>
                                        <p:tav tm="100000">
                                          <p:val>
                                            <p:strVal val="#ppt_h"/>
                                          </p:val>
                                        </p:tav>
                                      </p:tavLst>
                                    </p:anim>
                                    <p:anim calcmode="lin" valueType="num">
                                      <p:cBhvr>
                                        <p:cTn id="32" dur="500" fill="hold"/>
                                        <p:tgtEl>
                                          <p:spTgt spid="57"/>
                                        </p:tgtEl>
                                        <p:attrNameLst>
                                          <p:attrName>ppt_x</p:attrName>
                                        </p:attrNameLst>
                                      </p:cBhvr>
                                      <p:tavLst>
                                        <p:tav tm="0">
                                          <p:val>
                                            <p:fltVal val="0.5"/>
                                          </p:val>
                                        </p:tav>
                                        <p:tav tm="100000">
                                          <p:val>
                                            <p:strVal val="#ppt_x"/>
                                          </p:val>
                                        </p:tav>
                                      </p:tavLst>
                                    </p:anim>
                                    <p:anim calcmode="lin" valueType="num">
                                      <p:cBhvr>
                                        <p:cTn id="33" dur="500" fill="hold"/>
                                        <p:tgtEl>
                                          <p:spTgt spid="57"/>
                                        </p:tgtEl>
                                        <p:attrNameLst>
                                          <p:attrName>ppt_y</p:attrName>
                                        </p:attrNameLst>
                                      </p:cBhvr>
                                      <p:tavLst>
                                        <p:tav tm="0">
                                          <p:val>
                                            <p:strVal val="1+(6*min(max(#ppt_w*#ppt_h,.3),1)-7.4)/-.7*#ppt_h/2"/>
                                          </p:val>
                                        </p:tav>
                                        <p:tav tm="100000">
                                          <p:val>
                                            <p:strVal val="#ppt_y"/>
                                          </p:val>
                                        </p:tav>
                                      </p:tavLst>
                                    </p:anim>
                                  </p:childTnLst>
                                </p:cTn>
                              </p:par>
                              <p:par>
                                <p:cTn id="34" presetID="53" presetClass="entr" presetSubtype="16" fill="hold" nodeType="withEffect">
                                  <p:stCondLst>
                                    <p:cond delay="300"/>
                                  </p:stCondLst>
                                  <p:childTnLst>
                                    <p:set>
                                      <p:cBhvr>
                                        <p:cTn id="35" dur="1" fill="hold">
                                          <p:stCondLst>
                                            <p:cond delay="0"/>
                                          </p:stCondLst>
                                        </p:cTn>
                                        <p:tgtEl>
                                          <p:spTgt spid="101"/>
                                        </p:tgtEl>
                                        <p:attrNameLst>
                                          <p:attrName>style.visibility</p:attrName>
                                        </p:attrNameLst>
                                      </p:cBhvr>
                                      <p:to>
                                        <p:strVal val="visible"/>
                                      </p:to>
                                    </p:set>
                                    <p:anim calcmode="lin" valueType="num">
                                      <p:cBhvr>
                                        <p:cTn id="36" dur="500" fill="hold"/>
                                        <p:tgtEl>
                                          <p:spTgt spid="101"/>
                                        </p:tgtEl>
                                        <p:attrNameLst>
                                          <p:attrName>ppt_w</p:attrName>
                                        </p:attrNameLst>
                                      </p:cBhvr>
                                      <p:tavLst>
                                        <p:tav tm="0">
                                          <p:val>
                                            <p:fltVal val="0"/>
                                          </p:val>
                                        </p:tav>
                                        <p:tav tm="100000">
                                          <p:val>
                                            <p:strVal val="#ppt_w"/>
                                          </p:val>
                                        </p:tav>
                                      </p:tavLst>
                                    </p:anim>
                                    <p:anim calcmode="lin" valueType="num">
                                      <p:cBhvr>
                                        <p:cTn id="37" dur="500" fill="hold"/>
                                        <p:tgtEl>
                                          <p:spTgt spid="101"/>
                                        </p:tgtEl>
                                        <p:attrNameLst>
                                          <p:attrName>ppt_h</p:attrName>
                                        </p:attrNameLst>
                                      </p:cBhvr>
                                      <p:tavLst>
                                        <p:tav tm="0">
                                          <p:val>
                                            <p:fltVal val="0"/>
                                          </p:val>
                                        </p:tav>
                                        <p:tav tm="100000">
                                          <p:val>
                                            <p:strVal val="#ppt_h"/>
                                          </p:val>
                                        </p:tav>
                                      </p:tavLst>
                                    </p:anim>
                                    <p:animEffect transition="in" filter="fade">
                                      <p:cBhvr>
                                        <p:cTn id="38" dur="500"/>
                                        <p:tgtEl>
                                          <p:spTgt spid="101"/>
                                        </p:tgtEl>
                                      </p:cBhvr>
                                    </p:animEffect>
                                  </p:childTnLst>
                                </p:cTn>
                              </p:par>
                              <p:par>
                                <p:cTn id="39" presetID="53" presetClass="entr" presetSubtype="16" fill="hold" nodeType="withEffect">
                                  <p:stCondLst>
                                    <p:cond delay="10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500" fill="hold"/>
                                        <p:tgtEl>
                                          <p:spTgt spid="107"/>
                                        </p:tgtEl>
                                        <p:attrNameLst>
                                          <p:attrName>ppt_w</p:attrName>
                                        </p:attrNameLst>
                                      </p:cBhvr>
                                      <p:tavLst>
                                        <p:tav tm="0">
                                          <p:val>
                                            <p:fltVal val="0"/>
                                          </p:val>
                                        </p:tav>
                                        <p:tav tm="100000">
                                          <p:val>
                                            <p:strVal val="#ppt_w"/>
                                          </p:val>
                                        </p:tav>
                                      </p:tavLst>
                                    </p:anim>
                                    <p:anim calcmode="lin" valueType="num">
                                      <p:cBhvr>
                                        <p:cTn id="42" dur="500" fill="hold"/>
                                        <p:tgtEl>
                                          <p:spTgt spid="107"/>
                                        </p:tgtEl>
                                        <p:attrNameLst>
                                          <p:attrName>ppt_h</p:attrName>
                                        </p:attrNameLst>
                                      </p:cBhvr>
                                      <p:tavLst>
                                        <p:tav tm="0">
                                          <p:val>
                                            <p:fltVal val="0"/>
                                          </p:val>
                                        </p:tav>
                                        <p:tav tm="100000">
                                          <p:val>
                                            <p:strVal val="#ppt_h"/>
                                          </p:val>
                                        </p:tav>
                                      </p:tavLst>
                                    </p:anim>
                                    <p:animEffect transition="in" filter="fade">
                                      <p:cBhvr>
                                        <p:cTn id="43" dur="500"/>
                                        <p:tgtEl>
                                          <p:spTgt spid="107"/>
                                        </p:tgtEl>
                                      </p:cBhvr>
                                    </p:animEffect>
                                  </p:childTnLst>
                                </p:cTn>
                              </p:par>
                              <p:par>
                                <p:cTn id="44" presetID="53" presetClass="entr" presetSubtype="16" fill="hold" nodeType="withEffect">
                                  <p:stCondLst>
                                    <p:cond delay="400"/>
                                  </p:stCondLst>
                                  <p:childTnLst>
                                    <p:set>
                                      <p:cBhvr>
                                        <p:cTn id="45" dur="1" fill="hold">
                                          <p:stCondLst>
                                            <p:cond delay="0"/>
                                          </p:stCondLst>
                                        </p:cTn>
                                        <p:tgtEl>
                                          <p:spTgt spid="110"/>
                                        </p:tgtEl>
                                        <p:attrNameLst>
                                          <p:attrName>style.visibility</p:attrName>
                                        </p:attrNameLst>
                                      </p:cBhvr>
                                      <p:to>
                                        <p:strVal val="visible"/>
                                      </p:to>
                                    </p:set>
                                    <p:anim calcmode="lin" valueType="num">
                                      <p:cBhvr>
                                        <p:cTn id="46" dur="500" fill="hold"/>
                                        <p:tgtEl>
                                          <p:spTgt spid="110"/>
                                        </p:tgtEl>
                                        <p:attrNameLst>
                                          <p:attrName>ppt_w</p:attrName>
                                        </p:attrNameLst>
                                      </p:cBhvr>
                                      <p:tavLst>
                                        <p:tav tm="0">
                                          <p:val>
                                            <p:fltVal val="0"/>
                                          </p:val>
                                        </p:tav>
                                        <p:tav tm="100000">
                                          <p:val>
                                            <p:strVal val="#ppt_w"/>
                                          </p:val>
                                        </p:tav>
                                      </p:tavLst>
                                    </p:anim>
                                    <p:anim calcmode="lin" valueType="num">
                                      <p:cBhvr>
                                        <p:cTn id="47" dur="500" fill="hold"/>
                                        <p:tgtEl>
                                          <p:spTgt spid="110"/>
                                        </p:tgtEl>
                                        <p:attrNameLst>
                                          <p:attrName>ppt_h</p:attrName>
                                        </p:attrNameLst>
                                      </p:cBhvr>
                                      <p:tavLst>
                                        <p:tav tm="0">
                                          <p:val>
                                            <p:fltVal val="0"/>
                                          </p:val>
                                        </p:tav>
                                        <p:tav tm="100000">
                                          <p:val>
                                            <p:strVal val="#ppt_h"/>
                                          </p:val>
                                        </p:tav>
                                      </p:tavLst>
                                    </p:anim>
                                    <p:animEffect transition="in" filter="fade">
                                      <p:cBhvr>
                                        <p:cTn id="48" dur="500"/>
                                        <p:tgtEl>
                                          <p:spTgt spid="110"/>
                                        </p:tgtEl>
                                      </p:cBhvr>
                                    </p:animEffect>
                                  </p:childTnLst>
                                </p:cTn>
                              </p:par>
                              <p:par>
                                <p:cTn id="49" presetID="53" presetClass="entr" presetSubtype="16" fill="hold" nodeType="withEffect">
                                  <p:stCondLst>
                                    <p:cond delay="300"/>
                                  </p:stCondLst>
                                  <p:childTnLst>
                                    <p:set>
                                      <p:cBhvr>
                                        <p:cTn id="50" dur="1" fill="hold">
                                          <p:stCondLst>
                                            <p:cond delay="0"/>
                                          </p:stCondLst>
                                        </p:cTn>
                                        <p:tgtEl>
                                          <p:spTgt spid="125"/>
                                        </p:tgtEl>
                                        <p:attrNameLst>
                                          <p:attrName>style.visibility</p:attrName>
                                        </p:attrNameLst>
                                      </p:cBhvr>
                                      <p:to>
                                        <p:strVal val="visible"/>
                                      </p:to>
                                    </p:set>
                                    <p:anim calcmode="lin" valueType="num">
                                      <p:cBhvr>
                                        <p:cTn id="51" dur="500" fill="hold"/>
                                        <p:tgtEl>
                                          <p:spTgt spid="125"/>
                                        </p:tgtEl>
                                        <p:attrNameLst>
                                          <p:attrName>ppt_w</p:attrName>
                                        </p:attrNameLst>
                                      </p:cBhvr>
                                      <p:tavLst>
                                        <p:tav tm="0">
                                          <p:val>
                                            <p:fltVal val="0"/>
                                          </p:val>
                                        </p:tav>
                                        <p:tav tm="100000">
                                          <p:val>
                                            <p:strVal val="#ppt_w"/>
                                          </p:val>
                                        </p:tav>
                                      </p:tavLst>
                                    </p:anim>
                                    <p:anim calcmode="lin" valueType="num">
                                      <p:cBhvr>
                                        <p:cTn id="52" dur="500" fill="hold"/>
                                        <p:tgtEl>
                                          <p:spTgt spid="125"/>
                                        </p:tgtEl>
                                        <p:attrNameLst>
                                          <p:attrName>ppt_h</p:attrName>
                                        </p:attrNameLst>
                                      </p:cBhvr>
                                      <p:tavLst>
                                        <p:tav tm="0">
                                          <p:val>
                                            <p:fltVal val="0"/>
                                          </p:val>
                                        </p:tav>
                                        <p:tav tm="100000">
                                          <p:val>
                                            <p:strVal val="#ppt_h"/>
                                          </p:val>
                                        </p:tav>
                                      </p:tavLst>
                                    </p:anim>
                                    <p:animEffect transition="in" filter="fade">
                                      <p:cBhvr>
                                        <p:cTn id="53" dur="500"/>
                                        <p:tgtEl>
                                          <p:spTgt spid="125"/>
                                        </p:tgtEl>
                                      </p:cBhvr>
                                    </p:animEffect>
                                  </p:childTnLst>
                                </p:cTn>
                              </p:par>
                              <p:par>
                                <p:cTn id="54" presetID="23" presetClass="entr" presetSubtype="528"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1000" fill="hold"/>
                                        <p:tgtEl>
                                          <p:spTgt spid="70"/>
                                        </p:tgtEl>
                                        <p:attrNameLst>
                                          <p:attrName>ppt_w</p:attrName>
                                        </p:attrNameLst>
                                      </p:cBhvr>
                                      <p:tavLst>
                                        <p:tav tm="0">
                                          <p:val>
                                            <p:fltVal val="0"/>
                                          </p:val>
                                        </p:tav>
                                        <p:tav tm="100000">
                                          <p:val>
                                            <p:strVal val="#ppt_w"/>
                                          </p:val>
                                        </p:tav>
                                      </p:tavLst>
                                    </p:anim>
                                    <p:anim calcmode="lin" valueType="num">
                                      <p:cBhvr>
                                        <p:cTn id="57" dur="1000" fill="hold"/>
                                        <p:tgtEl>
                                          <p:spTgt spid="70"/>
                                        </p:tgtEl>
                                        <p:attrNameLst>
                                          <p:attrName>ppt_h</p:attrName>
                                        </p:attrNameLst>
                                      </p:cBhvr>
                                      <p:tavLst>
                                        <p:tav tm="0">
                                          <p:val>
                                            <p:fltVal val="0"/>
                                          </p:val>
                                        </p:tav>
                                        <p:tav tm="100000">
                                          <p:val>
                                            <p:strVal val="#ppt_h"/>
                                          </p:val>
                                        </p:tav>
                                      </p:tavLst>
                                    </p:anim>
                                    <p:anim calcmode="lin" valueType="num">
                                      <p:cBhvr>
                                        <p:cTn id="58" dur="1000" fill="hold"/>
                                        <p:tgtEl>
                                          <p:spTgt spid="70"/>
                                        </p:tgtEl>
                                        <p:attrNameLst>
                                          <p:attrName>ppt_x</p:attrName>
                                        </p:attrNameLst>
                                      </p:cBhvr>
                                      <p:tavLst>
                                        <p:tav tm="0">
                                          <p:val>
                                            <p:fltVal val="0.5"/>
                                          </p:val>
                                        </p:tav>
                                        <p:tav tm="100000">
                                          <p:val>
                                            <p:strVal val="#ppt_x"/>
                                          </p:val>
                                        </p:tav>
                                      </p:tavLst>
                                    </p:anim>
                                    <p:anim calcmode="lin" valueType="num">
                                      <p:cBhvr>
                                        <p:cTn id="59" dur="1000" fill="hold"/>
                                        <p:tgtEl>
                                          <p:spTgt spid="70"/>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200"/>
                                  </p:stCondLst>
                                  <p:childTnLst>
                                    <p:set>
                                      <p:cBhvr>
                                        <p:cTn id="61" dur="1" fill="hold">
                                          <p:stCondLst>
                                            <p:cond delay="0"/>
                                          </p:stCondLst>
                                        </p:cTn>
                                        <p:tgtEl>
                                          <p:spTgt spid="73"/>
                                        </p:tgtEl>
                                        <p:attrNameLst>
                                          <p:attrName>style.visibility</p:attrName>
                                        </p:attrNameLst>
                                      </p:cBhvr>
                                      <p:to>
                                        <p:strVal val="visible"/>
                                      </p:to>
                                    </p:set>
                                    <p:anim calcmode="lin" valueType="num">
                                      <p:cBhvr>
                                        <p:cTn id="62" dur="1000" fill="hold"/>
                                        <p:tgtEl>
                                          <p:spTgt spid="73"/>
                                        </p:tgtEl>
                                        <p:attrNameLst>
                                          <p:attrName>ppt_w</p:attrName>
                                        </p:attrNameLst>
                                      </p:cBhvr>
                                      <p:tavLst>
                                        <p:tav tm="0">
                                          <p:val>
                                            <p:fltVal val="0"/>
                                          </p:val>
                                        </p:tav>
                                        <p:tav tm="100000">
                                          <p:val>
                                            <p:strVal val="#ppt_w"/>
                                          </p:val>
                                        </p:tav>
                                      </p:tavLst>
                                    </p:anim>
                                    <p:anim calcmode="lin" valueType="num">
                                      <p:cBhvr>
                                        <p:cTn id="63" dur="1000" fill="hold"/>
                                        <p:tgtEl>
                                          <p:spTgt spid="73"/>
                                        </p:tgtEl>
                                        <p:attrNameLst>
                                          <p:attrName>ppt_h</p:attrName>
                                        </p:attrNameLst>
                                      </p:cBhvr>
                                      <p:tavLst>
                                        <p:tav tm="0">
                                          <p:val>
                                            <p:fltVal val="0"/>
                                          </p:val>
                                        </p:tav>
                                        <p:tav tm="100000">
                                          <p:val>
                                            <p:strVal val="#ppt_h"/>
                                          </p:val>
                                        </p:tav>
                                      </p:tavLst>
                                    </p:anim>
                                    <p:anim calcmode="lin" valueType="num">
                                      <p:cBhvr>
                                        <p:cTn id="64" dur="1000" fill="hold"/>
                                        <p:tgtEl>
                                          <p:spTgt spid="73"/>
                                        </p:tgtEl>
                                        <p:attrNameLst>
                                          <p:attrName>ppt_x</p:attrName>
                                        </p:attrNameLst>
                                      </p:cBhvr>
                                      <p:tavLst>
                                        <p:tav tm="0">
                                          <p:val>
                                            <p:fltVal val="0.5"/>
                                          </p:val>
                                        </p:tav>
                                        <p:tav tm="100000">
                                          <p:val>
                                            <p:strVal val="#ppt_x"/>
                                          </p:val>
                                        </p:tav>
                                      </p:tavLst>
                                    </p:anim>
                                    <p:anim calcmode="lin" valueType="num">
                                      <p:cBhvr>
                                        <p:cTn id="65" dur="1000" fill="hold"/>
                                        <p:tgtEl>
                                          <p:spTgt spid="73"/>
                                        </p:tgtEl>
                                        <p:attrNameLst>
                                          <p:attrName>ppt_y</p:attrName>
                                        </p:attrNameLst>
                                      </p:cBhvr>
                                      <p:tavLst>
                                        <p:tav tm="0">
                                          <p:val>
                                            <p:fltVal val="0.5"/>
                                          </p:val>
                                        </p:tav>
                                        <p:tav tm="100000">
                                          <p:val>
                                            <p:strVal val="#ppt_y"/>
                                          </p:val>
                                        </p:tav>
                                      </p:tavLst>
                                    </p:anim>
                                  </p:childTnLst>
                                </p:cTn>
                              </p:par>
                              <p:par>
                                <p:cTn id="66" presetID="53" presetClass="entr" presetSubtype="16" fill="hold" nodeType="withEffect">
                                  <p:stCondLst>
                                    <p:cond delay="100"/>
                                  </p:stCondLst>
                                  <p:childTnLst>
                                    <p:set>
                                      <p:cBhvr>
                                        <p:cTn id="67" dur="1" fill="hold">
                                          <p:stCondLst>
                                            <p:cond delay="0"/>
                                          </p:stCondLst>
                                        </p:cTn>
                                        <p:tgtEl>
                                          <p:spTgt spid="122"/>
                                        </p:tgtEl>
                                        <p:attrNameLst>
                                          <p:attrName>style.visibility</p:attrName>
                                        </p:attrNameLst>
                                      </p:cBhvr>
                                      <p:to>
                                        <p:strVal val="visible"/>
                                      </p:to>
                                    </p:set>
                                    <p:anim calcmode="lin" valueType="num">
                                      <p:cBhvr>
                                        <p:cTn id="68" dur="500" fill="hold"/>
                                        <p:tgtEl>
                                          <p:spTgt spid="122"/>
                                        </p:tgtEl>
                                        <p:attrNameLst>
                                          <p:attrName>ppt_w</p:attrName>
                                        </p:attrNameLst>
                                      </p:cBhvr>
                                      <p:tavLst>
                                        <p:tav tm="0">
                                          <p:val>
                                            <p:fltVal val="0"/>
                                          </p:val>
                                        </p:tav>
                                        <p:tav tm="100000">
                                          <p:val>
                                            <p:strVal val="#ppt_w"/>
                                          </p:val>
                                        </p:tav>
                                      </p:tavLst>
                                    </p:anim>
                                    <p:anim calcmode="lin" valueType="num">
                                      <p:cBhvr>
                                        <p:cTn id="69" dur="500" fill="hold"/>
                                        <p:tgtEl>
                                          <p:spTgt spid="122"/>
                                        </p:tgtEl>
                                        <p:attrNameLst>
                                          <p:attrName>ppt_h</p:attrName>
                                        </p:attrNameLst>
                                      </p:cBhvr>
                                      <p:tavLst>
                                        <p:tav tm="0">
                                          <p:val>
                                            <p:fltVal val="0"/>
                                          </p:val>
                                        </p:tav>
                                        <p:tav tm="100000">
                                          <p:val>
                                            <p:strVal val="#ppt_h"/>
                                          </p:val>
                                        </p:tav>
                                      </p:tavLst>
                                    </p:anim>
                                    <p:animEffect transition="in" filter="fade">
                                      <p:cBhvr>
                                        <p:cTn id="70" dur="500"/>
                                        <p:tgtEl>
                                          <p:spTgt spid="122"/>
                                        </p:tgtEl>
                                      </p:cBhvr>
                                    </p:animEffect>
                                  </p:childTnLst>
                                </p:cTn>
                              </p:par>
                              <p:par>
                                <p:cTn id="71" presetID="53" presetClass="entr" presetSubtype="16" fill="hold" nodeType="withEffect">
                                  <p:stCondLst>
                                    <p:cond delay="500"/>
                                  </p:stCondLst>
                                  <p:childTnLst>
                                    <p:set>
                                      <p:cBhvr>
                                        <p:cTn id="72" dur="1" fill="hold">
                                          <p:stCondLst>
                                            <p:cond delay="0"/>
                                          </p:stCondLst>
                                        </p:cTn>
                                        <p:tgtEl>
                                          <p:spTgt spid="119"/>
                                        </p:tgtEl>
                                        <p:attrNameLst>
                                          <p:attrName>style.visibility</p:attrName>
                                        </p:attrNameLst>
                                      </p:cBhvr>
                                      <p:to>
                                        <p:strVal val="visible"/>
                                      </p:to>
                                    </p:set>
                                    <p:anim calcmode="lin" valueType="num">
                                      <p:cBhvr>
                                        <p:cTn id="73" dur="500" fill="hold"/>
                                        <p:tgtEl>
                                          <p:spTgt spid="119"/>
                                        </p:tgtEl>
                                        <p:attrNameLst>
                                          <p:attrName>ppt_w</p:attrName>
                                        </p:attrNameLst>
                                      </p:cBhvr>
                                      <p:tavLst>
                                        <p:tav tm="0">
                                          <p:val>
                                            <p:fltVal val="0"/>
                                          </p:val>
                                        </p:tav>
                                        <p:tav tm="100000">
                                          <p:val>
                                            <p:strVal val="#ppt_w"/>
                                          </p:val>
                                        </p:tav>
                                      </p:tavLst>
                                    </p:anim>
                                    <p:anim calcmode="lin" valueType="num">
                                      <p:cBhvr>
                                        <p:cTn id="74" dur="500" fill="hold"/>
                                        <p:tgtEl>
                                          <p:spTgt spid="119"/>
                                        </p:tgtEl>
                                        <p:attrNameLst>
                                          <p:attrName>ppt_h</p:attrName>
                                        </p:attrNameLst>
                                      </p:cBhvr>
                                      <p:tavLst>
                                        <p:tav tm="0">
                                          <p:val>
                                            <p:fltVal val="0"/>
                                          </p:val>
                                        </p:tav>
                                        <p:tav tm="100000">
                                          <p:val>
                                            <p:strVal val="#ppt_h"/>
                                          </p:val>
                                        </p:tav>
                                      </p:tavLst>
                                    </p:anim>
                                    <p:animEffect transition="in" filter="fade">
                                      <p:cBhvr>
                                        <p:cTn id="75" dur="500"/>
                                        <p:tgtEl>
                                          <p:spTgt spid="119"/>
                                        </p:tgtEl>
                                      </p:cBhvr>
                                    </p:animEffect>
                                  </p:childTnLst>
                                </p:cTn>
                              </p:par>
                              <p:par>
                                <p:cTn id="76" presetID="23" presetClass="entr" presetSubtype="528" fill="hold" nodeType="withEffect">
                                  <p:stCondLst>
                                    <p:cond delay="0"/>
                                  </p:stCondLst>
                                  <p:childTnLst>
                                    <p:set>
                                      <p:cBhvr>
                                        <p:cTn id="77" dur="1" fill="hold">
                                          <p:stCondLst>
                                            <p:cond delay="0"/>
                                          </p:stCondLst>
                                        </p:cTn>
                                        <p:tgtEl>
                                          <p:spTgt spid="78"/>
                                        </p:tgtEl>
                                        <p:attrNameLst>
                                          <p:attrName>style.visibility</p:attrName>
                                        </p:attrNameLst>
                                      </p:cBhvr>
                                      <p:to>
                                        <p:strVal val="visible"/>
                                      </p:to>
                                    </p:set>
                                    <p:anim calcmode="lin" valueType="num">
                                      <p:cBhvr>
                                        <p:cTn id="78" dur="1000" fill="hold"/>
                                        <p:tgtEl>
                                          <p:spTgt spid="78"/>
                                        </p:tgtEl>
                                        <p:attrNameLst>
                                          <p:attrName>ppt_w</p:attrName>
                                        </p:attrNameLst>
                                      </p:cBhvr>
                                      <p:tavLst>
                                        <p:tav tm="0">
                                          <p:val>
                                            <p:fltVal val="0"/>
                                          </p:val>
                                        </p:tav>
                                        <p:tav tm="100000">
                                          <p:val>
                                            <p:strVal val="#ppt_w"/>
                                          </p:val>
                                        </p:tav>
                                      </p:tavLst>
                                    </p:anim>
                                    <p:anim calcmode="lin" valueType="num">
                                      <p:cBhvr>
                                        <p:cTn id="79" dur="1000" fill="hold"/>
                                        <p:tgtEl>
                                          <p:spTgt spid="78"/>
                                        </p:tgtEl>
                                        <p:attrNameLst>
                                          <p:attrName>ppt_h</p:attrName>
                                        </p:attrNameLst>
                                      </p:cBhvr>
                                      <p:tavLst>
                                        <p:tav tm="0">
                                          <p:val>
                                            <p:fltVal val="0"/>
                                          </p:val>
                                        </p:tav>
                                        <p:tav tm="100000">
                                          <p:val>
                                            <p:strVal val="#ppt_h"/>
                                          </p:val>
                                        </p:tav>
                                      </p:tavLst>
                                    </p:anim>
                                    <p:anim calcmode="lin" valueType="num">
                                      <p:cBhvr>
                                        <p:cTn id="80" dur="1000" fill="hold"/>
                                        <p:tgtEl>
                                          <p:spTgt spid="78"/>
                                        </p:tgtEl>
                                        <p:attrNameLst>
                                          <p:attrName>ppt_x</p:attrName>
                                        </p:attrNameLst>
                                      </p:cBhvr>
                                      <p:tavLst>
                                        <p:tav tm="0">
                                          <p:val>
                                            <p:fltVal val="0.5"/>
                                          </p:val>
                                        </p:tav>
                                        <p:tav tm="100000">
                                          <p:val>
                                            <p:strVal val="#ppt_x"/>
                                          </p:val>
                                        </p:tav>
                                      </p:tavLst>
                                    </p:anim>
                                    <p:anim calcmode="lin" valueType="num">
                                      <p:cBhvr>
                                        <p:cTn id="81" dur="1000" fill="hold"/>
                                        <p:tgtEl>
                                          <p:spTgt spid="78"/>
                                        </p:tgtEl>
                                        <p:attrNameLst>
                                          <p:attrName>ppt_y</p:attrName>
                                        </p:attrNameLst>
                                      </p:cBhvr>
                                      <p:tavLst>
                                        <p:tav tm="0">
                                          <p:val>
                                            <p:fltVal val="0.5"/>
                                          </p:val>
                                        </p:tav>
                                        <p:tav tm="100000">
                                          <p:val>
                                            <p:strVal val="#ppt_y"/>
                                          </p:val>
                                        </p:tav>
                                      </p:tavLst>
                                    </p:anim>
                                  </p:childTnLst>
                                </p:cTn>
                              </p:par>
                              <p:par>
                                <p:cTn id="82" presetID="53" presetClass="entr" presetSubtype="16" fill="hold" nodeType="withEffect">
                                  <p:stCondLst>
                                    <p:cond delay="300"/>
                                  </p:stCondLst>
                                  <p:childTnLst>
                                    <p:set>
                                      <p:cBhvr>
                                        <p:cTn id="83" dur="1" fill="hold">
                                          <p:stCondLst>
                                            <p:cond delay="0"/>
                                          </p:stCondLst>
                                        </p:cTn>
                                        <p:tgtEl>
                                          <p:spTgt spid="131"/>
                                        </p:tgtEl>
                                        <p:attrNameLst>
                                          <p:attrName>style.visibility</p:attrName>
                                        </p:attrNameLst>
                                      </p:cBhvr>
                                      <p:to>
                                        <p:strVal val="visible"/>
                                      </p:to>
                                    </p:set>
                                    <p:anim calcmode="lin" valueType="num">
                                      <p:cBhvr>
                                        <p:cTn id="84" dur="500" fill="hold"/>
                                        <p:tgtEl>
                                          <p:spTgt spid="131"/>
                                        </p:tgtEl>
                                        <p:attrNameLst>
                                          <p:attrName>ppt_w</p:attrName>
                                        </p:attrNameLst>
                                      </p:cBhvr>
                                      <p:tavLst>
                                        <p:tav tm="0">
                                          <p:val>
                                            <p:fltVal val="0"/>
                                          </p:val>
                                        </p:tav>
                                        <p:tav tm="100000">
                                          <p:val>
                                            <p:strVal val="#ppt_w"/>
                                          </p:val>
                                        </p:tav>
                                      </p:tavLst>
                                    </p:anim>
                                    <p:anim calcmode="lin" valueType="num">
                                      <p:cBhvr>
                                        <p:cTn id="85" dur="500" fill="hold"/>
                                        <p:tgtEl>
                                          <p:spTgt spid="131"/>
                                        </p:tgtEl>
                                        <p:attrNameLst>
                                          <p:attrName>ppt_h</p:attrName>
                                        </p:attrNameLst>
                                      </p:cBhvr>
                                      <p:tavLst>
                                        <p:tav tm="0">
                                          <p:val>
                                            <p:fltVal val="0"/>
                                          </p:val>
                                        </p:tav>
                                        <p:tav tm="100000">
                                          <p:val>
                                            <p:strVal val="#ppt_h"/>
                                          </p:val>
                                        </p:tav>
                                      </p:tavLst>
                                    </p:anim>
                                    <p:animEffect transition="in" filter="fade">
                                      <p:cBhvr>
                                        <p:cTn id="86" dur="500"/>
                                        <p:tgtEl>
                                          <p:spTgt spid="131"/>
                                        </p:tgtEl>
                                      </p:cBhvr>
                                    </p:animEffect>
                                  </p:childTnLst>
                                </p:cTn>
                              </p:par>
                              <p:par>
                                <p:cTn id="87" presetID="53" presetClass="entr" presetSubtype="16" fill="hold" nodeType="withEffect">
                                  <p:stCondLst>
                                    <p:cond delay="400"/>
                                  </p:stCondLst>
                                  <p:childTnLst>
                                    <p:set>
                                      <p:cBhvr>
                                        <p:cTn id="88" dur="1" fill="hold">
                                          <p:stCondLst>
                                            <p:cond delay="0"/>
                                          </p:stCondLst>
                                        </p:cTn>
                                        <p:tgtEl>
                                          <p:spTgt spid="128"/>
                                        </p:tgtEl>
                                        <p:attrNameLst>
                                          <p:attrName>style.visibility</p:attrName>
                                        </p:attrNameLst>
                                      </p:cBhvr>
                                      <p:to>
                                        <p:strVal val="visible"/>
                                      </p:to>
                                    </p:set>
                                    <p:anim calcmode="lin" valueType="num">
                                      <p:cBhvr>
                                        <p:cTn id="89" dur="500" fill="hold"/>
                                        <p:tgtEl>
                                          <p:spTgt spid="128"/>
                                        </p:tgtEl>
                                        <p:attrNameLst>
                                          <p:attrName>ppt_w</p:attrName>
                                        </p:attrNameLst>
                                      </p:cBhvr>
                                      <p:tavLst>
                                        <p:tav tm="0">
                                          <p:val>
                                            <p:fltVal val="0"/>
                                          </p:val>
                                        </p:tav>
                                        <p:tav tm="100000">
                                          <p:val>
                                            <p:strVal val="#ppt_w"/>
                                          </p:val>
                                        </p:tav>
                                      </p:tavLst>
                                    </p:anim>
                                    <p:anim calcmode="lin" valueType="num">
                                      <p:cBhvr>
                                        <p:cTn id="90" dur="500" fill="hold"/>
                                        <p:tgtEl>
                                          <p:spTgt spid="128"/>
                                        </p:tgtEl>
                                        <p:attrNameLst>
                                          <p:attrName>ppt_h</p:attrName>
                                        </p:attrNameLst>
                                      </p:cBhvr>
                                      <p:tavLst>
                                        <p:tav tm="0">
                                          <p:val>
                                            <p:fltVal val="0"/>
                                          </p:val>
                                        </p:tav>
                                        <p:tav tm="100000">
                                          <p:val>
                                            <p:strVal val="#ppt_h"/>
                                          </p:val>
                                        </p:tav>
                                      </p:tavLst>
                                    </p:anim>
                                    <p:animEffect transition="in" filter="fade">
                                      <p:cBhvr>
                                        <p:cTn id="91" dur="500"/>
                                        <p:tgtEl>
                                          <p:spTgt spid="128"/>
                                        </p:tgtEl>
                                      </p:cBhvr>
                                    </p:animEffect>
                                  </p:childTnLst>
                                </p:cTn>
                              </p:par>
                              <p:par>
                                <p:cTn id="92" presetID="23" presetClass="entr" presetSubtype="528" fill="hold" nodeType="withEffect">
                                  <p:stCondLst>
                                    <p:cond delay="200"/>
                                  </p:stCondLst>
                                  <p:childTnLst>
                                    <p:set>
                                      <p:cBhvr>
                                        <p:cTn id="93" dur="1" fill="hold">
                                          <p:stCondLst>
                                            <p:cond delay="0"/>
                                          </p:stCondLst>
                                        </p:cTn>
                                        <p:tgtEl>
                                          <p:spTgt spid="83"/>
                                        </p:tgtEl>
                                        <p:attrNameLst>
                                          <p:attrName>style.visibility</p:attrName>
                                        </p:attrNameLst>
                                      </p:cBhvr>
                                      <p:to>
                                        <p:strVal val="visible"/>
                                      </p:to>
                                    </p:set>
                                    <p:anim calcmode="lin" valueType="num">
                                      <p:cBhvr>
                                        <p:cTn id="94" dur="600" fill="hold"/>
                                        <p:tgtEl>
                                          <p:spTgt spid="83"/>
                                        </p:tgtEl>
                                        <p:attrNameLst>
                                          <p:attrName>ppt_w</p:attrName>
                                        </p:attrNameLst>
                                      </p:cBhvr>
                                      <p:tavLst>
                                        <p:tav tm="0">
                                          <p:val>
                                            <p:fltVal val="0"/>
                                          </p:val>
                                        </p:tav>
                                        <p:tav tm="100000">
                                          <p:val>
                                            <p:strVal val="#ppt_w"/>
                                          </p:val>
                                        </p:tav>
                                      </p:tavLst>
                                    </p:anim>
                                    <p:anim calcmode="lin" valueType="num">
                                      <p:cBhvr>
                                        <p:cTn id="95" dur="600" fill="hold"/>
                                        <p:tgtEl>
                                          <p:spTgt spid="83"/>
                                        </p:tgtEl>
                                        <p:attrNameLst>
                                          <p:attrName>ppt_h</p:attrName>
                                        </p:attrNameLst>
                                      </p:cBhvr>
                                      <p:tavLst>
                                        <p:tav tm="0">
                                          <p:val>
                                            <p:fltVal val="0"/>
                                          </p:val>
                                        </p:tav>
                                        <p:tav tm="100000">
                                          <p:val>
                                            <p:strVal val="#ppt_h"/>
                                          </p:val>
                                        </p:tav>
                                      </p:tavLst>
                                    </p:anim>
                                    <p:anim calcmode="lin" valueType="num">
                                      <p:cBhvr>
                                        <p:cTn id="96" dur="600" fill="hold"/>
                                        <p:tgtEl>
                                          <p:spTgt spid="83"/>
                                        </p:tgtEl>
                                        <p:attrNameLst>
                                          <p:attrName>ppt_x</p:attrName>
                                        </p:attrNameLst>
                                      </p:cBhvr>
                                      <p:tavLst>
                                        <p:tav tm="0">
                                          <p:val>
                                            <p:fltVal val="0.5"/>
                                          </p:val>
                                        </p:tav>
                                        <p:tav tm="100000">
                                          <p:val>
                                            <p:strVal val="#ppt_x"/>
                                          </p:val>
                                        </p:tav>
                                      </p:tavLst>
                                    </p:anim>
                                    <p:anim calcmode="lin" valueType="num">
                                      <p:cBhvr>
                                        <p:cTn id="97" dur="600" fill="hold"/>
                                        <p:tgtEl>
                                          <p:spTgt spid="83"/>
                                        </p:tgtEl>
                                        <p:attrNameLst>
                                          <p:attrName>ppt_y</p:attrName>
                                        </p:attrNameLst>
                                      </p:cBhvr>
                                      <p:tavLst>
                                        <p:tav tm="0">
                                          <p:val>
                                            <p:fltVal val="0.5"/>
                                          </p:val>
                                        </p:tav>
                                        <p:tav tm="100000">
                                          <p:val>
                                            <p:strVal val="#ppt_y"/>
                                          </p:val>
                                        </p:tav>
                                      </p:tavLst>
                                    </p:anim>
                                  </p:childTnLst>
                                </p:cTn>
                              </p:par>
                              <p:par>
                                <p:cTn id="98" presetID="53" presetClass="entr" presetSubtype="16" fill="hold" nodeType="withEffect">
                                  <p:stCondLst>
                                    <p:cond delay="600"/>
                                  </p:stCondLst>
                                  <p:childTnLst>
                                    <p:set>
                                      <p:cBhvr>
                                        <p:cTn id="99" dur="1" fill="hold">
                                          <p:stCondLst>
                                            <p:cond delay="0"/>
                                          </p:stCondLst>
                                        </p:cTn>
                                        <p:tgtEl>
                                          <p:spTgt spid="116"/>
                                        </p:tgtEl>
                                        <p:attrNameLst>
                                          <p:attrName>style.visibility</p:attrName>
                                        </p:attrNameLst>
                                      </p:cBhvr>
                                      <p:to>
                                        <p:strVal val="visible"/>
                                      </p:to>
                                    </p:set>
                                    <p:anim calcmode="lin" valueType="num">
                                      <p:cBhvr>
                                        <p:cTn id="100" dur="500" fill="hold"/>
                                        <p:tgtEl>
                                          <p:spTgt spid="116"/>
                                        </p:tgtEl>
                                        <p:attrNameLst>
                                          <p:attrName>ppt_w</p:attrName>
                                        </p:attrNameLst>
                                      </p:cBhvr>
                                      <p:tavLst>
                                        <p:tav tm="0">
                                          <p:val>
                                            <p:fltVal val="0"/>
                                          </p:val>
                                        </p:tav>
                                        <p:tav tm="100000">
                                          <p:val>
                                            <p:strVal val="#ppt_w"/>
                                          </p:val>
                                        </p:tav>
                                      </p:tavLst>
                                    </p:anim>
                                    <p:anim calcmode="lin" valueType="num">
                                      <p:cBhvr>
                                        <p:cTn id="101" dur="500" fill="hold"/>
                                        <p:tgtEl>
                                          <p:spTgt spid="116"/>
                                        </p:tgtEl>
                                        <p:attrNameLst>
                                          <p:attrName>ppt_h</p:attrName>
                                        </p:attrNameLst>
                                      </p:cBhvr>
                                      <p:tavLst>
                                        <p:tav tm="0">
                                          <p:val>
                                            <p:fltVal val="0"/>
                                          </p:val>
                                        </p:tav>
                                        <p:tav tm="100000">
                                          <p:val>
                                            <p:strVal val="#ppt_h"/>
                                          </p:val>
                                        </p:tav>
                                      </p:tavLst>
                                    </p:anim>
                                    <p:animEffect transition="in" filter="fade">
                                      <p:cBhvr>
                                        <p:cTn id="102" dur="500"/>
                                        <p:tgtEl>
                                          <p:spTgt spid="116"/>
                                        </p:tgtEl>
                                      </p:cBhvr>
                                    </p:animEffect>
                                  </p:childTnLst>
                                </p:cTn>
                              </p:par>
                              <p:par>
                                <p:cTn id="103" presetID="23" presetClass="entr" presetSubtype="528" fill="hold" nodeType="withEffect">
                                  <p:stCondLst>
                                    <p:cond delay="0"/>
                                  </p:stCondLst>
                                  <p:childTnLst>
                                    <p:set>
                                      <p:cBhvr>
                                        <p:cTn id="104" dur="1" fill="hold">
                                          <p:stCondLst>
                                            <p:cond delay="0"/>
                                          </p:stCondLst>
                                        </p:cTn>
                                        <p:tgtEl>
                                          <p:spTgt spid="87"/>
                                        </p:tgtEl>
                                        <p:attrNameLst>
                                          <p:attrName>style.visibility</p:attrName>
                                        </p:attrNameLst>
                                      </p:cBhvr>
                                      <p:to>
                                        <p:strVal val="visible"/>
                                      </p:to>
                                    </p:set>
                                    <p:anim calcmode="lin" valueType="num">
                                      <p:cBhvr>
                                        <p:cTn id="105" dur="700" fill="hold"/>
                                        <p:tgtEl>
                                          <p:spTgt spid="87"/>
                                        </p:tgtEl>
                                        <p:attrNameLst>
                                          <p:attrName>ppt_w</p:attrName>
                                        </p:attrNameLst>
                                      </p:cBhvr>
                                      <p:tavLst>
                                        <p:tav tm="0">
                                          <p:val>
                                            <p:fltVal val="0"/>
                                          </p:val>
                                        </p:tav>
                                        <p:tav tm="100000">
                                          <p:val>
                                            <p:strVal val="#ppt_w"/>
                                          </p:val>
                                        </p:tav>
                                      </p:tavLst>
                                    </p:anim>
                                    <p:anim calcmode="lin" valueType="num">
                                      <p:cBhvr>
                                        <p:cTn id="106" dur="700" fill="hold"/>
                                        <p:tgtEl>
                                          <p:spTgt spid="87"/>
                                        </p:tgtEl>
                                        <p:attrNameLst>
                                          <p:attrName>ppt_h</p:attrName>
                                        </p:attrNameLst>
                                      </p:cBhvr>
                                      <p:tavLst>
                                        <p:tav tm="0">
                                          <p:val>
                                            <p:fltVal val="0"/>
                                          </p:val>
                                        </p:tav>
                                        <p:tav tm="100000">
                                          <p:val>
                                            <p:strVal val="#ppt_h"/>
                                          </p:val>
                                        </p:tav>
                                      </p:tavLst>
                                    </p:anim>
                                    <p:anim calcmode="lin" valueType="num">
                                      <p:cBhvr>
                                        <p:cTn id="107" dur="700" fill="hold"/>
                                        <p:tgtEl>
                                          <p:spTgt spid="87"/>
                                        </p:tgtEl>
                                        <p:attrNameLst>
                                          <p:attrName>ppt_x</p:attrName>
                                        </p:attrNameLst>
                                      </p:cBhvr>
                                      <p:tavLst>
                                        <p:tav tm="0">
                                          <p:val>
                                            <p:fltVal val="0.5"/>
                                          </p:val>
                                        </p:tav>
                                        <p:tav tm="100000">
                                          <p:val>
                                            <p:strVal val="#ppt_x"/>
                                          </p:val>
                                        </p:tav>
                                      </p:tavLst>
                                    </p:anim>
                                    <p:anim calcmode="lin" valueType="num">
                                      <p:cBhvr>
                                        <p:cTn id="108" dur="700" fill="hold"/>
                                        <p:tgtEl>
                                          <p:spTgt spid="87"/>
                                        </p:tgtEl>
                                        <p:attrNameLst>
                                          <p:attrName>ppt_y</p:attrName>
                                        </p:attrNameLst>
                                      </p:cBhvr>
                                      <p:tavLst>
                                        <p:tav tm="0">
                                          <p:val>
                                            <p:fltVal val="0.5"/>
                                          </p:val>
                                        </p:tav>
                                        <p:tav tm="100000">
                                          <p:val>
                                            <p:strVal val="#ppt_y"/>
                                          </p:val>
                                        </p:tav>
                                      </p:tavLst>
                                    </p:anim>
                                  </p:childTnLst>
                                </p:cTn>
                              </p:par>
                              <p:par>
                                <p:cTn id="109" presetID="53" presetClass="entr" presetSubtype="16" fill="hold" nodeType="withEffect">
                                  <p:stCondLst>
                                    <p:cond delay="400"/>
                                  </p:stCondLst>
                                  <p:childTnLst>
                                    <p:set>
                                      <p:cBhvr>
                                        <p:cTn id="110" dur="1" fill="hold">
                                          <p:stCondLst>
                                            <p:cond delay="0"/>
                                          </p:stCondLst>
                                        </p:cTn>
                                        <p:tgtEl>
                                          <p:spTgt spid="113"/>
                                        </p:tgtEl>
                                        <p:attrNameLst>
                                          <p:attrName>style.visibility</p:attrName>
                                        </p:attrNameLst>
                                      </p:cBhvr>
                                      <p:to>
                                        <p:strVal val="visible"/>
                                      </p:to>
                                    </p:set>
                                    <p:anim calcmode="lin" valueType="num">
                                      <p:cBhvr>
                                        <p:cTn id="111" dur="500" fill="hold"/>
                                        <p:tgtEl>
                                          <p:spTgt spid="113"/>
                                        </p:tgtEl>
                                        <p:attrNameLst>
                                          <p:attrName>ppt_w</p:attrName>
                                        </p:attrNameLst>
                                      </p:cBhvr>
                                      <p:tavLst>
                                        <p:tav tm="0">
                                          <p:val>
                                            <p:fltVal val="0"/>
                                          </p:val>
                                        </p:tav>
                                        <p:tav tm="100000">
                                          <p:val>
                                            <p:strVal val="#ppt_w"/>
                                          </p:val>
                                        </p:tav>
                                      </p:tavLst>
                                    </p:anim>
                                    <p:anim calcmode="lin" valueType="num">
                                      <p:cBhvr>
                                        <p:cTn id="112" dur="500" fill="hold"/>
                                        <p:tgtEl>
                                          <p:spTgt spid="113"/>
                                        </p:tgtEl>
                                        <p:attrNameLst>
                                          <p:attrName>ppt_h</p:attrName>
                                        </p:attrNameLst>
                                      </p:cBhvr>
                                      <p:tavLst>
                                        <p:tav tm="0">
                                          <p:val>
                                            <p:fltVal val="0"/>
                                          </p:val>
                                        </p:tav>
                                        <p:tav tm="100000">
                                          <p:val>
                                            <p:strVal val="#ppt_h"/>
                                          </p:val>
                                        </p:tav>
                                      </p:tavLst>
                                    </p:anim>
                                    <p:animEffect transition="in" filter="fade">
                                      <p:cBhvr>
                                        <p:cTn id="113" dur="500"/>
                                        <p:tgtEl>
                                          <p:spTgt spid="113"/>
                                        </p:tgtEl>
                                      </p:cBhvr>
                                    </p:animEffect>
                                  </p:childTnLst>
                                </p:cTn>
                              </p:par>
                            </p:childTnLst>
                          </p:cTn>
                        </p:par>
                        <p:par>
                          <p:cTn id="114" fill="hold">
                            <p:stCondLst>
                              <p:cond delay="1700"/>
                            </p:stCondLst>
                            <p:childTnLst>
                              <p:par>
                                <p:cTn id="115" presetID="42" presetClass="entr" presetSubtype="0" fill="hold" nodeType="afterEffect">
                                  <p:stCondLst>
                                    <p:cond delay="0"/>
                                  </p:stCondLst>
                                  <p:childTnLst>
                                    <p:set>
                                      <p:cBhvr>
                                        <p:cTn id="116" dur="1" fill="hold">
                                          <p:stCondLst>
                                            <p:cond delay="0"/>
                                          </p:stCondLst>
                                        </p:cTn>
                                        <p:tgtEl>
                                          <p:spTgt spid="91"/>
                                        </p:tgtEl>
                                        <p:attrNameLst>
                                          <p:attrName>style.visibility</p:attrName>
                                        </p:attrNameLst>
                                      </p:cBhvr>
                                      <p:to>
                                        <p:strVal val="visible"/>
                                      </p:to>
                                    </p:set>
                                    <p:animEffect transition="in" filter="fade">
                                      <p:cBhvr>
                                        <p:cTn id="117" dur="1000"/>
                                        <p:tgtEl>
                                          <p:spTgt spid="91"/>
                                        </p:tgtEl>
                                      </p:cBhvr>
                                    </p:animEffect>
                                    <p:anim calcmode="lin" valueType="num">
                                      <p:cBhvr>
                                        <p:cTn id="118" dur="1000" fill="hold"/>
                                        <p:tgtEl>
                                          <p:spTgt spid="91"/>
                                        </p:tgtEl>
                                        <p:attrNameLst>
                                          <p:attrName>ppt_x</p:attrName>
                                        </p:attrNameLst>
                                      </p:cBhvr>
                                      <p:tavLst>
                                        <p:tav tm="0">
                                          <p:val>
                                            <p:strVal val="#ppt_x"/>
                                          </p:val>
                                        </p:tav>
                                        <p:tav tm="100000">
                                          <p:val>
                                            <p:strVal val="#ppt_x"/>
                                          </p:val>
                                        </p:tav>
                                      </p:tavLst>
                                    </p:anim>
                                    <p:anim calcmode="lin" valueType="num">
                                      <p:cBhvr>
                                        <p:cTn id="119" dur="1000" fill="hold"/>
                                        <p:tgtEl>
                                          <p:spTgt spid="9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8"/>
                                        </p:tgtEl>
                                        <p:attrNameLst>
                                          <p:attrName>style.visibility</p:attrName>
                                        </p:attrNameLst>
                                      </p:cBhvr>
                                      <p:to>
                                        <p:strVal val="visible"/>
                                      </p:to>
                                    </p:set>
                                    <p:animEffect transition="in" filter="fade">
                                      <p:cBhvr>
                                        <p:cTn id="122" dur="1000"/>
                                        <p:tgtEl>
                                          <p:spTgt spid="98"/>
                                        </p:tgtEl>
                                      </p:cBhvr>
                                    </p:animEffect>
                                    <p:anim calcmode="lin" valueType="num">
                                      <p:cBhvr>
                                        <p:cTn id="123" dur="1000" fill="hold"/>
                                        <p:tgtEl>
                                          <p:spTgt spid="98"/>
                                        </p:tgtEl>
                                        <p:attrNameLst>
                                          <p:attrName>ppt_x</p:attrName>
                                        </p:attrNameLst>
                                      </p:cBhvr>
                                      <p:tavLst>
                                        <p:tav tm="0">
                                          <p:val>
                                            <p:strVal val="#ppt_x"/>
                                          </p:val>
                                        </p:tav>
                                        <p:tav tm="100000">
                                          <p:val>
                                            <p:strVal val="#ppt_x"/>
                                          </p:val>
                                        </p:tav>
                                      </p:tavLst>
                                    </p:anim>
                                    <p:anim calcmode="lin" valueType="num">
                                      <p:cBhvr>
                                        <p:cTn id="124" dur="1000" fill="hold"/>
                                        <p:tgtEl>
                                          <p:spTgt spid="98"/>
                                        </p:tgtEl>
                                        <p:attrNameLst>
                                          <p:attrName>ppt_y</p:attrName>
                                        </p:attrNameLst>
                                      </p:cBhvr>
                                      <p:tavLst>
                                        <p:tav tm="0">
                                          <p:val>
                                            <p:strVal val="#ppt_y-.1"/>
                                          </p:val>
                                        </p:tav>
                                        <p:tav tm="100000">
                                          <p:val>
                                            <p:strVal val="#ppt_y"/>
                                          </p:val>
                                        </p:tav>
                                      </p:tavLst>
                                    </p:anim>
                                  </p:childTnLst>
                                </p:cTn>
                              </p:par>
                            </p:childTnLst>
                          </p:cTn>
                        </p:par>
                        <p:par>
                          <p:cTn id="125" fill="hold">
                            <p:stCondLst>
                              <p:cond delay="2700"/>
                            </p:stCondLst>
                            <p:childTnLst>
                              <p:par>
                                <p:cTn id="126" presetID="52"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Scale>
                                      <p:cBhvr>
                                        <p:cTn id="128" dur="5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500" decel="50000" fill="hold">
                                          <p:stCondLst>
                                            <p:cond delay="0"/>
                                          </p:stCondLst>
                                        </p:cTn>
                                        <p:tgtEl>
                                          <p:spTgt spid="99"/>
                                        </p:tgtEl>
                                        <p:attrNameLst>
                                          <p:attrName>ppt_x</p:attrName>
                                          <p:attrName>ppt_y</p:attrName>
                                        </p:attrNameLst>
                                      </p:cBhvr>
                                    </p:animMotion>
                                    <p:animEffect transition="in" filter="fade">
                                      <p:cBhvr>
                                        <p:cTn id="130" dur="500"/>
                                        <p:tgtEl>
                                          <p:spTgt spid="99"/>
                                        </p:tgtEl>
                                      </p:cBhvr>
                                    </p:animEffect>
                                  </p:childTnLst>
                                </p:cTn>
                              </p:par>
                            </p:childTnLst>
                          </p:cTn>
                        </p:par>
                        <p:par>
                          <p:cTn id="131" fill="hold">
                            <p:stCondLst>
                              <p:cond delay="3200"/>
                            </p:stCondLst>
                            <p:childTnLst>
                              <p:par>
                                <p:cTn id="132" presetID="16" presetClass="entr" presetSubtype="21" fill="hold" grpId="0" nodeType="afterEffect">
                                  <p:stCondLst>
                                    <p:cond delay="0"/>
                                  </p:stCondLst>
                                  <p:childTnLst>
                                    <p:set>
                                      <p:cBhvr>
                                        <p:cTn id="133" dur="1" fill="hold">
                                          <p:stCondLst>
                                            <p:cond delay="0"/>
                                          </p:stCondLst>
                                        </p:cTn>
                                        <p:tgtEl>
                                          <p:spTgt spid="100"/>
                                        </p:tgtEl>
                                        <p:attrNameLst>
                                          <p:attrName>style.visibility</p:attrName>
                                        </p:attrNameLst>
                                      </p:cBhvr>
                                      <p:to>
                                        <p:strVal val="visible"/>
                                      </p:to>
                                    </p:set>
                                    <p:animEffect transition="in" filter="barn(inVertical)">
                                      <p:cBhvr>
                                        <p:cTn id="13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6" grpId="0"/>
      <p:bldP spid="1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6958"/>
            <a:ext cx="1179281" cy="108397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7577"/>
            <a:ext cx="630230" cy="57929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3728"/>
            <a:ext cx="890519" cy="818549"/>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7307"/>
            <a:ext cx="685800" cy="63037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8078"/>
            <a:ext cx="588857" cy="541267"/>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0258"/>
            <a:ext cx="252491" cy="23208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9810"/>
            <a:ext cx="529075" cy="48631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6970"/>
            <a:ext cx="1179281" cy="108397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3172"/>
            <a:ext cx="223080" cy="205051"/>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01451"/>
            <a:ext cx="1179281" cy="108397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8685"/>
            <a:ext cx="520192" cy="47815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7368"/>
            <a:ext cx="316877" cy="29126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1255"/>
            <a:ext cx="158438" cy="145634"/>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188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1669678"/>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成本预算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资金缺口</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融资计划</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融资用途</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资本融资</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FINANCING</a:t>
            </a:r>
            <a:endParaRPr lang="zh-CN" altLang="en-US" sz="1200" b="0" kern="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05</a:t>
                </a:r>
                <a:endParaRPr lang="zh-CN" altLang="en-US" sz="3800" dirty="0">
                  <a:solidFill>
                    <a:srgbClr val="FFFFFF"/>
                  </a:solidFill>
                  <a:latin typeface="Agency FB" panose="020B0503020202020204" pitchFamily="34" charset="0"/>
                </a:endParaRPr>
              </a:p>
            </p:txBody>
          </p:sp>
        </p:grpSp>
        <p:grpSp>
          <p:nvGrpSpPr>
            <p:cNvPr id="73" name="组合 72"/>
            <p:cNvGrpSpPr/>
            <p:nvPr/>
          </p:nvGrpSpPr>
          <p:grpSpPr>
            <a:xfrm>
              <a:off x="1784254" y="1556803"/>
              <a:ext cx="898649" cy="859029"/>
              <a:chOff x="3294063" y="754063"/>
              <a:chExt cx="5600701" cy="5353051"/>
            </a:xfrm>
            <a:solidFill>
              <a:schemeClr val="accent3">
                <a:lumMod val="75000"/>
              </a:schemeClr>
            </a:solidFill>
          </p:grpSpPr>
          <p:sp>
            <p:nvSpPr>
              <p:cNvPr id="8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158474241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childTnLst>
                          </p:cTn>
                        </p:par>
                        <p:par>
                          <p:cTn id="128" fill="hold">
                            <p:stCondLst>
                              <p:cond delay="4710"/>
                            </p:stCondLst>
                            <p:childTnLst>
                              <p:par>
                                <p:cTn id="129" presetID="22" presetClass="entr" presetSubtype="8" fill="hold" grpId="0" nodeType="afterEffect">
                                  <p:stCondLst>
                                    <p:cond delay="0"/>
                                  </p:stCondLst>
                                  <p:childTnLst>
                                    <p:set>
                                      <p:cBhvr>
                                        <p:cTn id="130" dur="1" fill="hold">
                                          <p:stCondLst>
                                            <p:cond delay="0"/>
                                          </p:stCondLst>
                                        </p:cTn>
                                        <p:tgtEl>
                                          <p:spTgt spid="72"/>
                                        </p:tgtEl>
                                        <p:attrNameLst>
                                          <p:attrName>style.visibility</p:attrName>
                                        </p:attrNameLst>
                                      </p:cBhvr>
                                      <p:to>
                                        <p:strVal val="visible"/>
                                      </p:to>
                                    </p:set>
                                    <p:animEffect transition="in" filter="wipe(left)">
                                      <p:cBhvr>
                                        <p:cTn id="13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泪滴形 1"/>
          <p:cNvSpPr/>
          <p:nvPr/>
        </p:nvSpPr>
        <p:spPr>
          <a:xfrm rot="13372496">
            <a:off x="4753859" y="2276840"/>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6" name="泪滴形 1"/>
          <p:cNvSpPr/>
          <p:nvPr/>
        </p:nvSpPr>
        <p:spPr>
          <a:xfrm rot="10291243">
            <a:off x="4310813" y="1602012"/>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8" name="泪滴形 1"/>
          <p:cNvSpPr/>
          <p:nvPr/>
        </p:nvSpPr>
        <p:spPr>
          <a:xfrm rot="6610905">
            <a:off x="3366413" y="145558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0" name="泪滴形 1"/>
          <p:cNvSpPr/>
          <p:nvPr/>
        </p:nvSpPr>
        <p:spPr>
          <a:xfrm rot="3211563">
            <a:off x="2758121" y="222043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1" name="椭圆 10"/>
          <p:cNvSpPr/>
          <p:nvPr/>
        </p:nvSpPr>
        <p:spPr>
          <a:xfrm rot="20050947">
            <a:off x="4359537" y="2892988"/>
            <a:ext cx="550279" cy="550353"/>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lt1"/>
              </a:solidFill>
            </a:endParaRPr>
          </a:p>
        </p:txBody>
      </p:sp>
      <p:grpSp>
        <p:nvGrpSpPr>
          <p:cNvPr id="16" name="组合 15"/>
          <p:cNvGrpSpPr/>
          <p:nvPr/>
        </p:nvGrpSpPr>
        <p:grpSpPr>
          <a:xfrm>
            <a:off x="6523311" y="2604642"/>
            <a:ext cx="2392883" cy="553467"/>
            <a:chOff x="7593225" y="1656438"/>
            <a:chExt cx="3189957" cy="737729"/>
          </a:xfrm>
        </p:grpSpPr>
        <p:sp>
          <p:nvSpPr>
            <p:cNvPr id="17" name="文本框 1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其他费用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18" name="TextBox 10"/>
            <p:cNvSpPr>
              <a:spLocks noChangeArrowheads="1"/>
            </p:cNvSpPr>
            <p:nvPr/>
          </p:nvSpPr>
          <p:spPr bwMode="auto">
            <a:xfrm>
              <a:off x="7593225" y="1901876"/>
              <a:ext cx="3189957"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229394" y="2604642"/>
            <a:ext cx="2453151" cy="553467"/>
            <a:chOff x="1364883" y="2193504"/>
            <a:chExt cx="3270301" cy="737729"/>
          </a:xfrm>
        </p:grpSpPr>
        <p:sp>
          <p:nvSpPr>
            <p:cNvPr id="20" name="文本框 19"/>
            <p:cNvSpPr txBox="1"/>
            <p:nvPr/>
          </p:nvSpPr>
          <p:spPr>
            <a:xfrm>
              <a:off x="2710850"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人力成本</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1" name="TextBox 10"/>
            <p:cNvSpPr>
              <a:spLocks noChangeArrowheads="1"/>
            </p:cNvSpPr>
            <p:nvPr/>
          </p:nvSpPr>
          <p:spPr bwMode="auto">
            <a:xfrm>
              <a:off x="1364883" y="2438942"/>
              <a:ext cx="3250636"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5944395" y="1544324"/>
            <a:ext cx="2362200" cy="553467"/>
            <a:chOff x="7593226" y="1656438"/>
            <a:chExt cx="3149053" cy="737729"/>
          </a:xfrm>
        </p:grpSpPr>
        <p:sp>
          <p:nvSpPr>
            <p:cNvPr id="23" name="文本框 22"/>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推广费用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4" name="TextBox 10"/>
            <p:cNvSpPr>
              <a:spLocks noChangeArrowheads="1"/>
            </p:cNvSpPr>
            <p:nvPr/>
          </p:nvSpPr>
          <p:spPr bwMode="auto">
            <a:xfrm>
              <a:off x="7593226" y="1901876"/>
              <a:ext cx="3149053"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a:off x="915194" y="1462230"/>
            <a:ext cx="2434101" cy="553467"/>
            <a:chOff x="1152694" y="2193504"/>
            <a:chExt cx="3244905" cy="737729"/>
          </a:xfrm>
        </p:grpSpPr>
        <p:sp>
          <p:nvSpPr>
            <p:cNvPr id="26" name="文本框 25"/>
            <p:cNvSpPr txBox="1"/>
            <p:nvPr/>
          </p:nvSpPr>
          <p:spPr>
            <a:xfrm>
              <a:off x="2473265"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办公场地</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7" name="TextBox 10"/>
            <p:cNvSpPr>
              <a:spLocks noChangeArrowheads="1"/>
            </p:cNvSpPr>
            <p:nvPr/>
          </p:nvSpPr>
          <p:spPr bwMode="auto">
            <a:xfrm>
              <a:off x="1152694" y="2438942"/>
              <a:ext cx="322689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文本框 28"/>
          <p:cNvSpPr txBox="1"/>
          <p:nvPr/>
        </p:nvSpPr>
        <p:spPr>
          <a:xfrm>
            <a:off x="2820194" y="25725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45%</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0" name="文本框 28"/>
          <p:cNvSpPr txBox="1"/>
          <p:nvPr/>
        </p:nvSpPr>
        <p:spPr>
          <a:xfrm>
            <a:off x="5245051" y="2779058"/>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14%</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1" name="文本框 28"/>
          <p:cNvSpPr txBox="1"/>
          <p:nvPr/>
        </p:nvSpPr>
        <p:spPr>
          <a:xfrm>
            <a:off x="3544410" y="1739229"/>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22%</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2" name="文本框 28"/>
          <p:cNvSpPr txBox="1"/>
          <p:nvPr/>
        </p:nvSpPr>
        <p:spPr>
          <a:xfrm>
            <a:off x="4764956" y="18867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19%</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grpSp>
        <p:nvGrpSpPr>
          <p:cNvPr id="43" name="组合 42"/>
          <p:cNvGrpSpPr/>
          <p:nvPr/>
        </p:nvGrpSpPr>
        <p:grpSpPr>
          <a:xfrm>
            <a:off x="695901" y="249943"/>
            <a:ext cx="2896625"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成本预算</a:t>
            </a:r>
          </a:p>
        </p:txBody>
      </p:sp>
      <p:sp>
        <p:nvSpPr>
          <p:cNvPr id="53" name="文本框 37"/>
          <p:cNvSpPr>
            <a:spLocks noChangeArrowheads="1"/>
          </p:cNvSpPr>
          <p:nvPr/>
        </p:nvSpPr>
        <p:spPr bwMode="auto">
          <a:xfrm>
            <a:off x="2275583"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COST BUDGET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01460587"/>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fltVal val="0"/>
                                          </p:val>
                                        </p:tav>
                                        <p:tav tm="100000">
                                          <p:val>
                                            <p:strVal val="#ppt_w"/>
                                          </p:val>
                                        </p:tav>
                                      </p:tavLst>
                                    </p:anim>
                                    <p:anim calcmode="lin" valueType="num">
                                      <p:cBhvr>
                                        <p:cTn id="31" dur="1000" fill="hold"/>
                                        <p:tgtEl>
                                          <p:spTgt spid="10"/>
                                        </p:tgtEl>
                                        <p:attrNameLst>
                                          <p:attrName>ppt_h</p:attrName>
                                        </p:attrNameLst>
                                      </p:cBhvr>
                                      <p:tavLst>
                                        <p:tav tm="0">
                                          <p:val>
                                            <p:fltVal val="0"/>
                                          </p:val>
                                        </p:tav>
                                        <p:tav tm="100000">
                                          <p:val>
                                            <p:strVal val="#ppt_h"/>
                                          </p:val>
                                        </p:tav>
                                      </p:tavLst>
                                    </p:anim>
                                    <p:anim calcmode="lin" valueType="num">
                                      <p:cBhvr>
                                        <p:cTn id="32" dur="1000" fill="hold"/>
                                        <p:tgtEl>
                                          <p:spTgt spid="10"/>
                                        </p:tgtEl>
                                        <p:attrNameLst>
                                          <p:attrName>style.rotation</p:attrName>
                                        </p:attrNameLst>
                                      </p:cBhvr>
                                      <p:tavLst>
                                        <p:tav tm="0">
                                          <p:val>
                                            <p:fltVal val="90"/>
                                          </p:val>
                                        </p:tav>
                                        <p:tav tm="100000">
                                          <p:val>
                                            <p:fltVal val="0"/>
                                          </p:val>
                                        </p:tav>
                                      </p:tavLst>
                                    </p:anim>
                                    <p:animEffect transition="in" filter="fade">
                                      <p:cBhvr>
                                        <p:cTn id="33" dur="1000"/>
                                        <p:tgtEl>
                                          <p:spTgt spid="10"/>
                                        </p:tgtEl>
                                      </p:cBhvr>
                                    </p:animEffect>
                                  </p:childTnLst>
                                </p:cTn>
                              </p:par>
                              <p:par>
                                <p:cTn id="34" presetID="31" presetClass="entr" presetSubtype="0" fill="hold" grpId="0" nodeType="withEffect">
                                  <p:stCondLst>
                                    <p:cond delay="6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par>
                                <p:cTn id="40" presetID="31" presetClass="entr" presetSubtype="0" fill="hold" grpId="0" nodeType="withEffect">
                                  <p:stCondLst>
                                    <p:cond delay="70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par>
                                <p:cTn id="46" presetID="31" presetClass="entr" presetSubtype="0" fill="hold" grpId="0" nodeType="withEffect">
                                  <p:stCondLst>
                                    <p:cond delay="700"/>
                                  </p:stCondLst>
                                  <p:childTnLst>
                                    <p:set>
                                      <p:cBhvr>
                                        <p:cTn id="47" dur="1" fill="hold">
                                          <p:stCondLst>
                                            <p:cond delay="0"/>
                                          </p:stCondLst>
                                        </p:cTn>
                                        <p:tgtEl>
                                          <p:spTgt spid="4"/>
                                        </p:tgtEl>
                                        <p:attrNameLst>
                                          <p:attrName>style.visibility</p:attrName>
                                        </p:attrNameLst>
                                      </p:cBhvr>
                                      <p:to>
                                        <p:strVal val="visible"/>
                                      </p:to>
                                    </p:set>
                                    <p:anim calcmode="lin" valueType="num">
                                      <p:cBhvr>
                                        <p:cTn id="48" dur="1000" fill="hold"/>
                                        <p:tgtEl>
                                          <p:spTgt spid="4"/>
                                        </p:tgtEl>
                                        <p:attrNameLst>
                                          <p:attrName>ppt_w</p:attrName>
                                        </p:attrNameLst>
                                      </p:cBhvr>
                                      <p:tavLst>
                                        <p:tav tm="0">
                                          <p:val>
                                            <p:fltVal val="0"/>
                                          </p:val>
                                        </p:tav>
                                        <p:tav tm="100000">
                                          <p:val>
                                            <p:strVal val="#ppt_w"/>
                                          </p:val>
                                        </p:tav>
                                      </p:tavLst>
                                    </p:anim>
                                    <p:anim calcmode="lin" valueType="num">
                                      <p:cBhvr>
                                        <p:cTn id="49" dur="1000" fill="hold"/>
                                        <p:tgtEl>
                                          <p:spTgt spid="4"/>
                                        </p:tgtEl>
                                        <p:attrNameLst>
                                          <p:attrName>ppt_h</p:attrName>
                                        </p:attrNameLst>
                                      </p:cBhvr>
                                      <p:tavLst>
                                        <p:tav tm="0">
                                          <p:val>
                                            <p:fltVal val="0"/>
                                          </p:val>
                                        </p:tav>
                                        <p:tav tm="100000">
                                          <p:val>
                                            <p:strVal val="#ppt_h"/>
                                          </p:val>
                                        </p:tav>
                                      </p:tavLst>
                                    </p:anim>
                                    <p:anim calcmode="lin" valueType="num">
                                      <p:cBhvr>
                                        <p:cTn id="50" dur="1000" fill="hold"/>
                                        <p:tgtEl>
                                          <p:spTgt spid="4"/>
                                        </p:tgtEl>
                                        <p:attrNameLst>
                                          <p:attrName>style.rotation</p:attrName>
                                        </p:attrNameLst>
                                      </p:cBhvr>
                                      <p:tavLst>
                                        <p:tav tm="0">
                                          <p:val>
                                            <p:fltVal val="90"/>
                                          </p:val>
                                        </p:tav>
                                        <p:tav tm="100000">
                                          <p:val>
                                            <p:fltVal val="0"/>
                                          </p:val>
                                        </p:tav>
                                      </p:tavLst>
                                    </p:anim>
                                    <p:animEffect transition="in" filter="fade">
                                      <p:cBhvr>
                                        <p:cTn id="51" dur="1000"/>
                                        <p:tgtEl>
                                          <p:spTgt spid="4"/>
                                        </p:tgtEl>
                                      </p:cBhvr>
                                    </p:animEffect>
                                  </p:childTnLst>
                                </p:cTn>
                              </p:par>
                            </p:childTnLst>
                          </p:cTn>
                        </p:par>
                        <p:par>
                          <p:cTn id="52" fill="hold">
                            <p:stCondLst>
                              <p:cond delay="2200"/>
                            </p:stCondLst>
                            <p:childTnLst>
                              <p:par>
                                <p:cTn id="53" presetID="53" presetClass="entr" presetSubtype="16"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p:stCondLst>
                              <p:cond delay="2700"/>
                            </p:stCondLst>
                            <p:childTnLst>
                              <p:par>
                                <p:cTn id="59" presetID="53" presetClass="entr" presetSubtype="16"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32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par>
                          <p:cTn id="70" fill="hold">
                            <p:stCondLst>
                              <p:cond delay="3700"/>
                            </p:stCondLst>
                            <p:childTnLst>
                              <p:par>
                                <p:cTn id="71" presetID="53" presetClass="entr" presetSubtype="16"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4200"/>
                            </p:stCondLst>
                            <p:childTnLst>
                              <p:par>
                                <p:cTn id="77" presetID="53" presetClass="entr" presetSubtype="16"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p:cTn id="79" dur="500" fill="hold"/>
                                        <p:tgtEl>
                                          <p:spTgt spid="42"/>
                                        </p:tgtEl>
                                        <p:attrNameLst>
                                          <p:attrName>ppt_w</p:attrName>
                                        </p:attrNameLst>
                                      </p:cBhvr>
                                      <p:tavLst>
                                        <p:tav tm="0">
                                          <p:val>
                                            <p:fltVal val="0"/>
                                          </p:val>
                                        </p:tav>
                                        <p:tav tm="100000">
                                          <p:val>
                                            <p:strVal val="#ppt_w"/>
                                          </p:val>
                                        </p:tav>
                                      </p:tavLst>
                                    </p:anim>
                                    <p:anim calcmode="lin" valueType="num">
                                      <p:cBhvr>
                                        <p:cTn id="80" dur="500" fill="hold"/>
                                        <p:tgtEl>
                                          <p:spTgt spid="42"/>
                                        </p:tgtEl>
                                        <p:attrNameLst>
                                          <p:attrName>ppt_h</p:attrName>
                                        </p:attrNameLst>
                                      </p:cBhvr>
                                      <p:tavLst>
                                        <p:tav tm="0">
                                          <p:val>
                                            <p:fltVal val="0"/>
                                          </p:val>
                                        </p:tav>
                                        <p:tav tm="100000">
                                          <p:val>
                                            <p:strVal val="#ppt_h"/>
                                          </p:val>
                                        </p:tav>
                                      </p:tavLst>
                                    </p:anim>
                                    <p:animEffect transition="in" filter="fade">
                                      <p:cBhvr>
                                        <p:cTn id="81" dur="500"/>
                                        <p:tgtEl>
                                          <p:spTgt spid="42"/>
                                        </p:tgtEl>
                                      </p:cBhvr>
                                    </p:animEffect>
                                  </p:childTnLst>
                                </p:cTn>
                              </p:par>
                            </p:childTnLst>
                          </p:cTn>
                        </p:par>
                        <p:par>
                          <p:cTn id="82" fill="hold">
                            <p:stCondLst>
                              <p:cond delay="4700"/>
                            </p:stCondLst>
                            <p:childTnLst>
                              <p:par>
                                <p:cTn id="83" presetID="53" presetClass="entr" presetSubtype="16"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5200"/>
                            </p:stCondLst>
                            <p:childTnLst>
                              <p:par>
                                <p:cTn id="89" presetID="53" presetClass="entr" presetSubtype="16"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5700"/>
                            </p:stCondLst>
                            <p:childTnLst>
                              <p:par>
                                <p:cTn id="95" presetID="53" presetClass="entr" presetSubtype="16" fill="hold"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29" grpId="0"/>
      <p:bldP spid="40" grpId="0"/>
      <p:bldP spid="41" grpId="0"/>
      <p:bldP spid="42"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26902" y="1542602"/>
            <a:ext cx="2779092" cy="247269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 name="椭圆 3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33" name="组合 32"/>
          <p:cNvGrpSpPr/>
          <p:nvPr/>
        </p:nvGrpSpPr>
        <p:grpSpPr>
          <a:xfrm>
            <a:off x="1359067" y="2115344"/>
            <a:ext cx="1514762" cy="1373118"/>
            <a:chOff x="3235325" y="871538"/>
            <a:chExt cx="5781675" cy="5240338"/>
          </a:xfrm>
          <a:solidFill>
            <a:srgbClr val="00B0F0"/>
          </a:solidFill>
        </p:grpSpPr>
        <p:sp>
          <p:nvSpPr>
            <p:cNvPr id="34" name="Freeform 230"/>
            <p:cNvSpPr>
              <a:spLocks/>
            </p:cNvSpPr>
            <p:nvPr/>
          </p:nvSpPr>
          <p:spPr bwMode="auto">
            <a:xfrm>
              <a:off x="6208713" y="5040313"/>
              <a:ext cx="1450975" cy="1071563"/>
            </a:xfrm>
            <a:custGeom>
              <a:avLst/>
              <a:gdLst>
                <a:gd name="T0" fmla="*/ 0 w 386"/>
                <a:gd name="T1" fmla="*/ 187 h 285"/>
                <a:gd name="T2" fmla="*/ 386 w 386"/>
                <a:gd name="T3" fmla="*/ 49 h 285"/>
                <a:gd name="T4" fmla="*/ 270 w 386"/>
                <a:gd name="T5" fmla="*/ 156 h 285"/>
                <a:gd name="T6" fmla="*/ 19 w 386"/>
                <a:gd name="T7" fmla="*/ 216 h 285"/>
                <a:gd name="T8" fmla="*/ 261 w 386"/>
                <a:gd name="T9" fmla="*/ 61 h 285"/>
                <a:gd name="T10" fmla="*/ 0 w 386"/>
                <a:gd name="T11" fmla="*/ 187 h 285"/>
              </a:gdLst>
              <a:ahLst/>
              <a:cxnLst>
                <a:cxn ang="0">
                  <a:pos x="T0" y="T1"/>
                </a:cxn>
                <a:cxn ang="0">
                  <a:pos x="T2" y="T3"/>
                </a:cxn>
                <a:cxn ang="0">
                  <a:pos x="T4" y="T5"/>
                </a:cxn>
                <a:cxn ang="0">
                  <a:pos x="T6" y="T7"/>
                </a:cxn>
                <a:cxn ang="0">
                  <a:pos x="T8" y="T9"/>
                </a:cxn>
                <a:cxn ang="0">
                  <a:pos x="T10" y="T11"/>
                </a:cxn>
              </a:cxnLst>
              <a:rect l="0" t="0" r="r" b="b"/>
              <a:pathLst>
                <a:path w="386" h="285">
                  <a:moveTo>
                    <a:pt x="0" y="187"/>
                  </a:moveTo>
                  <a:cubicBezTo>
                    <a:pt x="13" y="146"/>
                    <a:pt x="81" y="0"/>
                    <a:pt x="386" y="49"/>
                  </a:cubicBezTo>
                  <a:cubicBezTo>
                    <a:pt x="344" y="42"/>
                    <a:pt x="288" y="129"/>
                    <a:pt x="270" y="156"/>
                  </a:cubicBezTo>
                  <a:cubicBezTo>
                    <a:pt x="206" y="248"/>
                    <a:pt x="107" y="285"/>
                    <a:pt x="19" y="216"/>
                  </a:cubicBezTo>
                  <a:cubicBezTo>
                    <a:pt x="107" y="90"/>
                    <a:pt x="261" y="61"/>
                    <a:pt x="261" y="61"/>
                  </a:cubicBezTo>
                  <a:cubicBezTo>
                    <a:pt x="261" y="61"/>
                    <a:pt x="80" y="75"/>
                    <a:pt x="0"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5" name="Freeform 231"/>
            <p:cNvSpPr>
              <a:spLocks noEditPoints="1"/>
            </p:cNvSpPr>
            <p:nvPr/>
          </p:nvSpPr>
          <p:spPr bwMode="auto">
            <a:xfrm>
              <a:off x="5273675" y="871538"/>
              <a:ext cx="3743325" cy="2243138"/>
            </a:xfrm>
            <a:custGeom>
              <a:avLst/>
              <a:gdLst>
                <a:gd name="T0" fmla="*/ 295 w 996"/>
                <a:gd name="T1" fmla="*/ 381 h 597"/>
                <a:gd name="T2" fmla="*/ 157 w 996"/>
                <a:gd name="T3" fmla="*/ 274 h 597"/>
                <a:gd name="T4" fmla="*/ 152 w 996"/>
                <a:gd name="T5" fmla="*/ 275 h 597"/>
                <a:gd name="T6" fmla="*/ 155 w 996"/>
                <a:gd name="T7" fmla="*/ 289 h 597"/>
                <a:gd name="T8" fmla="*/ 51 w 996"/>
                <a:gd name="T9" fmla="*/ 378 h 597"/>
                <a:gd name="T10" fmla="*/ 0 w 996"/>
                <a:gd name="T11" fmla="*/ 145 h 597"/>
                <a:gd name="T12" fmla="*/ 132 w 996"/>
                <a:gd name="T13" fmla="*/ 182 h 597"/>
                <a:gd name="T14" fmla="*/ 138 w 996"/>
                <a:gd name="T15" fmla="*/ 212 h 597"/>
                <a:gd name="T16" fmla="*/ 253 w 996"/>
                <a:gd name="T17" fmla="*/ 187 h 597"/>
                <a:gd name="T18" fmla="*/ 237 w 996"/>
                <a:gd name="T19" fmla="*/ 115 h 597"/>
                <a:gd name="T20" fmla="*/ 769 w 996"/>
                <a:gd name="T21" fmla="*/ 0 h 597"/>
                <a:gd name="T22" fmla="*/ 777 w 996"/>
                <a:gd name="T23" fmla="*/ 37 h 597"/>
                <a:gd name="T24" fmla="*/ 803 w 996"/>
                <a:gd name="T25" fmla="*/ 28 h 597"/>
                <a:gd name="T26" fmla="*/ 977 w 996"/>
                <a:gd name="T27" fmla="*/ 160 h 597"/>
                <a:gd name="T28" fmla="*/ 873 w 996"/>
                <a:gd name="T29" fmla="*/ 353 h 597"/>
                <a:gd name="T30" fmla="*/ 846 w 996"/>
                <a:gd name="T31" fmla="*/ 356 h 597"/>
                <a:gd name="T32" fmla="*/ 850 w 996"/>
                <a:gd name="T33" fmla="*/ 374 h 597"/>
                <a:gd name="T34" fmla="*/ 776 w 996"/>
                <a:gd name="T35" fmla="*/ 513 h 597"/>
                <a:gd name="T36" fmla="*/ 444 w 996"/>
                <a:gd name="T37" fmla="*/ 585 h 597"/>
                <a:gd name="T38" fmla="*/ 319 w 996"/>
                <a:gd name="T39" fmla="*/ 490 h 597"/>
                <a:gd name="T40" fmla="*/ 295 w 996"/>
                <a:gd name="T41" fmla="*/ 381 h 597"/>
                <a:gd name="T42" fmla="*/ 289 w 996"/>
                <a:gd name="T43" fmla="*/ 352 h 597"/>
                <a:gd name="T44" fmla="*/ 267 w 996"/>
                <a:gd name="T45" fmla="*/ 250 h 597"/>
                <a:gd name="T46" fmla="*/ 182 w 996"/>
                <a:gd name="T47" fmla="*/ 269 h 597"/>
                <a:gd name="T48" fmla="*/ 289 w 996"/>
                <a:gd name="T49" fmla="*/ 352 h 597"/>
                <a:gd name="T50" fmla="*/ 865 w 996"/>
                <a:gd name="T51" fmla="*/ 315 h 597"/>
                <a:gd name="T52" fmla="*/ 944 w 996"/>
                <a:gd name="T53" fmla="*/ 167 h 597"/>
                <a:gd name="T54" fmla="*/ 811 w 996"/>
                <a:gd name="T55" fmla="*/ 66 h 597"/>
                <a:gd name="T56" fmla="*/ 785 w 996"/>
                <a:gd name="T57" fmla="*/ 76 h 597"/>
                <a:gd name="T58" fmla="*/ 838 w 996"/>
                <a:gd name="T59" fmla="*/ 317 h 597"/>
                <a:gd name="T60" fmla="*/ 865 w 996"/>
                <a:gd name="T61" fmla="*/ 31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6" h="597">
                  <a:moveTo>
                    <a:pt x="295" y="381"/>
                  </a:moveTo>
                  <a:cubicBezTo>
                    <a:pt x="157" y="274"/>
                    <a:pt x="157" y="274"/>
                    <a:pt x="157" y="274"/>
                  </a:cubicBezTo>
                  <a:cubicBezTo>
                    <a:pt x="152" y="275"/>
                    <a:pt x="152" y="275"/>
                    <a:pt x="152" y="275"/>
                  </a:cubicBezTo>
                  <a:cubicBezTo>
                    <a:pt x="155" y="289"/>
                    <a:pt x="155" y="289"/>
                    <a:pt x="155" y="289"/>
                  </a:cubicBezTo>
                  <a:cubicBezTo>
                    <a:pt x="51" y="378"/>
                    <a:pt x="51" y="378"/>
                    <a:pt x="51" y="378"/>
                  </a:cubicBezTo>
                  <a:cubicBezTo>
                    <a:pt x="0" y="145"/>
                    <a:pt x="0" y="145"/>
                    <a:pt x="0" y="145"/>
                  </a:cubicBezTo>
                  <a:cubicBezTo>
                    <a:pt x="132" y="182"/>
                    <a:pt x="132" y="182"/>
                    <a:pt x="132" y="182"/>
                  </a:cubicBezTo>
                  <a:cubicBezTo>
                    <a:pt x="138" y="212"/>
                    <a:pt x="138" y="212"/>
                    <a:pt x="138" y="212"/>
                  </a:cubicBezTo>
                  <a:cubicBezTo>
                    <a:pt x="253" y="187"/>
                    <a:pt x="253" y="187"/>
                    <a:pt x="253" y="187"/>
                  </a:cubicBezTo>
                  <a:cubicBezTo>
                    <a:pt x="237" y="115"/>
                    <a:pt x="237" y="115"/>
                    <a:pt x="237" y="115"/>
                  </a:cubicBezTo>
                  <a:cubicBezTo>
                    <a:pt x="769" y="0"/>
                    <a:pt x="769" y="0"/>
                    <a:pt x="769" y="0"/>
                  </a:cubicBezTo>
                  <a:cubicBezTo>
                    <a:pt x="777" y="37"/>
                    <a:pt x="777" y="37"/>
                    <a:pt x="777" y="37"/>
                  </a:cubicBezTo>
                  <a:cubicBezTo>
                    <a:pt x="785" y="33"/>
                    <a:pt x="794" y="30"/>
                    <a:pt x="803" y="28"/>
                  </a:cubicBezTo>
                  <a:cubicBezTo>
                    <a:pt x="879" y="11"/>
                    <a:pt x="957" y="71"/>
                    <a:pt x="977" y="160"/>
                  </a:cubicBezTo>
                  <a:cubicBezTo>
                    <a:pt x="996" y="250"/>
                    <a:pt x="950" y="336"/>
                    <a:pt x="873" y="353"/>
                  </a:cubicBezTo>
                  <a:cubicBezTo>
                    <a:pt x="864" y="355"/>
                    <a:pt x="855" y="356"/>
                    <a:pt x="846" y="356"/>
                  </a:cubicBezTo>
                  <a:cubicBezTo>
                    <a:pt x="850" y="374"/>
                    <a:pt x="850" y="374"/>
                    <a:pt x="850" y="374"/>
                  </a:cubicBezTo>
                  <a:cubicBezTo>
                    <a:pt x="864" y="439"/>
                    <a:pt x="831" y="501"/>
                    <a:pt x="776" y="513"/>
                  </a:cubicBezTo>
                  <a:cubicBezTo>
                    <a:pt x="444" y="585"/>
                    <a:pt x="444" y="585"/>
                    <a:pt x="444" y="585"/>
                  </a:cubicBezTo>
                  <a:cubicBezTo>
                    <a:pt x="389" y="597"/>
                    <a:pt x="333" y="554"/>
                    <a:pt x="319" y="490"/>
                  </a:cubicBezTo>
                  <a:lnTo>
                    <a:pt x="295" y="381"/>
                  </a:lnTo>
                  <a:close/>
                  <a:moveTo>
                    <a:pt x="289" y="352"/>
                  </a:moveTo>
                  <a:cubicBezTo>
                    <a:pt x="267" y="250"/>
                    <a:pt x="267" y="250"/>
                    <a:pt x="267" y="250"/>
                  </a:cubicBezTo>
                  <a:cubicBezTo>
                    <a:pt x="182" y="269"/>
                    <a:pt x="182" y="269"/>
                    <a:pt x="182" y="269"/>
                  </a:cubicBezTo>
                  <a:lnTo>
                    <a:pt x="289" y="352"/>
                  </a:lnTo>
                  <a:close/>
                  <a:moveTo>
                    <a:pt x="865" y="315"/>
                  </a:moveTo>
                  <a:cubicBezTo>
                    <a:pt x="924" y="302"/>
                    <a:pt x="959" y="236"/>
                    <a:pt x="944" y="167"/>
                  </a:cubicBezTo>
                  <a:cubicBezTo>
                    <a:pt x="929" y="99"/>
                    <a:pt x="870" y="53"/>
                    <a:pt x="811" y="66"/>
                  </a:cubicBezTo>
                  <a:cubicBezTo>
                    <a:pt x="802" y="68"/>
                    <a:pt x="793" y="71"/>
                    <a:pt x="785" y="76"/>
                  </a:cubicBezTo>
                  <a:cubicBezTo>
                    <a:pt x="838" y="317"/>
                    <a:pt x="838" y="317"/>
                    <a:pt x="838" y="317"/>
                  </a:cubicBezTo>
                  <a:cubicBezTo>
                    <a:pt x="847" y="318"/>
                    <a:pt x="856" y="317"/>
                    <a:pt x="865" y="3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6" name="Freeform 232"/>
            <p:cNvSpPr>
              <a:spLocks/>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7" name="Freeform 233"/>
            <p:cNvSpPr>
              <a:spLocks/>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8" name="Freeform 234"/>
            <p:cNvSpPr>
              <a:spLocks/>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9" name="Freeform 235"/>
            <p:cNvSpPr>
              <a:spLocks/>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0" name="Freeform 236"/>
            <p:cNvSpPr>
              <a:spLocks noEditPoints="1"/>
            </p:cNvSpPr>
            <p:nvPr/>
          </p:nvSpPr>
          <p:spPr bwMode="auto">
            <a:xfrm>
              <a:off x="4810125" y="2449513"/>
              <a:ext cx="1274763" cy="1173163"/>
            </a:xfrm>
            <a:custGeom>
              <a:avLst/>
              <a:gdLst>
                <a:gd name="T0" fmla="*/ 169 w 339"/>
                <a:gd name="T1" fmla="*/ 312 h 312"/>
                <a:gd name="T2" fmla="*/ 169 w 339"/>
                <a:gd name="T3" fmla="*/ 0 h 312"/>
                <a:gd name="T4" fmla="*/ 169 w 339"/>
                <a:gd name="T5" fmla="*/ 312 h 312"/>
                <a:gd name="T6" fmla="*/ 177 w 339"/>
                <a:gd name="T7" fmla="*/ 69 h 312"/>
                <a:gd name="T8" fmla="*/ 169 w 339"/>
                <a:gd name="T9" fmla="*/ 55 h 312"/>
                <a:gd name="T10" fmla="*/ 169 w 339"/>
                <a:gd name="T11" fmla="*/ 270 h 312"/>
                <a:gd name="T12" fmla="*/ 174 w 339"/>
                <a:gd name="T13" fmla="*/ 270 h 312"/>
                <a:gd name="T14" fmla="*/ 177 w 339"/>
                <a:gd name="T15" fmla="*/ 69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12">
                  <a:moveTo>
                    <a:pt x="169" y="312"/>
                  </a:moveTo>
                  <a:cubicBezTo>
                    <a:pt x="0" y="312"/>
                    <a:pt x="169" y="0"/>
                    <a:pt x="169" y="0"/>
                  </a:cubicBezTo>
                  <a:cubicBezTo>
                    <a:pt x="169" y="0"/>
                    <a:pt x="339" y="312"/>
                    <a:pt x="169" y="312"/>
                  </a:cubicBezTo>
                  <a:close/>
                  <a:moveTo>
                    <a:pt x="177" y="69"/>
                  </a:moveTo>
                  <a:cubicBezTo>
                    <a:pt x="172" y="60"/>
                    <a:pt x="169" y="55"/>
                    <a:pt x="169" y="55"/>
                  </a:cubicBezTo>
                  <a:cubicBezTo>
                    <a:pt x="169" y="55"/>
                    <a:pt x="53" y="270"/>
                    <a:pt x="169" y="270"/>
                  </a:cubicBezTo>
                  <a:cubicBezTo>
                    <a:pt x="171" y="270"/>
                    <a:pt x="172" y="270"/>
                    <a:pt x="174" y="270"/>
                  </a:cubicBezTo>
                  <a:cubicBezTo>
                    <a:pt x="126" y="236"/>
                    <a:pt x="149" y="142"/>
                    <a:pt x="17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1" name="Freeform 237"/>
            <p:cNvSpPr>
              <a:spLocks/>
            </p:cNvSpPr>
            <p:nvPr/>
          </p:nvSpPr>
          <p:spPr bwMode="auto">
            <a:xfrm>
              <a:off x="3235325" y="5040313"/>
              <a:ext cx="1450975" cy="1071563"/>
            </a:xfrm>
            <a:custGeom>
              <a:avLst/>
              <a:gdLst>
                <a:gd name="T0" fmla="*/ 125 w 386"/>
                <a:gd name="T1" fmla="*/ 61 h 285"/>
                <a:gd name="T2" fmla="*/ 367 w 386"/>
                <a:gd name="T3" fmla="*/ 216 h 285"/>
                <a:gd name="T4" fmla="*/ 116 w 386"/>
                <a:gd name="T5" fmla="*/ 156 h 285"/>
                <a:gd name="T6" fmla="*/ 0 w 386"/>
                <a:gd name="T7" fmla="*/ 49 h 285"/>
                <a:gd name="T8" fmla="*/ 386 w 386"/>
                <a:gd name="T9" fmla="*/ 187 h 285"/>
                <a:gd name="T10" fmla="*/ 125 w 386"/>
                <a:gd name="T11" fmla="*/ 61 h 285"/>
              </a:gdLst>
              <a:ahLst/>
              <a:cxnLst>
                <a:cxn ang="0">
                  <a:pos x="T0" y="T1"/>
                </a:cxn>
                <a:cxn ang="0">
                  <a:pos x="T2" y="T3"/>
                </a:cxn>
                <a:cxn ang="0">
                  <a:pos x="T4" y="T5"/>
                </a:cxn>
                <a:cxn ang="0">
                  <a:pos x="T6" y="T7"/>
                </a:cxn>
                <a:cxn ang="0">
                  <a:pos x="T8" y="T9"/>
                </a:cxn>
                <a:cxn ang="0">
                  <a:pos x="T10" y="T11"/>
                </a:cxn>
              </a:cxnLst>
              <a:rect l="0" t="0" r="r" b="b"/>
              <a:pathLst>
                <a:path w="386" h="285">
                  <a:moveTo>
                    <a:pt x="125" y="61"/>
                  </a:moveTo>
                  <a:cubicBezTo>
                    <a:pt x="125" y="61"/>
                    <a:pt x="279" y="90"/>
                    <a:pt x="367" y="216"/>
                  </a:cubicBezTo>
                  <a:cubicBezTo>
                    <a:pt x="279" y="285"/>
                    <a:pt x="180" y="248"/>
                    <a:pt x="116" y="156"/>
                  </a:cubicBezTo>
                  <a:cubicBezTo>
                    <a:pt x="98" y="129"/>
                    <a:pt x="41" y="42"/>
                    <a:pt x="0" y="49"/>
                  </a:cubicBezTo>
                  <a:cubicBezTo>
                    <a:pt x="305" y="0"/>
                    <a:pt x="373" y="146"/>
                    <a:pt x="386" y="187"/>
                  </a:cubicBezTo>
                  <a:cubicBezTo>
                    <a:pt x="306" y="75"/>
                    <a:pt x="125" y="61"/>
                    <a:pt x="12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grpSp>
      <p:sp>
        <p:nvSpPr>
          <p:cNvPr id="42" name="TextBox 9"/>
          <p:cNvSpPr txBox="1"/>
          <p:nvPr/>
        </p:nvSpPr>
        <p:spPr>
          <a:xfrm>
            <a:off x="4186886" y="1607751"/>
            <a:ext cx="1793115"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所需资金：</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3" name="TextBox 9"/>
          <p:cNvSpPr txBox="1"/>
          <p:nvPr/>
        </p:nvSpPr>
        <p:spPr>
          <a:xfrm>
            <a:off x="5713301" y="1200944"/>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anose="020B0503020204020204" pitchFamily="34" charset="-122"/>
              </a:rPr>
              <a:t>300</a:t>
            </a:r>
            <a:endParaRPr lang="zh-CN" altLang="en-US" sz="6500" b="0" dirty="0">
              <a:solidFill>
                <a:srgbClr val="FFC000"/>
              </a:solidFill>
              <a:latin typeface="Impact" pitchFamily="34" charset="0"/>
              <a:ea typeface="微软雅黑" panose="020B0503020204020204" pitchFamily="34" charset="-122"/>
            </a:endParaRPr>
          </a:p>
        </p:txBody>
      </p:sp>
      <p:sp>
        <p:nvSpPr>
          <p:cNvPr id="44" name="TextBox 9"/>
          <p:cNvSpPr txBox="1"/>
          <p:nvPr/>
        </p:nvSpPr>
        <p:spPr>
          <a:xfrm>
            <a:off x="7351601" y="1658144"/>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4227401" y="2279914"/>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46" name="TextBox 9"/>
          <p:cNvSpPr txBox="1"/>
          <p:nvPr/>
        </p:nvSpPr>
        <p:spPr>
          <a:xfrm>
            <a:off x="4186886" y="3182144"/>
            <a:ext cx="1793115"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已有资金：</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7" name="TextBox 9"/>
          <p:cNvSpPr txBox="1"/>
          <p:nvPr/>
        </p:nvSpPr>
        <p:spPr>
          <a:xfrm>
            <a:off x="5713301" y="2775337"/>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anose="020B0503020204020204" pitchFamily="34" charset="-122"/>
              </a:rPr>
              <a:t>100</a:t>
            </a:r>
            <a:endParaRPr lang="zh-CN" altLang="en-US" sz="6500" b="0" dirty="0">
              <a:solidFill>
                <a:srgbClr val="FFC000"/>
              </a:solidFill>
              <a:latin typeface="Impact" pitchFamily="34" charset="0"/>
              <a:ea typeface="微软雅黑" panose="020B0503020204020204" pitchFamily="34" charset="-122"/>
            </a:endParaRPr>
          </a:p>
        </p:txBody>
      </p:sp>
      <p:sp>
        <p:nvSpPr>
          <p:cNvPr id="48" name="TextBox 9"/>
          <p:cNvSpPr txBox="1"/>
          <p:nvPr/>
        </p:nvSpPr>
        <p:spPr>
          <a:xfrm>
            <a:off x="7351601" y="3232537"/>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227401" y="3854307"/>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695901" y="249943"/>
            <a:ext cx="3038693" cy="679699"/>
            <a:chOff x="903371" y="249943"/>
            <a:chExt cx="2831223" cy="679699"/>
          </a:xfrm>
        </p:grpSpPr>
        <p:sp>
          <p:nvSpPr>
            <p:cNvPr id="51" name="任意多边形 5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367054"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619936"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9"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资金缺口</a:t>
            </a:r>
          </a:p>
        </p:txBody>
      </p:sp>
      <p:sp>
        <p:nvSpPr>
          <p:cNvPr id="60"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FUNDING GAP</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95412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3" presetClass="entr" presetSubtype="3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6*min(max(#ppt_w*#ppt_h,.3),1)-7.4)/-.7*#ppt_w"/>
                                          </p:val>
                                        </p:tav>
                                        <p:tav tm="100000">
                                          <p:val>
                                            <p:strVal val="#ppt_w"/>
                                          </p:val>
                                        </p:tav>
                                      </p:tavLst>
                                    </p:anim>
                                    <p:anim calcmode="lin" valueType="num">
                                      <p:cBhvr>
                                        <p:cTn id="32" dur="500" fill="hold"/>
                                        <p:tgtEl>
                                          <p:spTgt spid="30"/>
                                        </p:tgtEl>
                                        <p:attrNameLst>
                                          <p:attrName>ppt_h</p:attrName>
                                        </p:attrNameLst>
                                      </p:cBhvr>
                                      <p:tavLst>
                                        <p:tav tm="0">
                                          <p:val>
                                            <p:strVal val="(6*min(max(#ppt_w*#ppt_h,.3),1)-7.4)/-.7*#ppt_h"/>
                                          </p:val>
                                        </p:tav>
                                        <p:tav tm="100000">
                                          <p:val>
                                            <p:strVal val="#ppt_h"/>
                                          </p:val>
                                        </p:tav>
                                      </p:tavLst>
                                    </p:anim>
                                    <p:anim calcmode="lin" valueType="num">
                                      <p:cBhvr>
                                        <p:cTn id="33" dur="500" fill="hold"/>
                                        <p:tgtEl>
                                          <p:spTgt spid="30"/>
                                        </p:tgtEl>
                                        <p:attrNameLst>
                                          <p:attrName>ppt_x</p:attrName>
                                        </p:attrNameLst>
                                      </p:cBhvr>
                                      <p:tavLst>
                                        <p:tav tm="0">
                                          <p:val>
                                            <p:fltVal val="0.5"/>
                                          </p:val>
                                        </p:tav>
                                        <p:tav tm="100000">
                                          <p:val>
                                            <p:strVal val="#ppt_x"/>
                                          </p:val>
                                        </p:tav>
                                      </p:tavLst>
                                    </p:anim>
                                    <p:anim calcmode="lin" valueType="num">
                                      <p:cBhvr>
                                        <p:cTn id="34"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160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2600"/>
                            </p:stCondLst>
                            <p:childTnLst>
                              <p:par>
                                <p:cTn id="44" presetID="23" presetClass="entr" presetSubtype="32" fill="hold" grpId="0" nodeType="afterEffect">
                                  <p:stCondLst>
                                    <p:cond delay="0"/>
                                  </p:stCondLst>
                                  <p:iterate type="lt">
                                    <p:tmPct val="15000"/>
                                  </p:iterate>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strVal val="4*#ppt_w"/>
                                          </p:val>
                                        </p:tav>
                                        <p:tav tm="100000">
                                          <p:val>
                                            <p:strVal val="#ppt_w"/>
                                          </p:val>
                                        </p:tav>
                                      </p:tavLst>
                                    </p:anim>
                                    <p:anim calcmode="lin" valueType="num">
                                      <p:cBhvr>
                                        <p:cTn id="47" dur="500" fill="hold"/>
                                        <p:tgtEl>
                                          <p:spTgt spid="43"/>
                                        </p:tgtEl>
                                        <p:attrNameLst>
                                          <p:attrName>ppt_h</p:attrName>
                                        </p:attrNameLst>
                                      </p:cBhvr>
                                      <p:tavLst>
                                        <p:tav tm="0">
                                          <p:val>
                                            <p:strVal val="4*#ppt_h"/>
                                          </p:val>
                                        </p:tav>
                                        <p:tav tm="100000">
                                          <p:val>
                                            <p:strVal val="#ppt_h"/>
                                          </p:val>
                                        </p:tav>
                                      </p:tavLst>
                                    </p:anim>
                                  </p:childTnLst>
                                </p:cTn>
                              </p:par>
                            </p:childTnLst>
                          </p:cTn>
                        </p:par>
                        <p:par>
                          <p:cTn id="48" fill="hold">
                            <p:stCondLst>
                              <p:cond delay="3250"/>
                            </p:stCondLst>
                            <p:childTnLst>
                              <p:par>
                                <p:cTn id="49" presetID="14" presetClass="entr" presetSubtype="1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randombar(horizontal)">
                                      <p:cBhvr>
                                        <p:cTn id="51" dur="500"/>
                                        <p:tgtEl>
                                          <p:spTgt spid="44"/>
                                        </p:tgtEl>
                                      </p:cBhvr>
                                    </p:animEffect>
                                  </p:childTnLst>
                                </p:cTn>
                              </p:par>
                            </p:childTnLst>
                          </p:cTn>
                        </p:par>
                        <p:par>
                          <p:cTn id="52" fill="hold">
                            <p:stCondLst>
                              <p:cond delay="3750"/>
                            </p:stCondLst>
                            <p:childTnLst>
                              <p:par>
                                <p:cTn id="53" presetID="16" presetClass="entr" presetSubtype="2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4750"/>
                            </p:stCondLst>
                            <p:childTnLst>
                              <p:par>
                                <p:cTn id="61" presetID="23" presetClass="entr" presetSubtype="32" fill="hold" grpId="0" nodeType="afterEffect">
                                  <p:stCondLst>
                                    <p:cond delay="0"/>
                                  </p:stCondLst>
                                  <p:iterate type="lt">
                                    <p:tmPct val="15000"/>
                                  </p:iterate>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strVal val="4*#ppt_w"/>
                                          </p:val>
                                        </p:tav>
                                        <p:tav tm="100000">
                                          <p:val>
                                            <p:strVal val="#ppt_w"/>
                                          </p:val>
                                        </p:tav>
                                      </p:tavLst>
                                    </p:anim>
                                    <p:anim calcmode="lin" valueType="num">
                                      <p:cBhvr>
                                        <p:cTn id="64" dur="500" fill="hold"/>
                                        <p:tgtEl>
                                          <p:spTgt spid="47"/>
                                        </p:tgtEl>
                                        <p:attrNameLst>
                                          <p:attrName>ppt_h</p:attrName>
                                        </p:attrNameLst>
                                      </p:cBhvr>
                                      <p:tavLst>
                                        <p:tav tm="0">
                                          <p:val>
                                            <p:strVal val="4*#ppt_h"/>
                                          </p:val>
                                        </p:tav>
                                        <p:tav tm="100000">
                                          <p:val>
                                            <p:strVal val="#ppt_h"/>
                                          </p:val>
                                        </p:tav>
                                      </p:tavLst>
                                    </p:anim>
                                  </p:childTnLst>
                                </p:cTn>
                              </p:par>
                            </p:childTnLst>
                          </p:cTn>
                        </p:par>
                        <p:par>
                          <p:cTn id="65" fill="hold">
                            <p:stCondLst>
                              <p:cond delay="5400"/>
                            </p:stCondLst>
                            <p:childTnLst>
                              <p:par>
                                <p:cTn id="66" presetID="14" presetClass="entr" presetSubtype="10"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randombar(horizontal)">
                                      <p:cBhvr>
                                        <p:cTn id="68" dur="500"/>
                                        <p:tgtEl>
                                          <p:spTgt spid="48"/>
                                        </p:tgtEl>
                                      </p:cBhvr>
                                    </p:animEffect>
                                  </p:childTnLst>
                                </p:cTn>
                              </p:par>
                            </p:childTnLst>
                          </p:cTn>
                        </p:par>
                        <p:par>
                          <p:cTn id="69" fill="hold">
                            <p:stCondLst>
                              <p:cond delay="5900"/>
                            </p:stCondLst>
                            <p:childTnLst>
                              <p:par>
                                <p:cTn id="70" presetID="16" presetClass="entr" presetSubtype="2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barn(inVertical)">
                                      <p:cBhvr>
                                        <p:cTn id="7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9" grpId="0"/>
      <p:bldP spid="6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4648994" y="1147363"/>
            <a:ext cx="3258470" cy="857132"/>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554393" y="1734344"/>
            <a:ext cx="1005703" cy="1981199"/>
            <a:chOff x="2210594" y="1810545"/>
            <a:chExt cx="1005703" cy="1981199"/>
          </a:xfrm>
        </p:grpSpPr>
        <p:cxnSp>
          <p:nvCxnSpPr>
            <p:cNvPr id="15" name="直接连接符 14"/>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82060" y="1995469"/>
            <a:ext cx="1702088" cy="1586008"/>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组合 20"/>
          <p:cNvGrpSpPr/>
          <p:nvPr/>
        </p:nvGrpSpPr>
        <p:grpSpPr>
          <a:xfrm>
            <a:off x="3249865" y="1147363"/>
            <a:ext cx="941929" cy="87769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4" name="组合 23"/>
          <p:cNvGrpSpPr/>
          <p:nvPr/>
        </p:nvGrpSpPr>
        <p:grpSpPr>
          <a:xfrm>
            <a:off x="3249865" y="2336083"/>
            <a:ext cx="941929" cy="877690"/>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7" name="组合 26"/>
          <p:cNvGrpSpPr/>
          <p:nvPr/>
        </p:nvGrpSpPr>
        <p:grpSpPr>
          <a:xfrm>
            <a:off x="3249865" y="3479083"/>
            <a:ext cx="941929" cy="87769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0" name="文本框 37"/>
          <p:cNvSpPr>
            <a:spLocks noChangeArrowheads="1"/>
          </p:cNvSpPr>
          <p:nvPr/>
        </p:nvSpPr>
        <p:spPr bwMode="auto">
          <a:xfrm>
            <a:off x="1697114" y="244942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融资</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计划</a:t>
            </a:r>
            <a:endParaRPr lang="zh-CN" altLang="en-US" sz="1900" b="0" dirty="0">
              <a:solidFill>
                <a:schemeClr val="accent3">
                  <a:lumMod val="50000"/>
                </a:schemeClr>
              </a:solidFill>
              <a:sym typeface="微软雅黑" pitchFamily="34" charset="-122"/>
            </a:endParaRPr>
          </a:p>
        </p:txBody>
      </p:sp>
      <p:sp>
        <p:nvSpPr>
          <p:cNvPr id="31" name="文本框 37"/>
          <p:cNvSpPr>
            <a:spLocks noChangeArrowheads="1"/>
          </p:cNvSpPr>
          <p:nvPr/>
        </p:nvSpPr>
        <p:spPr bwMode="auto">
          <a:xfrm>
            <a:off x="3474608" y="13488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2" name="文本框 37"/>
          <p:cNvSpPr>
            <a:spLocks noChangeArrowheads="1"/>
          </p:cNvSpPr>
          <p:nvPr/>
        </p:nvSpPr>
        <p:spPr bwMode="auto">
          <a:xfrm>
            <a:off x="3474608" y="250269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3" name="文本框 37"/>
          <p:cNvSpPr>
            <a:spLocks noChangeArrowheads="1"/>
          </p:cNvSpPr>
          <p:nvPr/>
        </p:nvSpPr>
        <p:spPr bwMode="auto">
          <a:xfrm>
            <a:off x="3474608" y="365204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4" name="文本1"/>
          <p:cNvSpPr>
            <a:spLocks noChangeArrowheads="1"/>
          </p:cNvSpPr>
          <p:nvPr/>
        </p:nvSpPr>
        <p:spPr bwMode="gray">
          <a:xfrm>
            <a:off x="4783264" y="112474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a:xfrm>
            <a:off x="4648994" y="2312983"/>
            <a:ext cx="3258470" cy="857132"/>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1"/>
          <p:cNvSpPr>
            <a:spLocks noChangeArrowheads="1"/>
          </p:cNvSpPr>
          <p:nvPr/>
        </p:nvSpPr>
        <p:spPr bwMode="gray">
          <a:xfrm>
            <a:off x="4783264" y="229036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4648994" y="3452413"/>
            <a:ext cx="3258470" cy="857132"/>
            <a:chOff x="4304043" y="1286668"/>
            <a:chExt cx="3837944" cy="2757793"/>
          </a:xfrm>
          <a:effectLst>
            <a:outerShdw blurRad="381000" dist="254000" dir="8100000" algn="tr" rotWithShape="0">
              <a:prstClr val="black">
                <a:alpha val="40000"/>
              </a:prstClr>
            </a:outerShdw>
          </a:effectLst>
        </p:grpSpPr>
        <p:sp>
          <p:nvSpPr>
            <p:cNvPr id="40" name="圆角矩形 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1"/>
          <p:cNvSpPr>
            <a:spLocks noChangeArrowheads="1"/>
          </p:cNvSpPr>
          <p:nvPr/>
        </p:nvSpPr>
        <p:spPr bwMode="gray">
          <a:xfrm>
            <a:off x="4783264" y="342979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95901" y="249943"/>
            <a:ext cx="3191093"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融资计划</a:t>
            </a:r>
          </a:p>
        </p:txBody>
      </p:sp>
      <p:sp>
        <p:nvSpPr>
          <p:cNvPr id="53"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FINANCING PLAN</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7385068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2" fill="hold" nodeType="withEffect">
                                  <p:stCondLst>
                                    <p:cond delay="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6" fill="hold" nodeType="withEffect">
                                  <p:stCondLst>
                                    <p:cond delay="4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4500"/>
                            </p:stCondLst>
                            <p:childTnLst>
                              <p:par>
                                <p:cTn id="74" presetID="42" presetClass="entr" presetSubtype="0"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anim calcmode="lin" valueType="num">
                                      <p:cBhvr>
                                        <p:cTn id="77" dur="500" fill="hold"/>
                                        <p:tgtEl>
                                          <p:spTgt spid="11"/>
                                        </p:tgtEl>
                                        <p:attrNameLst>
                                          <p:attrName>ppt_x</p:attrName>
                                        </p:attrNameLst>
                                      </p:cBhvr>
                                      <p:tavLst>
                                        <p:tav tm="0">
                                          <p:val>
                                            <p:strVal val="#ppt_x"/>
                                          </p:val>
                                        </p:tav>
                                        <p:tav tm="100000">
                                          <p:val>
                                            <p:strVal val="#ppt_x"/>
                                          </p:val>
                                        </p:tav>
                                      </p:tavLst>
                                    </p:anim>
                                    <p:anim calcmode="lin" valueType="num">
                                      <p:cBhvr>
                                        <p:cTn id="78" dur="500" fill="hold"/>
                                        <p:tgtEl>
                                          <p:spTgt spid="11"/>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22" presetClass="entr" presetSubtype="8"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childTnLst>
                          </p:cTn>
                        </p:par>
                        <p:par>
                          <p:cTn id="83" fill="hold">
                            <p:stCondLst>
                              <p:cond delay="5500"/>
                            </p:stCondLst>
                            <p:childTnLst>
                              <p:par>
                                <p:cTn id="84" presetID="42" presetClass="entr" presetSubtype="0"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anim calcmode="lin" valueType="num">
                                      <p:cBhvr>
                                        <p:cTn id="87" dur="500" fill="hold"/>
                                        <p:tgtEl>
                                          <p:spTgt spid="35"/>
                                        </p:tgtEl>
                                        <p:attrNameLst>
                                          <p:attrName>ppt_x</p:attrName>
                                        </p:attrNameLst>
                                      </p:cBhvr>
                                      <p:tavLst>
                                        <p:tav tm="0">
                                          <p:val>
                                            <p:strVal val="#ppt_x"/>
                                          </p:val>
                                        </p:tav>
                                        <p:tav tm="100000">
                                          <p:val>
                                            <p:strVal val="#ppt_x"/>
                                          </p:val>
                                        </p:tav>
                                      </p:tavLst>
                                    </p:anim>
                                    <p:anim calcmode="lin" valueType="num">
                                      <p:cBhvr>
                                        <p:cTn id="88" dur="500" fill="hold"/>
                                        <p:tgtEl>
                                          <p:spTgt spid="35"/>
                                        </p:tgtEl>
                                        <p:attrNameLst>
                                          <p:attrName>ppt_y</p:attrName>
                                        </p:attrNameLst>
                                      </p:cBhvr>
                                      <p:tavLst>
                                        <p:tav tm="0">
                                          <p:val>
                                            <p:strVal val="#ppt_y+.1"/>
                                          </p:val>
                                        </p:tav>
                                        <p:tav tm="100000">
                                          <p:val>
                                            <p:strVal val="#ppt_y"/>
                                          </p:val>
                                        </p:tav>
                                      </p:tavLst>
                                    </p:anim>
                                  </p:childTnLst>
                                </p:cTn>
                              </p:par>
                            </p:childTnLst>
                          </p:cTn>
                        </p:par>
                        <p:par>
                          <p:cTn id="89" fill="hold">
                            <p:stCondLst>
                              <p:cond delay="6000"/>
                            </p:stCondLst>
                            <p:childTnLst>
                              <p:par>
                                <p:cTn id="90" presetID="22" presetClass="entr" presetSubtype="8"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childTnLst>
                          </p:cTn>
                        </p:par>
                        <p:par>
                          <p:cTn id="93" fill="hold">
                            <p:stCondLst>
                              <p:cond delay="6500"/>
                            </p:stCondLst>
                            <p:childTnLst>
                              <p:par>
                                <p:cTn id="94" presetID="42" presetClass="entr" presetSubtype="0"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anim calcmode="lin" valueType="num">
                                      <p:cBhvr>
                                        <p:cTn id="97" dur="500" fill="hold"/>
                                        <p:tgtEl>
                                          <p:spTgt spid="39"/>
                                        </p:tgtEl>
                                        <p:attrNameLst>
                                          <p:attrName>ppt_x</p:attrName>
                                        </p:attrNameLst>
                                      </p:cBhvr>
                                      <p:tavLst>
                                        <p:tav tm="0">
                                          <p:val>
                                            <p:strVal val="#ppt_x"/>
                                          </p:val>
                                        </p:tav>
                                        <p:tav tm="100000">
                                          <p:val>
                                            <p:strVal val="#ppt_x"/>
                                          </p:val>
                                        </p:tav>
                                      </p:tavLst>
                                    </p:anim>
                                    <p:anim calcmode="lin" valueType="num">
                                      <p:cBhvr>
                                        <p:cTn id="98" dur="500" fill="hold"/>
                                        <p:tgtEl>
                                          <p:spTgt spid="39"/>
                                        </p:tgtEl>
                                        <p:attrNameLst>
                                          <p:attrName>ppt_y</p:attrName>
                                        </p:attrNameLst>
                                      </p:cBhvr>
                                      <p:tavLst>
                                        <p:tav tm="0">
                                          <p:val>
                                            <p:strVal val="#ppt_y+.1"/>
                                          </p:val>
                                        </p:tav>
                                        <p:tav tm="100000">
                                          <p:val>
                                            <p:strVal val="#ppt_y"/>
                                          </p:val>
                                        </p:tav>
                                      </p:tavLst>
                                    </p:anim>
                                  </p:childTnLst>
                                </p:cTn>
                              </p:par>
                            </p:childTnLst>
                          </p:cTn>
                        </p:par>
                        <p:par>
                          <p:cTn id="99" fill="hold">
                            <p:stCondLst>
                              <p:cond delay="7000"/>
                            </p:stCondLst>
                            <p:childTnLst>
                              <p:par>
                                <p:cTn id="100" presetID="22" presetClass="entr" presetSubtype="8"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left)">
                                      <p:cBhvr>
                                        <p:cTn id="10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8" grpId="0"/>
      <p:bldP spid="42" grpId="0"/>
      <p:bldP spid="52" grpId="0"/>
      <p:bldP spid="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1" name="TextBox 10"/>
          <p:cNvSpPr txBox="1"/>
          <p:nvPr/>
        </p:nvSpPr>
        <p:spPr>
          <a:xfrm>
            <a:off x="1840017" y="4419972"/>
            <a:ext cx="3030377" cy="438572"/>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资金主要用作营销推广和人力成本两大用途，</a:t>
            </a:r>
            <a:r>
              <a:rPr lang="en-US" altLang="zh-CN" sz="1200" b="0" dirty="0" smtClean="0">
                <a:solidFill>
                  <a:schemeClr val="bg1"/>
                </a:solidFill>
                <a:latin typeface="微软雅黑" panose="020B0503020204020204" pitchFamily="34" charset="-122"/>
                <a:ea typeface="微软雅黑" panose="020B0503020204020204" pitchFamily="34" charset="-122"/>
              </a:rPr>
              <a:t>8</a:t>
            </a:r>
            <a:r>
              <a:rPr lang="zh-CN" altLang="en-US" sz="1200" b="0" dirty="0" smtClean="0">
                <a:solidFill>
                  <a:schemeClr val="bg1"/>
                </a:solidFill>
                <a:latin typeface="微软雅黑" panose="020B0503020204020204" pitchFamily="34" charset="-122"/>
                <a:ea typeface="微软雅黑" panose="020B0503020204020204" pitchFamily="34" charset="-122"/>
              </a:rPr>
              <a:t>项具体用途。</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670506" y="4020344"/>
            <a:ext cx="2361688" cy="453960"/>
          </a:xfrm>
          <a:prstGeom prst="rect">
            <a:avLst/>
          </a:prstGeom>
          <a:noFill/>
        </p:spPr>
        <p:txBody>
          <a:bodyPr wrap="square" lIns="68571" tIns="34285" rIns="68571" bIns="34285" rtlCol="0">
            <a:spAutoFit/>
          </a:bodyPr>
          <a:lstStyle/>
          <a:p>
            <a:pPr algn="ctr"/>
            <a:r>
              <a:rPr lang="zh-CN" altLang="en-US" sz="2500" b="1" dirty="0">
                <a:solidFill>
                  <a:schemeClr val="bg1"/>
                </a:solidFill>
                <a:latin typeface="微软雅黑" panose="020B0503020204020204" pitchFamily="34" charset="-122"/>
                <a:ea typeface="微软雅黑" panose="020B0503020204020204" pitchFamily="34" charset="-122"/>
              </a:rPr>
              <a:t>资金主要用途</a:t>
            </a:r>
          </a:p>
        </p:txBody>
      </p:sp>
      <p:sp>
        <p:nvSpPr>
          <p:cNvPr id="13" name="Freeform 16"/>
          <p:cNvSpPr>
            <a:spLocks noEditPoints="1"/>
          </p:cNvSpPr>
          <p:nvPr/>
        </p:nvSpPr>
        <p:spPr bwMode="auto">
          <a:xfrm>
            <a:off x="1021092" y="4020344"/>
            <a:ext cx="743536" cy="971238"/>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latin typeface="微软雅黑" panose="020B0503020204020204" pitchFamily="34" charset="-122"/>
            </a:endParaRPr>
          </a:p>
        </p:txBody>
      </p:sp>
      <p:cxnSp>
        <p:nvCxnSpPr>
          <p:cNvPr id="74" name="Straight Connector 5"/>
          <p:cNvCxnSpPr/>
          <p:nvPr/>
        </p:nvCxnSpPr>
        <p:spPr>
          <a:xfrm flipH="1">
            <a:off x="-7722" y="1903634"/>
            <a:ext cx="101769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8"/>
          <p:cNvCxnSpPr/>
          <p:nvPr/>
        </p:nvCxnSpPr>
        <p:spPr>
          <a:xfrm flipH="1" flipV="1">
            <a:off x="2088813"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10"/>
          <p:cNvCxnSpPr/>
          <p:nvPr/>
        </p:nvCxnSpPr>
        <p:spPr>
          <a:xfrm flipH="1" flipV="1">
            <a:off x="3855667"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12"/>
          <p:cNvCxnSpPr/>
          <p:nvPr/>
        </p:nvCxnSpPr>
        <p:spPr>
          <a:xfrm flipH="1" flipV="1">
            <a:off x="5622521"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13"/>
          <p:cNvCxnSpPr/>
          <p:nvPr/>
        </p:nvCxnSpPr>
        <p:spPr>
          <a:xfrm flipH="1" flipV="1">
            <a:off x="7389374"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14"/>
          <p:cNvCxnSpPr/>
          <p:nvPr/>
        </p:nvCxnSpPr>
        <p:spPr>
          <a:xfrm>
            <a:off x="8077389" y="1903632"/>
            <a:ext cx="0" cy="3241456"/>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15"/>
          <p:cNvCxnSpPr/>
          <p:nvPr/>
        </p:nvCxnSpPr>
        <p:spPr>
          <a:xfrm flipV="1">
            <a:off x="513091" y="438944"/>
            <a:ext cx="0" cy="265680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17"/>
          <p:cNvCxnSpPr/>
          <p:nvPr/>
        </p:nvCxnSpPr>
        <p:spPr>
          <a:xfrm flipH="1" flipV="1">
            <a:off x="513090" y="3076569"/>
            <a:ext cx="496885"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19"/>
          <p:cNvCxnSpPr/>
          <p:nvPr/>
        </p:nvCxnSpPr>
        <p:spPr>
          <a:xfrm flipH="1" flipV="1">
            <a:off x="2088813"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21"/>
          <p:cNvCxnSpPr/>
          <p:nvPr/>
        </p:nvCxnSpPr>
        <p:spPr>
          <a:xfrm flipH="1" flipV="1">
            <a:off x="3855667"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23"/>
          <p:cNvCxnSpPr/>
          <p:nvPr/>
        </p:nvCxnSpPr>
        <p:spPr>
          <a:xfrm flipH="1" flipV="1">
            <a:off x="5622521"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24"/>
          <p:cNvCxnSpPr/>
          <p:nvPr/>
        </p:nvCxnSpPr>
        <p:spPr>
          <a:xfrm flipH="1">
            <a:off x="7389377" y="3076569"/>
            <a:ext cx="104840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25"/>
          <p:cNvCxnSpPr/>
          <p:nvPr/>
        </p:nvCxnSpPr>
        <p:spPr>
          <a:xfrm>
            <a:off x="8437782" y="3095744"/>
            <a:ext cx="0" cy="2049344"/>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990791" y="1425450"/>
            <a:ext cx="1094603" cy="923094"/>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0" name="Freeform 5"/>
          <p:cNvSpPr>
            <a:spLocks noEditPoints="1"/>
          </p:cNvSpPr>
          <p:nvPr/>
        </p:nvSpPr>
        <p:spPr bwMode="auto">
          <a:xfrm>
            <a:off x="1390737" y="1641356"/>
            <a:ext cx="317314" cy="22408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91" name="组合 90"/>
          <p:cNvGrpSpPr/>
          <p:nvPr/>
        </p:nvGrpSpPr>
        <p:grpSpPr>
          <a:xfrm>
            <a:off x="2783270" y="1425450"/>
            <a:ext cx="1094603" cy="923094"/>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3" name="椭圆 9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4" name="Group 43"/>
          <p:cNvGrpSpPr/>
          <p:nvPr/>
        </p:nvGrpSpPr>
        <p:grpSpPr>
          <a:xfrm>
            <a:off x="3188366" y="1581944"/>
            <a:ext cx="346228" cy="286926"/>
            <a:chOff x="6350" y="0"/>
            <a:chExt cx="733775" cy="608013"/>
          </a:xfrm>
          <a:solidFill>
            <a:srgbClr val="00B0F0"/>
          </a:solidFill>
        </p:grpSpPr>
        <p:sp>
          <p:nvSpPr>
            <p:cNvPr id="95" name="Freeform 9"/>
            <p:cNvSpPr>
              <a:spLocks/>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6" name="Oval 10"/>
            <p:cNvSpPr>
              <a:spLocks noChangeArrowheads="1"/>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7" name="Freeform 11"/>
            <p:cNvSpPr>
              <a:spLocks/>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8" name="Freeform 12"/>
            <p:cNvSpPr>
              <a:spLocks/>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9" name="Freeform 13"/>
            <p:cNvSpPr>
              <a:spLocks/>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0" name="Oval 14"/>
            <p:cNvSpPr>
              <a:spLocks noChangeArrowheads="1"/>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01" name="组合 100"/>
          <p:cNvGrpSpPr/>
          <p:nvPr/>
        </p:nvGrpSpPr>
        <p:grpSpPr>
          <a:xfrm>
            <a:off x="4496594" y="1425450"/>
            <a:ext cx="1094603" cy="923094"/>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3" name="椭圆 10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4" name="Group 50"/>
          <p:cNvGrpSpPr/>
          <p:nvPr/>
        </p:nvGrpSpPr>
        <p:grpSpPr>
          <a:xfrm>
            <a:off x="4951441" y="1585765"/>
            <a:ext cx="302530" cy="301232"/>
            <a:chOff x="6350" y="-3175"/>
            <a:chExt cx="717550" cy="714376"/>
          </a:xfrm>
          <a:solidFill>
            <a:srgbClr val="00B0F0"/>
          </a:solidFill>
        </p:grpSpPr>
        <p:sp>
          <p:nvSpPr>
            <p:cNvPr id="105"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6"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7"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08" name="组合 107"/>
          <p:cNvGrpSpPr/>
          <p:nvPr/>
        </p:nvGrpSpPr>
        <p:grpSpPr>
          <a:xfrm>
            <a:off x="6316093" y="1425450"/>
            <a:ext cx="1094603" cy="923094"/>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0" name="椭圆 10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1" name="Freeform 24"/>
          <p:cNvSpPr>
            <a:spLocks noEditPoints="1"/>
          </p:cNvSpPr>
          <p:nvPr/>
        </p:nvSpPr>
        <p:spPr bwMode="auto">
          <a:xfrm>
            <a:off x="6721824" y="1622269"/>
            <a:ext cx="268454" cy="268490"/>
          </a:xfrm>
          <a:custGeom>
            <a:avLst/>
            <a:gdLst>
              <a:gd name="T0" fmla="*/ 178 w 190"/>
              <a:gd name="T1" fmla="*/ 0 h 190"/>
              <a:gd name="T2" fmla="*/ 12 w 190"/>
              <a:gd name="T3" fmla="*/ 0 h 190"/>
              <a:gd name="T4" fmla="*/ 0 w 190"/>
              <a:gd name="T5" fmla="*/ 11 h 190"/>
              <a:gd name="T6" fmla="*/ 0 w 190"/>
              <a:gd name="T7" fmla="*/ 178 h 190"/>
              <a:gd name="T8" fmla="*/ 12 w 190"/>
              <a:gd name="T9" fmla="*/ 190 h 190"/>
              <a:gd name="T10" fmla="*/ 178 w 190"/>
              <a:gd name="T11" fmla="*/ 190 h 190"/>
              <a:gd name="T12" fmla="*/ 190 w 190"/>
              <a:gd name="T13" fmla="*/ 178 h 190"/>
              <a:gd name="T14" fmla="*/ 190 w 190"/>
              <a:gd name="T15" fmla="*/ 11 h 190"/>
              <a:gd name="T16" fmla="*/ 178 w 190"/>
              <a:gd name="T17" fmla="*/ 0 h 190"/>
              <a:gd name="T18" fmla="*/ 36 w 190"/>
              <a:gd name="T19" fmla="*/ 178 h 190"/>
              <a:gd name="T20" fmla="*/ 12 w 190"/>
              <a:gd name="T21" fmla="*/ 178 h 190"/>
              <a:gd name="T22" fmla="*/ 12 w 190"/>
              <a:gd name="T23" fmla="*/ 154 h 190"/>
              <a:gd name="T24" fmla="*/ 36 w 190"/>
              <a:gd name="T25" fmla="*/ 154 h 190"/>
              <a:gd name="T26" fmla="*/ 36 w 190"/>
              <a:gd name="T27" fmla="*/ 178 h 190"/>
              <a:gd name="T28" fmla="*/ 36 w 190"/>
              <a:gd name="T29" fmla="*/ 130 h 190"/>
              <a:gd name="T30" fmla="*/ 12 w 190"/>
              <a:gd name="T31" fmla="*/ 130 h 190"/>
              <a:gd name="T32" fmla="*/ 12 w 190"/>
              <a:gd name="T33" fmla="*/ 106 h 190"/>
              <a:gd name="T34" fmla="*/ 36 w 190"/>
              <a:gd name="T35" fmla="*/ 106 h 190"/>
              <a:gd name="T36" fmla="*/ 36 w 190"/>
              <a:gd name="T37" fmla="*/ 130 h 190"/>
              <a:gd name="T38" fmla="*/ 36 w 190"/>
              <a:gd name="T39" fmla="*/ 83 h 190"/>
              <a:gd name="T40" fmla="*/ 12 w 190"/>
              <a:gd name="T41" fmla="*/ 83 h 190"/>
              <a:gd name="T42" fmla="*/ 12 w 190"/>
              <a:gd name="T43" fmla="*/ 59 h 190"/>
              <a:gd name="T44" fmla="*/ 36 w 190"/>
              <a:gd name="T45" fmla="*/ 59 h 190"/>
              <a:gd name="T46" fmla="*/ 36 w 190"/>
              <a:gd name="T47" fmla="*/ 83 h 190"/>
              <a:gd name="T48" fmla="*/ 36 w 190"/>
              <a:gd name="T49" fmla="*/ 35 h 190"/>
              <a:gd name="T50" fmla="*/ 12 w 190"/>
              <a:gd name="T51" fmla="*/ 35 h 190"/>
              <a:gd name="T52" fmla="*/ 12 w 190"/>
              <a:gd name="T53" fmla="*/ 11 h 190"/>
              <a:gd name="T54" fmla="*/ 36 w 190"/>
              <a:gd name="T55" fmla="*/ 11 h 190"/>
              <a:gd name="T56" fmla="*/ 36 w 190"/>
              <a:gd name="T57" fmla="*/ 35 h 190"/>
              <a:gd name="T58" fmla="*/ 143 w 190"/>
              <a:gd name="T59" fmla="*/ 178 h 190"/>
              <a:gd name="T60" fmla="*/ 48 w 190"/>
              <a:gd name="T61" fmla="*/ 178 h 190"/>
              <a:gd name="T62" fmla="*/ 48 w 190"/>
              <a:gd name="T63" fmla="*/ 118 h 190"/>
              <a:gd name="T64" fmla="*/ 143 w 190"/>
              <a:gd name="T65" fmla="*/ 118 h 190"/>
              <a:gd name="T66" fmla="*/ 143 w 190"/>
              <a:gd name="T67" fmla="*/ 178 h 190"/>
              <a:gd name="T68" fmla="*/ 143 w 190"/>
              <a:gd name="T69" fmla="*/ 106 h 190"/>
              <a:gd name="T70" fmla="*/ 48 w 190"/>
              <a:gd name="T71" fmla="*/ 106 h 190"/>
              <a:gd name="T72" fmla="*/ 48 w 190"/>
              <a:gd name="T73" fmla="*/ 11 h 190"/>
              <a:gd name="T74" fmla="*/ 143 w 190"/>
              <a:gd name="T75" fmla="*/ 11 h 190"/>
              <a:gd name="T76" fmla="*/ 143 w 190"/>
              <a:gd name="T77" fmla="*/ 106 h 190"/>
              <a:gd name="T78" fmla="*/ 178 w 190"/>
              <a:gd name="T79" fmla="*/ 178 h 190"/>
              <a:gd name="T80" fmla="*/ 154 w 190"/>
              <a:gd name="T81" fmla="*/ 178 h 190"/>
              <a:gd name="T82" fmla="*/ 154 w 190"/>
              <a:gd name="T83" fmla="*/ 154 h 190"/>
              <a:gd name="T84" fmla="*/ 178 w 190"/>
              <a:gd name="T85" fmla="*/ 154 h 190"/>
              <a:gd name="T86" fmla="*/ 178 w 190"/>
              <a:gd name="T87" fmla="*/ 178 h 190"/>
              <a:gd name="T88" fmla="*/ 178 w 190"/>
              <a:gd name="T89" fmla="*/ 130 h 190"/>
              <a:gd name="T90" fmla="*/ 154 w 190"/>
              <a:gd name="T91" fmla="*/ 130 h 190"/>
              <a:gd name="T92" fmla="*/ 154 w 190"/>
              <a:gd name="T93" fmla="*/ 106 h 190"/>
              <a:gd name="T94" fmla="*/ 178 w 190"/>
              <a:gd name="T95" fmla="*/ 106 h 190"/>
              <a:gd name="T96" fmla="*/ 178 w 190"/>
              <a:gd name="T97" fmla="*/ 130 h 190"/>
              <a:gd name="T98" fmla="*/ 178 w 190"/>
              <a:gd name="T99" fmla="*/ 83 h 190"/>
              <a:gd name="T100" fmla="*/ 154 w 190"/>
              <a:gd name="T101" fmla="*/ 83 h 190"/>
              <a:gd name="T102" fmla="*/ 154 w 190"/>
              <a:gd name="T103" fmla="*/ 59 h 190"/>
              <a:gd name="T104" fmla="*/ 178 w 190"/>
              <a:gd name="T105" fmla="*/ 59 h 190"/>
              <a:gd name="T106" fmla="*/ 178 w 190"/>
              <a:gd name="T107" fmla="*/ 83 h 190"/>
              <a:gd name="T108" fmla="*/ 178 w 190"/>
              <a:gd name="T109" fmla="*/ 35 h 190"/>
              <a:gd name="T110" fmla="*/ 154 w 190"/>
              <a:gd name="T111" fmla="*/ 35 h 190"/>
              <a:gd name="T112" fmla="*/ 154 w 190"/>
              <a:gd name="T113" fmla="*/ 11 h 190"/>
              <a:gd name="T114" fmla="*/ 178 w 190"/>
              <a:gd name="T115" fmla="*/ 11 h 190"/>
              <a:gd name="T116" fmla="*/ 178 w 190"/>
              <a:gd name="T117"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 h="190">
                <a:moveTo>
                  <a:pt x="178" y="0"/>
                </a:moveTo>
                <a:cubicBezTo>
                  <a:pt x="12" y="0"/>
                  <a:pt x="12" y="0"/>
                  <a:pt x="12" y="0"/>
                </a:cubicBezTo>
                <a:cubicBezTo>
                  <a:pt x="5" y="0"/>
                  <a:pt x="0" y="5"/>
                  <a:pt x="0" y="11"/>
                </a:cubicBezTo>
                <a:cubicBezTo>
                  <a:pt x="0" y="178"/>
                  <a:pt x="0" y="178"/>
                  <a:pt x="0" y="178"/>
                </a:cubicBezTo>
                <a:cubicBezTo>
                  <a:pt x="0" y="184"/>
                  <a:pt x="5" y="190"/>
                  <a:pt x="12" y="190"/>
                </a:cubicBezTo>
                <a:cubicBezTo>
                  <a:pt x="178" y="190"/>
                  <a:pt x="178" y="190"/>
                  <a:pt x="178" y="190"/>
                </a:cubicBezTo>
                <a:cubicBezTo>
                  <a:pt x="185" y="190"/>
                  <a:pt x="190" y="184"/>
                  <a:pt x="190" y="178"/>
                </a:cubicBezTo>
                <a:cubicBezTo>
                  <a:pt x="190" y="11"/>
                  <a:pt x="190" y="11"/>
                  <a:pt x="190" y="11"/>
                </a:cubicBezTo>
                <a:cubicBezTo>
                  <a:pt x="190" y="5"/>
                  <a:pt x="185" y="0"/>
                  <a:pt x="178" y="0"/>
                </a:cubicBezTo>
                <a:moveTo>
                  <a:pt x="36" y="178"/>
                </a:moveTo>
                <a:cubicBezTo>
                  <a:pt x="12" y="178"/>
                  <a:pt x="12" y="178"/>
                  <a:pt x="12" y="178"/>
                </a:cubicBezTo>
                <a:cubicBezTo>
                  <a:pt x="12" y="154"/>
                  <a:pt x="12" y="154"/>
                  <a:pt x="12" y="154"/>
                </a:cubicBezTo>
                <a:cubicBezTo>
                  <a:pt x="36" y="154"/>
                  <a:pt x="36" y="154"/>
                  <a:pt x="36" y="154"/>
                </a:cubicBezTo>
                <a:lnTo>
                  <a:pt x="36" y="178"/>
                </a:lnTo>
                <a:close/>
                <a:moveTo>
                  <a:pt x="36" y="130"/>
                </a:moveTo>
                <a:cubicBezTo>
                  <a:pt x="12" y="130"/>
                  <a:pt x="12" y="130"/>
                  <a:pt x="12" y="130"/>
                </a:cubicBezTo>
                <a:cubicBezTo>
                  <a:pt x="12" y="106"/>
                  <a:pt x="12" y="106"/>
                  <a:pt x="12" y="106"/>
                </a:cubicBezTo>
                <a:cubicBezTo>
                  <a:pt x="36" y="106"/>
                  <a:pt x="36" y="106"/>
                  <a:pt x="36" y="106"/>
                </a:cubicBezTo>
                <a:lnTo>
                  <a:pt x="36" y="130"/>
                </a:lnTo>
                <a:close/>
                <a:moveTo>
                  <a:pt x="36" y="83"/>
                </a:moveTo>
                <a:cubicBezTo>
                  <a:pt x="12" y="83"/>
                  <a:pt x="12" y="83"/>
                  <a:pt x="12" y="83"/>
                </a:cubicBezTo>
                <a:cubicBezTo>
                  <a:pt x="12" y="59"/>
                  <a:pt x="12" y="59"/>
                  <a:pt x="12" y="59"/>
                </a:cubicBezTo>
                <a:cubicBezTo>
                  <a:pt x="36" y="59"/>
                  <a:pt x="36" y="59"/>
                  <a:pt x="36" y="59"/>
                </a:cubicBezTo>
                <a:lnTo>
                  <a:pt x="36" y="83"/>
                </a:lnTo>
                <a:close/>
                <a:moveTo>
                  <a:pt x="36" y="35"/>
                </a:moveTo>
                <a:cubicBezTo>
                  <a:pt x="12" y="35"/>
                  <a:pt x="12" y="35"/>
                  <a:pt x="12" y="35"/>
                </a:cubicBezTo>
                <a:cubicBezTo>
                  <a:pt x="12" y="11"/>
                  <a:pt x="12" y="11"/>
                  <a:pt x="12" y="11"/>
                </a:cubicBezTo>
                <a:cubicBezTo>
                  <a:pt x="36" y="11"/>
                  <a:pt x="36" y="11"/>
                  <a:pt x="36" y="11"/>
                </a:cubicBezTo>
                <a:lnTo>
                  <a:pt x="36" y="35"/>
                </a:lnTo>
                <a:close/>
                <a:moveTo>
                  <a:pt x="143" y="178"/>
                </a:moveTo>
                <a:cubicBezTo>
                  <a:pt x="48" y="178"/>
                  <a:pt x="48" y="178"/>
                  <a:pt x="48" y="178"/>
                </a:cubicBezTo>
                <a:cubicBezTo>
                  <a:pt x="48" y="118"/>
                  <a:pt x="48" y="118"/>
                  <a:pt x="48" y="118"/>
                </a:cubicBezTo>
                <a:cubicBezTo>
                  <a:pt x="143" y="118"/>
                  <a:pt x="143" y="118"/>
                  <a:pt x="143" y="118"/>
                </a:cubicBezTo>
                <a:lnTo>
                  <a:pt x="143" y="178"/>
                </a:lnTo>
                <a:close/>
                <a:moveTo>
                  <a:pt x="143" y="106"/>
                </a:moveTo>
                <a:cubicBezTo>
                  <a:pt x="48" y="106"/>
                  <a:pt x="48" y="106"/>
                  <a:pt x="48" y="106"/>
                </a:cubicBezTo>
                <a:cubicBezTo>
                  <a:pt x="48" y="11"/>
                  <a:pt x="48" y="11"/>
                  <a:pt x="48" y="11"/>
                </a:cubicBezTo>
                <a:cubicBezTo>
                  <a:pt x="143" y="11"/>
                  <a:pt x="143" y="11"/>
                  <a:pt x="143" y="11"/>
                </a:cubicBezTo>
                <a:lnTo>
                  <a:pt x="143" y="106"/>
                </a:lnTo>
                <a:close/>
                <a:moveTo>
                  <a:pt x="178" y="178"/>
                </a:moveTo>
                <a:cubicBezTo>
                  <a:pt x="154" y="178"/>
                  <a:pt x="154" y="178"/>
                  <a:pt x="154" y="178"/>
                </a:cubicBezTo>
                <a:cubicBezTo>
                  <a:pt x="154" y="154"/>
                  <a:pt x="154" y="154"/>
                  <a:pt x="154" y="154"/>
                </a:cubicBezTo>
                <a:cubicBezTo>
                  <a:pt x="178" y="154"/>
                  <a:pt x="178" y="154"/>
                  <a:pt x="178" y="154"/>
                </a:cubicBezTo>
                <a:lnTo>
                  <a:pt x="178" y="178"/>
                </a:lnTo>
                <a:close/>
                <a:moveTo>
                  <a:pt x="178" y="130"/>
                </a:moveTo>
                <a:cubicBezTo>
                  <a:pt x="154" y="130"/>
                  <a:pt x="154" y="130"/>
                  <a:pt x="154" y="130"/>
                </a:cubicBezTo>
                <a:cubicBezTo>
                  <a:pt x="154" y="106"/>
                  <a:pt x="154" y="106"/>
                  <a:pt x="154" y="106"/>
                </a:cubicBezTo>
                <a:cubicBezTo>
                  <a:pt x="178" y="106"/>
                  <a:pt x="178" y="106"/>
                  <a:pt x="178" y="106"/>
                </a:cubicBezTo>
                <a:lnTo>
                  <a:pt x="178" y="130"/>
                </a:lnTo>
                <a:close/>
                <a:moveTo>
                  <a:pt x="178" y="83"/>
                </a:moveTo>
                <a:cubicBezTo>
                  <a:pt x="154" y="83"/>
                  <a:pt x="154" y="83"/>
                  <a:pt x="154" y="83"/>
                </a:cubicBezTo>
                <a:cubicBezTo>
                  <a:pt x="154" y="59"/>
                  <a:pt x="154" y="59"/>
                  <a:pt x="154" y="59"/>
                </a:cubicBezTo>
                <a:cubicBezTo>
                  <a:pt x="178" y="59"/>
                  <a:pt x="178" y="59"/>
                  <a:pt x="178" y="59"/>
                </a:cubicBezTo>
                <a:lnTo>
                  <a:pt x="178" y="83"/>
                </a:lnTo>
                <a:close/>
                <a:moveTo>
                  <a:pt x="178" y="35"/>
                </a:moveTo>
                <a:cubicBezTo>
                  <a:pt x="154" y="35"/>
                  <a:pt x="154" y="35"/>
                  <a:pt x="154" y="35"/>
                </a:cubicBezTo>
                <a:cubicBezTo>
                  <a:pt x="154" y="11"/>
                  <a:pt x="154" y="11"/>
                  <a:pt x="154" y="11"/>
                </a:cubicBezTo>
                <a:cubicBezTo>
                  <a:pt x="178" y="11"/>
                  <a:pt x="178" y="11"/>
                  <a:pt x="178" y="11"/>
                </a:cubicBezTo>
                <a:lnTo>
                  <a:pt x="178" y="35"/>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112" name="组合 111"/>
          <p:cNvGrpSpPr/>
          <p:nvPr/>
        </p:nvGrpSpPr>
        <p:grpSpPr>
          <a:xfrm>
            <a:off x="6292202" y="2654486"/>
            <a:ext cx="1094603" cy="92309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4" name="椭圆 11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5" name="Group 55"/>
          <p:cNvGrpSpPr/>
          <p:nvPr/>
        </p:nvGrpSpPr>
        <p:grpSpPr>
          <a:xfrm>
            <a:off x="6721312" y="2822948"/>
            <a:ext cx="290548" cy="283106"/>
            <a:chOff x="3532018" y="-211904"/>
            <a:chExt cx="801688" cy="781051"/>
          </a:xfrm>
          <a:solidFill>
            <a:srgbClr val="00B0F0"/>
          </a:solidFill>
        </p:grpSpPr>
        <p:sp>
          <p:nvSpPr>
            <p:cNvPr id="116" name="Freeform 28"/>
            <p:cNvSpPr>
              <a:spLocks/>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17" name="Freeform 29"/>
            <p:cNvSpPr>
              <a:spLocks/>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18" name="组合 117"/>
          <p:cNvGrpSpPr/>
          <p:nvPr/>
        </p:nvGrpSpPr>
        <p:grpSpPr>
          <a:xfrm>
            <a:off x="4572794" y="2654486"/>
            <a:ext cx="1094603" cy="92309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0" name="椭圆 1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1" name="Freeform 33"/>
          <p:cNvSpPr>
            <a:spLocks noEditPoints="1"/>
          </p:cNvSpPr>
          <p:nvPr/>
        </p:nvSpPr>
        <p:spPr bwMode="auto">
          <a:xfrm>
            <a:off x="4923175" y="2790714"/>
            <a:ext cx="347828" cy="308542"/>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122" name="组合 121"/>
          <p:cNvGrpSpPr/>
          <p:nvPr/>
        </p:nvGrpSpPr>
        <p:grpSpPr>
          <a:xfrm>
            <a:off x="2792391" y="2654486"/>
            <a:ext cx="1094603" cy="923094"/>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4" name="椭圆 12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5" name="Group 59"/>
          <p:cNvGrpSpPr/>
          <p:nvPr/>
        </p:nvGrpSpPr>
        <p:grpSpPr>
          <a:xfrm>
            <a:off x="3170960" y="2802620"/>
            <a:ext cx="319226" cy="299148"/>
            <a:chOff x="4763" y="0"/>
            <a:chExt cx="957262" cy="896938"/>
          </a:xfrm>
          <a:solidFill>
            <a:srgbClr val="00B0F0"/>
          </a:solidFill>
        </p:grpSpPr>
        <p:sp>
          <p:nvSpPr>
            <p:cNvPr id="126" name="Freeform 37"/>
            <p:cNvSpPr>
              <a:spLocks noEditPoints="1"/>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27" name="Freeform 38"/>
            <p:cNvSpPr>
              <a:spLocks/>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28" name="Freeform 39"/>
            <p:cNvSpPr>
              <a:spLocks/>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29" name="组合 128"/>
          <p:cNvGrpSpPr/>
          <p:nvPr/>
        </p:nvGrpSpPr>
        <p:grpSpPr>
          <a:xfrm>
            <a:off x="991394" y="2654486"/>
            <a:ext cx="1094603" cy="923094"/>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1" name="椭圆 1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32" name="Freeform 43"/>
          <p:cNvSpPr>
            <a:spLocks noEditPoints="1"/>
          </p:cNvSpPr>
          <p:nvPr/>
        </p:nvSpPr>
        <p:spPr bwMode="auto">
          <a:xfrm>
            <a:off x="1364333" y="2824374"/>
            <a:ext cx="352632" cy="221846"/>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sp>
        <p:nvSpPr>
          <p:cNvPr id="134" name="TextBox 133"/>
          <p:cNvSpPr txBox="1"/>
          <p:nvPr/>
        </p:nvSpPr>
        <p:spPr>
          <a:xfrm>
            <a:off x="121999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01</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299164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02</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47156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03</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65063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04</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650636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05</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48109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06</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29821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07</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1219994" y="3233038"/>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08</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695901" y="249943"/>
            <a:ext cx="3191093" cy="679699"/>
            <a:chOff x="903371" y="249943"/>
            <a:chExt cx="2831223" cy="679699"/>
          </a:xfrm>
        </p:grpSpPr>
        <p:sp>
          <p:nvSpPr>
            <p:cNvPr id="142" name="任意多边形 141"/>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43" name="任意多边形 142"/>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44" name="组合 143"/>
          <p:cNvGrpSpPr/>
          <p:nvPr/>
        </p:nvGrpSpPr>
        <p:grpSpPr>
          <a:xfrm rot="16200000">
            <a:off x="367054" y="158162"/>
            <a:ext cx="765103" cy="863262"/>
            <a:chOff x="8439634" y="3544648"/>
            <a:chExt cx="1611146" cy="1817848"/>
          </a:xfrm>
        </p:grpSpPr>
        <p:sp>
          <p:nvSpPr>
            <p:cNvPr id="14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4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47" name="Group 17"/>
          <p:cNvGrpSpPr>
            <a:grpSpLocks noChangeAspect="1"/>
          </p:cNvGrpSpPr>
          <p:nvPr/>
        </p:nvGrpSpPr>
        <p:grpSpPr bwMode="auto">
          <a:xfrm>
            <a:off x="619936" y="455655"/>
            <a:ext cx="259340" cy="278386"/>
            <a:chOff x="231" y="1205"/>
            <a:chExt cx="640" cy="687"/>
          </a:xfrm>
          <a:solidFill>
            <a:srgbClr val="00B0F0"/>
          </a:solidFill>
          <a:effectLst/>
        </p:grpSpPr>
        <p:sp>
          <p:nvSpPr>
            <p:cNvPr id="14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50"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融资用途</a:t>
            </a:r>
          </a:p>
        </p:txBody>
      </p:sp>
      <p:sp>
        <p:nvSpPr>
          <p:cNvPr id="151"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FINANCING USE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16239627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grpId="0" nodeType="afterEffect" p14:presetBounceEnd="4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40000">
                                          <p:cBhvr additive="base">
                                            <p:cTn id="31"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1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2600"/>
                                </p:stCondLst>
                                <p:childTnLst>
                                  <p:par>
                                    <p:cTn id="42" presetID="22" presetClass="entr" presetSubtype="8"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childTnLst>
                              </p:cTn>
                            </p:par>
                            <p:par>
                              <p:cTn id="45" fill="hold">
                                <p:stCondLst>
                                  <p:cond delay="3100"/>
                                </p:stCondLst>
                                <p:childTnLst>
                                  <p:par>
                                    <p:cTn id="46" presetID="10" presetClass="entr" presetSubtype="0"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3600"/>
                                </p:stCondLst>
                                <p:childTnLst>
                                  <p:par>
                                    <p:cTn id="50" presetID="10"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fade">
                                          <p:cBhvr>
                                            <p:cTn id="52" dur="500"/>
                                            <p:tgtEl>
                                              <p:spTgt spid="9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34"/>
                                            </p:tgtEl>
                                            <p:attrNameLst>
                                              <p:attrName>style.visibility</p:attrName>
                                            </p:attrNameLst>
                                          </p:cBhvr>
                                          <p:to>
                                            <p:strVal val="visible"/>
                                          </p:to>
                                        </p:set>
                                        <p:animEffect transition="in" filter="barn(inVertical)">
                                          <p:cBhvr>
                                            <p:cTn id="55" dur="500"/>
                                            <p:tgtEl>
                                              <p:spTgt spid="134"/>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4600"/>
                                </p:stCondLst>
                                <p:childTnLst>
                                  <p:par>
                                    <p:cTn id="61" presetID="10" presetClass="entr" presetSubtype="0"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par>
                              <p:cTn id="64" fill="hold">
                                <p:stCondLst>
                                  <p:cond delay="5100"/>
                                </p:stCondLst>
                                <p:childTnLst>
                                  <p:par>
                                    <p:cTn id="65" presetID="10" presetClass="entr" presetSubtype="0"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barn(inVertical)">
                                          <p:cBhvr>
                                            <p:cTn id="70" dur="500"/>
                                            <p:tgtEl>
                                              <p:spTgt spid="135"/>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left)">
                                          <p:cBhvr>
                                            <p:cTn id="74" dur="500"/>
                                            <p:tgtEl>
                                              <p:spTgt spid="76"/>
                                            </p:tgtEl>
                                          </p:cBhvr>
                                        </p:animEffect>
                                      </p:childTnLst>
                                    </p:cTn>
                                  </p:par>
                                </p:childTnLst>
                              </p:cTn>
                            </p:par>
                            <p:par>
                              <p:cTn id="75" fill="hold">
                                <p:stCondLst>
                                  <p:cond delay="6100"/>
                                </p:stCondLst>
                                <p:childTnLst>
                                  <p:par>
                                    <p:cTn id="76" presetID="10"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fade">
                                          <p:cBhvr>
                                            <p:cTn id="78" dur="500"/>
                                            <p:tgtEl>
                                              <p:spTgt spid="101"/>
                                            </p:tgtEl>
                                          </p:cBhvr>
                                        </p:animEffect>
                                      </p:childTnLst>
                                    </p:cTn>
                                  </p:par>
                                </p:childTnLst>
                              </p:cTn>
                            </p:par>
                            <p:par>
                              <p:cTn id="79" fill="hold">
                                <p:stCondLst>
                                  <p:cond delay="6600"/>
                                </p:stCondLst>
                                <p:childTnLst>
                                  <p:par>
                                    <p:cTn id="80" presetID="10"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barn(inVertical)">
                                          <p:cBhvr>
                                            <p:cTn id="85" dur="500"/>
                                            <p:tgtEl>
                                              <p:spTgt spid="136"/>
                                            </p:tgtEl>
                                          </p:cBhvr>
                                        </p:animEffect>
                                      </p:childTnLst>
                                    </p:cTn>
                                  </p:par>
                                </p:childTnLst>
                              </p:cTn>
                            </p:par>
                            <p:par>
                              <p:cTn id="86" fill="hold">
                                <p:stCondLst>
                                  <p:cond delay="7100"/>
                                </p:stCondLst>
                                <p:childTnLst>
                                  <p:par>
                                    <p:cTn id="87" presetID="22" presetClass="entr" presetSubtype="8"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7600"/>
                                </p:stCondLst>
                                <p:childTnLst>
                                  <p:par>
                                    <p:cTn id="91" presetID="10" presetClass="entr" presetSubtype="0" fill="hold" nodeType="after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fade">
                                          <p:cBhvr>
                                            <p:cTn id="93" dur="500"/>
                                            <p:tgtEl>
                                              <p:spTgt spid="108"/>
                                            </p:tgtEl>
                                          </p:cBhvr>
                                        </p:animEffect>
                                      </p:childTnLst>
                                    </p:cTn>
                                  </p:par>
                                </p:childTnLst>
                              </p:cTn>
                            </p:par>
                            <p:par>
                              <p:cTn id="94" fill="hold">
                                <p:stCondLst>
                                  <p:cond delay="8100"/>
                                </p:stCondLst>
                                <p:childTnLst>
                                  <p:par>
                                    <p:cTn id="95" presetID="10" presetClass="entr" presetSubtype="0" fill="hold" grpId="0" nodeType="after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barn(inVertical)">
                                          <p:cBhvr>
                                            <p:cTn id="100" dur="500"/>
                                            <p:tgtEl>
                                              <p:spTgt spid="137"/>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wipe(left)">
                                          <p:cBhvr>
                                            <p:cTn id="104" dur="500"/>
                                            <p:tgtEl>
                                              <p:spTgt spid="78"/>
                                            </p:tgtEl>
                                          </p:cBhvr>
                                        </p:animEffect>
                                      </p:childTnLst>
                                    </p:cTn>
                                  </p:par>
                                </p:childTnLst>
                              </p:cTn>
                            </p:par>
                            <p:par>
                              <p:cTn id="105" fill="hold">
                                <p:stCondLst>
                                  <p:cond delay="9100"/>
                                </p:stCondLst>
                                <p:childTnLst>
                                  <p:par>
                                    <p:cTn id="106" presetID="22" presetClass="entr" presetSubtype="1" fill="hold" nodeType="after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wipe(up)">
                                          <p:cBhvr>
                                            <p:cTn id="108" dur="500"/>
                                            <p:tgtEl>
                                              <p:spTgt spid="79"/>
                                            </p:tgtEl>
                                          </p:cBhvr>
                                        </p:animEffect>
                                      </p:childTnLst>
                                    </p:cTn>
                                  </p:par>
                                </p:childTnLst>
                              </p:cTn>
                            </p:par>
                            <p:par>
                              <p:cTn id="109" fill="hold">
                                <p:stCondLst>
                                  <p:cond delay="9600"/>
                                </p:stCondLst>
                                <p:childTnLst>
                                  <p:par>
                                    <p:cTn id="110" presetID="22" presetClass="entr" presetSubtype="4" fill="hold" nodeType="after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wipe(down)">
                                          <p:cBhvr>
                                            <p:cTn id="112" dur="500"/>
                                            <p:tgtEl>
                                              <p:spTgt spid="86"/>
                                            </p:tgtEl>
                                          </p:cBhvr>
                                        </p:animEffect>
                                      </p:childTnLst>
                                    </p:cTn>
                                  </p:par>
                                </p:childTnLst>
                              </p:cTn>
                            </p:par>
                            <p:par>
                              <p:cTn id="113" fill="hold">
                                <p:stCondLst>
                                  <p:cond delay="10100"/>
                                </p:stCondLst>
                                <p:childTnLst>
                                  <p:par>
                                    <p:cTn id="114" presetID="22" presetClass="entr" presetSubtype="4" fill="hold" nodeType="afterEffect">
                                      <p:stCondLst>
                                        <p:cond delay="0"/>
                                      </p:stCondLst>
                                      <p:childTnLst>
                                        <p:set>
                                          <p:cBhvr>
                                            <p:cTn id="115" dur="1" fill="hold">
                                              <p:stCondLst>
                                                <p:cond delay="0"/>
                                              </p:stCondLst>
                                            </p:cTn>
                                            <p:tgtEl>
                                              <p:spTgt spid="85"/>
                                            </p:tgtEl>
                                            <p:attrNameLst>
                                              <p:attrName>style.visibility</p:attrName>
                                            </p:attrNameLst>
                                          </p:cBhvr>
                                          <p:to>
                                            <p:strVal val="visible"/>
                                          </p:to>
                                        </p:set>
                                        <p:animEffect transition="in" filter="wipe(down)">
                                          <p:cBhvr>
                                            <p:cTn id="116" dur="500"/>
                                            <p:tgtEl>
                                              <p:spTgt spid="85"/>
                                            </p:tgtEl>
                                          </p:cBhvr>
                                        </p:animEffect>
                                      </p:childTnLst>
                                    </p:cTn>
                                  </p:par>
                                </p:childTnLst>
                              </p:cTn>
                            </p:par>
                            <p:par>
                              <p:cTn id="117" fill="hold">
                                <p:stCondLst>
                                  <p:cond delay="10600"/>
                                </p:stCondLst>
                                <p:childTnLst>
                                  <p:par>
                                    <p:cTn id="118" presetID="10" presetClass="entr" presetSubtype="0" fill="hold" nodeType="afterEffect">
                                      <p:stCondLst>
                                        <p:cond delay="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500"/>
                                            <p:tgtEl>
                                              <p:spTgt spid="112"/>
                                            </p:tgtEl>
                                          </p:cBhvr>
                                        </p:animEffect>
                                      </p:childTnLst>
                                    </p:cTn>
                                  </p:par>
                                </p:childTnLst>
                              </p:cTn>
                            </p:par>
                            <p:par>
                              <p:cTn id="121" fill="hold">
                                <p:stCondLst>
                                  <p:cond delay="11100"/>
                                </p:stCondLst>
                                <p:childTnLst>
                                  <p:par>
                                    <p:cTn id="122" presetID="10" presetClass="entr" presetSubtype="0" fill="hold"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6" presetClass="entr" presetSubtype="21"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barn(inVertical)">
                                          <p:cBhvr>
                                            <p:cTn id="127" dur="500"/>
                                            <p:tgtEl>
                                              <p:spTgt spid="138"/>
                                            </p:tgtEl>
                                          </p:cBhvr>
                                        </p:animEffect>
                                      </p:childTnLst>
                                    </p:cTn>
                                  </p:par>
                                </p:childTnLst>
                              </p:cTn>
                            </p:par>
                            <p:par>
                              <p:cTn id="128" fill="hold">
                                <p:stCondLst>
                                  <p:cond delay="11600"/>
                                </p:stCondLst>
                                <p:childTnLst>
                                  <p:par>
                                    <p:cTn id="129" presetID="22" presetClass="entr" presetSubtype="4" fill="hold" nodeType="after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par>
                              <p:cTn id="132" fill="hold">
                                <p:stCondLst>
                                  <p:cond delay="12100"/>
                                </p:stCondLst>
                                <p:childTnLst>
                                  <p:par>
                                    <p:cTn id="133" presetID="10" presetClass="entr" presetSubtype="0" fill="hold" nodeType="afterEffect">
                                      <p:stCondLst>
                                        <p:cond delay="0"/>
                                      </p:stCondLst>
                                      <p:childTnLst>
                                        <p:set>
                                          <p:cBhvr>
                                            <p:cTn id="134" dur="1" fill="hold">
                                              <p:stCondLst>
                                                <p:cond delay="0"/>
                                              </p:stCondLst>
                                            </p:cTn>
                                            <p:tgtEl>
                                              <p:spTgt spid="118"/>
                                            </p:tgtEl>
                                            <p:attrNameLst>
                                              <p:attrName>style.visibility</p:attrName>
                                            </p:attrNameLst>
                                          </p:cBhvr>
                                          <p:to>
                                            <p:strVal val="visible"/>
                                          </p:to>
                                        </p:set>
                                        <p:animEffect transition="in" filter="fade">
                                          <p:cBhvr>
                                            <p:cTn id="135" dur="500"/>
                                            <p:tgtEl>
                                              <p:spTgt spid="118"/>
                                            </p:tgtEl>
                                          </p:cBhvr>
                                        </p:animEffect>
                                      </p:childTnLst>
                                    </p:cTn>
                                  </p:par>
                                </p:childTnLst>
                              </p:cTn>
                            </p:par>
                            <p:par>
                              <p:cTn id="136" fill="hold">
                                <p:stCondLst>
                                  <p:cond delay="12600"/>
                                </p:stCondLst>
                                <p:childTnLst>
                                  <p:par>
                                    <p:cTn id="137" presetID="10" presetClass="entr" presetSubtype="0" fill="hold" grpId="0" nodeType="afterEffect">
                                      <p:stCondLst>
                                        <p:cond delay="0"/>
                                      </p:stCondLst>
                                      <p:childTnLst>
                                        <p:set>
                                          <p:cBhvr>
                                            <p:cTn id="138" dur="1" fill="hold">
                                              <p:stCondLst>
                                                <p:cond delay="0"/>
                                              </p:stCondLst>
                                            </p:cTn>
                                            <p:tgtEl>
                                              <p:spTgt spid="121"/>
                                            </p:tgtEl>
                                            <p:attrNameLst>
                                              <p:attrName>style.visibility</p:attrName>
                                            </p:attrNameLst>
                                          </p:cBhvr>
                                          <p:to>
                                            <p:strVal val="visible"/>
                                          </p:to>
                                        </p:set>
                                        <p:animEffect transition="in" filter="fade">
                                          <p:cBhvr>
                                            <p:cTn id="139" dur="500"/>
                                            <p:tgtEl>
                                              <p:spTgt spid="121"/>
                                            </p:tgtEl>
                                          </p:cBhvr>
                                        </p:animEffect>
                                      </p:childTnLst>
                                    </p:cTn>
                                  </p:par>
                                  <p:par>
                                    <p:cTn id="140" presetID="16" presetClass="entr" presetSubtype="21" fill="hold" grpId="0" nodeType="with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barn(inVertical)">
                                          <p:cBhvr>
                                            <p:cTn id="142" dur="500"/>
                                            <p:tgtEl>
                                              <p:spTgt spid="139"/>
                                            </p:tgtEl>
                                          </p:cBhvr>
                                        </p:animEffect>
                                      </p:childTnLst>
                                    </p:cTn>
                                  </p:par>
                                </p:childTnLst>
                              </p:cTn>
                            </p:par>
                            <p:par>
                              <p:cTn id="143" fill="hold">
                                <p:stCondLst>
                                  <p:cond delay="13100"/>
                                </p:stCondLst>
                                <p:childTnLst>
                                  <p:par>
                                    <p:cTn id="144" presetID="22" presetClass="entr" presetSubtype="4" fill="hold" nodeType="after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down)">
                                          <p:cBhvr>
                                            <p:cTn id="146" dur="500"/>
                                            <p:tgtEl>
                                              <p:spTgt spid="83"/>
                                            </p:tgtEl>
                                          </p:cBhvr>
                                        </p:animEffect>
                                      </p:childTnLst>
                                    </p:cTn>
                                  </p:par>
                                </p:childTnLst>
                              </p:cTn>
                            </p:par>
                            <p:par>
                              <p:cTn id="147" fill="hold">
                                <p:stCondLst>
                                  <p:cond delay="13600"/>
                                </p:stCondLst>
                                <p:childTnLst>
                                  <p:par>
                                    <p:cTn id="148" presetID="10" presetClass="entr" presetSubtype="0" fill="hold" nodeType="after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fade">
                                          <p:cBhvr>
                                            <p:cTn id="150" dur="500"/>
                                            <p:tgtEl>
                                              <p:spTgt spid="122"/>
                                            </p:tgtEl>
                                          </p:cBhvr>
                                        </p:animEffect>
                                      </p:childTnLst>
                                    </p:cTn>
                                  </p:par>
                                </p:childTnLst>
                              </p:cTn>
                            </p:par>
                            <p:par>
                              <p:cTn id="151" fill="hold">
                                <p:stCondLst>
                                  <p:cond delay="14100"/>
                                </p:stCondLst>
                                <p:childTnLst>
                                  <p:par>
                                    <p:cTn id="152" presetID="10" presetClass="entr" presetSubtype="0" fill="hold" nodeType="afterEffect">
                                      <p:stCondLst>
                                        <p:cond delay="0"/>
                                      </p:stCondLst>
                                      <p:childTnLst>
                                        <p:set>
                                          <p:cBhvr>
                                            <p:cTn id="153" dur="1" fill="hold">
                                              <p:stCondLst>
                                                <p:cond delay="0"/>
                                              </p:stCondLst>
                                            </p:cTn>
                                            <p:tgtEl>
                                              <p:spTgt spid="125"/>
                                            </p:tgtEl>
                                            <p:attrNameLst>
                                              <p:attrName>style.visibility</p:attrName>
                                            </p:attrNameLst>
                                          </p:cBhvr>
                                          <p:to>
                                            <p:strVal val="visible"/>
                                          </p:to>
                                        </p:set>
                                        <p:animEffect transition="in" filter="fade">
                                          <p:cBhvr>
                                            <p:cTn id="154" dur="500"/>
                                            <p:tgtEl>
                                              <p:spTgt spid="125"/>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140"/>
                                            </p:tgtEl>
                                            <p:attrNameLst>
                                              <p:attrName>style.visibility</p:attrName>
                                            </p:attrNameLst>
                                          </p:cBhvr>
                                          <p:to>
                                            <p:strVal val="visible"/>
                                          </p:to>
                                        </p:set>
                                        <p:animEffect transition="in" filter="barn(inVertical)">
                                          <p:cBhvr>
                                            <p:cTn id="157" dur="500"/>
                                            <p:tgtEl>
                                              <p:spTgt spid="140"/>
                                            </p:tgtEl>
                                          </p:cBhvr>
                                        </p:animEffect>
                                      </p:childTnLst>
                                    </p:cTn>
                                  </p:par>
                                </p:childTnLst>
                              </p:cTn>
                            </p:par>
                            <p:par>
                              <p:cTn id="158" fill="hold">
                                <p:stCondLst>
                                  <p:cond delay="14600"/>
                                </p:stCondLst>
                                <p:childTnLst>
                                  <p:par>
                                    <p:cTn id="159" presetID="22" presetClass="entr" presetSubtype="4" fill="hold" nodeType="afterEffect">
                                      <p:stCondLst>
                                        <p:cond delay="0"/>
                                      </p:stCondLst>
                                      <p:childTnLst>
                                        <p:set>
                                          <p:cBhvr>
                                            <p:cTn id="160" dur="1" fill="hold">
                                              <p:stCondLst>
                                                <p:cond delay="0"/>
                                              </p:stCondLst>
                                            </p:cTn>
                                            <p:tgtEl>
                                              <p:spTgt spid="82"/>
                                            </p:tgtEl>
                                            <p:attrNameLst>
                                              <p:attrName>style.visibility</p:attrName>
                                            </p:attrNameLst>
                                          </p:cBhvr>
                                          <p:to>
                                            <p:strVal val="visible"/>
                                          </p:to>
                                        </p:set>
                                        <p:animEffect transition="in" filter="wipe(down)">
                                          <p:cBhvr>
                                            <p:cTn id="161" dur="500"/>
                                            <p:tgtEl>
                                              <p:spTgt spid="82"/>
                                            </p:tgtEl>
                                          </p:cBhvr>
                                        </p:animEffect>
                                      </p:childTnLst>
                                    </p:cTn>
                                  </p:par>
                                </p:childTnLst>
                              </p:cTn>
                            </p:par>
                            <p:par>
                              <p:cTn id="162" fill="hold">
                                <p:stCondLst>
                                  <p:cond delay="15100"/>
                                </p:stCondLst>
                                <p:childTnLst>
                                  <p:par>
                                    <p:cTn id="163" presetID="10" presetClass="entr" presetSubtype="0" fill="hold" nodeType="afterEffect">
                                      <p:stCondLst>
                                        <p:cond delay="0"/>
                                      </p:stCondLst>
                                      <p:childTnLst>
                                        <p:set>
                                          <p:cBhvr>
                                            <p:cTn id="164" dur="1" fill="hold">
                                              <p:stCondLst>
                                                <p:cond delay="0"/>
                                              </p:stCondLst>
                                            </p:cTn>
                                            <p:tgtEl>
                                              <p:spTgt spid="129"/>
                                            </p:tgtEl>
                                            <p:attrNameLst>
                                              <p:attrName>style.visibility</p:attrName>
                                            </p:attrNameLst>
                                          </p:cBhvr>
                                          <p:to>
                                            <p:strVal val="visible"/>
                                          </p:to>
                                        </p:set>
                                        <p:animEffect transition="in" filter="fade">
                                          <p:cBhvr>
                                            <p:cTn id="165" dur="500"/>
                                            <p:tgtEl>
                                              <p:spTgt spid="129"/>
                                            </p:tgtEl>
                                          </p:cBhvr>
                                        </p:animEffect>
                                      </p:childTnLst>
                                    </p:cTn>
                                  </p:par>
                                </p:childTnLst>
                              </p:cTn>
                            </p:par>
                            <p:par>
                              <p:cTn id="166" fill="hold">
                                <p:stCondLst>
                                  <p:cond delay="15600"/>
                                </p:stCondLst>
                                <p:childTnLst>
                                  <p:par>
                                    <p:cTn id="167" presetID="10" presetClass="entr" presetSubtype="0" fill="hold" grpId="0" nodeType="afterEffect">
                                      <p:stCondLst>
                                        <p:cond delay="0"/>
                                      </p:stCondLst>
                                      <p:childTnLst>
                                        <p:set>
                                          <p:cBhvr>
                                            <p:cTn id="168" dur="1" fill="hold">
                                              <p:stCondLst>
                                                <p:cond delay="0"/>
                                              </p:stCondLst>
                                            </p:cTn>
                                            <p:tgtEl>
                                              <p:spTgt spid="132"/>
                                            </p:tgtEl>
                                            <p:attrNameLst>
                                              <p:attrName>style.visibility</p:attrName>
                                            </p:attrNameLst>
                                          </p:cBhvr>
                                          <p:to>
                                            <p:strVal val="visible"/>
                                          </p:to>
                                        </p:set>
                                        <p:animEffect transition="in" filter="fade">
                                          <p:cBhvr>
                                            <p:cTn id="169" dur="500"/>
                                            <p:tgtEl>
                                              <p:spTgt spid="132"/>
                                            </p:tgtEl>
                                          </p:cBhvr>
                                        </p:animEffect>
                                      </p:childTnLst>
                                    </p:cTn>
                                  </p:par>
                                  <p:par>
                                    <p:cTn id="170" presetID="16" presetClass="entr" presetSubtype="21" fill="hold" grpId="0" nodeType="withEffect">
                                      <p:stCondLst>
                                        <p:cond delay="0"/>
                                      </p:stCondLst>
                                      <p:childTnLst>
                                        <p:set>
                                          <p:cBhvr>
                                            <p:cTn id="171" dur="1" fill="hold">
                                              <p:stCondLst>
                                                <p:cond delay="0"/>
                                              </p:stCondLst>
                                            </p:cTn>
                                            <p:tgtEl>
                                              <p:spTgt spid="141"/>
                                            </p:tgtEl>
                                            <p:attrNameLst>
                                              <p:attrName>style.visibility</p:attrName>
                                            </p:attrNameLst>
                                          </p:cBhvr>
                                          <p:to>
                                            <p:strVal val="visible"/>
                                          </p:to>
                                        </p:set>
                                        <p:animEffect transition="in" filter="barn(inVertical)">
                                          <p:cBhvr>
                                            <p:cTn id="172" dur="500"/>
                                            <p:tgtEl>
                                              <p:spTgt spid="141"/>
                                            </p:tgtEl>
                                          </p:cBhvr>
                                        </p:animEffect>
                                      </p:childTnLst>
                                    </p:cTn>
                                  </p:par>
                                </p:childTnLst>
                              </p:cTn>
                            </p:par>
                            <p:par>
                              <p:cTn id="173" fill="hold">
                                <p:stCondLst>
                                  <p:cond delay="16100"/>
                                </p:stCondLst>
                                <p:childTnLst>
                                  <p:par>
                                    <p:cTn id="174" presetID="22" presetClass="entr" presetSubtype="4" fill="hold" nodeType="after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wipe(down)">
                                          <p:cBhvr>
                                            <p:cTn id="176" dur="500"/>
                                            <p:tgtEl>
                                              <p:spTgt spid="81"/>
                                            </p:tgtEl>
                                          </p:cBhvr>
                                        </p:animEffect>
                                      </p:childTnLst>
                                    </p:cTn>
                                  </p:par>
                                </p:childTnLst>
                              </p:cTn>
                            </p:par>
                            <p:par>
                              <p:cTn id="177" fill="hold">
                                <p:stCondLst>
                                  <p:cond delay="16600"/>
                                </p:stCondLst>
                                <p:childTnLst>
                                  <p:par>
                                    <p:cTn id="178" presetID="22" presetClass="entr" presetSubtype="4" fill="hold" nodeType="afterEffect">
                                      <p:stCondLst>
                                        <p:cond delay="0"/>
                                      </p:stCondLst>
                                      <p:childTnLst>
                                        <p:set>
                                          <p:cBhvr>
                                            <p:cTn id="179" dur="1" fill="hold">
                                              <p:stCondLst>
                                                <p:cond delay="0"/>
                                              </p:stCondLst>
                                            </p:cTn>
                                            <p:tgtEl>
                                              <p:spTgt spid="80"/>
                                            </p:tgtEl>
                                            <p:attrNameLst>
                                              <p:attrName>style.visibility</p:attrName>
                                            </p:attrNameLst>
                                          </p:cBhvr>
                                          <p:to>
                                            <p:strVal val="visible"/>
                                          </p:to>
                                        </p:set>
                                        <p:animEffect transition="in" filter="wipe(down)">
                                          <p:cBhvr>
                                            <p:cTn id="18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1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2600"/>
                                </p:stCondLst>
                                <p:childTnLst>
                                  <p:par>
                                    <p:cTn id="42" presetID="22" presetClass="entr" presetSubtype="8"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childTnLst>
                              </p:cTn>
                            </p:par>
                            <p:par>
                              <p:cTn id="45" fill="hold">
                                <p:stCondLst>
                                  <p:cond delay="3100"/>
                                </p:stCondLst>
                                <p:childTnLst>
                                  <p:par>
                                    <p:cTn id="46" presetID="10" presetClass="entr" presetSubtype="0"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3600"/>
                                </p:stCondLst>
                                <p:childTnLst>
                                  <p:par>
                                    <p:cTn id="50" presetID="10"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fade">
                                          <p:cBhvr>
                                            <p:cTn id="52" dur="500"/>
                                            <p:tgtEl>
                                              <p:spTgt spid="9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34"/>
                                            </p:tgtEl>
                                            <p:attrNameLst>
                                              <p:attrName>style.visibility</p:attrName>
                                            </p:attrNameLst>
                                          </p:cBhvr>
                                          <p:to>
                                            <p:strVal val="visible"/>
                                          </p:to>
                                        </p:set>
                                        <p:animEffect transition="in" filter="barn(inVertical)">
                                          <p:cBhvr>
                                            <p:cTn id="55" dur="500"/>
                                            <p:tgtEl>
                                              <p:spTgt spid="134"/>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4600"/>
                                </p:stCondLst>
                                <p:childTnLst>
                                  <p:par>
                                    <p:cTn id="61" presetID="10" presetClass="entr" presetSubtype="0"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par>
                              <p:cTn id="64" fill="hold">
                                <p:stCondLst>
                                  <p:cond delay="5100"/>
                                </p:stCondLst>
                                <p:childTnLst>
                                  <p:par>
                                    <p:cTn id="65" presetID="10" presetClass="entr" presetSubtype="0"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barn(inVertical)">
                                          <p:cBhvr>
                                            <p:cTn id="70" dur="500"/>
                                            <p:tgtEl>
                                              <p:spTgt spid="135"/>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left)">
                                          <p:cBhvr>
                                            <p:cTn id="74" dur="500"/>
                                            <p:tgtEl>
                                              <p:spTgt spid="76"/>
                                            </p:tgtEl>
                                          </p:cBhvr>
                                        </p:animEffect>
                                      </p:childTnLst>
                                    </p:cTn>
                                  </p:par>
                                </p:childTnLst>
                              </p:cTn>
                            </p:par>
                            <p:par>
                              <p:cTn id="75" fill="hold">
                                <p:stCondLst>
                                  <p:cond delay="6100"/>
                                </p:stCondLst>
                                <p:childTnLst>
                                  <p:par>
                                    <p:cTn id="76" presetID="10"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fade">
                                          <p:cBhvr>
                                            <p:cTn id="78" dur="500"/>
                                            <p:tgtEl>
                                              <p:spTgt spid="101"/>
                                            </p:tgtEl>
                                          </p:cBhvr>
                                        </p:animEffect>
                                      </p:childTnLst>
                                    </p:cTn>
                                  </p:par>
                                </p:childTnLst>
                              </p:cTn>
                            </p:par>
                            <p:par>
                              <p:cTn id="79" fill="hold">
                                <p:stCondLst>
                                  <p:cond delay="6600"/>
                                </p:stCondLst>
                                <p:childTnLst>
                                  <p:par>
                                    <p:cTn id="80" presetID="10"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barn(inVertical)">
                                          <p:cBhvr>
                                            <p:cTn id="85" dur="500"/>
                                            <p:tgtEl>
                                              <p:spTgt spid="136"/>
                                            </p:tgtEl>
                                          </p:cBhvr>
                                        </p:animEffect>
                                      </p:childTnLst>
                                    </p:cTn>
                                  </p:par>
                                </p:childTnLst>
                              </p:cTn>
                            </p:par>
                            <p:par>
                              <p:cTn id="86" fill="hold">
                                <p:stCondLst>
                                  <p:cond delay="7100"/>
                                </p:stCondLst>
                                <p:childTnLst>
                                  <p:par>
                                    <p:cTn id="87" presetID="22" presetClass="entr" presetSubtype="8"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7600"/>
                                </p:stCondLst>
                                <p:childTnLst>
                                  <p:par>
                                    <p:cTn id="91" presetID="10" presetClass="entr" presetSubtype="0" fill="hold" nodeType="after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fade">
                                          <p:cBhvr>
                                            <p:cTn id="93" dur="500"/>
                                            <p:tgtEl>
                                              <p:spTgt spid="108"/>
                                            </p:tgtEl>
                                          </p:cBhvr>
                                        </p:animEffect>
                                      </p:childTnLst>
                                    </p:cTn>
                                  </p:par>
                                </p:childTnLst>
                              </p:cTn>
                            </p:par>
                            <p:par>
                              <p:cTn id="94" fill="hold">
                                <p:stCondLst>
                                  <p:cond delay="8100"/>
                                </p:stCondLst>
                                <p:childTnLst>
                                  <p:par>
                                    <p:cTn id="95" presetID="10" presetClass="entr" presetSubtype="0" fill="hold" grpId="0" nodeType="after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barn(inVertical)">
                                          <p:cBhvr>
                                            <p:cTn id="100" dur="500"/>
                                            <p:tgtEl>
                                              <p:spTgt spid="137"/>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wipe(left)">
                                          <p:cBhvr>
                                            <p:cTn id="104" dur="500"/>
                                            <p:tgtEl>
                                              <p:spTgt spid="78"/>
                                            </p:tgtEl>
                                          </p:cBhvr>
                                        </p:animEffect>
                                      </p:childTnLst>
                                    </p:cTn>
                                  </p:par>
                                </p:childTnLst>
                              </p:cTn>
                            </p:par>
                            <p:par>
                              <p:cTn id="105" fill="hold">
                                <p:stCondLst>
                                  <p:cond delay="9100"/>
                                </p:stCondLst>
                                <p:childTnLst>
                                  <p:par>
                                    <p:cTn id="106" presetID="22" presetClass="entr" presetSubtype="1" fill="hold" nodeType="after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wipe(up)">
                                          <p:cBhvr>
                                            <p:cTn id="108" dur="500"/>
                                            <p:tgtEl>
                                              <p:spTgt spid="79"/>
                                            </p:tgtEl>
                                          </p:cBhvr>
                                        </p:animEffect>
                                      </p:childTnLst>
                                    </p:cTn>
                                  </p:par>
                                </p:childTnLst>
                              </p:cTn>
                            </p:par>
                            <p:par>
                              <p:cTn id="109" fill="hold">
                                <p:stCondLst>
                                  <p:cond delay="9600"/>
                                </p:stCondLst>
                                <p:childTnLst>
                                  <p:par>
                                    <p:cTn id="110" presetID="22" presetClass="entr" presetSubtype="4" fill="hold" nodeType="after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wipe(down)">
                                          <p:cBhvr>
                                            <p:cTn id="112" dur="500"/>
                                            <p:tgtEl>
                                              <p:spTgt spid="86"/>
                                            </p:tgtEl>
                                          </p:cBhvr>
                                        </p:animEffect>
                                      </p:childTnLst>
                                    </p:cTn>
                                  </p:par>
                                </p:childTnLst>
                              </p:cTn>
                            </p:par>
                            <p:par>
                              <p:cTn id="113" fill="hold">
                                <p:stCondLst>
                                  <p:cond delay="10100"/>
                                </p:stCondLst>
                                <p:childTnLst>
                                  <p:par>
                                    <p:cTn id="114" presetID="22" presetClass="entr" presetSubtype="4" fill="hold" nodeType="afterEffect">
                                      <p:stCondLst>
                                        <p:cond delay="0"/>
                                      </p:stCondLst>
                                      <p:childTnLst>
                                        <p:set>
                                          <p:cBhvr>
                                            <p:cTn id="115" dur="1" fill="hold">
                                              <p:stCondLst>
                                                <p:cond delay="0"/>
                                              </p:stCondLst>
                                            </p:cTn>
                                            <p:tgtEl>
                                              <p:spTgt spid="85"/>
                                            </p:tgtEl>
                                            <p:attrNameLst>
                                              <p:attrName>style.visibility</p:attrName>
                                            </p:attrNameLst>
                                          </p:cBhvr>
                                          <p:to>
                                            <p:strVal val="visible"/>
                                          </p:to>
                                        </p:set>
                                        <p:animEffect transition="in" filter="wipe(down)">
                                          <p:cBhvr>
                                            <p:cTn id="116" dur="500"/>
                                            <p:tgtEl>
                                              <p:spTgt spid="85"/>
                                            </p:tgtEl>
                                          </p:cBhvr>
                                        </p:animEffect>
                                      </p:childTnLst>
                                    </p:cTn>
                                  </p:par>
                                </p:childTnLst>
                              </p:cTn>
                            </p:par>
                            <p:par>
                              <p:cTn id="117" fill="hold">
                                <p:stCondLst>
                                  <p:cond delay="10600"/>
                                </p:stCondLst>
                                <p:childTnLst>
                                  <p:par>
                                    <p:cTn id="118" presetID="10" presetClass="entr" presetSubtype="0" fill="hold" nodeType="afterEffect">
                                      <p:stCondLst>
                                        <p:cond delay="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500"/>
                                            <p:tgtEl>
                                              <p:spTgt spid="112"/>
                                            </p:tgtEl>
                                          </p:cBhvr>
                                        </p:animEffect>
                                      </p:childTnLst>
                                    </p:cTn>
                                  </p:par>
                                </p:childTnLst>
                              </p:cTn>
                            </p:par>
                            <p:par>
                              <p:cTn id="121" fill="hold">
                                <p:stCondLst>
                                  <p:cond delay="11100"/>
                                </p:stCondLst>
                                <p:childTnLst>
                                  <p:par>
                                    <p:cTn id="122" presetID="10" presetClass="entr" presetSubtype="0" fill="hold"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6" presetClass="entr" presetSubtype="21"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barn(inVertical)">
                                          <p:cBhvr>
                                            <p:cTn id="127" dur="500"/>
                                            <p:tgtEl>
                                              <p:spTgt spid="138"/>
                                            </p:tgtEl>
                                          </p:cBhvr>
                                        </p:animEffect>
                                      </p:childTnLst>
                                    </p:cTn>
                                  </p:par>
                                </p:childTnLst>
                              </p:cTn>
                            </p:par>
                            <p:par>
                              <p:cTn id="128" fill="hold">
                                <p:stCondLst>
                                  <p:cond delay="11600"/>
                                </p:stCondLst>
                                <p:childTnLst>
                                  <p:par>
                                    <p:cTn id="129" presetID="22" presetClass="entr" presetSubtype="4" fill="hold" nodeType="after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par>
                              <p:cTn id="132" fill="hold">
                                <p:stCondLst>
                                  <p:cond delay="12100"/>
                                </p:stCondLst>
                                <p:childTnLst>
                                  <p:par>
                                    <p:cTn id="133" presetID="10" presetClass="entr" presetSubtype="0" fill="hold" nodeType="afterEffect">
                                      <p:stCondLst>
                                        <p:cond delay="0"/>
                                      </p:stCondLst>
                                      <p:childTnLst>
                                        <p:set>
                                          <p:cBhvr>
                                            <p:cTn id="134" dur="1" fill="hold">
                                              <p:stCondLst>
                                                <p:cond delay="0"/>
                                              </p:stCondLst>
                                            </p:cTn>
                                            <p:tgtEl>
                                              <p:spTgt spid="118"/>
                                            </p:tgtEl>
                                            <p:attrNameLst>
                                              <p:attrName>style.visibility</p:attrName>
                                            </p:attrNameLst>
                                          </p:cBhvr>
                                          <p:to>
                                            <p:strVal val="visible"/>
                                          </p:to>
                                        </p:set>
                                        <p:animEffect transition="in" filter="fade">
                                          <p:cBhvr>
                                            <p:cTn id="135" dur="500"/>
                                            <p:tgtEl>
                                              <p:spTgt spid="118"/>
                                            </p:tgtEl>
                                          </p:cBhvr>
                                        </p:animEffect>
                                      </p:childTnLst>
                                    </p:cTn>
                                  </p:par>
                                </p:childTnLst>
                              </p:cTn>
                            </p:par>
                            <p:par>
                              <p:cTn id="136" fill="hold">
                                <p:stCondLst>
                                  <p:cond delay="12600"/>
                                </p:stCondLst>
                                <p:childTnLst>
                                  <p:par>
                                    <p:cTn id="137" presetID="10" presetClass="entr" presetSubtype="0" fill="hold" grpId="0" nodeType="afterEffect">
                                      <p:stCondLst>
                                        <p:cond delay="0"/>
                                      </p:stCondLst>
                                      <p:childTnLst>
                                        <p:set>
                                          <p:cBhvr>
                                            <p:cTn id="138" dur="1" fill="hold">
                                              <p:stCondLst>
                                                <p:cond delay="0"/>
                                              </p:stCondLst>
                                            </p:cTn>
                                            <p:tgtEl>
                                              <p:spTgt spid="121"/>
                                            </p:tgtEl>
                                            <p:attrNameLst>
                                              <p:attrName>style.visibility</p:attrName>
                                            </p:attrNameLst>
                                          </p:cBhvr>
                                          <p:to>
                                            <p:strVal val="visible"/>
                                          </p:to>
                                        </p:set>
                                        <p:animEffect transition="in" filter="fade">
                                          <p:cBhvr>
                                            <p:cTn id="139" dur="500"/>
                                            <p:tgtEl>
                                              <p:spTgt spid="121"/>
                                            </p:tgtEl>
                                          </p:cBhvr>
                                        </p:animEffect>
                                      </p:childTnLst>
                                    </p:cTn>
                                  </p:par>
                                  <p:par>
                                    <p:cTn id="140" presetID="16" presetClass="entr" presetSubtype="21" fill="hold" grpId="0" nodeType="with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barn(inVertical)">
                                          <p:cBhvr>
                                            <p:cTn id="142" dur="500"/>
                                            <p:tgtEl>
                                              <p:spTgt spid="139"/>
                                            </p:tgtEl>
                                          </p:cBhvr>
                                        </p:animEffect>
                                      </p:childTnLst>
                                    </p:cTn>
                                  </p:par>
                                </p:childTnLst>
                              </p:cTn>
                            </p:par>
                            <p:par>
                              <p:cTn id="143" fill="hold">
                                <p:stCondLst>
                                  <p:cond delay="13100"/>
                                </p:stCondLst>
                                <p:childTnLst>
                                  <p:par>
                                    <p:cTn id="144" presetID="22" presetClass="entr" presetSubtype="4" fill="hold" nodeType="after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down)">
                                          <p:cBhvr>
                                            <p:cTn id="146" dur="500"/>
                                            <p:tgtEl>
                                              <p:spTgt spid="83"/>
                                            </p:tgtEl>
                                          </p:cBhvr>
                                        </p:animEffect>
                                      </p:childTnLst>
                                    </p:cTn>
                                  </p:par>
                                </p:childTnLst>
                              </p:cTn>
                            </p:par>
                            <p:par>
                              <p:cTn id="147" fill="hold">
                                <p:stCondLst>
                                  <p:cond delay="13600"/>
                                </p:stCondLst>
                                <p:childTnLst>
                                  <p:par>
                                    <p:cTn id="148" presetID="10" presetClass="entr" presetSubtype="0" fill="hold" nodeType="after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fade">
                                          <p:cBhvr>
                                            <p:cTn id="150" dur="500"/>
                                            <p:tgtEl>
                                              <p:spTgt spid="122"/>
                                            </p:tgtEl>
                                          </p:cBhvr>
                                        </p:animEffect>
                                      </p:childTnLst>
                                    </p:cTn>
                                  </p:par>
                                </p:childTnLst>
                              </p:cTn>
                            </p:par>
                            <p:par>
                              <p:cTn id="151" fill="hold">
                                <p:stCondLst>
                                  <p:cond delay="14100"/>
                                </p:stCondLst>
                                <p:childTnLst>
                                  <p:par>
                                    <p:cTn id="152" presetID="10" presetClass="entr" presetSubtype="0" fill="hold" nodeType="afterEffect">
                                      <p:stCondLst>
                                        <p:cond delay="0"/>
                                      </p:stCondLst>
                                      <p:childTnLst>
                                        <p:set>
                                          <p:cBhvr>
                                            <p:cTn id="153" dur="1" fill="hold">
                                              <p:stCondLst>
                                                <p:cond delay="0"/>
                                              </p:stCondLst>
                                            </p:cTn>
                                            <p:tgtEl>
                                              <p:spTgt spid="125"/>
                                            </p:tgtEl>
                                            <p:attrNameLst>
                                              <p:attrName>style.visibility</p:attrName>
                                            </p:attrNameLst>
                                          </p:cBhvr>
                                          <p:to>
                                            <p:strVal val="visible"/>
                                          </p:to>
                                        </p:set>
                                        <p:animEffect transition="in" filter="fade">
                                          <p:cBhvr>
                                            <p:cTn id="154" dur="500"/>
                                            <p:tgtEl>
                                              <p:spTgt spid="125"/>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140"/>
                                            </p:tgtEl>
                                            <p:attrNameLst>
                                              <p:attrName>style.visibility</p:attrName>
                                            </p:attrNameLst>
                                          </p:cBhvr>
                                          <p:to>
                                            <p:strVal val="visible"/>
                                          </p:to>
                                        </p:set>
                                        <p:animEffect transition="in" filter="barn(inVertical)">
                                          <p:cBhvr>
                                            <p:cTn id="157" dur="500"/>
                                            <p:tgtEl>
                                              <p:spTgt spid="140"/>
                                            </p:tgtEl>
                                          </p:cBhvr>
                                        </p:animEffect>
                                      </p:childTnLst>
                                    </p:cTn>
                                  </p:par>
                                </p:childTnLst>
                              </p:cTn>
                            </p:par>
                            <p:par>
                              <p:cTn id="158" fill="hold">
                                <p:stCondLst>
                                  <p:cond delay="14600"/>
                                </p:stCondLst>
                                <p:childTnLst>
                                  <p:par>
                                    <p:cTn id="159" presetID="22" presetClass="entr" presetSubtype="4" fill="hold" nodeType="afterEffect">
                                      <p:stCondLst>
                                        <p:cond delay="0"/>
                                      </p:stCondLst>
                                      <p:childTnLst>
                                        <p:set>
                                          <p:cBhvr>
                                            <p:cTn id="160" dur="1" fill="hold">
                                              <p:stCondLst>
                                                <p:cond delay="0"/>
                                              </p:stCondLst>
                                            </p:cTn>
                                            <p:tgtEl>
                                              <p:spTgt spid="82"/>
                                            </p:tgtEl>
                                            <p:attrNameLst>
                                              <p:attrName>style.visibility</p:attrName>
                                            </p:attrNameLst>
                                          </p:cBhvr>
                                          <p:to>
                                            <p:strVal val="visible"/>
                                          </p:to>
                                        </p:set>
                                        <p:animEffect transition="in" filter="wipe(down)">
                                          <p:cBhvr>
                                            <p:cTn id="161" dur="500"/>
                                            <p:tgtEl>
                                              <p:spTgt spid="82"/>
                                            </p:tgtEl>
                                          </p:cBhvr>
                                        </p:animEffect>
                                      </p:childTnLst>
                                    </p:cTn>
                                  </p:par>
                                </p:childTnLst>
                              </p:cTn>
                            </p:par>
                            <p:par>
                              <p:cTn id="162" fill="hold">
                                <p:stCondLst>
                                  <p:cond delay="15100"/>
                                </p:stCondLst>
                                <p:childTnLst>
                                  <p:par>
                                    <p:cTn id="163" presetID="10" presetClass="entr" presetSubtype="0" fill="hold" nodeType="afterEffect">
                                      <p:stCondLst>
                                        <p:cond delay="0"/>
                                      </p:stCondLst>
                                      <p:childTnLst>
                                        <p:set>
                                          <p:cBhvr>
                                            <p:cTn id="164" dur="1" fill="hold">
                                              <p:stCondLst>
                                                <p:cond delay="0"/>
                                              </p:stCondLst>
                                            </p:cTn>
                                            <p:tgtEl>
                                              <p:spTgt spid="129"/>
                                            </p:tgtEl>
                                            <p:attrNameLst>
                                              <p:attrName>style.visibility</p:attrName>
                                            </p:attrNameLst>
                                          </p:cBhvr>
                                          <p:to>
                                            <p:strVal val="visible"/>
                                          </p:to>
                                        </p:set>
                                        <p:animEffect transition="in" filter="fade">
                                          <p:cBhvr>
                                            <p:cTn id="165" dur="500"/>
                                            <p:tgtEl>
                                              <p:spTgt spid="129"/>
                                            </p:tgtEl>
                                          </p:cBhvr>
                                        </p:animEffect>
                                      </p:childTnLst>
                                    </p:cTn>
                                  </p:par>
                                </p:childTnLst>
                              </p:cTn>
                            </p:par>
                            <p:par>
                              <p:cTn id="166" fill="hold">
                                <p:stCondLst>
                                  <p:cond delay="15600"/>
                                </p:stCondLst>
                                <p:childTnLst>
                                  <p:par>
                                    <p:cTn id="167" presetID="10" presetClass="entr" presetSubtype="0" fill="hold" grpId="0" nodeType="afterEffect">
                                      <p:stCondLst>
                                        <p:cond delay="0"/>
                                      </p:stCondLst>
                                      <p:childTnLst>
                                        <p:set>
                                          <p:cBhvr>
                                            <p:cTn id="168" dur="1" fill="hold">
                                              <p:stCondLst>
                                                <p:cond delay="0"/>
                                              </p:stCondLst>
                                            </p:cTn>
                                            <p:tgtEl>
                                              <p:spTgt spid="132"/>
                                            </p:tgtEl>
                                            <p:attrNameLst>
                                              <p:attrName>style.visibility</p:attrName>
                                            </p:attrNameLst>
                                          </p:cBhvr>
                                          <p:to>
                                            <p:strVal val="visible"/>
                                          </p:to>
                                        </p:set>
                                        <p:animEffect transition="in" filter="fade">
                                          <p:cBhvr>
                                            <p:cTn id="169" dur="500"/>
                                            <p:tgtEl>
                                              <p:spTgt spid="132"/>
                                            </p:tgtEl>
                                          </p:cBhvr>
                                        </p:animEffect>
                                      </p:childTnLst>
                                    </p:cTn>
                                  </p:par>
                                  <p:par>
                                    <p:cTn id="170" presetID="16" presetClass="entr" presetSubtype="21" fill="hold" grpId="0" nodeType="withEffect">
                                      <p:stCondLst>
                                        <p:cond delay="0"/>
                                      </p:stCondLst>
                                      <p:childTnLst>
                                        <p:set>
                                          <p:cBhvr>
                                            <p:cTn id="171" dur="1" fill="hold">
                                              <p:stCondLst>
                                                <p:cond delay="0"/>
                                              </p:stCondLst>
                                            </p:cTn>
                                            <p:tgtEl>
                                              <p:spTgt spid="141"/>
                                            </p:tgtEl>
                                            <p:attrNameLst>
                                              <p:attrName>style.visibility</p:attrName>
                                            </p:attrNameLst>
                                          </p:cBhvr>
                                          <p:to>
                                            <p:strVal val="visible"/>
                                          </p:to>
                                        </p:set>
                                        <p:animEffect transition="in" filter="barn(inVertical)">
                                          <p:cBhvr>
                                            <p:cTn id="172" dur="500"/>
                                            <p:tgtEl>
                                              <p:spTgt spid="141"/>
                                            </p:tgtEl>
                                          </p:cBhvr>
                                        </p:animEffect>
                                      </p:childTnLst>
                                    </p:cTn>
                                  </p:par>
                                </p:childTnLst>
                              </p:cTn>
                            </p:par>
                            <p:par>
                              <p:cTn id="173" fill="hold">
                                <p:stCondLst>
                                  <p:cond delay="16100"/>
                                </p:stCondLst>
                                <p:childTnLst>
                                  <p:par>
                                    <p:cTn id="174" presetID="22" presetClass="entr" presetSubtype="4" fill="hold" nodeType="after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wipe(down)">
                                          <p:cBhvr>
                                            <p:cTn id="176" dur="500"/>
                                            <p:tgtEl>
                                              <p:spTgt spid="81"/>
                                            </p:tgtEl>
                                          </p:cBhvr>
                                        </p:animEffect>
                                      </p:childTnLst>
                                    </p:cTn>
                                  </p:par>
                                </p:childTnLst>
                              </p:cTn>
                            </p:par>
                            <p:par>
                              <p:cTn id="177" fill="hold">
                                <p:stCondLst>
                                  <p:cond delay="16600"/>
                                </p:stCondLst>
                                <p:childTnLst>
                                  <p:par>
                                    <p:cTn id="178" presetID="22" presetClass="entr" presetSubtype="4" fill="hold" nodeType="afterEffect">
                                      <p:stCondLst>
                                        <p:cond delay="0"/>
                                      </p:stCondLst>
                                      <p:childTnLst>
                                        <p:set>
                                          <p:cBhvr>
                                            <p:cTn id="179" dur="1" fill="hold">
                                              <p:stCondLst>
                                                <p:cond delay="0"/>
                                              </p:stCondLst>
                                            </p:cTn>
                                            <p:tgtEl>
                                              <p:spTgt spid="80"/>
                                            </p:tgtEl>
                                            <p:attrNameLst>
                                              <p:attrName>style.visibility</p:attrName>
                                            </p:attrNameLst>
                                          </p:cBhvr>
                                          <p:to>
                                            <p:strVal val="visible"/>
                                          </p:to>
                                        </p:set>
                                        <p:animEffect transition="in" filter="wipe(down)">
                                          <p:cBhvr>
                                            <p:cTn id="18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1" name="Freeform 27"/>
          <p:cNvSpPr>
            <a:spLocks noEditPoints="1"/>
          </p:cNvSpPr>
          <p:nvPr/>
        </p:nvSpPr>
        <p:spPr bwMode="auto">
          <a:xfrm>
            <a:off x="7202151" y="2777167"/>
            <a:ext cx="2003083" cy="2386177"/>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grpSp>
        <p:nvGrpSpPr>
          <p:cNvPr id="12" name="组合 11"/>
          <p:cNvGrpSpPr/>
          <p:nvPr/>
        </p:nvGrpSpPr>
        <p:grpSpPr>
          <a:xfrm>
            <a:off x="5487194" y="1322093"/>
            <a:ext cx="2368253" cy="236825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4" name="椭圆 1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grpSp>
        <p:nvGrpSpPr>
          <p:cNvPr id="20" name="组合 19"/>
          <p:cNvGrpSpPr/>
          <p:nvPr/>
        </p:nvGrpSpPr>
        <p:grpSpPr>
          <a:xfrm>
            <a:off x="6890764" y="1032790"/>
            <a:ext cx="956002" cy="83853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4932664" y="762926"/>
            <a:ext cx="1240330" cy="10879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6" name="组合 25"/>
          <p:cNvGrpSpPr/>
          <p:nvPr/>
        </p:nvGrpSpPr>
        <p:grpSpPr>
          <a:xfrm>
            <a:off x="5904192" y="3258344"/>
            <a:ext cx="1125656" cy="9873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4754302" y="4072557"/>
            <a:ext cx="398984" cy="349961"/>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1" name="组合 70"/>
          <p:cNvGrpSpPr/>
          <p:nvPr/>
        </p:nvGrpSpPr>
        <p:grpSpPr>
          <a:xfrm>
            <a:off x="5440327" y="3482858"/>
            <a:ext cx="398984" cy="349961"/>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矩形 93"/>
          <p:cNvSpPr/>
          <p:nvPr/>
        </p:nvSpPr>
        <p:spPr>
          <a:xfrm>
            <a:off x="6919978" y="1115950"/>
            <a:ext cx="903361"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共</a:t>
            </a: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创</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未来</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97" name="矩形 96"/>
          <p:cNvSpPr/>
          <p:nvPr/>
        </p:nvSpPr>
        <p:spPr>
          <a:xfrm>
            <a:off x="6064239" y="3452758"/>
            <a:ext cx="813558"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沸腾</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理想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0" name="矩形 99"/>
          <p:cNvSpPr/>
          <p:nvPr/>
        </p:nvSpPr>
        <p:spPr>
          <a:xfrm>
            <a:off x="5116756" y="1011813"/>
            <a:ext cx="870930"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燃烧</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激情</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4927178" y="2351967"/>
            <a:ext cx="781445" cy="685427"/>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6" name="椭圆 10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8" name="矩形 107"/>
          <p:cNvSpPr/>
          <p:nvPr/>
        </p:nvSpPr>
        <p:spPr>
          <a:xfrm>
            <a:off x="4953794" y="2430324"/>
            <a:ext cx="750438"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团结</a:t>
            </a:r>
            <a:endParaRPr kumimoji="0" lang="en-US" altLang="zh-CN"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拼搏</a:t>
            </a:r>
            <a:endParaRPr kumimoji="0" lang="zh-CN" altLang="en-US" sz="14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9" name="Rectangle 370" descr="2"/>
          <p:cNvSpPr>
            <a:spLocks noChangeArrowheads="1"/>
          </p:cNvSpPr>
          <p:nvPr/>
        </p:nvSpPr>
        <p:spPr bwMode="gray">
          <a:xfrm>
            <a:off x="5791994" y="1734344"/>
            <a:ext cx="1555750" cy="914400"/>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5400" b="0" baseline="0" dirty="0">
                <a:solidFill>
                  <a:schemeClr val="accent3">
                    <a:lumMod val="50000"/>
                  </a:schemeClr>
                </a:solidFill>
                <a:latin typeface="方正粗谭黑简体" pitchFamily="2" charset="-122"/>
                <a:ea typeface="方正粗谭黑简体" pitchFamily="2" charset="-122"/>
              </a:rPr>
              <a:t>发展</a:t>
            </a:r>
          </a:p>
        </p:txBody>
      </p:sp>
      <p:sp>
        <p:nvSpPr>
          <p:cNvPr id="110" name="Rectangle 371" descr="2"/>
          <p:cNvSpPr>
            <a:spLocks noChangeArrowheads="1"/>
          </p:cNvSpPr>
          <p:nvPr/>
        </p:nvSpPr>
        <p:spPr bwMode="gray">
          <a:xfrm>
            <a:off x="6446044" y="2420144"/>
            <a:ext cx="869950" cy="503237"/>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2700" b="0" baseline="0" dirty="0">
                <a:solidFill>
                  <a:schemeClr val="accent3">
                    <a:lumMod val="50000"/>
                  </a:schemeClr>
                </a:solidFill>
                <a:latin typeface="方正粗谭黑简体" pitchFamily="2" charset="-122"/>
                <a:ea typeface="方正粗谭黑简体" pitchFamily="2" charset="-122"/>
              </a:rPr>
              <a:t>创新</a:t>
            </a:r>
          </a:p>
        </p:txBody>
      </p:sp>
      <p:sp>
        <p:nvSpPr>
          <p:cNvPr id="112" name="Rectangle 371" descr="2"/>
          <p:cNvSpPr>
            <a:spLocks noChangeArrowheads="1"/>
          </p:cNvSpPr>
          <p:nvPr/>
        </p:nvSpPr>
        <p:spPr bwMode="gray">
          <a:xfrm>
            <a:off x="5868194" y="2801144"/>
            <a:ext cx="1626727" cy="3231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en-US" altLang="zh-CN" sz="1500" b="0" baseline="0" dirty="0" smtClean="0">
                <a:solidFill>
                  <a:srgbClr val="00B0F0"/>
                </a:solidFill>
                <a:latin typeface="Impact" pitchFamily="34" charset="0"/>
                <a:ea typeface="方正正大黑简体" pitchFamily="2" charset="-122"/>
              </a:rPr>
              <a:t>FAZHANCHUANGXIN</a:t>
            </a:r>
            <a:endParaRPr lang="zh-CN" altLang="en-US" sz="1500" b="0" baseline="0" dirty="0">
              <a:solidFill>
                <a:srgbClr val="00B0F0"/>
              </a:solidFill>
              <a:latin typeface="Impact" pitchFamily="34" charset="0"/>
              <a:ea typeface="方正正大黑简体" pitchFamily="2" charset="-122"/>
            </a:endParaRPr>
          </a:p>
        </p:txBody>
      </p:sp>
      <p:sp>
        <p:nvSpPr>
          <p:cNvPr id="113" name="TextBox 112"/>
          <p:cNvSpPr txBox="1"/>
          <p:nvPr/>
        </p:nvSpPr>
        <p:spPr>
          <a:xfrm>
            <a:off x="610394" y="1302948"/>
            <a:ext cx="1728789" cy="476559"/>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结束语</a:t>
            </a:r>
            <a:r>
              <a:rPr kumimoji="0" lang="en-US" altLang="zh-CN"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a:t>
            </a:r>
            <a:endParaRPr kumimoji="0" lang="zh-CN" altLang="en-US" sz="2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14" name="TextBox 113"/>
          <p:cNvSpPr txBox="1"/>
          <p:nvPr/>
        </p:nvSpPr>
        <p:spPr>
          <a:xfrm>
            <a:off x="625736" y="1903021"/>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5" name="TextBox 114"/>
          <p:cNvSpPr txBox="1"/>
          <p:nvPr/>
        </p:nvSpPr>
        <p:spPr>
          <a:xfrm>
            <a:off x="625736" y="3055548"/>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95901" y="249943"/>
            <a:ext cx="349589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367054"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619936"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219994" y="442914"/>
            <a:ext cx="90794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结束语</a:t>
            </a:r>
          </a:p>
        </p:txBody>
      </p:sp>
      <p:sp>
        <p:nvSpPr>
          <p:cNvPr id="54" name="文本框 37"/>
          <p:cNvSpPr>
            <a:spLocks noChangeArrowheads="1"/>
          </p:cNvSpPr>
          <p:nvPr/>
        </p:nvSpPr>
        <p:spPr bwMode="auto">
          <a:xfrm>
            <a:off x="2210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CONCLUDING REMARKS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50110212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2" presetClass="entr" presetSubtype="9" fill="hold" nodeType="withEffect">
                                  <p:stCondLst>
                                    <p:cond delay="4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0-#ppt_h/2"/>
                                          </p:val>
                                        </p:tav>
                                        <p:tav tm="100000">
                                          <p:val>
                                            <p:strVal val="#ppt_y"/>
                                          </p:val>
                                        </p:tav>
                                      </p:tavLst>
                                    </p:anim>
                                  </p:childTnLst>
                                </p:cTn>
                              </p:par>
                              <p:par>
                                <p:cTn id="44" presetID="2" presetClass="entr" presetSubtype="12" fill="hold" nodeType="withEffect">
                                  <p:stCondLst>
                                    <p:cond delay="2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1" fill="hold" nodeType="withEffect">
                                  <p:stCondLst>
                                    <p:cond delay="4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2" presetClass="entr" presetSubtype="3" fill="hold" nodeType="withEffect">
                                  <p:stCondLst>
                                    <p:cond delay="1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30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500" fill="hold"/>
                                        <p:tgtEl>
                                          <p:spTgt spid="71"/>
                                        </p:tgtEl>
                                        <p:attrNameLst>
                                          <p:attrName>ppt_x</p:attrName>
                                        </p:attrNameLst>
                                      </p:cBhvr>
                                      <p:tavLst>
                                        <p:tav tm="0">
                                          <p:val>
                                            <p:strVal val="1+#ppt_w/2"/>
                                          </p:val>
                                        </p:tav>
                                        <p:tav tm="100000">
                                          <p:val>
                                            <p:strVal val="#ppt_x"/>
                                          </p:val>
                                        </p:tav>
                                      </p:tavLst>
                                    </p:anim>
                                    <p:anim calcmode="lin" valueType="num">
                                      <p:cBhvr additive="base">
                                        <p:cTn id="59" dur="500" fill="hold"/>
                                        <p:tgtEl>
                                          <p:spTgt spid="71"/>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500" fill="hold"/>
                                        <p:tgtEl>
                                          <p:spTgt spid="104"/>
                                        </p:tgtEl>
                                        <p:attrNameLst>
                                          <p:attrName>ppt_x</p:attrName>
                                        </p:attrNameLst>
                                      </p:cBhvr>
                                      <p:tavLst>
                                        <p:tav tm="0">
                                          <p:val>
                                            <p:strVal val="1+#ppt_w/2"/>
                                          </p:val>
                                        </p:tav>
                                        <p:tav tm="100000">
                                          <p:val>
                                            <p:strVal val="#ppt_x"/>
                                          </p:val>
                                        </p:tav>
                                      </p:tavLst>
                                    </p:anim>
                                    <p:anim calcmode="lin" valueType="num">
                                      <p:cBhvr additive="base">
                                        <p:cTn id="63" dur="500" fill="hold"/>
                                        <p:tgtEl>
                                          <p:spTgt spid="104"/>
                                        </p:tgtEl>
                                        <p:attrNameLst>
                                          <p:attrName>ppt_y</p:attrName>
                                        </p:attrNameLst>
                                      </p:cBhvr>
                                      <p:tavLst>
                                        <p:tav tm="0">
                                          <p:val>
                                            <p:strVal val="1+#ppt_h/2"/>
                                          </p:val>
                                        </p:tav>
                                        <p:tav tm="100000">
                                          <p:val>
                                            <p:strVal val="#ppt_y"/>
                                          </p:val>
                                        </p:tav>
                                      </p:tavLst>
                                    </p:anim>
                                  </p:childTnLst>
                                </p:cTn>
                              </p:par>
                            </p:childTnLst>
                          </p:cTn>
                        </p:par>
                        <p:par>
                          <p:cTn id="64" fill="hold">
                            <p:stCondLst>
                              <p:cond delay="2500"/>
                            </p:stCondLst>
                            <p:childTnLst>
                              <p:par>
                                <p:cTn id="65" presetID="23" presetClass="entr" presetSubtype="528" fill="hold" grpId="0" nodeType="afterEffect">
                                  <p:stCondLst>
                                    <p:cond delay="0"/>
                                  </p:stCondLst>
                                  <p:iterate type="lt">
                                    <p:tmPct val="60000"/>
                                  </p:iterate>
                                  <p:childTnLst>
                                    <p:set>
                                      <p:cBhvr>
                                        <p:cTn id="66" dur="1" fill="hold">
                                          <p:stCondLst>
                                            <p:cond delay="0"/>
                                          </p:stCondLst>
                                        </p:cTn>
                                        <p:tgtEl>
                                          <p:spTgt spid="109"/>
                                        </p:tgtEl>
                                        <p:attrNameLst>
                                          <p:attrName>style.visibility</p:attrName>
                                        </p:attrNameLst>
                                      </p:cBhvr>
                                      <p:to>
                                        <p:strVal val="visible"/>
                                      </p:to>
                                    </p:set>
                                    <p:anim calcmode="lin" valueType="num">
                                      <p:cBhvr>
                                        <p:cTn id="67" dur="600" fill="hold"/>
                                        <p:tgtEl>
                                          <p:spTgt spid="109"/>
                                        </p:tgtEl>
                                        <p:attrNameLst>
                                          <p:attrName>ppt_w</p:attrName>
                                        </p:attrNameLst>
                                      </p:cBhvr>
                                      <p:tavLst>
                                        <p:tav tm="0">
                                          <p:val>
                                            <p:fltVal val="0"/>
                                          </p:val>
                                        </p:tav>
                                        <p:tav tm="100000">
                                          <p:val>
                                            <p:strVal val="#ppt_w"/>
                                          </p:val>
                                        </p:tav>
                                      </p:tavLst>
                                    </p:anim>
                                    <p:anim calcmode="lin" valueType="num">
                                      <p:cBhvr>
                                        <p:cTn id="68" dur="600" fill="hold"/>
                                        <p:tgtEl>
                                          <p:spTgt spid="109"/>
                                        </p:tgtEl>
                                        <p:attrNameLst>
                                          <p:attrName>ppt_h</p:attrName>
                                        </p:attrNameLst>
                                      </p:cBhvr>
                                      <p:tavLst>
                                        <p:tav tm="0">
                                          <p:val>
                                            <p:fltVal val="0"/>
                                          </p:val>
                                        </p:tav>
                                        <p:tav tm="100000">
                                          <p:val>
                                            <p:strVal val="#ppt_h"/>
                                          </p:val>
                                        </p:tav>
                                      </p:tavLst>
                                    </p:anim>
                                    <p:anim calcmode="lin" valueType="num">
                                      <p:cBhvr>
                                        <p:cTn id="69" dur="600" fill="hold"/>
                                        <p:tgtEl>
                                          <p:spTgt spid="109"/>
                                        </p:tgtEl>
                                        <p:attrNameLst>
                                          <p:attrName>ppt_x</p:attrName>
                                        </p:attrNameLst>
                                      </p:cBhvr>
                                      <p:tavLst>
                                        <p:tav tm="0">
                                          <p:val>
                                            <p:fltVal val="0.5"/>
                                          </p:val>
                                        </p:tav>
                                        <p:tav tm="100000">
                                          <p:val>
                                            <p:strVal val="#ppt_x"/>
                                          </p:val>
                                        </p:tav>
                                      </p:tavLst>
                                    </p:anim>
                                    <p:anim calcmode="lin" valueType="num">
                                      <p:cBhvr>
                                        <p:cTn id="70" dur="600" fill="hold"/>
                                        <p:tgtEl>
                                          <p:spTgt spid="109"/>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600"/>
                                  </p:stCondLst>
                                  <p:iterate type="lt">
                                    <p:tmPct val="60000"/>
                                  </p:iterate>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fltVal val="0"/>
                                          </p:val>
                                        </p:tav>
                                        <p:tav tm="100000">
                                          <p:val>
                                            <p:strVal val="#ppt_w"/>
                                          </p:val>
                                        </p:tav>
                                      </p:tavLst>
                                    </p:anim>
                                    <p:anim calcmode="lin" valueType="num">
                                      <p:cBhvr>
                                        <p:cTn id="74" dur="500" fill="hold"/>
                                        <p:tgtEl>
                                          <p:spTgt spid="110"/>
                                        </p:tgtEl>
                                        <p:attrNameLst>
                                          <p:attrName>ppt_h</p:attrName>
                                        </p:attrNameLst>
                                      </p:cBhvr>
                                      <p:tavLst>
                                        <p:tav tm="0">
                                          <p:val>
                                            <p:fltVal val="0"/>
                                          </p:val>
                                        </p:tav>
                                        <p:tav tm="100000">
                                          <p:val>
                                            <p:strVal val="#ppt_h"/>
                                          </p:val>
                                        </p:tav>
                                      </p:tavLst>
                                    </p:anim>
                                    <p:anim calcmode="lin" valueType="num">
                                      <p:cBhvr>
                                        <p:cTn id="75" dur="500" fill="hold"/>
                                        <p:tgtEl>
                                          <p:spTgt spid="110"/>
                                        </p:tgtEl>
                                        <p:attrNameLst>
                                          <p:attrName>ppt_x</p:attrName>
                                        </p:attrNameLst>
                                      </p:cBhvr>
                                      <p:tavLst>
                                        <p:tav tm="0">
                                          <p:val>
                                            <p:fltVal val="0.5"/>
                                          </p:val>
                                        </p:tav>
                                        <p:tav tm="100000">
                                          <p:val>
                                            <p:strVal val="#ppt_x"/>
                                          </p:val>
                                        </p:tav>
                                      </p:tavLst>
                                    </p:anim>
                                    <p:anim calcmode="lin" valueType="num">
                                      <p:cBhvr>
                                        <p:cTn id="76" dur="500" fill="hold"/>
                                        <p:tgtEl>
                                          <p:spTgt spid="110"/>
                                        </p:tgtEl>
                                        <p:attrNameLst>
                                          <p:attrName>ppt_y</p:attrName>
                                        </p:attrNameLst>
                                      </p:cBhvr>
                                      <p:tavLst>
                                        <p:tav tm="0">
                                          <p:val>
                                            <p:fltVal val="0.5"/>
                                          </p:val>
                                        </p:tav>
                                        <p:tav tm="100000">
                                          <p:val>
                                            <p:strVal val="#ppt_y"/>
                                          </p:val>
                                        </p:tav>
                                      </p:tavLst>
                                    </p:anim>
                                  </p:childTnLst>
                                </p:cTn>
                              </p:par>
                              <p:par>
                                <p:cTn id="77" presetID="16" presetClass="entr" presetSubtype="21" fill="hold" grpId="0" nodeType="withEffect">
                                  <p:stCondLst>
                                    <p:cond delay="1900"/>
                                  </p:stCondLst>
                                  <p:childTnLst>
                                    <p:set>
                                      <p:cBhvr>
                                        <p:cTn id="78" dur="1" fill="hold">
                                          <p:stCondLst>
                                            <p:cond delay="0"/>
                                          </p:stCondLst>
                                        </p:cTn>
                                        <p:tgtEl>
                                          <p:spTgt spid="112"/>
                                        </p:tgtEl>
                                        <p:attrNameLst>
                                          <p:attrName>style.visibility</p:attrName>
                                        </p:attrNameLst>
                                      </p:cBhvr>
                                      <p:to>
                                        <p:strVal val="visible"/>
                                      </p:to>
                                    </p:set>
                                    <p:animEffect transition="in" filter="barn(inVertical)">
                                      <p:cBhvr>
                                        <p:cTn id="79" dur="500"/>
                                        <p:tgtEl>
                                          <p:spTgt spid="112"/>
                                        </p:tgtEl>
                                      </p:cBhvr>
                                    </p:animEffect>
                                  </p:childTnLst>
                                </p:cTn>
                              </p:par>
                            </p:childTnLst>
                          </p:cTn>
                        </p:par>
                        <p:par>
                          <p:cTn id="80" fill="hold">
                            <p:stCondLst>
                              <p:cond delay="4900"/>
                            </p:stCondLst>
                            <p:childTnLst>
                              <p:par>
                                <p:cTn id="81" presetID="53" presetClass="entr" presetSubtype="16" fill="hold" grpId="0" nodeType="after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500" fill="hold"/>
                                        <p:tgtEl>
                                          <p:spTgt spid="108"/>
                                        </p:tgtEl>
                                        <p:attrNameLst>
                                          <p:attrName>ppt_w</p:attrName>
                                        </p:attrNameLst>
                                      </p:cBhvr>
                                      <p:tavLst>
                                        <p:tav tm="0">
                                          <p:val>
                                            <p:fltVal val="0"/>
                                          </p:val>
                                        </p:tav>
                                        <p:tav tm="100000">
                                          <p:val>
                                            <p:strVal val="#ppt_w"/>
                                          </p:val>
                                        </p:tav>
                                      </p:tavLst>
                                    </p:anim>
                                    <p:anim calcmode="lin" valueType="num">
                                      <p:cBhvr>
                                        <p:cTn id="89" dur="500" fill="hold"/>
                                        <p:tgtEl>
                                          <p:spTgt spid="108"/>
                                        </p:tgtEl>
                                        <p:attrNameLst>
                                          <p:attrName>ppt_h</p:attrName>
                                        </p:attrNameLst>
                                      </p:cBhvr>
                                      <p:tavLst>
                                        <p:tav tm="0">
                                          <p:val>
                                            <p:fltVal val="0"/>
                                          </p:val>
                                        </p:tav>
                                        <p:tav tm="100000">
                                          <p:val>
                                            <p:strVal val="#ppt_h"/>
                                          </p:val>
                                        </p:tav>
                                      </p:tavLst>
                                    </p:anim>
                                    <p:animEffect transition="in" filter="fade">
                                      <p:cBhvr>
                                        <p:cTn id="90" dur="500"/>
                                        <p:tgtEl>
                                          <p:spTgt spid="10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 calcmode="lin" valueType="num">
                                      <p:cBhvr>
                                        <p:cTn id="93" dur="500" fill="hold"/>
                                        <p:tgtEl>
                                          <p:spTgt spid="97"/>
                                        </p:tgtEl>
                                        <p:attrNameLst>
                                          <p:attrName>ppt_w</p:attrName>
                                        </p:attrNameLst>
                                      </p:cBhvr>
                                      <p:tavLst>
                                        <p:tav tm="0">
                                          <p:val>
                                            <p:fltVal val="0"/>
                                          </p:val>
                                        </p:tav>
                                        <p:tav tm="100000">
                                          <p:val>
                                            <p:strVal val="#ppt_w"/>
                                          </p:val>
                                        </p:tav>
                                      </p:tavLst>
                                    </p:anim>
                                    <p:anim calcmode="lin" valueType="num">
                                      <p:cBhvr>
                                        <p:cTn id="94" dur="500" fill="hold"/>
                                        <p:tgtEl>
                                          <p:spTgt spid="97"/>
                                        </p:tgtEl>
                                        <p:attrNameLst>
                                          <p:attrName>ppt_h</p:attrName>
                                        </p:attrNameLst>
                                      </p:cBhvr>
                                      <p:tavLst>
                                        <p:tav tm="0">
                                          <p:val>
                                            <p:fltVal val="0"/>
                                          </p:val>
                                        </p:tav>
                                        <p:tav tm="100000">
                                          <p:val>
                                            <p:strVal val="#ppt_h"/>
                                          </p:val>
                                        </p:tav>
                                      </p:tavLst>
                                    </p:anim>
                                    <p:animEffect transition="in" filter="fade">
                                      <p:cBhvr>
                                        <p:cTn id="95" dur="500"/>
                                        <p:tgtEl>
                                          <p:spTgt spid="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94"/>
                                        </p:tgtEl>
                                        <p:attrNameLst>
                                          <p:attrName>style.visibility</p:attrName>
                                        </p:attrNameLst>
                                      </p:cBhvr>
                                      <p:to>
                                        <p:strVal val="visible"/>
                                      </p:to>
                                    </p:set>
                                    <p:anim calcmode="lin" valueType="num">
                                      <p:cBhvr>
                                        <p:cTn id="98" dur="500" fill="hold"/>
                                        <p:tgtEl>
                                          <p:spTgt spid="94"/>
                                        </p:tgtEl>
                                        <p:attrNameLst>
                                          <p:attrName>ppt_w</p:attrName>
                                        </p:attrNameLst>
                                      </p:cBhvr>
                                      <p:tavLst>
                                        <p:tav tm="0">
                                          <p:val>
                                            <p:fltVal val="0"/>
                                          </p:val>
                                        </p:tav>
                                        <p:tav tm="100000">
                                          <p:val>
                                            <p:strVal val="#ppt_w"/>
                                          </p:val>
                                        </p:tav>
                                      </p:tavLst>
                                    </p:anim>
                                    <p:anim calcmode="lin" valueType="num">
                                      <p:cBhvr>
                                        <p:cTn id="99" dur="500" fill="hold"/>
                                        <p:tgtEl>
                                          <p:spTgt spid="94"/>
                                        </p:tgtEl>
                                        <p:attrNameLst>
                                          <p:attrName>ppt_h</p:attrName>
                                        </p:attrNameLst>
                                      </p:cBhvr>
                                      <p:tavLst>
                                        <p:tav tm="0">
                                          <p:val>
                                            <p:fltVal val="0"/>
                                          </p:val>
                                        </p:tav>
                                        <p:tav tm="100000">
                                          <p:val>
                                            <p:strVal val="#ppt_h"/>
                                          </p:val>
                                        </p:tav>
                                      </p:tavLst>
                                    </p:anim>
                                    <p:animEffect transition="in" filter="fade">
                                      <p:cBhvr>
                                        <p:cTn id="100" dur="500"/>
                                        <p:tgtEl>
                                          <p:spTgt spid="94"/>
                                        </p:tgtEl>
                                      </p:cBhvr>
                                    </p:animEffect>
                                  </p:childTnLst>
                                </p:cTn>
                              </p:par>
                            </p:childTnLst>
                          </p:cTn>
                        </p:par>
                        <p:par>
                          <p:cTn id="101" fill="hold">
                            <p:stCondLst>
                              <p:cond delay="5400"/>
                            </p:stCondLst>
                            <p:childTnLst>
                              <p:par>
                                <p:cTn id="102" presetID="12" presetClass="entr" presetSubtype="2" fill="hold" grpId="0" nodeType="afterEffect">
                                  <p:stCondLst>
                                    <p:cond delay="0"/>
                                  </p:stCondLst>
                                  <p:childTnLst>
                                    <p:set>
                                      <p:cBhvr>
                                        <p:cTn id="103" dur="1" fill="hold">
                                          <p:stCondLst>
                                            <p:cond delay="0"/>
                                          </p:stCondLst>
                                        </p:cTn>
                                        <p:tgtEl>
                                          <p:spTgt spid="113"/>
                                        </p:tgtEl>
                                        <p:attrNameLst>
                                          <p:attrName>style.visibility</p:attrName>
                                        </p:attrNameLst>
                                      </p:cBhvr>
                                      <p:to>
                                        <p:strVal val="visible"/>
                                      </p:to>
                                    </p:set>
                                    <p:anim calcmode="lin" valueType="num">
                                      <p:cBhvr additive="base">
                                        <p:cTn id="104" dur="500"/>
                                        <p:tgtEl>
                                          <p:spTgt spid="113"/>
                                        </p:tgtEl>
                                        <p:attrNameLst>
                                          <p:attrName>ppt_x</p:attrName>
                                        </p:attrNameLst>
                                      </p:cBhvr>
                                      <p:tavLst>
                                        <p:tav tm="0">
                                          <p:val>
                                            <p:strVal val="#ppt_x+#ppt_w*1.125000"/>
                                          </p:val>
                                        </p:tav>
                                        <p:tav tm="100000">
                                          <p:val>
                                            <p:strVal val="#ppt_x"/>
                                          </p:val>
                                        </p:tav>
                                      </p:tavLst>
                                    </p:anim>
                                    <p:animEffect transition="in" filter="wipe(left)">
                                      <p:cBhvr>
                                        <p:cTn id="105" dur="500"/>
                                        <p:tgtEl>
                                          <p:spTgt spid="113"/>
                                        </p:tgtEl>
                                      </p:cBhvr>
                                    </p:animEffect>
                                  </p:childTnLst>
                                </p:cTn>
                              </p:par>
                            </p:childTnLst>
                          </p:cTn>
                        </p:par>
                        <p:par>
                          <p:cTn id="106" fill="hold">
                            <p:stCondLst>
                              <p:cond delay="5900"/>
                            </p:stCondLst>
                            <p:childTnLst>
                              <p:par>
                                <p:cTn id="107" presetID="22" presetClass="entr" presetSubtype="1"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wipe(up)">
                                      <p:cBhvr>
                                        <p:cTn id="109" dur="500"/>
                                        <p:tgtEl>
                                          <p:spTgt spid="114"/>
                                        </p:tgtEl>
                                      </p:cBhvr>
                                    </p:animEffect>
                                  </p:childTnLst>
                                </p:cTn>
                              </p:par>
                              <p:par>
                                <p:cTn id="110" presetID="22" presetClass="entr" presetSubtype="1" fill="hold" grpId="0" nodeType="withEffect">
                                  <p:stCondLst>
                                    <p:cond delay="300"/>
                                  </p:stCondLst>
                                  <p:childTnLst>
                                    <p:set>
                                      <p:cBhvr>
                                        <p:cTn id="111" dur="1" fill="hold">
                                          <p:stCondLst>
                                            <p:cond delay="0"/>
                                          </p:stCondLst>
                                        </p:cTn>
                                        <p:tgtEl>
                                          <p:spTgt spid="115"/>
                                        </p:tgtEl>
                                        <p:attrNameLst>
                                          <p:attrName>style.visibility</p:attrName>
                                        </p:attrNameLst>
                                      </p:cBhvr>
                                      <p:to>
                                        <p:strVal val="visible"/>
                                      </p:to>
                                    </p:set>
                                    <p:animEffect transition="in" filter="wipe(up)">
                                      <p:cBhvr>
                                        <p:cTn id="11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4" grpId="0"/>
      <p:bldP spid="97" grpId="0"/>
      <p:bldP spid="100" grpId="0"/>
      <p:bldP spid="108" grpId="0"/>
      <p:bldP spid="109" grpId="0"/>
      <p:bldP spid="110" grpId="0"/>
      <p:bldP spid="112" grpId="0"/>
      <p:bldP spid="113" grpId="0"/>
      <p:bldP spid="114" grpId="0"/>
      <p:bldP spid="115" grpId="0"/>
      <p:bldP spid="53" grpId="0"/>
      <p:bldP spid="5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74769"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6769706" y="2206012"/>
            <a:ext cx="1200324" cy="1200324"/>
            <a:chOff x="6709236" y="1850758"/>
            <a:chExt cx="1200324" cy="1200324"/>
          </a:xfrm>
        </p:grpSpPr>
        <p:grpSp>
          <p:nvGrpSpPr>
            <p:cNvPr id="12" name="组合 11"/>
            <p:cNvGrpSpPr/>
            <p:nvPr/>
          </p:nvGrpSpPr>
          <p:grpSpPr>
            <a:xfrm>
              <a:off x="6709236" y="1850758"/>
              <a:ext cx="1200324" cy="12003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5" name="椭圆 14"/>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3" name="TextBox 12"/>
            <p:cNvSpPr txBox="1"/>
            <p:nvPr/>
          </p:nvSpPr>
          <p:spPr>
            <a:xfrm>
              <a:off x="6960584" y="2297031"/>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之五</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16" name="组合 15"/>
          <p:cNvGrpSpPr/>
          <p:nvPr/>
        </p:nvGrpSpPr>
        <p:grpSpPr>
          <a:xfrm>
            <a:off x="1285979" y="2191544"/>
            <a:ext cx="1200324" cy="1200324"/>
            <a:chOff x="1225509" y="1836290"/>
            <a:chExt cx="1200324" cy="1200324"/>
          </a:xfrm>
        </p:grpSpPr>
        <p:grpSp>
          <p:nvGrpSpPr>
            <p:cNvPr id="17" name="组合 16"/>
            <p:cNvGrpSpPr/>
            <p:nvPr/>
          </p:nvGrpSpPr>
          <p:grpSpPr>
            <a:xfrm>
              <a:off x="1225509" y="1836290"/>
              <a:ext cx="1200324" cy="120032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0" name="椭圆 19"/>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8" name="TextBox 17"/>
            <p:cNvSpPr txBox="1"/>
            <p:nvPr/>
          </p:nvSpPr>
          <p:spPr>
            <a:xfrm>
              <a:off x="1476857" y="2217290"/>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之四</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21" name="组合 20"/>
          <p:cNvGrpSpPr/>
          <p:nvPr/>
        </p:nvGrpSpPr>
        <p:grpSpPr>
          <a:xfrm>
            <a:off x="5311016" y="1589930"/>
            <a:ext cx="1668414" cy="1668414"/>
            <a:chOff x="5234214" y="2053320"/>
            <a:chExt cx="1668414" cy="1668414"/>
          </a:xfrm>
        </p:grpSpPr>
        <p:grpSp>
          <p:nvGrpSpPr>
            <p:cNvPr id="22" name="组合 21"/>
            <p:cNvGrpSpPr/>
            <p:nvPr/>
          </p:nvGrpSpPr>
          <p:grpSpPr>
            <a:xfrm>
              <a:off x="5234214" y="2053320"/>
              <a:ext cx="1668414" cy="166841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3" name="TextBox 22"/>
            <p:cNvSpPr txBox="1"/>
            <p:nvPr/>
          </p:nvSpPr>
          <p:spPr>
            <a:xfrm>
              <a:off x="5591368" y="2687472"/>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之三</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26" name="组合 25"/>
          <p:cNvGrpSpPr/>
          <p:nvPr/>
        </p:nvGrpSpPr>
        <p:grpSpPr>
          <a:xfrm>
            <a:off x="2275129" y="1583181"/>
            <a:ext cx="1668414" cy="1668414"/>
            <a:chOff x="2198327" y="2046571"/>
            <a:chExt cx="1668414" cy="1668414"/>
          </a:xfrm>
        </p:grpSpPr>
        <p:grpSp>
          <p:nvGrpSpPr>
            <p:cNvPr id="27" name="组合 26"/>
            <p:cNvGrpSpPr/>
            <p:nvPr/>
          </p:nvGrpSpPr>
          <p:grpSpPr>
            <a:xfrm>
              <a:off x="2198327" y="2046571"/>
              <a:ext cx="1668414" cy="1668414"/>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8" name="TextBox 27"/>
            <p:cNvSpPr txBox="1"/>
            <p:nvPr/>
          </p:nvSpPr>
          <p:spPr>
            <a:xfrm>
              <a:off x="2555481" y="2598290"/>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之二</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31" name="组合 30"/>
          <p:cNvGrpSpPr/>
          <p:nvPr/>
        </p:nvGrpSpPr>
        <p:grpSpPr>
          <a:xfrm>
            <a:off x="3541918" y="924840"/>
            <a:ext cx="2181104" cy="2181104"/>
            <a:chOff x="3481448" y="2338049"/>
            <a:chExt cx="2181104" cy="2181104"/>
          </a:xfrm>
        </p:grpSpPr>
        <p:grpSp>
          <p:nvGrpSpPr>
            <p:cNvPr id="32" name="组合 3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5" name="椭圆 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33" name="TextBox 32"/>
            <p:cNvSpPr txBox="1"/>
            <p:nvPr/>
          </p:nvSpPr>
          <p:spPr>
            <a:xfrm>
              <a:off x="3966705" y="3166990"/>
              <a:ext cx="1210588"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方法及</a:t>
              </a:r>
              <a:endParaRPr kumimoji="0" lang="en-US" altLang="zh-CN"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措施之一</a:t>
              </a:r>
              <a:endParaRPr kumimoji="0" lang="zh-CN" altLang="en-US" sz="2000" b="0" i="0" u="none" strike="noStrike" kern="0" cap="none" spc="0" normalizeH="0" baseline="0" noProof="0" dirty="0">
                <a:ln>
                  <a:noFill/>
                </a:ln>
                <a:solidFill>
                  <a:schemeClr val="accent3">
                    <a:lumMod val="50000"/>
                  </a:schemeClr>
                </a:solidFill>
                <a:effectLst/>
                <a:uLnTx/>
                <a:uFillTx/>
                <a:latin typeface="方正兰亭细黑_GBK" pitchFamily="2" charset="-122"/>
                <a:ea typeface="方正兰亭细黑_GBK" pitchFamily="2" charset="-122"/>
              </a:endParaRPr>
            </a:p>
          </p:txBody>
        </p:sp>
      </p:grpSp>
      <p:sp>
        <p:nvSpPr>
          <p:cNvPr id="36" name="文本框 11"/>
          <p:cNvSpPr txBox="1">
            <a:spLocks noChangeArrowheads="1"/>
          </p:cNvSpPr>
          <p:nvPr/>
        </p:nvSpPr>
        <p:spPr bwMode="auto">
          <a:xfrm>
            <a:off x="838994" y="3936977"/>
            <a:ext cx="7359635" cy="78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Calibri" pitchFamily="34" charset="0"/>
              </a:rPr>
              <a:t>点击此处输入文字点击此处输入文字点击此处输入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lang="zh-CN" altLang="en-US" sz="1200" b="0" kern="0" dirty="0">
                <a:solidFill>
                  <a:schemeClr val="bg1"/>
                </a:solidFill>
              </a:rPr>
              <a:t>文字点击此处输入文字点击此处输入文字点击此处输入文字点击此处输入文字点击此处输入文字点击此处输入</a:t>
            </a:r>
            <a:r>
              <a:rPr lang="zh-CN" altLang="en-US" sz="1200" b="0" kern="0" dirty="0" smtClean="0">
                <a:solidFill>
                  <a:schemeClr val="bg1"/>
                </a:solidFill>
              </a:rPr>
              <a:t>文字</a:t>
            </a:r>
            <a:endParaRPr lang="zh-CN" altLang="en-US" sz="1200" b="0" kern="0" dirty="0">
              <a:solidFill>
                <a:schemeClr val="bg1"/>
              </a:solidFill>
            </a:endParaRPr>
          </a:p>
        </p:txBody>
      </p:sp>
    </p:spTree>
    <p:extLst>
      <p:ext uri="{BB962C8B-B14F-4D97-AF65-F5344CB8AC3E}">
        <p14:creationId xmlns:p14="http://schemas.microsoft.com/office/powerpoint/2010/main" val="1296194124"/>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40000">
                                          <p:cBhvr additive="base">
                                            <p:cTn id="20"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14:presetBounceEnd="4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4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14:bounceEnd="40000">
                                          <p:cBhvr additive="base">
                                            <p:cTn id="29"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14:presetBounceEnd="4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40000">
                                          <p:cBhvr additive="base">
                                            <p:cTn id="34"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40000">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14:bounceEnd="40000">
                                          <p:cBhvr additive="base">
                                            <p:cTn id="38"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1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1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8"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9" name="TextBox 18"/>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19702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21" name="组合 20"/>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 name="TextBox 24"/>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6" name="TextBox 25"/>
          <p:cNvSpPr txBox="1"/>
          <p:nvPr/>
        </p:nvSpPr>
        <p:spPr>
          <a:xfrm>
            <a:off x="51706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7" name="TextBox 26"/>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3040351"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29" name="组合 28"/>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3" name="TextBox 32"/>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34" name="TextBox 33"/>
          <p:cNvSpPr txBox="1"/>
          <p:nvPr/>
        </p:nvSpPr>
        <p:spPr>
          <a:xfrm>
            <a:off x="6313609"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Tree>
    <p:extLst>
      <p:ext uri="{BB962C8B-B14F-4D97-AF65-F5344CB8AC3E}">
        <p14:creationId xmlns:p14="http://schemas.microsoft.com/office/powerpoint/2010/main" val="376212101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2500"/>
                            </p:stCondLst>
                            <p:childTnLst>
                              <p:par>
                                <p:cTn id="35" presetID="16" presetClass="entr" presetSubtype="2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par>
                          <p:cTn id="51" fill="hold">
                            <p:stCondLst>
                              <p:cond delay="4000"/>
                            </p:stCondLst>
                            <p:childTnLst>
                              <p:par>
                                <p:cTn id="52" presetID="16" presetClass="entr" presetSubtype="2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inVertical)">
                                      <p:cBhvr>
                                        <p:cTn id="54" dur="500"/>
                                        <p:tgtEl>
                                          <p:spTgt spid="11"/>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5500"/>
                            </p:stCondLst>
                            <p:childTnLst>
                              <p:par>
                                <p:cTn id="69" presetID="16" presetClass="entr" presetSubtype="21"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barn(inVertical)">
                                      <p:cBhvr>
                                        <p:cTn id="71" dur="500"/>
                                        <p:tgtEl>
                                          <p:spTgt spid="29"/>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500"/>
                            </p:stCondLst>
                            <p:childTnLst>
                              <p:par>
                                <p:cTn id="79" presetID="22" presetClass="entr" presetSubtype="8"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animBg="1"/>
      <p:bldP spid="18" grpId="0" animBg="1"/>
      <p:bldP spid="19" grpId="0"/>
      <p:bldP spid="20" grpId="0"/>
      <p:bldP spid="24" grpId="0" animBg="1"/>
      <p:bldP spid="25" grpId="0"/>
      <p:bldP spid="26" grpId="0"/>
      <p:bldP spid="27" grpId="0"/>
      <p:bldP spid="28" grpId="0"/>
      <p:bldP spid="32" grpId="0" animBg="1"/>
      <p:bldP spid="33"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266914" y="-18254"/>
            <a:ext cx="649280" cy="762000"/>
            <a:chOff x="8266914" y="-18254"/>
            <a:chExt cx="649280" cy="762000"/>
          </a:xfrm>
        </p:grpSpPr>
        <p:sp>
          <p:nvSpPr>
            <p:cNvPr id="5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1" name="组合 50"/>
            <p:cNvGrpSpPr/>
            <p:nvPr/>
          </p:nvGrpSpPr>
          <p:grpSpPr>
            <a:xfrm>
              <a:off x="8266914" y="134144"/>
              <a:ext cx="649280" cy="475558"/>
              <a:chOff x="235091" y="185120"/>
              <a:chExt cx="649280" cy="475558"/>
            </a:xfrm>
          </p:grpSpPr>
          <p:sp>
            <p:nvSpPr>
              <p:cNvPr id="52" name="矩形 5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3" name="矩形 5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54" name="六边形 53"/>
          <p:cNvSpPr/>
          <p:nvPr/>
        </p:nvSpPr>
        <p:spPr>
          <a:xfrm>
            <a:off x="7794388" y="4495725"/>
            <a:ext cx="500908" cy="448447"/>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六边形 54"/>
          <p:cNvSpPr/>
          <p:nvPr/>
        </p:nvSpPr>
        <p:spPr>
          <a:xfrm>
            <a:off x="8423305" y="3551476"/>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7183751" y="4785662"/>
            <a:ext cx="219777" cy="196759"/>
            <a:chOff x="304800" y="673100"/>
            <a:chExt cx="4000500" cy="4000500"/>
          </a:xfrm>
          <a:effectLst>
            <a:outerShdw blurRad="381000" dist="152400" dir="8100000" algn="tr" rotWithShape="0">
              <a:prstClr val="black">
                <a:alpha val="70000"/>
              </a:prstClr>
            </a:outerShdw>
          </a:effectLst>
        </p:grpSpPr>
        <p:sp>
          <p:nvSpPr>
            <p:cNvPr id="57" name="同心圆 56"/>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316009" y="4126698"/>
            <a:ext cx="287919" cy="257765"/>
            <a:chOff x="304800" y="673100"/>
            <a:chExt cx="4000500" cy="4000500"/>
          </a:xfrm>
          <a:effectLst>
            <a:outerShdw blurRad="381000" dist="152400" dir="8100000" algn="tr" rotWithShape="0">
              <a:prstClr val="black">
                <a:alpha val="70000"/>
              </a:prstClr>
            </a:outerShdw>
          </a:effectLst>
        </p:grpSpPr>
        <p:sp>
          <p:nvSpPr>
            <p:cNvPr id="60" name="同心圆 5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8411685" y="4194019"/>
            <a:ext cx="408377" cy="365607"/>
            <a:chOff x="304800" y="673100"/>
            <a:chExt cx="4000500" cy="4000500"/>
          </a:xfrm>
          <a:effectLst>
            <a:outerShdw blurRad="317500" dist="1905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3" y="760413"/>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六边形 64"/>
          <p:cNvSpPr/>
          <p:nvPr/>
        </p:nvSpPr>
        <p:spPr>
          <a:xfrm>
            <a:off x="6629511" y="4736422"/>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8585278" y="4998596"/>
            <a:ext cx="137389" cy="123000"/>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166" y="1445839"/>
            <a:ext cx="3786227" cy="2451361"/>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627135" y="3179912"/>
            <a:ext cx="2078746" cy="1385831"/>
          </a:xfrm>
          <a:prstGeom prst="rect">
            <a:avLst/>
          </a:prstGeom>
          <a:noFill/>
          <a:extLst>
            <a:ext uri="{909E8E84-426E-40DD-AFC4-6F175D3DCCD1}">
              <a14:hiddenFill xmlns:a14="http://schemas.microsoft.com/office/drawing/2010/main">
                <a:solidFill>
                  <a:srgbClr val="FFFFFF"/>
                </a:solidFill>
              </a14:hiddenFill>
            </a:ext>
          </a:extLst>
        </p:spPr>
      </p:pic>
      <p:sp>
        <p:nvSpPr>
          <p:cNvPr id="69" name="矩形 68"/>
          <p:cNvSpPr/>
          <p:nvPr/>
        </p:nvSpPr>
        <p:spPr>
          <a:xfrm>
            <a:off x="4826478" y="1277144"/>
            <a:ext cx="2718116" cy="954107"/>
          </a:xfrm>
          <a:prstGeom prst="rect">
            <a:avLst/>
          </a:prstGeom>
        </p:spPr>
        <p:txBody>
          <a:bodyPr wrap="square">
            <a:spAutoFit/>
          </a:bodyPr>
          <a:lstStyle/>
          <a:p>
            <a:pPr algn="l"/>
            <a:r>
              <a:rPr lang="en-US" altLang="zh-CN" sz="2800" b="0" dirty="0">
                <a:solidFill>
                  <a:schemeClr val="accent2"/>
                </a:solidFill>
                <a:latin typeface="Impact" pitchFamily="34" charset="0"/>
              </a:rPr>
              <a:t>COMPANY </a:t>
            </a:r>
            <a:endParaRPr lang="en-US" altLang="zh-CN" sz="2800" b="0" dirty="0" smtClean="0">
              <a:solidFill>
                <a:schemeClr val="accent2"/>
              </a:solidFill>
              <a:latin typeface="Impact" pitchFamily="34" charset="0"/>
            </a:endParaRPr>
          </a:p>
          <a:p>
            <a:pPr algn="l"/>
            <a:r>
              <a:rPr lang="en-US" altLang="zh-CN" sz="2800" b="0" dirty="0" smtClean="0">
                <a:solidFill>
                  <a:srgbClr val="C00000"/>
                </a:solidFill>
                <a:latin typeface="Impact" pitchFamily="34" charset="0"/>
              </a:rPr>
              <a:t>              </a:t>
            </a:r>
            <a:r>
              <a:rPr lang="en-US" altLang="zh-CN" sz="2800" b="0" dirty="0" smtClean="0">
                <a:solidFill>
                  <a:srgbClr val="FF9900"/>
                </a:solidFill>
                <a:latin typeface="Impact" pitchFamily="34" charset="0"/>
              </a:rPr>
              <a:t>PROFILE</a:t>
            </a:r>
            <a:endParaRPr lang="zh-CN" altLang="en-US" sz="2800" b="0" dirty="0">
              <a:solidFill>
                <a:srgbClr val="FF9900"/>
              </a:solidFill>
              <a:latin typeface="Impact" pitchFamily="34" charset="0"/>
            </a:endParaRPr>
          </a:p>
        </p:txBody>
      </p:sp>
      <p:sp>
        <p:nvSpPr>
          <p:cNvPr id="70" name="矩形 69"/>
          <p:cNvSpPr/>
          <p:nvPr/>
        </p:nvSpPr>
        <p:spPr>
          <a:xfrm>
            <a:off x="4877594" y="1868379"/>
            <a:ext cx="954107" cy="323165"/>
          </a:xfrm>
          <a:prstGeom prst="rect">
            <a:avLst/>
          </a:prstGeom>
        </p:spPr>
        <p:txBody>
          <a:bodyPr wrap="none">
            <a:spAutoFit/>
          </a:bodyPr>
          <a:lstStyle/>
          <a:p>
            <a:r>
              <a:rPr lang="zh-CN" altLang="en-US" sz="1500" dirty="0" smtClean="0">
                <a:solidFill>
                  <a:srgbClr val="00B0F0"/>
                </a:solidFill>
                <a:latin typeface="微软雅黑" panose="020B0503020204020204" pitchFamily="34" charset="-122"/>
                <a:ea typeface="微软雅黑" panose="020B0503020204020204" pitchFamily="34" charset="-122"/>
              </a:rPr>
              <a:t>公司介绍</a:t>
            </a:r>
            <a:endParaRPr lang="zh-CN" altLang="en-US" sz="1500" dirty="0">
              <a:solidFill>
                <a:srgbClr val="00B0F0"/>
              </a:solidFill>
              <a:latin typeface="微软雅黑" panose="020B0503020204020204" pitchFamily="34" charset="-122"/>
              <a:ea typeface="微软雅黑" panose="020B0503020204020204" pitchFamily="34" charset="-122"/>
            </a:endParaRPr>
          </a:p>
        </p:txBody>
      </p:sp>
      <p:sp>
        <p:nvSpPr>
          <p:cNvPr id="71" name="矩形 70"/>
          <p:cNvSpPr/>
          <p:nvPr/>
        </p:nvSpPr>
        <p:spPr>
          <a:xfrm>
            <a:off x="4877594" y="2164249"/>
            <a:ext cx="3200400" cy="1015663"/>
          </a:xfrm>
          <a:prstGeom prst="rect">
            <a:avLst/>
          </a:prstGeom>
        </p:spPr>
        <p:txBody>
          <a:bodyPr wrap="square">
            <a:spAutoFit/>
          </a:bodyPr>
          <a:lstStyle/>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一个成功的企业必须拥有着科学的管理理</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念，良好的资金运作模式，有竞争意识和</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合作精神的管理团队，优秀而独特的企业</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文化。还有最易缺乏的企业素质</a:t>
            </a:r>
            <a:r>
              <a:rPr lang="en-US" altLang="zh-CN" sz="800" b="0" dirty="0">
                <a:solidFill>
                  <a:schemeClr val="bg1">
                    <a:lumMod val="95000"/>
                  </a:schemeClr>
                </a:solidFill>
                <a:latin typeface="微软雅黑" panose="020B0503020204020204" pitchFamily="34" charset="-122"/>
                <a:ea typeface="微软雅黑" panose="020B0503020204020204" pitchFamily="34" charset="-122"/>
              </a:rPr>
              <a:t>----</a:t>
            </a:r>
            <a:r>
              <a:rPr lang="zh-CN" altLang="en-US" sz="800" b="0" dirty="0">
                <a:solidFill>
                  <a:schemeClr val="bg1">
                    <a:lumMod val="95000"/>
                  </a:schemeClr>
                </a:solidFill>
                <a:latin typeface="微软雅黑" panose="020B0503020204020204" pitchFamily="34" charset="-122"/>
                <a:ea typeface="微软雅黑" panose="020B0503020204020204" pitchFamily="34" charset="-122"/>
              </a:rPr>
              <a:t>锐意</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进取的决心和勇气！</a:t>
            </a:r>
          </a:p>
        </p:txBody>
      </p:sp>
      <p:sp>
        <p:nvSpPr>
          <p:cNvPr id="72" name="矩形 71"/>
          <p:cNvSpPr/>
          <p:nvPr/>
        </p:nvSpPr>
        <p:spPr>
          <a:xfrm>
            <a:off x="4877594" y="3182144"/>
            <a:ext cx="3353197" cy="738664"/>
          </a:xfrm>
          <a:prstGeom prst="rect">
            <a:avLst/>
          </a:prstGeom>
        </p:spPr>
        <p:txBody>
          <a:bodyPr wrap="square">
            <a:spAutoFit/>
          </a:bodyPr>
          <a:lstStyle/>
          <a:p>
            <a:pPr algn="l"/>
            <a:r>
              <a:rPr lang="en-US" altLang="zh-CN" sz="700" b="0" dirty="0">
                <a:solidFill>
                  <a:schemeClr val="bg1">
                    <a:lumMod val="95000"/>
                  </a:schemeClr>
                </a:solidFill>
                <a:latin typeface="微软雅黑" panose="020B0503020204020204" pitchFamily="34" charset="-122"/>
              </a:rPr>
              <a:t>A successful enterprise must have the concept of scientific management, </a:t>
            </a:r>
          </a:p>
          <a:p>
            <a:pPr algn="l"/>
            <a:r>
              <a:rPr lang="en-US" altLang="zh-CN" sz="700" b="0" dirty="0">
                <a:solidFill>
                  <a:schemeClr val="bg1">
                    <a:lumMod val="95000"/>
                  </a:schemeClr>
                </a:solidFill>
                <a:latin typeface="微软雅黑" panose="020B0503020204020204" pitchFamily="34" charset="-122"/>
              </a:rPr>
              <a:t>capital operation mode of good, </a:t>
            </a:r>
          </a:p>
          <a:p>
            <a:pPr algn="l"/>
            <a:r>
              <a:rPr lang="en-US" altLang="zh-CN" sz="700" b="0" dirty="0">
                <a:solidFill>
                  <a:schemeClr val="bg1">
                    <a:lumMod val="95000"/>
                  </a:schemeClr>
                </a:solidFill>
                <a:latin typeface="微软雅黑" panose="020B0503020204020204" pitchFamily="34" charset="-122"/>
              </a:rPr>
              <a:t>have the sense of competition and cooperation of the management team, </a:t>
            </a:r>
          </a:p>
          <a:p>
            <a:pPr algn="l"/>
            <a:r>
              <a:rPr lang="en-US" altLang="zh-CN" sz="700" b="0" dirty="0">
                <a:solidFill>
                  <a:schemeClr val="bg1">
                    <a:lumMod val="95000"/>
                  </a:schemeClr>
                </a:solidFill>
                <a:latin typeface="微软雅黑" panose="020B0503020204020204" pitchFamily="34" charset="-122"/>
              </a:rPr>
              <a:t>excellent and unique corporate culture. </a:t>
            </a:r>
          </a:p>
          <a:p>
            <a:pPr algn="l"/>
            <a:r>
              <a:rPr lang="en-US" altLang="zh-CN" sz="700" b="0" dirty="0">
                <a:solidFill>
                  <a:schemeClr val="bg1">
                    <a:lumMod val="95000"/>
                  </a:schemeClr>
                </a:solidFill>
                <a:latin typeface="微软雅黑" panose="020B0503020204020204" pitchFamily="34" charset="-122"/>
              </a:rPr>
              <a:t>There are the most vulnerable to the lack of enterprise quality,</a:t>
            </a:r>
          </a:p>
          <a:p>
            <a:pPr algn="l"/>
            <a:r>
              <a:rPr lang="en-US" altLang="zh-CN" sz="700" b="0" dirty="0">
                <a:solidFill>
                  <a:schemeClr val="bg1">
                    <a:lumMod val="95000"/>
                  </a:schemeClr>
                </a:solidFill>
                <a:latin typeface="微软雅黑" panose="020B0503020204020204" pitchFamily="34" charset="-122"/>
              </a:rPr>
              <a:t>enterprising determination and courage!</a:t>
            </a:r>
            <a:endParaRPr lang="zh-CN" altLang="en-US" sz="700" b="0" dirty="0">
              <a:solidFill>
                <a:schemeClr val="bg1">
                  <a:lumMod val="95000"/>
                </a:schemeClr>
              </a:solidFill>
              <a:latin typeface="微软雅黑" panose="020B0503020204020204" pitchFamily="34" charset="-122"/>
            </a:endParaRPr>
          </a:p>
        </p:txBody>
      </p:sp>
      <p:grpSp>
        <p:nvGrpSpPr>
          <p:cNvPr id="3" name="组合 2"/>
          <p:cNvGrpSpPr/>
          <p:nvPr/>
        </p:nvGrpSpPr>
        <p:grpSpPr>
          <a:xfrm>
            <a:off x="903371" y="249943"/>
            <a:ext cx="2831223" cy="679699"/>
            <a:chOff x="903371" y="249943"/>
            <a:chExt cx="2831223" cy="679699"/>
          </a:xfrm>
        </p:grpSpPr>
        <p:sp>
          <p:nvSpPr>
            <p:cNvPr id="36" name="任意多边形 3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8" name="任意多边形 3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9" name="组合 38"/>
          <p:cNvGrpSpPr/>
          <p:nvPr/>
        </p:nvGrpSpPr>
        <p:grpSpPr>
          <a:xfrm rot="16200000">
            <a:off x="574523" y="158162"/>
            <a:ext cx="765103" cy="863262"/>
            <a:chOff x="8439634" y="3544648"/>
            <a:chExt cx="1611146" cy="1817848"/>
          </a:xfrm>
        </p:grpSpPr>
        <p:sp>
          <p:nvSpPr>
            <p:cNvPr id="4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2" name="Group 17"/>
          <p:cNvGrpSpPr>
            <a:grpSpLocks noChangeAspect="1"/>
          </p:cNvGrpSpPr>
          <p:nvPr/>
        </p:nvGrpSpPr>
        <p:grpSpPr bwMode="auto">
          <a:xfrm>
            <a:off x="827405" y="455655"/>
            <a:ext cx="259340" cy="278386"/>
            <a:chOff x="231" y="1205"/>
            <a:chExt cx="640" cy="687"/>
          </a:xfrm>
          <a:solidFill>
            <a:srgbClr val="00B0F0"/>
          </a:solidFill>
          <a:effectLst/>
        </p:grpSpPr>
        <p:sp>
          <p:nvSpPr>
            <p:cNvPr id="4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47"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公司介绍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48" name="文本框 37"/>
          <p:cNvSpPr>
            <a:spLocks noChangeArrowheads="1"/>
          </p:cNvSpPr>
          <p:nvPr/>
        </p:nvSpPr>
        <p:spPr bwMode="auto">
          <a:xfrm>
            <a:off x="25915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sz="1000" b="0" dirty="0" smtClean="0">
                <a:solidFill>
                  <a:schemeClr val="accent3">
                    <a:lumMod val="50000"/>
                  </a:schemeClr>
                </a:solidFill>
                <a:latin typeface="微软雅黑" panose="020B0503020204020204" pitchFamily="34" charset="-122"/>
                <a:sym typeface="Arial" pitchFamily="34" charset="0"/>
              </a:rPr>
              <a:t>COMPANY</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6092369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22" presetClass="entr" presetSubtype="8" fill="hold"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500"/>
                                        <p:tgtEl>
                                          <p:spTgt spid="47"/>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par>
                                <p:cTn id="38" presetID="53" presetClass="entr" presetSubtype="16" fill="hold"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childTnLst>
                                </p:cTn>
                              </p:par>
                              <p:par>
                                <p:cTn id="43" presetID="53" presetClass="entr" presetSubtype="16" fill="hold" nodeType="withEffect">
                                  <p:stCondLst>
                                    <p:cond delay="20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fltVal val="0"/>
                                          </p:val>
                                        </p:tav>
                                        <p:tav tm="100000">
                                          <p:val>
                                            <p:strVal val="#ppt_h"/>
                                          </p:val>
                                        </p:tav>
                                      </p:tavLst>
                                    </p:anim>
                                    <p:animEffect transition="in" filter="fade">
                                      <p:cBhvr>
                                        <p:cTn id="47" dur="500"/>
                                        <p:tgtEl>
                                          <p:spTgt spid="59"/>
                                        </p:tgtEl>
                                      </p:cBhvr>
                                    </p:animEffect>
                                  </p:childTnLst>
                                </p:cTn>
                              </p:par>
                              <p:par>
                                <p:cTn id="48" presetID="53" presetClass="entr" presetSubtype="16" fill="hold" nodeType="withEffect">
                                  <p:stCondLst>
                                    <p:cond delay="400"/>
                                  </p:stCondLst>
                                  <p:childTnLst>
                                    <p:set>
                                      <p:cBhvr>
                                        <p:cTn id="49" dur="1" fill="hold">
                                          <p:stCondLst>
                                            <p:cond delay="0"/>
                                          </p:stCondLst>
                                        </p:cTn>
                                        <p:tgtEl>
                                          <p:spTgt spid="62"/>
                                        </p:tgtEl>
                                        <p:attrNameLst>
                                          <p:attrName>style.visibility</p:attrName>
                                        </p:attrNameLst>
                                      </p:cBhvr>
                                      <p:to>
                                        <p:strVal val="visible"/>
                                      </p:to>
                                    </p:set>
                                    <p:anim calcmode="lin" valueType="num">
                                      <p:cBhvr>
                                        <p:cTn id="50" dur="500" fill="hold"/>
                                        <p:tgtEl>
                                          <p:spTgt spid="62"/>
                                        </p:tgtEl>
                                        <p:attrNameLst>
                                          <p:attrName>ppt_w</p:attrName>
                                        </p:attrNameLst>
                                      </p:cBhvr>
                                      <p:tavLst>
                                        <p:tav tm="0">
                                          <p:val>
                                            <p:fltVal val="0"/>
                                          </p:val>
                                        </p:tav>
                                        <p:tav tm="100000">
                                          <p:val>
                                            <p:strVal val="#ppt_w"/>
                                          </p:val>
                                        </p:tav>
                                      </p:tavLst>
                                    </p:anim>
                                    <p:anim calcmode="lin" valueType="num">
                                      <p:cBhvr>
                                        <p:cTn id="51" dur="500" fill="hold"/>
                                        <p:tgtEl>
                                          <p:spTgt spid="62"/>
                                        </p:tgtEl>
                                        <p:attrNameLst>
                                          <p:attrName>ppt_h</p:attrName>
                                        </p:attrNameLst>
                                      </p:cBhvr>
                                      <p:tavLst>
                                        <p:tav tm="0">
                                          <p:val>
                                            <p:fltVal val="0"/>
                                          </p:val>
                                        </p:tav>
                                        <p:tav tm="100000">
                                          <p:val>
                                            <p:strVal val="#ppt_h"/>
                                          </p:val>
                                        </p:tav>
                                      </p:tavLst>
                                    </p:anim>
                                    <p:animEffect transition="in" filter="fade">
                                      <p:cBhvr>
                                        <p:cTn id="52" dur="500"/>
                                        <p:tgtEl>
                                          <p:spTgt spid="62"/>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65"/>
                                        </p:tgtEl>
                                        <p:attrNameLst>
                                          <p:attrName>style.visibility</p:attrName>
                                        </p:attrNameLst>
                                      </p:cBhvr>
                                      <p:to>
                                        <p:strVal val="visible"/>
                                      </p:to>
                                    </p:set>
                                    <p:anim calcmode="lin" valueType="num">
                                      <p:cBhvr>
                                        <p:cTn id="55" dur="500" fill="hold"/>
                                        <p:tgtEl>
                                          <p:spTgt spid="65"/>
                                        </p:tgtEl>
                                        <p:attrNameLst>
                                          <p:attrName>ppt_w</p:attrName>
                                        </p:attrNameLst>
                                      </p:cBhvr>
                                      <p:tavLst>
                                        <p:tav tm="0">
                                          <p:val>
                                            <p:fltVal val="0"/>
                                          </p:val>
                                        </p:tav>
                                        <p:tav tm="100000">
                                          <p:val>
                                            <p:strVal val="#ppt_w"/>
                                          </p:val>
                                        </p:tav>
                                      </p:tavLst>
                                    </p:anim>
                                    <p:anim calcmode="lin" valueType="num">
                                      <p:cBhvr>
                                        <p:cTn id="56" dur="500" fill="hold"/>
                                        <p:tgtEl>
                                          <p:spTgt spid="65"/>
                                        </p:tgtEl>
                                        <p:attrNameLst>
                                          <p:attrName>ppt_h</p:attrName>
                                        </p:attrNameLst>
                                      </p:cBhvr>
                                      <p:tavLst>
                                        <p:tav tm="0">
                                          <p:val>
                                            <p:fltVal val="0"/>
                                          </p:val>
                                        </p:tav>
                                        <p:tav tm="100000">
                                          <p:val>
                                            <p:strVal val="#ppt_h"/>
                                          </p:val>
                                        </p:tav>
                                      </p:tavLst>
                                    </p:anim>
                                    <p:animEffect transition="in" filter="fade">
                                      <p:cBhvr>
                                        <p:cTn id="57" dur="500"/>
                                        <p:tgtEl>
                                          <p:spTgt spid="65"/>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66"/>
                                        </p:tgtEl>
                                        <p:attrNameLst>
                                          <p:attrName>style.visibility</p:attrName>
                                        </p:attrNameLst>
                                      </p:cBhvr>
                                      <p:to>
                                        <p:strVal val="visible"/>
                                      </p:to>
                                    </p:set>
                                    <p:anim calcmode="lin" valueType="num">
                                      <p:cBhvr>
                                        <p:cTn id="60" dur="500" fill="hold"/>
                                        <p:tgtEl>
                                          <p:spTgt spid="66"/>
                                        </p:tgtEl>
                                        <p:attrNameLst>
                                          <p:attrName>ppt_w</p:attrName>
                                        </p:attrNameLst>
                                      </p:cBhvr>
                                      <p:tavLst>
                                        <p:tav tm="0">
                                          <p:val>
                                            <p:fltVal val="0"/>
                                          </p:val>
                                        </p:tav>
                                        <p:tav tm="100000">
                                          <p:val>
                                            <p:strVal val="#ppt_w"/>
                                          </p:val>
                                        </p:tav>
                                      </p:tavLst>
                                    </p:anim>
                                    <p:anim calcmode="lin" valueType="num">
                                      <p:cBhvr>
                                        <p:cTn id="61" dur="500" fill="hold"/>
                                        <p:tgtEl>
                                          <p:spTgt spid="66"/>
                                        </p:tgtEl>
                                        <p:attrNameLst>
                                          <p:attrName>ppt_h</p:attrName>
                                        </p:attrNameLst>
                                      </p:cBhvr>
                                      <p:tavLst>
                                        <p:tav tm="0">
                                          <p:val>
                                            <p:fltVal val="0"/>
                                          </p:val>
                                        </p:tav>
                                        <p:tav tm="100000">
                                          <p:val>
                                            <p:strVal val="#ppt_h"/>
                                          </p:val>
                                        </p:tav>
                                      </p:tavLst>
                                    </p:anim>
                                    <p:animEffect transition="in" filter="fade">
                                      <p:cBhvr>
                                        <p:cTn id="62" dur="500"/>
                                        <p:tgtEl>
                                          <p:spTgt spid="66"/>
                                        </p:tgtEl>
                                      </p:cBhvr>
                                    </p:animEffect>
                                  </p:childTnLst>
                                </p:cTn>
                              </p:par>
                            </p:childTnLst>
                          </p:cTn>
                        </p:par>
                        <p:par>
                          <p:cTn id="63" fill="hold">
                            <p:stCondLst>
                              <p:cond delay="1900"/>
                            </p:stCondLst>
                            <p:childTnLst>
                              <p:par>
                                <p:cTn id="64" presetID="21" presetClass="entr" presetSubtype="1" fill="hold" nodeType="after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wheel(1)">
                                      <p:cBhvr>
                                        <p:cTn id="66" dur="500"/>
                                        <p:tgtEl>
                                          <p:spTgt spid="67"/>
                                        </p:tgtEl>
                                      </p:cBhvr>
                                    </p:animEffect>
                                  </p:childTnLst>
                                </p:cTn>
                              </p:par>
                            </p:childTnLst>
                          </p:cTn>
                        </p:par>
                        <p:par>
                          <p:cTn id="67" fill="hold">
                            <p:stCondLst>
                              <p:cond delay="2400"/>
                            </p:stCondLst>
                            <p:childTnLst>
                              <p:par>
                                <p:cTn id="68" presetID="14" presetClass="entr" presetSubtype="10" fill="hold"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randombar(horizontal)">
                                      <p:cBhvr>
                                        <p:cTn id="70" dur="500"/>
                                        <p:tgtEl>
                                          <p:spTgt spid="68"/>
                                        </p:tgtEl>
                                      </p:cBhvr>
                                    </p:animEffect>
                                  </p:childTnLst>
                                </p:cTn>
                              </p:par>
                            </p:childTnLst>
                          </p:cTn>
                        </p:par>
                        <p:par>
                          <p:cTn id="71" fill="hold">
                            <p:stCondLst>
                              <p:cond delay="2900"/>
                            </p:stCondLst>
                            <p:childTnLst>
                              <p:par>
                                <p:cTn id="72" presetID="22" presetClass="entr" presetSubtype="8"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wipe(left)">
                                      <p:cBhvr>
                                        <p:cTn id="74" dur="1000"/>
                                        <p:tgtEl>
                                          <p:spTgt spid="69"/>
                                        </p:tgtEl>
                                      </p:cBhvr>
                                    </p:animEffect>
                                  </p:childTnLst>
                                </p:cTn>
                              </p:par>
                            </p:childTnLst>
                          </p:cTn>
                        </p:par>
                        <p:par>
                          <p:cTn id="75" fill="hold">
                            <p:stCondLst>
                              <p:cond delay="3900"/>
                            </p:stCondLst>
                            <p:childTnLst>
                              <p:par>
                                <p:cTn id="76" presetID="23" presetClass="entr" presetSubtype="16" fill="hold" grpId="0" nodeType="afterEffect">
                                  <p:stCondLst>
                                    <p:cond delay="0"/>
                                  </p:stCondLst>
                                  <p:iterate type="lt">
                                    <p:tmPct val="66667"/>
                                  </p:iterate>
                                  <p:childTnLst>
                                    <p:set>
                                      <p:cBhvr>
                                        <p:cTn id="77" dur="1" fill="hold">
                                          <p:stCondLst>
                                            <p:cond delay="0"/>
                                          </p:stCondLst>
                                        </p:cTn>
                                        <p:tgtEl>
                                          <p:spTgt spid="70"/>
                                        </p:tgtEl>
                                        <p:attrNameLst>
                                          <p:attrName>style.visibility</p:attrName>
                                        </p:attrNameLst>
                                      </p:cBhvr>
                                      <p:to>
                                        <p:strVal val="visible"/>
                                      </p:to>
                                    </p:set>
                                    <p:anim calcmode="lin" valueType="num">
                                      <p:cBhvr>
                                        <p:cTn id="78" dur="500" fill="hold"/>
                                        <p:tgtEl>
                                          <p:spTgt spid="70"/>
                                        </p:tgtEl>
                                        <p:attrNameLst>
                                          <p:attrName>ppt_w</p:attrName>
                                        </p:attrNameLst>
                                      </p:cBhvr>
                                      <p:tavLst>
                                        <p:tav tm="0">
                                          <p:val>
                                            <p:fltVal val="0"/>
                                          </p:val>
                                        </p:tav>
                                        <p:tav tm="100000">
                                          <p:val>
                                            <p:strVal val="#ppt_w"/>
                                          </p:val>
                                        </p:tav>
                                      </p:tavLst>
                                    </p:anim>
                                    <p:anim calcmode="lin" valueType="num">
                                      <p:cBhvr>
                                        <p:cTn id="79" dur="500" fill="hold"/>
                                        <p:tgtEl>
                                          <p:spTgt spid="70"/>
                                        </p:tgtEl>
                                        <p:attrNameLst>
                                          <p:attrName>ppt_h</p:attrName>
                                        </p:attrNameLst>
                                      </p:cBhvr>
                                      <p:tavLst>
                                        <p:tav tm="0">
                                          <p:val>
                                            <p:fltVal val="0"/>
                                          </p:val>
                                        </p:tav>
                                        <p:tav tm="100000">
                                          <p:val>
                                            <p:strVal val="#ppt_h"/>
                                          </p:val>
                                        </p:tav>
                                      </p:tavLst>
                                    </p:anim>
                                  </p:childTnLst>
                                </p:cTn>
                              </p:par>
                            </p:childTnLst>
                          </p:cTn>
                        </p:par>
                        <p:par>
                          <p:cTn id="80" fill="hold">
                            <p:stCondLst>
                              <p:cond delay="5400"/>
                            </p:stCondLst>
                            <p:childTnLst>
                              <p:par>
                                <p:cTn id="81" presetID="22" presetClass="entr" presetSubtype="1" fill="hold" grpId="0"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wipe(up)">
                                      <p:cBhvr>
                                        <p:cTn id="83" dur="1000"/>
                                        <p:tgtEl>
                                          <p:spTgt spid="7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2"/>
                                        </p:tgtEl>
                                        <p:attrNameLst>
                                          <p:attrName>style.visibility</p:attrName>
                                        </p:attrNameLst>
                                      </p:cBhvr>
                                      <p:to>
                                        <p:strVal val="visible"/>
                                      </p:to>
                                    </p:set>
                                    <p:animEffect transition="in" filter="wipe(left)">
                                      <p:cBhvr>
                                        <p:cTn id="86" dur="16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65" grpId="0" animBg="1"/>
      <p:bldP spid="66" grpId="0" animBg="1"/>
      <p:bldP spid="69" grpId="0"/>
      <p:bldP spid="70" grpId="0"/>
      <p:bldP spid="71" grpId="0"/>
      <p:bldP spid="72" grpId="0"/>
      <p:bldP spid="47" grpId="0"/>
      <p:bldP spid="4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92D050"/>
                    </a:solidFill>
                    <a:latin typeface="Impact" pitchFamily="34" charset="0"/>
                    <a:ea typeface="微软雅黑" panose="020B0503020204020204" pitchFamily="34" charset="-122"/>
                  </a:rPr>
                  <a:t>TEXT HERE</a:t>
                </a:r>
                <a:endParaRPr lang="zh-CN" altLang="en-US" sz="700" b="0" dirty="0">
                  <a:solidFill>
                    <a:srgbClr val="92D050"/>
                  </a:solidFill>
                  <a:latin typeface="Impact" pitchFamily="34" charset="0"/>
                  <a:ea typeface="微软雅黑" panose="020B0503020204020204" pitchFamily="34" charset="-122"/>
                </a:endParaRPr>
              </a:p>
            </p:txBody>
          </p:sp>
        </p:grpSp>
      </p:grpSp>
      <p:grpSp>
        <p:nvGrpSpPr>
          <p:cNvPr id="54" name="组合 53"/>
          <p:cNvGrpSpPr/>
          <p:nvPr/>
        </p:nvGrpSpPr>
        <p:grpSpPr>
          <a:xfrm>
            <a:off x="599274" y="1356974"/>
            <a:ext cx="1506792" cy="1506792"/>
            <a:chOff x="3481448" y="2338049"/>
            <a:chExt cx="2181104" cy="2181104"/>
          </a:xfrm>
        </p:grpSpPr>
        <p:grpSp>
          <p:nvGrpSpPr>
            <p:cNvPr id="55" name="组合 5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58" name="椭圆 5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56" name="TextBox 55"/>
            <p:cNvSpPr txBox="1"/>
            <p:nvPr/>
          </p:nvSpPr>
          <p:spPr>
            <a:xfrm>
              <a:off x="3839692"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01</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59" name="矩形 58"/>
          <p:cNvSpPr/>
          <p:nvPr/>
        </p:nvSpPr>
        <p:spPr>
          <a:xfrm>
            <a:off x="569066"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60" name="组合 59"/>
          <p:cNvGrpSpPr/>
          <p:nvPr/>
        </p:nvGrpSpPr>
        <p:grpSpPr>
          <a:xfrm>
            <a:off x="2202992" y="3181525"/>
            <a:ext cx="473766" cy="477588"/>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64" name="组合 63"/>
          <p:cNvGrpSpPr/>
          <p:nvPr/>
        </p:nvGrpSpPr>
        <p:grpSpPr>
          <a:xfrm>
            <a:off x="2837402" y="1356974"/>
            <a:ext cx="1506792" cy="1506792"/>
            <a:chOff x="3481448" y="2338049"/>
            <a:chExt cx="2181104" cy="2181104"/>
          </a:xfrm>
        </p:grpSpPr>
        <p:grpSp>
          <p:nvGrpSpPr>
            <p:cNvPr id="65" name="组合 6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68" name="椭圆 6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66" name="TextBox 65"/>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02</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69" name="矩形 68"/>
          <p:cNvSpPr/>
          <p:nvPr/>
        </p:nvSpPr>
        <p:spPr>
          <a:xfrm>
            <a:off x="2776985"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70" name="组合 69"/>
          <p:cNvGrpSpPr/>
          <p:nvPr/>
        </p:nvGrpSpPr>
        <p:grpSpPr>
          <a:xfrm>
            <a:off x="4438192" y="3181525"/>
            <a:ext cx="473766" cy="477588"/>
            <a:chOff x="3041651" y="3326606"/>
            <a:chExt cx="631825" cy="636588"/>
          </a:xfrm>
        </p:grpSpPr>
        <p:sp>
          <p:nvSpPr>
            <p:cNvPr id="7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74" name="组合 73"/>
          <p:cNvGrpSpPr/>
          <p:nvPr/>
        </p:nvGrpSpPr>
        <p:grpSpPr>
          <a:xfrm>
            <a:off x="5029994" y="1356974"/>
            <a:ext cx="1506792" cy="1506792"/>
            <a:chOff x="3481448" y="2338049"/>
            <a:chExt cx="2181104" cy="2181104"/>
          </a:xfrm>
        </p:grpSpPr>
        <p:grpSp>
          <p:nvGrpSpPr>
            <p:cNvPr id="75" name="组合 7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78" name="椭圆 7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76" name="TextBox 75"/>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03</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79" name="矩形 78"/>
          <p:cNvSpPr/>
          <p:nvPr/>
        </p:nvSpPr>
        <p:spPr>
          <a:xfrm>
            <a:off x="4953794"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80" name="组合 79"/>
          <p:cNvGrpSpPr/>
          <p:nvPr/>
        </p:nvGrpSpPr>
        <p:grpSpPr>
          <a:xfrm>
            <a:off x="6601843" y="3181525"/>
            <a:ext cx="473766" cy="477588"/>
            <a:chOff x="3041651" y="3326606"/>
            <a:chExt cx="631825" cy="636588"/>
          </a:xfrm>
        </p:grpSpPr>
        <p:sp>
          <p:nvSpPr>
            <p:cNvPr id="8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4" name="组合 83"/>
          <p:cNvGrpSpPr/>
          <p:nvPr/>
        </p:nvGrpSpPr>
        <p:grpSpPr>
          <a:xfrm>
            <a:off x="7103492" y="1356974"/>
            <a:ext cx="1506792" cy="1506792"/>
            <a:chOff x="3481448" y="2338049"/>
            <a:chExt cx="2181104" cy="2181104"/>
          </a:xfrm>
        </p:grpSpPr>
        <p:grpSp>
          <p:nvGrpSpPr>
            <p:cNvPr id="85" name="组合 8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88" name="椭圆 8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86" name="TextBox 85"/>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04</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89" name="矩形 88"/>
          <p:cNvSpPr/>
          <p:nvPr/>
        </p:nvSpPr>
        <p:spPr>
          <a:xfrm>
            <a:off x="7143203"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7038255"/>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14:bounceEnd="40000">
                                          <p:cBhvr additive="base">
                                            <p:cTn id="20"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14:presetBounceEnd="40000">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14:bounceEnd="40000">
                                          <p:cBhvr additive="base">
                                            <p:cTn id="29"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14:presetBounceEnd="40000">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14:bounceEnd="40000">
                                          <p:cBhvr additive="base">
                                            <p:cTn id="34"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14:presetBounceEnd="40000">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14:bounceEnd="40000">
                                          <p:cBhvr additive="base">
                                            <p:cTn id="43" dur="500" fill="hold"/>
                                            <p:tgtEl>
                                              <p:spTgt spid="70"/>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14:presetBounceEnd="40000">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14:bounceEnd="40000">
                                          <p:cBhvr additive="base">
                                            <p:cTn id="48" dur="500" fill="hold"/>
                                            <p:tgtEl>
                                              <p:spTgt spid="74"/>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14:presetBounceEnd="40000">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14:bounceEnd="40000">
                                          <p:cBhvr additive="base">
                                            <p:cTn id="57" dur="500" fill="hold"/>
                                            <p:tgtEl>
                                              <p:spTgt spid="80"/>
                                            </p:tgtEl>
                                            <p:attrNameLst>
                                              <p:attrName>ppt_x</p:attrName>
                                            </p:attrNameLst>
                                          </p:cBhvr>
                                          <p:tavLst>
                                            <p:tav tm="0">
                                              <p:val>
                                                <p:strVal val="0-#ppt_w/2"/>
                                              </p:val>
                                            </p:tav>
                                            <p:tav tm="100000">
                                              <p:val>
                                                <p:strVal val="#ppt_x"/>
                                              </p:val>
                                            </p:tav>
                                          </p:tavLst>
                                        </p:anim>
                                        <p:anim calcmode="lin" valueType="num" p14:bounceEnd="40000">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14:presetBounceEnd="40000">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14:bounceEnd="40000">
                                          <p:cBhvr additive="base">
                                            <p:cTn id="62"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ppt_x"/>
                                              </p:val>
                                            </p:tav>
                                            <p:tav tm="100000">
                                              <p:val>
                                                <p:strVal val="#ppt_x"/>
                                              </p:val>
                                            </p:tav>
                                          </p:tavLst>
                                        </p:anim>
                                        <p:anim calcmode="lin" valueType="num">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ppt_x"/>
                                              </p:val>
                                            </p:tav>
                                            <p:tav tm="100000">
                                              <p:val>
                                                <p:strVal val="#ppt_x"/>
                                              </p:val>
                                            </p:tav>
                                          </p:tavLst>
                                        </p:anim>
                                        <p:anim calcmode="lin" valueType="num">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0-#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additive="base">
                                            <p:cTn id="57" dur="500" fill="hold"/>
                                            <p:tgtEl>
                                              <p:spTgt spid="80"/>
                                            </p:tgtEl>
                                            <p:attrNameLst>
                                              <p:attrName>ppt_x</p:attrName>
                                            </p:attrNameLst>
                                          </p:cBhvr>
                                          <p:tavLst>
                                            <p:tav tm="0">
                                              <p:val>
                                                <p:strVal val="0-#ppt_w/2"/>
                                              </p:val>
                                            </p:tav>
                                            <p:tav tm="100000">
                                              <p:val>
                                                <p:strVal val="#ppt_x"/>
                                              </p:val>
                                            </p:tav>
                                          </p:tavLst>
                                        </p:anim>
                                        <p:anim calcmode="lin" valueType="num">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500" fill="hold"/>
                                            <p:tgtEl>
                                              <p:spTgt spid="84"/>
                                            </p:tgtEl>
                                            <p:attrNameLst>
                                              <p:attrName>ppt_x</p:attrName>
                                            </p:attrNameLst>
                                          </p:cBhvr>
                                          <p:tavLst>
                                            <p:tav tm="0">
                                              <p:val>
                                                <p:strVal val="#ppt_x"/>
                                              </p:val>
                                            </p:tav>
                                            <p:tav tm="100000">
                                              <p:val>
                                                <p:strVal val="#ppt_x"/>
                                              </p:val>
                                            </p:tav>
                                          </p:tavLst>
                                        </p:anim>
                                        <p:anim calcmode="lin" valueType="num">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716754" y="1499343"/>
            <a:ext cx="2501127" cy="1132494"/>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ound Diagonal Corner Rectangle 3"/>
          <p:cNvSpPr/>
          <p:nvPr/>
        </p:nvSpPr>
        <p:spPr bwMode="auto">
          <a:xfrm rot="5400000">
            <a:off x="6736571" y="1089564"/>
            <a:ext cx="1187734" cy="2020094"/>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5" name="Round Diagonal Corner Rectangle 180"/>
          <p:cNvSpPr/>
          <p:nvPr/>
        </p:nvSpPr>
        <p:spPr bwMode="auto">
          <a:xfrm rot="5400000">
            <a:off x="6736571" y="2568833"/>
            <a:ext cx="1187732" cy="2020090"/>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6" name="组合 15"/>
          <p:cNvGrpSpPr/>
          <p:nvPr/>
        </p:nvGrpSpPr>
        <p:grpSpPr>
          <a:xfrm>
            <a:off x="867821" y="1718295"/>
            <a:ext cx="621046" cy="621045"/>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 name="Group 41"/>
          <p:cNvGrpSpPr>
            <a:grpSpLocks/>
          </p:cNvGrpSpPr>
          <p:nvPr/>
        </p:nvGrpSpPr>
        <p:grpSpPr bwMode="auto">
          <a:xfrm>
            <a:off x="1581009" y="1718294"/>
            <a:ext cx="1458171" cy="799752"/>
            <a:chOff x="0" y="0"/>
            <a:chExt cx="2419" cy="1343"/>
          </a:xfrm>
        </p:grpSpPr>
        <p:sp>
          <p:nvSpPr>
            <p:cNvPr id="2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2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2" name="Freeform 9"/>
          <p:cNvSpPr>
            <a:spLocks noEditPoints="1"/>
          </p:cNvSpPr>
          <p:nvPr/>
        </p:nvSpPr>
        <p:spPr bwMode="auto">
          <a:xfrm>
            <a:off x="1011316"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23" name="组合 22"/>
          <p:cNvGrpSpPr/>
          <p:nvPr/>
        </p:nvGrpSpPr>
        <p:grpSpPr>
          <a:xfrm>
            <a:off x="3548854" y="1499343"/>
            <a:ext cx="2501127" cy="1132494"/>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699921" y="1718295"/>
            <a:ext cx="621046" cy="6210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Group 41"/>
          <p:cNvGrpSpPr>
            <a:grpSpLocks/>
          </p:cNvGrpSpPr>
          <p:nvPr/>
        </p:nvGrpSpPr>
        <p:grpSpPr bwMode="auto">
          <a:xfrm>
            <a:off x="4413109" y="1718294"/>
            <a:ext cx="1458171" cy="799752"/>
            <a:chOff x="0" y="0"/>
            <a:chExt cx="2419" cy="1343"/>
          </a:xfrm>
        </p:grpSpPr>
        <p:sp>
          <p:nvSpPr>
            <p:cNvPr id="3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32" name="Freeform 8"/>
          <p:cNvSpPr>
            <a:spLocks noEditPoints="1"/>
          </p:cNvSpPr>
          <p:nvPr/>
        </p:nvSpPr>
        <p:spPr bwMode="auto">
          <a:xfrm>
            <a:off x="3888211"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33" name="组合 32"/>
          <p:cNvGrpSpPr/>
          <p:nvPr/>
        </p:nvGrpSpPr>
        <p:grpSpPr>
          <a:xfrm>
            <a:off x="716754" y="2959843"/>
            <a:ext cx="2501127" cy="1132494"/>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67821" y="3178795"/>
            <a:ext cx="621046" cy="621045"/>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Group 41"/>
          <p:cNvGrpSpPr>
            <a:grpSpLocks/>
          </p:cNvGrpSpPr>
          <p:nvPr/>
        </p:nvGrpSpPr>
        <p:grpSpPr bwMode="auto">
          <a:xfrm>
            <a:off x="1581009" y="3178794"/>
            <a:ext cx="1458171" cy="799752"/>
            <a:chOff x="0" y="0"/>
            <a:chExt cx="2419" cy="1343"/>
          </a:xfrm>
        </p:grpSpPr>
        <p:sp>
          <p:nvSpPr>
            <p:cNvPr id="4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42" name="Freeform 7"/>
          <p:cNvSpPr>
            <a:spLocks/>
          </p:cNvSpPr>
          <p:nvPr/>
        </p:nvSpPr>
        <p:spPr bwMode="auto">
          <a:xfrm>
            <a:off x="1003315"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3" name="组合 42"/>
          <p:cNvGrpSpPr/>
          <p:nvPr/>
        </p:nvGrpSpPr>
        <p:grpSpPr>
          <a:xfrm>
            <a:off x="3550106" y="2959843"/>
            <a:ext cx="2501127" cy="1132494"/>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701173" y="3178795"/>
            <a:ext cx="621046" cy="62104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9" name="Group 41"/>
          <p:cNvGrpSpPr>
            <a:grpSpLocks/>
          </p:cNvGrpSpPr>
          <p:nvPr/>
        </p:nvGrpSpPr>
        <p:grpSpPr bwMode="auto">
          <a:xfrm>
            <a:off x="4414361" y="3178794"/>
            <a:ext cx="1458171" cy="799752"/>
            <a:chOff x="0" y="0"/>
            <a:chExt cx="2419" cy="1343"/>
          </a:xfrm>
        </p:grpSpPr>
        <p:sp>
          <p:nvSpPr>
            <p:cNvPr id="5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5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2" name="Freeform 6"/>
          <p:cNvSpPr>
            <a:spLocks noEditPoints="1"/>
          </p:cNvSpPr>
          <p:nvPr/>
        </p:nvSpPr>
        <p:spPr bwMode="auto">
          <a:xfrm>
            <a:off x="3891525"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89466439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strVal val="#ppt_x"/>
                                          </p:val>
                                        </p:tav>
                                        <p:tav tm="100000">
                                          <p:val>
                                            <p:strVal val="#ppt_x"/>
                                          </p:val>
                                        </p:tav>
                                      </p:tavLst>
                                    </p:anim>
                                    <p:anim calcmode="lin" valueType="num">
                                      <p:cBhvr>
                                        <p:cTn id="38" dur="5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anim calcmode="lin" valueType="num">
                                      <p:cBhvr>
                                        <p:cTn id="57" dur="500" fill="hold"/>
                                        <p:tgtEl>
                                          <p:spTgt spid="32"/>
                                        </p:tgtEl>
                                        <p:attrNameLst>
                                          <p:attrName>ppt_x</p:attrName>
                                        </p:attrNameLst>
                                      </p:cBhvr>
                                      <p:tavLst>
                                        <p:tav tm="0">
                                          <p:val>
                                            <p:strVal val="#ppt_x"/>
                                          </p:val>
                                        </p:tav>
                                        <p:tav tm="100000">
                                          <p:val>
                                            <p:strVal val="#ppt_x"/>
                                          </p:val>
                                        </p:tav>
                                      </p:tavLst>
                                    </p:anim>
                                    <p:anim calcmode="lin" valueType="num">
                                      <p:cBhvr>
                                        <p:cTn id="58" dur="500" fill="hold"/>
                                        <p:tgtEl>
                                          <p:spTgt spid="32"/>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22" presetClass="entr" presetSubtype="2"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6000"/>
                            </p:stCondLst>
                            <p:childTnLst>
                              <p:par>
                                <p:cTn id="68" presetID="53" presetClass="entr" presetSubtype="16"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anim calcmode="lin" valueType="num">
                                      <p:cBhvr>
                                        <p:cTn id="77" dur="500" fill="hold"/>
                                        <p:tgtEl>
                                          <p:spTgt spid="42"/>
                                        </p:tgtEl>
                                        <p:attrNameLst>
                                          <p:attrName>ppt_x</p:attrName>
                                        </p:attrNameLst>
                                      </p:cBhvr>
                                      <p:tavLst>
                                        <p:tav tm="0">
                                          <p:val>
                                            <p:strVal val="#ppt_x"/>
                                          </p:val>
                                        </p:tav>
                                        <p:tav tm="100000">
                                          <p:val>
                                            <p:strVal val="#ppt_x"/>
                                          </p:val>
                                        </p:tav>
                                      </p:tavLst>
                                    </p:anim>
                                    <p:anim calcmode="lin" valueType="num">
                                      <p:cBhvr>
                                        <p:cTn id="78" dur="500" fill="hold"/>
                                        <p:tgtEl>
                                          <p:spTgt spid="42"/>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53" presetClass="entr" presetSubtype="16" fill="hold" nodeType="afterEffect">
                                  <p:stCondLst>
                                    <p:cond delay="0"/>
                                  </p:stCondLst>
                                  <p:childTnLst>
                                    <p:set>
                                      <p:cBhvr>
                                        <p:cTn id="89" dur="1" fill="hold">
                                          <p:stCondLst>
                                            <p:cond delay="0"/>
                                          </p:stCondLst>
                                        </p:cTn>
                                        <p:tgtEl>
                                          <p:spTgt spid="46"/>
                                        </p:tgtEl>
                                        <p:attrNameLst>
                                          <p:attrName>style.visibility</p:attrName>
                                        </p:attrNameLst>
                                      </p:cBhvr>
                                      <p:to>
                                        <p:strVal val="visible"/>
                                      </p:to>
                                    </p:set>
                                    <p:anim calcmode="lin" valueType="num">
                                      <p:cBhvr>
                                        <p:cTn id="90" dur="500" fill="hold"/>
                                        <p:tgtEl>
                                          <p:spTgt spid="46"/>
                                        </p:tgtEl>
                                        <p:attrNameLst>
                                          <p:attrName>ppt_w</p:attrName>
                                        </p:attrNameLst>
                                      </p:cBhvr>
                                      <p:tavLst>
                                        <p:tav tm="0">
                                          <p:val>
                                            <p:fltVal val="0"/>
                                          </p:val>
                                        </p:tav>
                                        <p:tav tm="100000">
                                          <p:val>
                                            <p:strVal val="#ppt_w"/>
                                          </p:val>
                                        </p:tav>
                                      </p:tavLst>
                                    </p:anim>
                                    <p:anim calcmode="lin" valueType="num">
                                      <p:cBhvr>
                                        <p:cTn id="91" dur="500" fill="hold"/>
                                        <p:tgtEl>
                                          <p:spTgt spid="46"/>
                                        </p:tgtEl>
                                        <p:attrNameLst>
                                          <p:attrName>ppt_h</p:attrName>
                                        </p:attrNameLst>
                                      </p:cBhvr>
                                      <p:tavLst>
                                        <p:tav tm="0">
                                          <p:val>
                                            <p:fltVal val="0"/>
                                          </p:val>
                                        </p:tav>
                                        <p:tav tm="100000">
                                          <p:val>
                                            <p:strVal val="#ppt_h"/>
                                          </p:val>
                                        </p:tav>
                                      </p:tavLst>
                                    </p:anim>
                                    <p:animEffect transition="in" filter="fade">
                                      <p:cBhvr>
                                        <p:cTn id="92" dur="500"/>
                                        <p:tgtEl>
                                          <p:spTgt spid="46"/>
                                        </p:tgtEl>
                                      </p:cBhvr>
                                    </p:animEffect>
                                  </p:childTnLst>
                                </p:cTn>
                              </p:par>
                            </p:childTnLst>
                          </p:cTn>
                        </p:par>
                        <p:par>
                          <p:cTn id="93" fill="hold">
                            <p:stCondLst>
                              <p:cond delay="8500"/>
                            </p:stCondLst>
                            <p:childTnLst>
                              <p:par>
                                <p:cTn id="94" presetID="42" presetClass="entr" presetSubtype="0"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fade">
                                      <p:cBhvr>
                                        <p:cTn id="96" dur="500"/>
                                        <p:tgtEl>
                                          <p:spTgt spid="52"/>
                                        </p:tgtEl>
                                      </p:cBhvr>
                                    </p:animEffect>
                                    <p:anim calcmode="lin" valueType="num">
                                      <p:cBhvr>
                                        <p:cTn id="97" dur="500" fill="hold"/>
                                        <p:tgtEl>
                                          <p:spTgt spid="52"/>
                                        </p:tgtEl>
                                        <p:attrNameLst>
                                          <p:attrName>ppt_x</p:attrName>
                                        </p:attrNameLst>
                                      </p:cBhvr>
                                      <p:tavLst>
                                        <p:tav tm="0">
                                          <p:val>
                                            <p:strVal val="#ppt_x"/>
                                          </p:val>
                                        </p:tav>
                                        <p:tav tm="100000">
                                          <p:val>
                                            <p:strVal val="#ppt_x"/>
                                          </p:val>
                                        </p:tav>
                                      </p:tavLst>
                                    </p:anim>
                                    <p:anim calcmode="lin" valueType="num">
                                      <p:cBhvr>
                                        <p:cTn id="98" dur="500" fill="hold"/>
                                        <p:tgtEl>
                                          <p:spTgt spid="52"/>
                                        </p:tgtEl>
                                        <p:attrNameLst>
                                          <p:attrName>ppt_y</p:attrName>
                                        </p:attrNameLst>
                                      </p:cBhvr>
                                      <p:tavLst>
                                        <p:tav tm="0">
                                          <p:val>
                                            <p:strVal val="#ppt_y+.1"/>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right)">
                                      <p:cBhvr>
                                        <p:cTn id="102" dur="500"/>
                                        <p:tgtEl>
                                          <p:spTgt spid="43"/>
                                        </p:tgtEl>
                                      </p:cBhvr>
                                    </p:animEffect>
                                  </p:childTnLst>
                                </p:cTn>
                              </p:par>
                            </p:childTnLst>
                          </p:cTn>
                        </p:par>
                        <p:par>
                          <p:cTn id="103" fill="hold">
                            <p:stCondLst>
                              <p:cond delay="9500"/>
                            </p:stCondLst>
                            <p:childTnLst>
                              <p:par>
                                <p:cTn id="104" presetID="22" presetClass="entr" presetSubtype="8"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wipe(left)">
                                      <p:cBhvr>
                                        <p:cTn id="10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4" grpId="0" animBg="1"/>
      <p:bldP spid="15" grpId="0" animBg="1"/>
      <p:bldP spid="22" grpId="0" animBg="1"/>
      <p:bldP spid="32" grpId="0" animBg="1"/>
      <p:bldP spid="42" grpId="0" animBg="1"/>
      <p:bldP spid="5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04043" y="1646598"/>
            <a:ext cx="1535551" cy="1383146"/>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 name="椭圆 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 name="组合 4"/>
          <p:cNvGrpSpPr/>
          <p:nvPr/>
        </p:nvGrpSpPr>
        <p:grpSpPr>
          <a:xfrm>
            <a:off x="3201194" y="2484798"/>
            <a:ext cx="1535551" cy="13831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 name="椭圆 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 name="组合 7"/>
          <p:cNvGrpSpPr/>
          <p:nvPr/>
        </p:nvGrpSpPr>
        <p:grpSpPr>
          <a:xfrm>
            <a:off x="2275243" y="1734344"/>
            <a:ext cx="1535551" cy="1383146"/>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组合 10"/>
          <p:cNvGrpSpPr/>
          <p:nvPr/>
        </p:nvGrpSpPr>
        <p:grpSpPr>
          <a:xfrm>
            <a:off x="5258594" y="2115344"/>
            <a:ext cx="1535551" cy="1383146"/>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4" name="矩形 13"/>
          <p:cNvSpPr/>
          <p:nvPr/>
        </p:nvSpPr>
        <p:spPr>
          <a:xfrm>
            <a:off x="2585209" y="1935662"/>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谢</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5" name="矩形 14"/>
          <p:cNvSpPr/>
          <p:nvPr/>
        </p:nvSpPr>
        <p:spPr>
          <a:xfrm>
            <a:off x="3527863" y="2712171"/>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谢</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6" name="矩形 15"/>
          <p:cNvSpPr/>
          <p:nvPr/>
        </p:nvSpPr>
        <p:spPr>
          <a:xfrm>
            <a:off x="4422167" y="1873971"/>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观</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7" name="矩形 16"/>
          <p:cNvSpPr/>
          <p:nvPr/>
        </p:nvSpPr>
        <p:spPr>
          <a:xfrm>
            <a:off x="5587807" y="2344808"/>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看</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8" name="六边形 17"/>
          <p:cNvSpPr/>
          <p:nvPr/>
        </p:nvSpPr>
        <p:spPr>
          <a:xfrm>
            <a:off x="4724007" y="4085049"/>
            <a:ext cx="500908" cy="41170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5866337" y="4309360"/>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2701220" y="430971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2404886" y="4428059"/>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6324475" y="431437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3211201" y="4306875"/>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702235" y="443828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3999290" y="4341485"/>
            <a:ext cx="250454" cy="20585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6875938" y="430807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4300513" y="4316133"/>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7508699" y="4365270"/>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049698" y="4085049"/>
            <a:ext cx="274777" cy="26636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2219316" y="4438566"/>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4655312" y="416167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3354988" y="4253520"/>
            <a:ext cx="322151" cy="264780"/>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5224915" y="4306256"/>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1355824" y="430958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a:off x="1070614" y="444082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a:off x="2921306" y="412631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a:off x="1839601" y="436265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6342447" y="4168868"/>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a:off x="7879417" y="4300295"/>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8637904"/>
      </p:ext>
    </p:extLst>
  </p:cSld>
  <p:clrMapOvr>
    <a:masterClrMapping/>
  </p:clrMapOvr>
  <p:transition spd="slow"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7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4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74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74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74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74000">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14:presetBounceEnd="74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74000">
                                          <p:cBhvr additive="base">
                                            <p:cTn id="15" dur="500" fill="hold"/>
                                            <p:tgtEl>
                                              <p:spTgt spid="2"/>
                                            </p:tgtEl>
                                            <p:attrNameLst>
                                              <p:attrName>ppt_x</p:attrName>
                                            </p:attrNameLst>
                                          </p:cBhvr>
                                          <p:tavLst>
                                            <p:tav tm="0">
                                              <p:val>
                                                <p:strVal val="1+#ppt_w/2"/>
                                              </p:val>
                                            </p:tav>
                                            <p:tav tm="100000">
                                              <p:val>
                                                <p:strVal val="#ppt_x"/>
                                              </p:val>
                                            </p:tav>
                                          </p:tavLst>
                                        </p:anim>
                                        <p:anim calcmode="lin" valueType="num" p14:bounceEnd="74000">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74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74000">
                                          <p:cBhvr additive="base">
                                            <p:cTn id="19" dur="500" fill="hold"/>
                                            <p:tgtEl>
                                              <p:spTgt spid="11"/>
                                            </p:tgtEl>
                                            <p:attrNameLst>
                                              <p:attrName>ppt_x</p:attrName>
                                            </p:attrNameLst>
                                          </p:cBhvr>
                                          <p:tavLst>
                                            <p:tav tm="0">
                                              <p:val>
                                                <p:strVal val="1+#ppt_w/2"/>
                                              </p:val>
                                            </p:tav>
                                            <p:tav tm="100000">
                                              <p:val>
                                                <p:strVal val="#ppt_x"/>
                                              </p:val>
                                            </p:tav>
                                          </p:tavLst>
                                        </p:anim>
                                        <p:anim calcmode="lin" valueType="num" p14:bounceEnd="74000">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26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26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49287" y="1350988"/>
            <a:ext cx="2337771" cy="1297756"/>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07673" y="1886744"/>
            <a:ext cx="3037121" cy="3265425"/>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610394" y="2801144"/>
            <a:ext cx="5571258" cy="1477328"/>
          </a:xfrm>
          <a:prstGeom prst="rect">
            <a:avLst/>
          </a:prstGeom>
        </p:spPr>
        <p:txBody>
          <a:bodyPr wrap="square">
            <a:spAutoFit/>
          </a:bodyPr>
          <a:lstStyle/>
          <a:p>
            <a:pPr algn="l" latinLnBrk="1">
              <a:lnSpc>
                <a:spcPct val="150000"/>
              </a:lnSpc>
            </a:pPr>
            <a:r>
              <a:rPr lang="zh-CN" altLang="en-US" sz="1000" b="0" dirty="0" smtClean="0">
                <a:solidFill>
                  <a:schemeClr val="bg1">
                    <a:lumMod val="95000"/>
                  </a:schemeClr>
                </a:solidFill>
                <a:latin typeface="微软雅黑" panose="020B0503020204020204" pitchFamily="34" charset="-122"/>
                <a:ea typeface="微软雅黑" panose="020B0503020204020204" pitchFamily="34" charset="-122"/>
              </a:rPr>
              <a:t>团队</a:t>
            </a:r>
            <a:r>
              <a:rPr lang="zh-CN" altLang="en-US" sz="1000" b="0" dirty="0">
                <a:solidFill>
                  <a:schemeClr val="bg1">
                    <a:lumMod val="95000"/>
                  </a:schemeClr>
                </a:solidFill>
                <a:latin typeface="微软雅黑" panose="020B0503020204020204" pitchFamily="34" charset="-122"/>
                <a:ea typeface="微软雅黑" panose="020B0503020204020204" pitchFamily="34" charset="-122"/>
              </a:rPr>
              <a:t>是指拥有共同目标，并且具有不同能力的一小群人有意识的协调行为或力的系统，是一种应用广泛、灵活的组织形式。对于大学生创业团队，可以说由一群具有创新意识、拥有共同目标、有着不同专业知识背景的朝气蓬勃的年轻人组成的一个不可分割的整体。这群人就如同人的五官一样，共同协作维持一个人的生存，缺一不可。如果没有了其中一个，这个人将不能健康的活着。</a:t>
            </a:r>
          </a:p>
          <a:p>
            <a:pPr algn="l" latinLnBrk="1">
              <a:lnSpc>
                <a:spcPct val="150000"/>
              </a:lnSpc>
            </a:pPr>
            <a:r>
              <a:rPr lang="zh-CN" altLang="en-US" sz="1000" b="0" dirty="0" smtClean="0">
                <a:solidFill>
                  <a:schemeClr val="bg1">
                    <a:lumMod val="95000"/>
                  </a:schemeClr>
                </a:solidFill>
                <a:latin typeface="微软雅黑" panose="020B0503020204020204" pitchFamily="34" charset="-122"/>
                <a:ea typeface="微软雅黑" panose="020B0503020204020204" pitchFamily="34" charset="-122"/>
              </a:rPr>
              <a:t>团队精神尊重每个成员的兴趣和成就，要求团队的每一个成员，都以提高自身素质和实现团队目标为己任。团队精神的核心是合作协同，目的是最大发挥团队的潜在能量。</a:t>
            </a:r>
            <a:endParaRPr lang="zh-CN" altLang="en-US" sz="1000" b="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301823" y="1350988"/>
            <a:ext cx="2337771" cy="129775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4351931" y="1367703"/>
              <a:ext cx="3742172" cy="259572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8823" y="1350988"/>
            <a:ext cx="2337771" cy="1297756"/>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31" y="1367703"/>
              <a:ext cx="3742172" cy="2595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03371" y="249943"/>
            <a:ext cx="283122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团队介绍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54" name="文本框 37"/>
          <p:cNvSpPr>
            <a:spLocks noChangeArrowheads="1"/>
          </p:cNvSpPr>
          <p:nvPr/>
        </p:nvSpPr>
        <p:spPr bwMode="auto">
          <a:xfrm>
            <a:off x="2591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TEAM</a:t>
            </a:r>
          </a:p>
          <a:p>
            <a:pPr algn="l"/>
            <a:r>
              <a:rPr lang="en-US" altLang="zh-CN" sz="800" b="0" dirty="0" smtClean="0">
                <a:solidFill>
                  <a:schemeClr val="accent3">
                    <a:lumMod val="50000"/>
                  </a:schemeClr>
                </a:solidFill>
                <a:latin typeface="微软雅黑" panose="020B0503020204020204" pitchFamily="34" charset="-122"/>
                <a:sym typeface="Arial" pitchFamily="34" charset="0"/>
              </a:rPr>
              <a:t>INTRODUCTION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8882052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16" presetClass="entr" presetSubtype="21"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par>
                          <p:cTn id="32" fill="hold">
                            <p:stCondLst>
                              <p:cond delay="1600"/>
                            </p:stCondLst>
                            <p:childTnLst>
                              <p:par>
                                <p:cTn id="33" presetID="16" presetClass="entr" presetSubtype="21"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2100"/>
                            </p:stCondLst>
                            <p:childTnLst>
                              <p:par>
                                <p:cTn id="37" presetID="16" presetClass="entr" presetSubtype="21"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1000"/>
                                        <p:tgtEl>
                                          <p:spTgt spid="24"/>
                                        </p:tgtEl>
                                      </p:cBhvr>
                                    </p:animEffect>
                                  </p:childTnLst>
                                </p:cTn>
                              </p:par>
                            </p:childTnLst>
                          </p:cTn>
                        </p:par>
                        <p:par>
                          <p:cTn id="44" fill="hold">
                            <p:stCondLst>
                              <p:cond delay="36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74"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370801"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5"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1170"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6" name="Picture 2" descr="C:\Users\Administrator\Desktop\154.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120" t="5120" r="5120" b="5120"/>
          <a:stretch/>
        </p:blipFill>
        <p:spPr bwMode="auto">
          <a:xfrm>
            <a:off x="1813480" y="1220595"/>
            <a:ext cx="1899148"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7" name="矩形 9"/>
          <p:cNvSpPr>
            <a:spLocks noChangeArrowheads="1"/>
          </p:cNvSpPr>
          <p:nvPr/>
        </p:nvSpPr>
        <p:spPr bwMode="auto">
          <a:xfrm>
            <a:off x="1563081"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2767990"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endPar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1154321"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某</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pic>
        <p:nvPicPr>
          <p:cNvPr id="8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090979"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61348"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95452" y="1220595"/>
            <a:ext cx="1872942"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3" name="矩形 9"/>
          <p:cNvSpPr>
            <a:spLocks noChangeArrowheads="1"/>
          </p:cNvSpPr>
          <p:nvPr/>
        </p:nvSpPr>
        <p:spPr bwMode="auto">
          <a:xfrm>
            <a:off x="5286354"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代用名</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4" name="矩形 7"/>
          <p:cNvSpPr>
            <a:spLocks noChangeArrowheads="1"/>
          </p:cNvSpPr>
          <p:nvPr/>
        </p:nvSpPr>
        <p:spPr bwMode="auto">
          <a:xfrm>
            <a:off x="6491263"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endPar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4877594"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某</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5" name="组合 24"/>
          <p:cNvGrpSpPr/>
          <p:nvPr/>
        </p:nvGrpSpPr>
        <p:grpSpPr>
          <a:xfrm>
            <a:off x="903371" y="249943"/>
            <a:ext cx="2831223" cy="679699"/>
            <a:chOff x="903371" y="249943"/>
            <a:chExt cx="2831223" cy="679699"/>
          </a:xfrm>
        </p:grpSpPr>
        <p:sp>
          <p:nvSpPr>
            <p:cNvPr id="28" name="任意多边形 27"/>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29" name="任意多边形 28"/>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0" name="组合 29"/>
          <p:cNvGrpSpPr/>
          <p:nvPr/>
        </p:nvGrpSpPr>
        <p:grpSpPr>
          <a:xfrm rot="16200000">
            <a:off x="574523" y="158162"/>
            <a:ext cx="765103" cy="863262"/>
            <a:chOff x="8439634" y="3544648"/>
            <a:chExt cx="1611146" cy="1817848"/>
          </a:xfrm>
        </p:grpSpPr>
        <p:sp>
          <p:nvSpPr>
            <p:cNvPr id="31"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3" name="Group 17"/>
          <p:cNvGrpSpPr>
            <a:grpSpLocks noChangeAspect="1"/>
          </p:cNvGrpSpPr>
          <p:nvPr/>
        </p:nvGrpSpPr>
        <p:grpSpPr bwMode="auto">
          <a:xfrm>
            <a:off x="827405" y="455655"/>
            <a:ext cx="259340" cy="278386"/>
            <a:chOff x="231" y="1205"/>
            <a:chExt cx="640" cy="687"/>
          </a:xfrm>
          <a:solidFill>
            <a:srgbClr val="00B0F0"/>
          </a:solidFill>
          <a:effectLst/>
        </p:grpSpPr>
        <p:sp>
          <p:nvSpPr>
            <p:cNvPr id="3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6"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37"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107957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53" presetClass="entr" presetSubtype="16"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anim calcmode="lin" valueType="num">
                                      <p:cBhvr>
                                        <p:cTn id="38" dur="500" fill="hold"/>
                                        <p:tgtEl>
                                          <p:spTgt spid="75"/>
                                        </p:tgtEl>
                                        <p:attrNameLst>
                                          <p:attrName>ppt_x</p:attrName>
                                        </p:attrNameLst>
                                      </p:cBhvr>
                                      <p:tavLst>
                                        <p:tav tm="0">
                                          <p:val>
                                            <p:strVal val="#ppt_x"/>
                                          </p:val>
                                        </p:tav>
                                        <p:tav tm="100000">
                                          <p:val>
                                            <p:strVal val="#ppt_x"/>
                                          </p:val>
                                        </p:tav>
                                      </p:tavLst>
                                    </p:anim>
                                    <p:anim calcmode="lin" valueType="num">
                                      <p:cBhvr>
                                        <p:cTn id="39" dur="5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26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77"/>
                                        </p:tgtEl>
                                        <p:attrNameLst>
                                          <p:attrName>style.visibility</p:attrName>
                                        </p:attrNameLst>
                                      </p:cBhvr>
                                      <p:to>
                                        <p:strVal val="visible"/>
                                      </p:to>
                                    </p:set>
                                    <p:anim by="(-#ppt_w*2)" calcmode="lin" valueType="num">
                                      <p:cBhvr rctx="PPT">
                                        <p:cTn id="47" dur="500" autoRev="1" fill="hold">
                                          <p:stCondLst>
                                            <p:cond delay="0"/>
                                          </p:stCondLst>
                                        </p:cTn>
                                        <p:tgtEl>
                                          <p:spTgt spid="77"/>
                                        </p:tgtEl>
                                        <p:attrNameLst>
                                          <p:attrName>ppt_w</p:attrName>
                                        </p:attrNameLst>
                                      </p:cBhvr>
                                    </p:anim>
                                    <p:anim by="(#ppt_w*0.50)" calcmode="lin" valueType="num">
                                      <p:cBhvr>
                                        <p:cTn id="48" dur="500" decel="50000" autoRev="1" fill="hold">
                                          <p:stCondLst>
                                            <p:cond delay="0"/>
                                          </p:stCondLst>
                                        </p:cTn>
                                        <p:tgtEl>
                                          <p:spTgt spid="77"/>
                                        </p:tgtEl>
                                        <p:attrNameLst>
                                          <p:attrName>ppt_x</p:attrName>
                                        </p:attrNameLst>
                                      </p:cBhvr>
                                    </p:anim>
                                    <p:anim from="(-#ppt_h/2)" to="(#ppt_y)" calcmode="lin" valueType="num">
                                      <p:cBhvr>
                                        <p:cTn id="49" dur="1000" fill="hold">
                                          <p:stCondLst>
                                            <p:cond delay="0"/>
                                          </p:stCondLst>
                                        </p:cTn>
                                        <p:tgtEl>
                                          <p:spTgt spid="77"/>
                                        </p:tgtEl>
                                        <p:attrNameLst>
                                          <p:attrName>ppt_y</p:attrName>
                                        </p:attrNameLst>
                                      </p:cBhvr>
                                    </p:anim>
                                    <p:animRot by="21600000">
                                      <p:cBhvr>
                                        <p:cTn id="50" dur="1000" fill="hold">
                                          <p:stCondLst>
                                            <p:cond delay="0"/>
                                          </p:stCondLst>
                                        </p:cTn>
                                        <p:tgtEl>
                                          <p:spTgt spid="77"/>
                                        </p:tgtEl>
                                        <p:attrNameLst>
                                          <p:attrName>r</p:attrName>
                                        </p:attrNameLst>
                                      </p:cBhvr>
                                    </p:animRot>
                                  </p:childTnLst>
                                </p:cTn>
                              </p:par>
                            </p:childTnLst>
                          </p:cTn>
                        </p:par>
                        <p:par>
                          <p:cTn id="51" fill="hold">
                            <p:stCondLst>
                              <p:cond delay="3800"/>
                            </p:stCondLst>
                            <p:childTnLst>
                              <p:par>
                                <p:cTn id="52" presetID="22" presetClass="entr" presetSubtype="8" fill="hold" grpId="0"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left)">
                                      <p:cBhvr>
                                        <p:cTn id="54" dur="500"/>
                                        <p:tgtEl>
                                          <p:spTgt spid="78"/>
                                        </p:tgtEl>
                                      </p:cBhvr>
                                    </p:animEffect>
                                  </p:childTnLst>
                                </p:cTn>
                              </p:par>
                            </p:childTnLst>
                          </p:cTn>
                        </p:par>
                        <p:par>
                          <p:cTn id="55" fill="hold">
                            <p:stCondLst>
                              <p:cond delay="4300"/>
                            </p:stCondLst>
                            <p:childTnLst>
                              <p:par>
                                <p:cTn id="56" presetID="2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500"/>
                                        <p:tgtEl>
                                          <p:spTgt spid="79"/>
                                        </p:tgtEl>
                                      </p:cBhvr>
                                    </p:animEffect>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80"/>
                                        </p:tgtEl>
                                        <p:attrNameLst>
                                          <p:attrName>style.visibility</p:attrName>
                                        </p:attrNameLst>
                                      </p:cBhvr>
                                      <p:to>
                                        <p:strVal val="visible"/>
                                      </p:to>
                                    </p:set>
                                    <p:anim calcmode="lin" valueType="num">
                                      <p:cBhvr>
                                        <p:cTn id="62" dur="500" fill="hold"/>
                                        <p:tgtEl>
                                          <p:spTgt spid="80"/>
                                        </p:tgtEl>
                                        <p:attrNameLst>
                                          <p:attrName>ppt_w</p:attrName>
                                        </p:attrNameLst>
                                      </p:cBhvr>
                                      <p:tavLst>
                                        <p:tav tm="0">
                                          <p:val>
                                            <p:fltVal val="0"/>
                                          </p:val>
                                        </p:tav>
                                        <p:tav tm="100000">
                                          <p:val>
                                            <p:strVal val="#ppt_w"/>
                                          </p:val>
                                        </p:tav>
                                      </p:tavLst>
                                    </p:anim>
                                    <p:anim calcmode="lin" valueType="num">
                                      <p:cBhvr>
                                        <p:cTn id="63" dur="500" fill="hold"/>
                                        <p:tgtEl>
                                          <p:spTgt spid="80"/>
                                        </p:tgtEl>
                                        <p:attrNameLst>
                                          <p:attrName>ppt_h</p:attrName>
                                        </p:attrNameLst>
                                      </p:cBhvr>
                                      <p:tavLst>
                                        <p:tav tm="0">
                                          <p:val>
                                            <p:fltVal val="0"/>
                                          </p:val>
                                        </p:tav>
                                        <p:tav tm="100000">
                                          <p:val>
                                            <p:strVal val="#ppt_h"/>
                                          </p:val>
                                        </p:tav>
                                      </p:tavLst>
                                    </p:anim>
                                    <p:animEffect transition="in" filter="fade">
                                      <p:cBhvr>
                                        <p:cTn id="64" dur="500"/>
                                        <p:tgtEl>
                                          <p:spTgt spid="80"/>
                                        </p:tgtEl>
                                      </p:cBhvr>
                                    </p:animEffect>
                                  </p:childTnLst>
                                </p:cTn>
                              </p:par>
                            </p:childTnLst>
                          </p:cTn>
                        </p:par>
                        <p:par>
                          <p:cTn id="65" fill="hold">
                            <p:stCondLst>
                              <p:cond delay="5300"/>
                            </p:stCondLst>
                            <p:childTnLst>
                              <p:par>
                                <p:cTn id="66" presetID="42" presetClass="entr" presetSubtype="0" fill="hold" nodeType="after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fade">
                                      <p:cBhvr>
                                        <p:cTn id="68" dur="500"/>
                                        <p:tgtEl>
                                          <p:spTgt spid="81"/>
                                        </p:tgtEl>
                                      </p:cBhvr>
                                    </p:animEffect>
                                    <p:anim calcmode="lin" valueType="num">
                                      <p:cBhvr>
                                        <p:cTn id="69" dur="500" fill="hold"/>
                                        <p:tgtEl>
                                          <p:spTgt spid="81"/>
                                        </p:tgtEl>
                                        <p:attrNameLst>
                                          <p:attrName>ppt_x</p:attrName>
                                        </p:attrNameLst>
                                      </p:cBhvr>
                                      <p:tavLst>
                                        <p:tav tm="0">
                                          <p:val>
                                            <p:strVal val="#ppt_x"/>
                                          </p:val>
                                        </p:tav>
                                        <p:tav tm="100000">
                                          <p:val>
                                            <p:strVal val="#ppt_x"/>
                                          </p:val>
                                        </p:tav>
                                      </p:tavLst>
                                    </p:anim>
                                    <p:anim calcmode="lin" valueType="num">
                                      <p:cBhvr>
                                        <p:cTn id="70" dur="500" fill="hold"/>
                                        <p:tgtEl>
                                          <p:spTgt spid="81"/>
                                        </p:tgtEl>
                                        <p:attrNameLst>
                                          <p:attrName>ppt_y</p:attrName>
                                        </p:attrNameLst>
                                      </p:cBhvr>
                                      <p:tavLst>
                                        <p:tav tm="0">
                                          <p:val>
                                            <p:strVal val="#ppt_y+.1"/>
                                          </p:val>
                                        </p:tav>
                                        <p:tav tm="100000">
                                          <p:val>
                                            <p:strVal val="#ppt_y"/>
                                          </p:val>
                                        </p:tav>
                                      </p:tavLst>
                                    </p:anim>
                                  </p:childTnLst>
                                </p:cTn>
                              </p:par>
                            </p:childTnLst>
                          </p:cTn>
                        </p:par>
                        <p:par>
                          <p:cTn id="71" fill="hold">
                            <p:stCondLst>
                              <p:cond delay="5800"/>
                            </p:stCondLst>
                            <p:childTnLst>
                              <p:par>
                                <p:cTn id="72" presetID="10" presetClass="entr" presetSubtype="0" fill="hold" nodeType="after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fade">
                                      <p:cBhvr>
                                        <p:cTn id="74" dur="500"/>
                                        <p:tgtEl>
                                          <p:spTgt spid="82"/>
                                        </p:tgtEl>
                                      </p:cBhvr>
                                    </p:animEffect>
                                  </p:childTnLst>
                                </p:cTn>
                              </p:par>
                            </p:childTnLst>
                          </p:cTn>
                        </p:par>
                        <p:par>
                          <p:cTn id="75" fill="hold">
                            <p:stCondLst>
                              <p:cond delay="6300"/>
                            </p:stCondLst>
                            <p:childTnLst>
                              <p:par>
                                <p:cTn id="76" presetID="56" presetClass="entr" presetSubtype="0" fill="hold" grpId="0" nodeType="afterEffect">
                                  <p:stCondLst>
                                    <p:cond delay="0"/>
                                  </p:stCondLst>
                                  <p:iterate type="lt">
                                    <p:tmPct val="10000"/>
                                  </p:iterate>
                                  <p:childTnLst>
                                    <p:set>
                                      <p:cBhvr>
                                        <p:cTn id="77" dur="1" fill="hold">
                                          <p:stCondLst>
                                            <p:cond delay="0"/>
                                          </p:stCondLst>
                                        </p:cTn>
                                        <p:tgtEl>
                                          <p:spTgt spid="83"/>
                                        </p:tgtEl>
                                        <p:attrNameLst>
                                          <p:attrName>style.visibility</p:attrName>
                                        </p:attrNameLst>
                                      </p:cBhvr>
                                      <p:to>
                                        <p:strVal val="visible"/>
                                      </p:to>
                                    </p:set>
                                    <p:anim by="(-#ppt_w*2)" calcmode="lin" valueType="num">
                                      <p:cBhvr rctx="PPT">
                                        <p:cTn id="78" dur="500" autoRev="1" fill="hold">
                                          <p:stCondLst>
                                            <p:cond delay="0"/>
                                          </p:stCondLst>
                                        </p:cTn>
                                        <p:tgtEl>
                                          <p:spTgt spid="83"/>
                                        </p:tgtEl>
                                        <p:attrNameLst>
                                          <p:attrName>ppt_w</p:attrName>
                                        </p:attrNameLst>
                                      </p:cBhvr>
                                    </p:anim>
                                    <p:anim by="(#ppt_w*0.50)" calcmode="lin" valueType="num">
                                      <p:cBhvr>
                                        <p:cTn id="79" dur="500" decel="50000" autoRev="1" fill="hold">
                                          <p:stCondLst>
                                            <p:cond delay="0"/>
                                          </p:stCondLst>
                                        </p:cTn>
                                        <p:tgtEl>
                                          <p:spTgt spid="83"/>
                                        </p:tgtEl>
                                        <p:attrNameLst>
                                          <p:attrName>ppt_x</p:attrName>
                                        </p:attrNameLst>
                                      </p:cBhvr>
                                    </p:anim>
                                    <p:anim from="(-#ppt_h/2)" to="(#ppt_y)" calcmode="lin" valueType="num">
                                      <p:cBhvr>
                                        <p:cTn id="80" dur="1000" fill="hold">
                                          <p:stCondLst>
                                            <p:cond delay="0"/>
                                          </p:stCondLst>
                                        </p:cTn>
                                        <p:tgtEl>
                                          <p:spTgt spid="83"/>
                                        </p:tgtEl>
                                        <p:attrNameLst>
                                          <p:attrName>ppt_y</p:attrName>
                                        </p:attrNameLst>
                                      </p:cBhvr>
                                    </p:anim>
                                    <p:animRot by="21600000">
                                      <p:cBhvr>
                                        <p:cTn id="81" dur="1000" fill="hold">
                                          <p:stCondLst>
                                            <p:cond delay="0"/>
                                          </p:stCondLst>
                                        </p:cTn>
                                        <p:tgtEl>
                                          <p:spTgt spid="83"/>
                                        </p:tgtEl>
                                        <p:attrNameLst>
                                          <p:attrName>r</p:attrName>
                                        </p:attrNameLst>
                                      </p:cBhvr>
                                    </p:animRot>
                                  </p:childTnLst>
                                </p:cTn>
                              </p:par>
                            </p:childTnLst>
                          </p:cTn>
                        </p:par>
                        <p:par>
                          <p:cTn id="82" fill="hold">
                            <p:stCondLst>
                              <p:cond delay="750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500"/>
                                        <p:tgtEl>
                                          <p:spTgt spid="84"/>
                                        </p:tgtEl>
                                      </p:cBhvr>
                                    </p:animEffect>
                                  </p:childTnLst>
                                </p:cTn>
                              </p:par>
                            </p:childTnLst>
                          </p:cTn>
                        </p:par>
                        <p:par>
                          <p:cTn id="86" fill="hold">
                            <p:stCondLst>
                              <p:cond delay="8000"/>
                            </p:stCondLst>
                            <p:childTnLst>
                              <p:par>
                                <p:cTn id="87" presetID="22" presetClass="entr" presetSubtype="1"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3" grpId="0"/>
      <p:bldP spid="84" grpId="0"/>
      <p:bldP spid="8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56" name="组合 55"/>
          <p:cNvGrpSpPr/>
          <p:nvPr/>
        </p:nvGrpSpPr>
        <p:grpSpPr>
          <a:xfrm>
            <a:off x="903371" y="249943"/>
            <a:ext cx="2831223"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574523"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827405"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66"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8" name="组合 17"/>
          <p:cNvGrpSpPr/>
          <p:nvPr/>
        </p:nvGrpSpPr>
        <p:grpSpPr>
          <a:xfrm>
            <a:off x="838994" y="1290926"/>
            <a:ext cx="1656913" cy="2196018"/>
            <a:chOff x="838994" y="1290926"/>
            <a:chExt cx="1656913" cy="2196018"/>
          </a:xfrm>
        </p:grpSpPr>
        <p:sp>
          <p:nvSpPr>
            <p:cNvPr id="2" name="Freeform 9"/>
            <p:cNvSpPr>
              <a:spLocks noEditPoints="1"/>
            </p:cNvSpPr>
            <p:nvPr/>
          </p:nvSpPr>
          <p:spPr bwMode="auto">
            <a:xfrm>
              <a:off x="838994"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 name="椭圆 2"/>
            <p:cNvSpPr/>
            <p:nvPr/>
          </p:nvSpPr>
          <p:spPr>
            <a:xfrm>
              <a:off x="1005463"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 name="图片 3"/>
            <p:cNvPicPr>
              <a:picLocks noChangeAspect="1"/>
            </p:cNvPicPr>
            <p:nvPr/>
          </p:nvPicPr>
          <p:blipFill rotWithShape="1">
            <a:blip r:embed="rId3"/>
            <a:srcRect l="971" t="9608" r="58068" b="11113"/>
            <a:stretch/>
          </p:blipFill>
          <p:spPr>
            <a:xfrm>
              <a:off x="1435838" y="1290926"/>
              <a:ext cx="76891" cy="552293"/>
            </a:xfrm>
            <a:prstGeom prst="rect">
              <a:avLst/>
            </a:prstGeom>
          </p:spPr>
        </p:pic>
        <p:pic>
          <p:nvPicPr>
            <p:cNvPr id="5" name="图片 4"/>
            <p:cNvPicPr>
              <a:picLocks noChangeAspect="1"/>
            </p:cNvPicPr>
            <p:nvPr/>
          </p:nvPicPr>
          <p:blipFill rotWithShape="1">
            <a:blip r:embed="rId3"/>
            <a:srcRect l="971" t="9608" r="58068" b="11113"/>
            <a:stretch/>
          </p:blipFill>
          <p:spPr>
            <a:xfrm flipH="1">
              <a:off x="1847283" y="1290926"/>
              <a:ext cx="76891" cy="552293"/>
            </a:xfrm>
            <a:prstGeom prst="rect">
              <a:avLst/>
            </a:prstGeom>
          </p:spPr>
        </p:pic>
        <p:sp>
          <p:nvSpPr>
            <p:cNvPr id="6" name="矩形 5"/>
            <p:cNvSpPr/>
            <p:nvPr/>
          </p:nvSpPr>
          <p:spPr>
            <a:xfrm>
              <a:off x="1512728"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7" name="椭圆 66"/>
            <p:cNvSpPr/>
            <p:nvPr/>
          </p:nvSpPr>
          <p:spPr>
            <a:xfrm>
              <a:off x="1053457" y="2074406"/>
              <a:ext cx="1219891" cy="121988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819711" y="1290926"/>
            <a:ext cx="1656913" cy="2196018"/>
            <a:chOff x="2819711" y="1290926"/>
            <a:chExt cx="1656913" cy="2196018"/>
          </a:xfrm>
        </p:grpSpPr>
        <p:sp>
          <p:nvSpPr>
            <p:cNvPr id="36" name="Freeform 9"/>
            <p:cNvSpPr>
              <a:spLocks noEditPoints="1"/>
            </p:cNvSpPr>
            <p:nvPr/>
          </p:nvSpPr>
          <p:spPr bwMode="auto">
            <a:xfrm>
              <a:off x="2819711"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7" name="椭圆 36"/>
            <p:cNvSpPr/>
            <p:nvPr/>
          </p:nvSpPr>
          <p:spPr>
            <a:xfrm>
              <a:off x="2986180"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38" name="图片 37"/>
            <p:cNvPicPr>
              <a:picLocks noChangeAspect="1"/>
            </p:cNvPicPr>
            <p:nvPr/>
          </p:nvPicPr>
          <p:blipFill rotWithShape="1">
            <a:blip r:embed="rId3"/>
            <a:srcRect l="971" t="9608" r="58068" b="11113"/>
            <a:stretch/>
          </p:blipFill>
          <p:spPr>
            <a:xfrm>
              <a:off x="3416555" y="1290926"/>
              <a:ext cx="76891" cy="552293"/>
            </a:xfrm>
            <a:prstGeom prst="rect">
              <a:avLst/>
            </a:prstGeom>
          </p:spPr>
        </p:pic>
        <p:pic>
          <p:nvPicPr>
            <p:cNvPr id="39" name="图片 38"/>
            <p:cNvPicPr>
              <a:picLocks noChangeAspect="1"/>
            </p:cNvPicPr>
            <p:nvPr/>
          </p:nvPicPr>
          <p:blipFill rotWithShape="1">
            <a:blip r:embed="rId3"/>
            <a:srcRect l="971" t="9608" r="58068" b="11113"/>
            <a:stretch/>
          </p:blipFill>
          <p:spPr>
            <a:xfrm flipH="1">
              <a:off x="3828000" y="1290926"/>
              <a:ext cx="76891" cy="552293"/>
            </a:xfrm>
            <a:prstGeom prst="rect">
              <a:avLst/>
            </a:prstGeom>
          </p:spPr>
        </p:pic>
        <p:sp>
          <p:nvSpPr>
            <p:cNvPr id="40" name="矩形 39"/>
            <p:cNvSpPr/>
            <p:nvPr/>
          </p:nvSpPr>
          <p:spPr>
            <a:xfrm>
              <a:off x="3493445"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8" name="椭圆 67"/>
            <p:cNvSpPr/>
            <p:nvPr/>
          </p:nvSpPr>
          <p:spPr>
            <a:xfrm>
              <a:off x="3038221" y="2063291"/>
              <a:ext cx="1219891" cy="1219889"/>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4752178" y="1290926"/>
            <a:ext cx="1656913" cy="2196018"/>
            <a:chOff x="4752178" y="1290926"/>
            <a:chExt cx="1656913" cy="2196018"/>
          </a:xfrm>
        </p:grpSpPr>
        <p:sp>
          <p:nvSpPr>
            <p:cNvPr id="41" name="Freeform 9"/>
            <p:cNvSpPr>
              <a:spLocks noEditPoints="1"/>
            </p:cNvSpPr>
            <p:nvPr/>
          </p:nvSpPr>
          <p:spPr bwMode="auto">
            <a:xfrm>
              <a:off x="4752178"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椭圆 41"/>
            <p:cNvSpPr/>
            <p:nvPr/>
          </p:nvSpPr>
          <p:spPr>
            <a:xfrm>
              <a:off x="4918647"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3" name="图片 42"/>
            <p:cNvPicPr>
              <a:picLocks noChangeAspect="1"/>
            </p:cNvPicPr>
            <p:nvPr/>
          </p:nvPicPr>
          <p:blipFill rotWithShape="1">
            <a:blip r:embed="rId3"/>
            <a:srcRect l="971" t="9608" r="58068" b="11113"/>
            <a:stretch/>
          </p:blipFill>
          <p:spPr>
            <a:xfrm>
              <a:off x="5349023" y="1290926"/>
              <a:ext cx="76891" cy="552293"/>
            </a:xfrm>
            <a:prstGeom prst="rect">
              <a:avLst/>
            </a:prstGeom>
          </p:spPr>
        </p:pic>
        <p:pic>
          <p:nvPicPr>
            <p:cNvPr id="44" name="图片 43"/>
            <p:cNvPicPr>
              <a:picLocks noChangeAspect="1"/>
            </p:cNvPicPr>
            <p:nvPr/>
          </p:nvPicPr>
          <p:blipFill rotWithShape="1">
            <a:blip r:embed="rId3"/>
            <a:srcRect l="971" t="9608" r="58068" b="11113"/>
            <a:stretch/>
          </p:blipFill>
          <p:spPr>
            <a:xfrm flipH="1">
              <a:off x="5760467" y="1290926"/>
              <a:ext cx="76891" cy="552293"/>
            </a:xfrm>
            <a:prstGeom prst="rect">
              <a:avLst/>
            </a:prstGeom>
          </p:spPr>
        </p:pic>
        <p:sp>
          <p:nvSpPr>
            <p:cNvPr id="45" name="矩形 44"/>
            <p:cNvSpPr/>
            <p:nvPr/>
          </p:nvSpPr>
          <p:spPr>
            <a:xfrm>
              <a:off x="5425913"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9" name="椭圆 68"/>
            <p:cNvSpPr/>
            <p:nvPr/>
          </p:nvSpPr>
          <p:spPr>
            <a:xfrm>
              <a:off x="4966640" y="2060275"/>
              <a:ext cx="1219891" cy="1219889"/>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6684645" y="1290926"/>
            <a:ext cx="1656913" cy="2196018"/>
            <a:chOff x="6684645" y="1290926"/>
            <a:chExt cx="1656913" cy="2196018"/>
          </a:xfrm>
        </p:grpSpPr>
        <p:sp>
          <p:nvSpPr>
            <p:cNvPr id="46" name="Freeform 9"/>
            <p:cNvSpPr>
              <a:spLocks noEditPoints="1"/>
            </p:cNvSpPr>
            <p:nvPr/>
          </p:nvSpPr>
          <p:spPr bwMode="auto">
            <a:xfrm>
              <a:off x="6684645"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椭圆 46"/>
            <p:cNvSpPr/>
            <p:nvPr/>
          </p:nvSpPr>
          <p:spPr>
            <a:xfrm>
              <a:off x="6851114"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8" name="图片 47"/>
            <p:cNvPicPr>
              <a:picLocks noChangeAspect="1"/>
            </p:cNvPicPr>
            <p:nvPr/>
          </p:nvPicPr>
          <p:blipFill rotWithShape="1">
            <a:blip r:embed="rId3"/>
            <a:srcRect l="971" t="9608" r="58068" b="11113"/>
            <a:stretch/>
          </p:blipFill>
          <p:spPr>
            <a:xfrm>
              <a:off x="7281490" y="1290926"/>
              <a:ext cx="76891" cy="552293"/>
            </a:xfrm>
            <a:prstGeom prst="rect">
              <a:avLst/>
            </a:prstGeom>
          </p:spPr>
        </p:pic>
        <p:pic>
          <p:nvPicPr>
            <p:cNvPr id="49" name="图片 48"/>
            <p:cNvPicPr>
              <a:picLocks noChangeAspect="1"/>
            </p:cNvPicPr>
            <p:nvPr/>
          </p:nvPicPr>
          <p:blipFill rotWithShape="1">
            <a:blip r:embed="rId3"/>
            <a:srcRect l="971" t="9608" r="58068" b="11113"/>
            <a:stretch/>
          </p:blipFill>
          <p:spPr>
            <a:xfrm flipH="1">
              <a:off x="7692934" y="1290926"/>
              <a:ext cx="76891" cy="552293"/>
            </a:xfrm>
            <a:prstGeom prst="rect">
              <a:avLst/>
            </a:prstGeom>
          </p:spPr>
        </p:pic>
        <p:sp>
          <p:nvSpPr>
            <p:cNvPr id="50" name="矩形 49"/>
            <p:cNvSpPr/>
            <p:nvPr/>
          </p:nvSpPr>
          <p:spPr>
            <a:xfrm>
              <a:off x="7358380"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70" name="椭圆 69"/>
            <p:cNvSpPr/>
            <p:nvPr/>
          </p:nvSpPr>
          <p:spPr>
            <a:xfrm>
              <a:off x="6899108" y="2063291"/>
              <a:ext cx="1219891" cy="1219889"/>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等腰三角形 15"/>
          <p:cNvSpPr>
            <a:spLocks noChangeArrowheads="1"/>
          </p:cNvSpPr>
          <p:nvPr/>
        </p:nvSpPr>
        <p:spPr bwMode="auto">
          <a:xfrm flipV="1">
            <a:off x="1624806"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4" name="等腰三角形 26"/>
          <p:cNvSpPr>
            <a:spLocks noChangeArrowheads="1"/>
          </p:cNvSpPr>
          <p:nvPr/>
        </p:nvSpPr>
        <p:spPr bwMode="auto">
          <a:xfrm flipV="1">
            <a:off x="35821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5" name="等腰三角形 32"/>
          <p:cNvSpPr>
            <a:spLocks noChangeArrowheads="1"/>
          </p:cNvSpPr>
          <p:nvPr/>
        </p:nvSpPr>
        <p:spPr bwMode="auto">
          <a:xfrm flipV="1">
            <a:off x="54236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6" name="等腰三角形 38"/>
          <p:cNvSpPr>
            <a:spLocks noChangeArrowheads="1"/>
          </p:cNvSpPr>
          <p:nvPr/>
        </p:nvSpPr>
        <p:spPr bwMode="auto">
          <a:xfrm flipV="1">
            <a:off x="73921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7" name="矩形 9"/>
          <p:cNvSpPr>
            <a:spLocks noChangeArrowheads="1"/>
          </p:cNvSpPr>
          <p:nvPr/>
        </p:nvSpPr>
        <p:spPr bwMode="auto">
          <a:xfrm>
            <a:off x="10832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17533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9151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0" name="矩形 9"/>
          <p:cNvSpPr>
            <a:spLocks noChangeArrowheads="1"/>
          </p:cNvSpPr>
          <p:nvPr/>
        </p:nvSpPr>
        <p:spPr bwMode="auto">
          <a:xfrm>
            <a:off x="305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1" name="矩形 7"/>
          <p:cNvSpPr>
            <a:spLocks noChangeArrowheads="1"/>
          </p:cNvSpPr>
          <p:nvPr/>
        </p:nvSpPr>
        <p:spPr bwMode="auto">
          <a:xfrm>
            <a:off x="372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2" name="TextBox 81"/>
          <p:cNvSpPr txBox="1"/>
          <p:nvPr/>
        </p:nvSpPr>
        <p:spPr>
          <a:xfrm>
            <a:off x="288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3" name="矩形 9"/>
          <p:cNvSpPr>
            <a:spLocks noChangeArrowheads="1"/>
          </p:cNvSpPr>
          <p:nvPr/>
        </p:nvSpPr>
        <p:spPr bwMode="auto">
          <a:xfrm>
            <a:off x="49694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4" name="矩形 7"/>
          <p:cNvSpPr>
            <a:spLocks noChangeArrowheads="1"/>
          </p:cNvSpPr>
          <p:nvPr/>
        </p:nvSpPr>
        <p:spPr bwMode="auto">
          <a:xfrm>
            <a:off x="56395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48013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6" name="矩形 9"/>
          <p:cNvSpPr>
            <a:spLocks noChangeArrowheads="1"/>
          </p:cNvSpPr>
          <p:nvPr/>
        </p:nvSpPr>
        <p:spPr bwMode="auto">
          <a:xfrm>
            <a:off x="686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7" name="矩形 7"/>
          <p:cNvSpPr>
            <a:spLocks noChangeArrowheads="1"/>
          </p:cNvSpPr>
          <p:nvPr/>
        </p:nvSpPr>
        <p:spPr bwMode="auto">
          <a:xfrm>
            <a:off x="753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8" name="TextBox 87"/>
          <p:cNvSpPr txBox="1"/>
          <p:nvPr/>
        </p:nvSpPr>
        <p:spPr>
          <a:xfrm>
            <a:off x="669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6458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par>
                                <p:cTn id="13" presetID="22" presetClass="entr" presetSubtype="8" fill="hold" nodeType="withEffect">
                                  <p:stCondLst>
                                    <p:cond delay="40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53" presetClass="entr" presetSubtype="16"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par>
                          <p:cTn id="28" fill="hold">
                            <p:stCondLst>
                              <p:cond delay="19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400"/>
                            </p:stCondLst>
                            <p:childTnLst>
                              <p:par>
                                <p:cTn id="35" presetID="53" presetClass="entr" presetSubtype="1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p:cTn id="43" dur="500" fill="hold"/>
                                        <p:tgtEl>
                                          <p:spTgt spid="71"/>
                                        </p:tgtEl>
                                        <p:attrNameLst>
                                          <p:attrName>ppt_w</p:attrName>
                                        </p:attrNameLst>
                                      </p:cBhvr>
                                      <p:tavLst>
                                        <p:tav tm="0">
                                          <p:val>
                                            <p:fltVal val="0"/>
                                          </p:val>
                                        </p:tav>
                                        <p:tav tm="100000">
                                          <p:val>
                                            <p:strVal val="#ppt_w"/>
                                          </p:val>
                                        </p:tav>
                                      </p:tavLst>
                                    </p:anim>
                                    <p:anim calcmode="lin" valueType="num">
                                      <p:cBhvr>
                                        <p:cTn id="44" dur="500" fill="hold"/>
                                        <p:tgtEl>
                                          <p:spTgt spid="71"/>
                                        </p:tgtEl>
                                        <p:attrNameLst>
                                          <p:attrName>ppt_h</p:attrName>
                                        </p:attrNameLst>
                                      </p:cBhvr>
                                      <p:tavLst>
                                        <p:tav tm="0">
                                          <p:val>
                                            <p:fltVal val="0"/>
                                          </p:val>
                                        </p:tav>
                                        <p:tav tm="100000">
                                          <p:val>
                                            <p:strVal val="#ppt_h"/>
                                          </p:val>
                                        </p:tav>
                                      </p:tavLst>
                                    </p:anim>
                                    <p:animEffect transition="in" filter="fade">
                                      <p:cBhvr>
                                        <p:cTn id="45" dur="500"/>
                                        <p:tgtEl>
                                          <p:spTgt spid="71"/>
                                        </p:tgtEl>
                                      </p:cBhvr>
                                    </p:animEffect>
                                  </p:childTnLst>
                                </p:cTn>
                              </p:par>
                            </p:childTnLst>
                          </p:cTn>
                        </p:par>
                        <p:par>
                          <p:cTn id="46" fill="hold">
                            <p:stCondLst>
                              <p:cond delay="3400"/>
                            </p:stCondLst>
                            <p:childTnLst>
                              <p:par>
                                <p:cTn id="47" presetID="53" presetClass="entr" presetSubtype="16"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p:cTn id="49" dur="500" fill="hold"/>
                                        <p:tgtEl>
                                          <p:spTgt spid="72"/>
                                        </p:tgtEl>
                                        <p:attrNameLst>
                                          <p:attrName>ppt_w</p:attrName>
                                        </p:attrNameLst>
                                      </p:cBhvr>
                                      <p:tavLst>
                                        <p:tav tm="0">
                                          <p:val>
                                            <p:fltVal val="0"/>
                                          </p:val>
                                        </p:tav>
                                        <p:tav tm="100000">
                                          <p:val>
                                            <p:strVal val="#ppt_w"/>
                                          </p:val>
                                        </p:tav>
                                      </p:tavLst>
                                    </p:anim>
                                    <p:anim calcmode="lin" valueType="num">
                                      <p:cBhvr>
                                        <p:cTn id="50" dur="500" fill="hold"/>
                                        <p:tgtEl>
                                          <p:spTgt spid="72"/>
                                        </p:tgtEl>
                                        <p:attrNameLst>
                                          <p:attrName>ppt_h</p:attrName>
                                        </p:attrNameLst>
                                      </p:cBhvr>
                                      <p:tavLst>
                                        <p:tav tm="0">
                                          <p:val>
                                            <p:fltVal val="0"/>
                                          </p:val>
                                        </p:tav>
                                        <p:tav tm="100000">
                                          <p:val>
                                            <p:strVal val="#ppt_h"/>
                                          </p:val>
                                        </p:tav>
                                      </p:tavLst>
                                    </p:anim>
                                    <p:animEffect transition="in" filter="fade">
                                      <p:cBhvr>
                                        <p:cTn id="51" dur="500"/>
                                        <p:tgtEl>
                                          <p:spTgt spid="72"/>
                                        </p:tgtEl>
                                      </p:cBhvr>
                                    </p:animEffect>
                                  </p:childTnLst>
                                </p:cTn>
                              </p:par>
                            </p:childTnLst>
                          </p:cTn>
                        </p:par>
                        <p:par>
                          <p:cTn id="52" fill="hold">
                            <p:stCondLst>
                              <p:cond delay="3900"/>
                            </p:stCondLst>
                            <p:childTnLst>
                              <p:par>
                                <p:cTn id="53" presetID="22" presetClass="entr" presetSubtype="1"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up)">
                                      <p:cBhvr>
                                        <p:cTn id="58" dur="500"/>
                                        <p:tgtEl>
                                          <p:spTgt spid="74"/>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wipe(up)">
                                      <p:cBhvr>
                                        <p:cTn id="61" dur="500"/>
                                        <p:tgtEl>
                                          <p:spTgt spid="7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up)">
                                      <p:cBhvr>
                                        <p:cTn id="64" dur="500"/>
                                        <p:tgtEl>
                                          <p:spTgt spid="76"/>
                                        </p:tgtEl>
                                      </p:cBhvr>
                                    </p:animEffect>
                                  </p:childTnLst>
                                </p:cTn>
                              </p:par>
                            </p:childTnLst>
                          </p:cTn>
                        </p:par>
                        <p:par>
                          <p:cTn id="65" fill="hold">
                            <p:stCondLst>
                              <p:cond delay="4400"/>
                            </p:stCondLst>
                            <p:childTnLst>
                              <p:par>
                                <p:cTn id="66" presetID="14" presetClass="entr" presetSubtype="10"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randombar(horizontal)">
                                      <p:cBhvr>
                                        <p:cTn id="68" dur="500"/>
                                        <p:tgtEl>
                                          <p:spTgt spid="77"/>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randombar(horizontal)">
                                      <p:cBhvr>
                                        <p:cTn id="71" dur="500"/>
                                        <p:tgtEl>
                                          <p:spTgt spid="78"/>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randombar(horizontal)">
                                      <p:cBhvr>
                                        <p:cTn id="74" dur="500"/>
                                        <p:tgtEl>
                                          <p:spTgt spid="79"/>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randombar(horizontal)">
                                      <p:cBhvr>
                                        <p:cTn id="77" dur="500"/>
                                        <p:tgtEl>
                                          <p:spTgt spid="80"/>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randombar(horizontal)">
                                      <p:cBhvr>
                                        <p:cTn id="80" dur="500"/>
                                        <p:tgtEl>
                                          <p:spTgt spid="81"/>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randombar(horizontal)">
                                      <p:cBhvr>
                                        <p:cTn id="83" dur="500"/>
                                        <p:tgtEl>
                                          <p:spTgt spid="82"/>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randombar(horizontal)">
                                      <p:cBhvr>
                                        <p:cTn id="86" dur="500"/>
                                        <p:tgtEl>
                                          <p:spTgt spid="8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84"/>
                                        </p:tgtEl>
                                        <p:attrNameLst>
                                          <p:attrName>style.visibility</p:attrName>
                                        </p:attrNameLst>
                                      </p:cBhvr>
                                      <p:to>
                                        <p:strVal val="visible"/>
                                      </p:to>
                                    </p:set>
                                    <p:animEffect transition="in" filter="randombar(horizontal)">
                                      <p:cBhvr>
                                        <p:cTn id="89" dur="500"/>
                                        <p:tgtEl>
                                          <p:spTgt spid="84"/>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randombar(horizontal)">
                                      <p:cBhvr>
                                        <p:cTn id="92" dur="500"/>
                                        <p:tgtEl>
                                          <p:spTgt spid="85"/>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Effect transition="in" filter="randombar(horizontal)">
                                      <p:cBhvr>
                                        <p:cTn id="95" dur="500"/>
                                        <p:tgtEl>
                                          <p:spTgt spid="86"/>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randombar(horizontal)">
                                      <p:cBhvr>
                                        <p:cTn id="98" dur="500"/>
                                        <p:tgtEl>
                                          <p:spTgt spid="87"/>
                                        </p:tgtEl>
                                      </p:cBhvr>
                                    </p:animEffect>
                                  </p:childTnLst>
                                </p:cTn>
                              </p:par>
                              <p:par>
                                <p:cTn id="99" presetID="14" presetClass="entr" presetSubtype="10" fill="hold" grpId="0" nodeType="with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randombar(horizontal)">
                                      <p:cBhvr>
                                        <p:cTn id="10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3" grpId="0" animBg="1"/>
      <p:bldP spid="74" grpId="0" animBg="1"/>
      <p:bldP spid="75" grpId="0" animBg="1"/>
      <p:bldP spid="76" grpId="0" animBg="1"/>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p:nvPr/>
        </p:nvGrpSpPr>
        <p:grpSpPr>
          <a:xfrm>
            <a:off x="1227269" y="3573119"/>
            <a:ext cx="6208808" cy="446623"/>
            <a:chOff x="1227269" y="3634213"/>
            <a:chExt cx="6208808" cy="446623"/>
          </a:xfrm>
        </p:grpSpPr>
        <p:grpSp>
          <p:nvGrpSpPr>
            <p:cNvPr id="86" name="组合 85"/>
            <p:cNvGrpSpPr/>
            <p:nvPr/>
          </p:nvGrpSpPr>
          <p:grpSpPr>
            <a:xfrm>
              <a:off x="3028294" y="3779514"/>
              <a:ext cx="1510576" cy="288220"/>
              <a:chOff x="4038601" y="4630738"/>
              <a:chExt cx="2014538" cy="384175"/>
            </a:xfrm>
            <a:solidFill>
              <a:srgbClr val="1B323D"/>
            </a:solidFill>
          </p:grpSpPr>
          <p:sp>
            <p:nvSpPr>
              <p:cNvPr id="107" name="Line 114"/>
              <p:cNvSpPr>
                <a:spLocks noChangeShapeType="1"/>
              </p:cNvSpPr>
              <p:nvPr/>
            </p:nvSpPr>
            <p:spPr bwMode="auto">
              <a:xfrm>
                <a:off x="5046663" y="4630738"/>
                <a:ext cx="0" cy="38417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8" name="Line 120"/>
              <p:cNvSpPr>
                <a:spLocks noChangeShapeType="1"/>
              </p:cNvSpPr>
              <p:nvPr/>
            </p:nvSpPr>
            <p:spPr bwMode="auto">
              <a:xfrm flipH="1">
                <a:off x="4038601" y="4824413"/>
                <a:ext cx="2014538"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9" name="Line 121"/>
              <p:cNvSpPr>
                <a:spLocks noChangeShapeType="1"/>
              </p:cNvSpPr>
              <p:nvPr/>
            </p:nvSpPr>
            <p:spPr bwMode="auto">
              <a:xfrm>
                <a:off x="40433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0" name="Line 122"/>
              <p:cNvSpPr>
                <a:spLocks noChangeShapeType="1"/>
              </p:cNvSpPr>
              <p:nvPr/>
            </p:nvSpPr>
            <p:spPr bwMode="auto">
              <a:xfrm>
                <a:off x="454818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1" name="Line 123"/>
              <p:cNvSpPr>
                <a:spLocks noChangeShapeType="1"/>
              </p:cNvSpPr>
              <p:nvPr/>
            </p:nvSpPr>
            <p:spPr bwMode="auto">
              <a:xfrm>
                <a:off x="55546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2" name="Line 124"/>
              <p:cNvSpPr>
                <a:spLocks noChangeShapeType="1"/>
              </p:cNvSpPr>
              <p:nvPr/>
            </p:nvSpPr>
            <p:spPr bwMode="auto">
              <a:xfrm>
                <a:off x="605313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5210236" y="3779514"/>
              <a:ext cx="830876" cy="288220"/>
              <a:chOff x="6948488" y="4630738"/>
              <a:chExt cx="1108075" cy="384175"/>
            </a:xfrm>
            <a:solidFill>
              <a:srgbClr val="1B323D"/>
            </a:solidFill>
          </p:grpSpPr>
          <p:sp>
            <p:nvSpPr>
              <p:cNvPr id="103" name="Line 115"/>
              <p:cNvSpPr>
                <a:spLocks noChangeShapeType="1"/>
              </p:cNvSpPr>
              <p:nvPr/>
            </p:nvSpPr>
            <p:spPr bwMode="auto">
              <a:xfrm>
                <a:off x="7508876" y="4630738"/>
                <a:ext cx="0" cy="38417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4" name="Line 125"/>
              <p:cNvSpPr>
                <a:spLocks noChangeShapeType="1"/>
              </p:cNvSpPr>
              <p:nvPr/>
            </p:nvSpPr>
            <p:spPr bwMode="auto">
              <a:xfrm flipH="1">
                <a:off x="6948488" y="4824413"/>
                <a:ext cx="110807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5" name="Line 126"/>
              <p:cNvSpPr>
                <a:spLocks noChangeShapeType="1"/>
              </p:cNvSpPr>
              <p:nvPr/>
            </p:nvSpPr>
            <p:spPr bwMode="auto">
              <a:xfrm>
                <a:off x="694848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6" name="Line 127"/>
              <p:cNvSpPr>
                <a:spLocks noChangeShapeType="1"/>
              </p:cNvSpPr>
              <p:nvPr/>
            </p:nvSpPr>
            <p:spPr bwMode="auto">
              <a:xfrm>
                <a:off x="80565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1227269" y="3634213"/>
              <a:ext cx="371394" cy="446623"/>
              <a:chOff x="1636713" y="4437063"/>
              <a:chExt cx="495300" cy="595313"/>
            </a:xfrm>
            <a:solidFill>
              <a:srgbClr val="1B323D"/>
            </a:solidFill>
          </p:grpSpPr>
          <p:sp>
            <p:nvSpPr>
              <p:cNvPr id="99" name="Line 133"/>
              <p:cNvSpPr>
                <a:spLocks noChangeShapeType="1"/>
              </p:cNvSpPr>
              <p:nvPr/>
            </p:nvSpPr>
            <p:spPr bwMode="auto">
              <a:xfrm>
                <a:off x="1901826"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0" name="Line 134"/>
              <p:cNvSpPr>
                <a:spLocks noChangeShapeType="1"/>
              </p:cNvSpPr>
              <p:nvPr/>
            </p:nvSpPr>
            <p:spPr bwMode="auto">
              <a:xfrm flipH="1">
                <a:off x="1636713" y="4824413"/>
                <a:ext cx="493713"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1" name="Line 135"/>
              <p:cNvSpPr>
                <a:spLocks noChangeShapeType="1"/>
              </p:cNvSpPr>
              <p:nvPr/>
            </p:nvSpPr>
            <p:spPr bwMode="auto">
              <a:xfrm>
                <a:off x="1639888"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2" name="Line 136"/>
              <p:cNvSpPr>
                <a:spLocks noChangeShapeType="1"/>
              </p:cNvSpPr>
              <p:nvPr/>
            </p:nvSpPr>
            <p:spPr bwMode="auto">
              <a:xfrm>
                <a:off x="2132013"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2245033" y="3634213"/>
              <a:ext cx="371394" cy="446623"/>
              <a:chOff x="2994026" y="4437063"/>
              <a:chExt cx="495300" cy="595313"/>
            </a:xfrm>
            <a:solidFill>
              <a:srgbClr val="1B323D"/>
            </a:solidFill>
          </p:grpSpPr>
          <p:sp>
            <p:nvSpPr>
              <p:cNvPr id="95"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6"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7"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8"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7064683" y="3634213"/>
              <a:ext cx="371394" cy="446623"/>
              <a:chOff x="2994026" y="4437063"/>
              <a:chExt cx="495300" cy="595313"/>
            </a:xfrm>
            <a:solidFill>
              <a:srgbClr val="1B323D"/>
            </a:solidFill>
          </p:grpSpPr>
          <p:sp>
            <p:nvSpPr>
              <p:cNvPr id="91"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2"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3"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4"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2" name="Line 104"/>
          <p:cNvSpPr>
            <a:spLocks noChangeShapeType="1"/>
          </p:cNvSpPr>
          <p:nvPr/>
        </p:nvSpPr>
        <p:spPr bwMode="auto">
          <a:xfrm>
            <a:off x="4767419" y="1505908"/>
            <a:ext cx="0" cy="253682"/>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13" name="Line 105"/>
          <p:cNvSpPr>
            <a:spLocks noChangeShapeType="1"/>
          </p:cNvSpPr>
          <p:nvPr/>
        </p:nvSpPr>
        <p:spPr bwMode="auto">
          <a:xfrm>
            <a:off x="4767419" y="2115344"/>
            <a:ext cx="0" cy="352534"/>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14" name="组合 13"/>
          <p:cNvGrpSpPr/>
          <p:nvPr/>
        </p:nvGrpSpPr>
        <p:grpSpPr>
          <a:xfrm>
            <a:off x="1424870" y="2291611"/>
            <a:ext cx="5856604" cy="572868"/>
            <a:chOff x="1900238" y="2728913"/>
            <a:chExt cx="7810500" cy="763588"/>
          </a:xfrm>
          <a:solidFill>
            <a:srgbClr val="1B323D"/>
          </a:solidFill>
        </p:grpSpPr>
        <p:sp>
          <p:nvSpPr>
            <p:cNvPr id="15" name="Line 106"/>
            <p:cNvSpPr>
              <a:spLocks noChangeShapeType="1"/>
            </p:cNvSpPr>
            <p:nvPr/>
          </p:nvSpPr>
          <p:spPr bwMode="auto">
            <a:xfrm flipH="1">
              <a:off x="1900238" y="2728913"/>
              <a:ext cx="7810500"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6" name="Line 107"/>
            <p:cNvSpPr>
              <a:spLocks noChangeShapeType="1"/>
            </p:cNvSpPr>
            <p:nvPr/>
          </p:nvSpPr>
          <p:spPr bwMode="auto">
            <a:xfrm>
              <a:off x="9709151" y="2728913"/>
              <a:ext cx="0" cy="2349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7" name="Line 108"/>
            <p:cNvSpPr>
              <a:spLocks noChangeShapeType="1"/>
            </p:cNvSpPr>
            <p:nvPr/>
          </p:nvSpPr>
          <p:spPr bwMode="auto">
            <a:xfrm>
              <a:off x="3675063"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8" name="Line 109"/>
            <p:cNvSpPr>
              <a:spLocks noChangeShapeType="1"/>
            </p:cNvSpPr>
            <p:nvPr/>
          </p:nvSpPr>
          <p:spPr bwMode="auto">
            <a:xfrm>
              <a:off x="3244851"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9" name="Line 110"/>
            <p:cNvSpPr>
              <a:spLocks noChangeShapeType="1"/>
            </p:cNvSpPr>
            <p:nvPr/>
          </p:nvSpPr>
          <p:spPr bwMode="auto">
            <a:xfrm>
              <a:off x="2792413"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0" name="Line 111"/>
            <p:cNvSpPr>
              <a:spLocks noChangeShapeType="1"/>
            </p:cNvSpPr>
            <p:nvPr/>
          </p:nvSpPr>
          <p:spPr bwMode="auto">
            <a:xfrm>
              <a:off x="2332038"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1" name="Line 112"/>
            <p:cNvSpPr>
              <a:spLocks noChangeShapeType="1"/>
            </p:cNvSpPr>
            <p:nvPr/>
          </p:nvSpPr>
          <p:spPr bwMode="auto">
            <a:xfrm>
              <a:off x="1901826" y="2728913"/>
              <a:ext cx="0" cy="1635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778225" y="2703694"/>
            <a:ext cx="1854591" cy="317995"/>
            <a:chOff x="5038726" y="3278188"/>
            <a:chExt cx="2473325" cy="423862"/>
          </a:xfrm>
          <a:solidFill>
            <a:srgbClr val="1B323D"/>
          </a:solidFill>
        </p:grpSpPr>
        <p:sp>
          <p:nvSpPr>
            <p:cNvPr id="23" name="Line 116"/>
            <p:cNvSpPr>
              <a:spLocks noChangeShapeType="1"/>
            </p:cNvSpPr>
            <p:nvPr/>
          </p:nvSpPr>
          <p:spPr bwMode="auto">
            <a:xfrm>
              <a:off x="7508876" y="3486150"/>
              <a:ext cx="0" cy="21590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4" name="Line 117"/>
            <p:cNvSpPr>
              <a:spLocks noChangeShapeType="1"/>
            </p:cNvSpPr>
            <p:nvPr/>
          </p:nvSpPr>
          <p:spPr bwMode="auto">
            <a:xfrm>
              <a:off x="5038726" y="3486150"/>
              <a:ext cx="0" cy="21590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5" name="Line 118"/>
            <p:cNvSpPr>
              <a:spLocks noChangeShapeType="1"/>
            </p:cNvSpPr>
            <p:nvPr/>
          </p:nvSpPr>
          <p:spPr bwMode="auto">
            <a:xfrm flipH="1">
              <a:off x="5040313" y="3492500"/>
              <a:ext cx="2471738"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6" name="Line 119"/>
            <p:cNvSpPr>
              <a:spLocks noChangeShapeType="1"/>
            </p:cNvSpPr>
            <p:nvPr/>
          </p:nvSpPr>
          <p:spPr bwMode="auto">
            <a:xfrm>
              <a:off x="6357938" y="3278188"/>
              <a:ext cx="0" cy="2143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751761" y="2703694"/>
            <a:ext cx="1004670" cy="314422"/>
            <a:chOff x="9004301" y="3278188"/>
            <a:chExt cx="1339850" cy="419100"/>
          </a:xfrm>
          <a:solidFill>
            <a:srgbClr val="1B323D"/>
          </a:solidFill>
        </p:grpSpPr>
        <p:sp>
          <p:nvSpPr>
            <p:cNvPr id="28" name="Line 128"/>
            <p:cNvSpPr>
              <a:spLocks noChangeShapeType="1"/>
            </p:cNvSpPr>
            <p:nvPr/>
          </p:nvSpPr>
          <p:spPr bwMode="auto">
            <a:xfrm>
              <a:off x="9702801" y="3278188"/>
              <a:ext cx="0" cy="4175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9" name="Line 129"/>
            <p:cNvSpPr>
              <a:spLocks noChangeShapeType="1"/>
            </p:cNvSpPr>
            <p:nvPr/>
          </p:nvSpPr>
          <p:spPr bwMode="auto">
            <a:xfrm flipH="1">
              <a:off x="9004301" y="3492500"/>
              <a:ext cx="1339850"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0" name="Line 130"/>
            <p:cNvSpPr>
              <a:spLocks noChangeShapeType="1"/>
            </p:cNvSpPr>
            <p:nvPr/>
          </p:nvSpPr>
          <p:spPr bwMode="auto">
            <a:xfrm>
              <a:off x="9005888" y="3487738"/>
              <a:ext cx="0" cy="2095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1" name="Line 131"/>
            <p:cNvSpPr>
              <a:spLocks noChangeShapeType="1"/>
            </p:cNvSpPr>
            <p:nvPr/>
          </p:nvSpPr>
          <p:spPr bwMode="auto">
            <a:xfrm>
              <a:off x="10334626" y="3487738"/>
              <a:ext cx="0" cy="2095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sp>
        <p:nvSpPr>
          <p:cNvPr id="32" name="Line 132"/>
          <p:cNvSpPr>
            <a:spLocks noChangeShapeType="1"/>
          </p:cNvSpPr>
          <p:nvPr/>
        </p:nvSpPr>
        <p:spPr bwMode="auto">
          <a:xfrm flipH="1">
            <a:off x="4105575" y="1663120"/>
            <a:ext cx="1414156" cy="0"/>
          </a:xfrm>
          <a:prstGeom prst="line">
            <a:avLst/>
          </a:prstGeom>
          <a:noFill/>
          <a:ln w="12700" cap="flat">
            <a:solidFill>
              <a:schemeClr val="bg1"/>
            </a:solidFill>
            <a:prstDash val="dash"/>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33" name="组合 32"/>
          <p:cNvGrpSpPr/>
          <p:nvPr/>
        </p:nvGrpSpPr>
        <p:grpSpPr>
          <a:xfrm>
            <a:off x="4299606" y="972344"/>
            <a:ext cx="941580" cy="532374"/>
            <a:chOff x="5734051" y="889000"/>
            <a:chExt cx="1255713" cy="709613"/>
          </a:xfrm>
          <a:solidFill>
            <a:srgbClr val="1B323D"/>
          </a:solidFill>
        </p:grpSpPr>
        <p:sp>
          <p:nvSpPr>
            <p:cNvPr id="34"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35"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b="0" dirty="0" smtClean="0">
                  <a:solidFill>
                    <a:schemeClr val="bg1"/>
                  </a:solidFill>
                  <a:latin typeface="微软雅黑" panose="020B0503020204020204" pitchFamily="34" charset="-122"/>
                  <a:ea typeface="微软雅黑" panose="020B0503020204020204" pitchFamily="34" charset="-122"/>
                </a:rPr>
                <a:t>董事会</a:t>
              </a:r>
              <a:endParaRPr lang="zh-CN" altLang="en-US" b="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825932" y="1492808"/>
            <a:ext cx="1278454" cy="357298"/>
            <a:chOff x="3768726" y="1582738"/>
            <a:chExt cx="1704975" cy="476250"/>
          </a:xfrm>
          <a:solidFill>
            <a:srgbClr val="1B323D"/>
          </a:solidFill>
        </p:grpSpPr>
        <p:sp>
          <p:nvSpPr>
            <p:cNvPr id="37"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000" dirty="0">
                  <a:solidFill>
                    <a:schemeClr val="bg1"/>
                  </a:solidFill>
                  <a:latin typeface="微软雅黑" panose="020B0503020204020204" pitchFamily="34" charset="-122"/>
                  <a:ea typeface="微软雅黑" panose="020B0503020204020204" pitchFamily="34" charset="-122"/>
                </a:rPr>
                <a:t>特许授权合作伙伴</a:t>
              </a:r>
            </a:p>
          </p:txBody>
        </p:sp>
      </p:grpSp>
      <p:grpSp>
        <p:nvGrpSpPr>
          <p:cNvPr id="39" name="组合 38"/>
          <p:cNvGrpSpPr/>
          <p:nvPr/>
        </p:nvGrpSpPr>
        <p:grpSpPr>
          <a:xfrm>
            <a:off x="5530445" y="1492808"/>
            <a:ext cx="1278454" cy="357298"/>
            <a:chOff x="7375526" y="1582738"/>
            <a:chExt cx="1704975" cy="476250"/>
          </a:xfrm>
          <a:solidFill>
            <a:srgbClr val="1B323D"/>
          </a:solidFill>
        </p:grpSpPr>
        <p:sp>
          <p:nvSpPr>
            <p:cNvPr id="40"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法务部</a:t>
              </a:r>
            </a:p>
          </p:txBody>
        </p:sp>
      </p:grpSp>
      <p:grpSp>
        <p:nvGrpSpPr>
          <p:cNvPr id="42" name="组合 41"/>
          <p:cNvGrpSpPr/>
          <p:nvPr/>
        </p:nvGrpSpPr>
        <p:grpSpPr>
          <a:xfrm>
            <a:off x="4399596" y="1758399"/>
            <a:ext cx="742789" cy="420421"/>
            <a:chOff x="5867401" y="1936750"/>
            <a:chExt cx="990600" cy="560388"/>
          </a:xfrm>
          <a:solidFill>
            <a:srgbClr val="1B323D"/>
          </a:solidFill>
        </p:grpSpPr>
        <p:sp>
          <p:nvSpPr>
            <p:cNvPr id="43"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Rectangle 15"/>
            <p:cNvSpPr>
              <a:spLocks noChangeArrowheads="1"/>
            </p:cNvSpPr>
            <p:nvPr/>
          </p:nvSpPr>
          <p:spPr bwMode="auto">
            <a:xfrm>
              <a:off x="5919290" y="2056910"/>
              <a:ext cx="848615" cy="317531"/>
            </a:xfrm>
            <a:prstGeom prst="rect">
              <a:avLst/>
            </a:prstGeom>
            <a:noFill/>
            <a:ln>
              <a:noFill/>
            </a:ln>
            <a:effectLst/>
            <a:extLst/>
          </p:spPr>
          <p:txBody>
            <a:bodyPr wrap="none" anchor="ctr"/>
            <a:lstStyle/>
            <a:p>
              <a:pPr algn="ctr"/>
              <a:r>
                <a:rPr lang="zh-CN" altLang="en-US" sz="1500" b="0" dirty="0" smtClean="0">
                  <a:solidFill>
                    <a:srgbClr val="0070C0"/>
                  </a:solidFill>
                  <a:latin typeface="微软雅黑" panose="020B0503020204020204" pitchFamily="34" charset="-122"/>
                  <a:ea typeface="微软雅黑" panose="020B0503020204020204" pitchFamily="34" charset="-122"/>
                </a:rPr>
                <a:t>总经理</a:t>
              </a:r>
              <a:endParaRPr lang="zh-CN" altLang="en-US" sz="1500" b="0" dirty="0">
                <a:solidFill>
                  <a:srgbClr val="0070C0"/>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195129" y="2410710"/>
            <a:ext cx="471385" cy="327523"/>
            <a:chOff x="1593851" y="2887663"/>
            <a:chExt cx="628650" cy="436563"/>
          </a:xfrm>
          <a:solidFill>
            <a:srgbClr val="1B323D"/>
          </a:solidFill>
        </p:grpSpPr>
        <p:sp>
          <p:nvSpPr>
            <p:cNvPr id="46"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47"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市场部</a:t>
              </a:r>
              <a:endParaRPr lang="en-US" altLang="zh-CN" sz="1000" b="0" dirty="0">
                <a:solidFill>
                  <a:srgbClr val="0070C0"/>
                </a:solidFill>
                <a:latin typeface="微软雅黑" panose="020B0503020204020204" pitchFamily="34" charset="-122"/>
                <a:ea typeface="微软雅黑" panose="020B0503020204020204" pitchFamily="34" charset="-122"/>
              </a:endParaRPr>
            </a:p>
            <a:p>
              <a:pPr algn="ctr"/>
              <a:r>
                <a:rPr lang="zh-CN" altLang="en-US" sz="1000" b="0" dirty="0">
                  <a:solidFill>
                    <a:srgbClr val="0070C0"/>
                  </a:solidFill>
                  <a:latin typeface="微软雅黑" panose="020B0503020204020204" pitchFamily="34" charset="-122"/>
                  <a:ea typeface="微软雅黑" panose="020B0503020204020204" pitchFamily="34" charset="-122"/>
                </a:rPr>
                <a:t>经理</a:t>
              </a:r>
            </a:p>
          </p:txBody>
        </p:sp>
      </p:grpSp>
      <p:grpSp>
        <p:nvGrpSpPr>
          <p:cNvPr id="48" name="组合 47"/>
          <p:cNvGrpSpPr/>
          <p:nvPr/>
        </p:nvGrpSpPr>
        <p:grpSpPr>
          <a:xfrm>
            <a:off x="4017489" y="2471450"/>
            <a:ext cx="1373683" cy="238530"/>
            <a:chOff x="5357813" y="2968625"/>
            <a:chExt cx="1831975" cy="317942"/>
          </a:xfrm>
          <a:solidFill>
            <a:srgbClr val="1B323D"/>
          </a:solidFill>
        </p:grpSpPr>
        <p:sp>
          <p:nvSpPr>
            <p:cNvPr id="49"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0" name="Rectangle 15"/>
            <p:cNvSpPr>
              <a:spLocks noChangeArrowheads="1"/>
            </p:cNvSpPr>
            <p:nvPr/>
          </p:nvSpPr>
          <p:spPr bwMode="auto">
            <a:xfrm>
              <a:off x="5408088" y="2969036"/>
              <a:ext cx="1706513" cy="317531"/>
            </a:xfrm>
            <a:prstGeom prst="rect">
              <a:avLst/>
            </a:prstGeom>
            <a:noFill/>
            <a:ln>
              <a:noFill/>
            </a:ln>
            <a:effectLst/>
            <a:ex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某某公司</a:t>
              </a:r>
            </a:p>
          </p:txBody>
        </p:sp>
      </p:grpSp>
      <p:grpSp>
        <p:nvGrpSpPr>
          <p:cNvPr id="51" name="组合 50"/>
          <p:cNvGrpSpPr/>
          <p:nvPr/>
        </p:nvGrpSpPr>
        <p:grpSpPr>
          <a:xfrm>
            <a:off x="6582729" y="2471450"/>
            <a:ext cx="1374874" cy="238530"/>
            <a:chOff x="8778876" y="2968625"/>
            <a:chExt cx="1833563" cy="317942"/>
          </a:xfrm>
          <a:solidFill>
            <a:srgbClr val="1B323D"/>
          </a:solidFill>
        </p:grpSpPr>
        <p:sp>
          <p:nvSpPr>
            <p:cNvPr id="52"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3"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000" b="0" dirty="0" smtClean="0">
                  <a:solidFill>
                    <a:srgbClr val="0070C0"/>
                  </a:solidFill>
                  <a:latin typeface="微软雅黑" panose="020B0503020204020204" pitchFamily="34" charset="-122"/>
                  <a:ea typeface="微软雅黑" panose="020B0503020204020204" pitchFamily="34" charset="-122"/>
                </a:rPr>
                <a:t>深圳科技有限公司</a:t>
              </a:r>
              <a:endParaRPr lang="zh-CN" altLang="en-US" sz="1000" b="0" dirty="0">
                <a:solidFill>
                  <a:srgbClr val="0070C0"/>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262440" y="2738233"/>
            <a:ext cx="338554" cy="832504"/>
            <a:chOff x="1683619" y="3324225"/>
            <a:chExt cx="451504" cy="1109663"/>
          </a:xfrm>
          <a:solidFill>
            <a:srgbClr val="1B323D"/>
          </a:solidFill>
        </p:grpSpPr>
        <p:sp>
          <p:nvSpPr>
            <p:cNvPr id="55"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6" name="Line 113"/>
            <p:cNvSpPr>
              <a:spLocks noChangeShapeType="1"/>
            </p:cNvSpPr>
            <p:nvPr/>
          </p:nvSpPr>
          <p:spPr bwMode="auto">
            <a:xfrm>
              <a:off x="1901826" y="3324225"/>
              <a:ext cx="0" cy="17462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683619" y="3554682"/>
              <a:ext cx="451504" cy="635876"/>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市场部</a:t>
              </a:r>
            </a:p>
          </p:txBody>
        </p:sp>
      </p:grpSp>
      <p:grpSp>
        <p:nvGrpSpPr>
          <p:cNvPr id="58" name="组合 57"/>
          <p:cNvGrpSpPr/>
          <p:nvPr/>
        </p:nvGrpSpPr>
        <p:grpSpPr>
          <a:xfrm>
            <a:off x="1600993" y="2865669"/>
            <a:ext cx="338554" cy="705068"/>
            <a:chOff x="2135121" y="3494088"/>
            <a:chExt cx="451504" cy="939800"/>
          </a:xfrm>
          <a:solidFill>
            <a:srgbClr val="1B323D"/>
          </a:solidFill>
        </p:grpSpPr>
        <p:sp>
          <p:nvSpPr>
            <p:cNvPr id="59"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21351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品质部</a:t>
              </a:r>
            </a:p>
          </p:txBody>
        </p:sp>
      </p:grpSp>
      <p:grpSp>
        <p:nvGrpSpPr>
          <p:cNvPr id="61" name="组合 60"/>
          <p:cNvGrpSpPr/>
          <p:nvPr/>
        </p:nvGrpSpPr>
        <p:grpSpPr>
          <a:xfrm>
            <a:off x="1948240" y="2865669"/>
            <a:ext cx="338554" cy="705068"/>
            <a:chOff x="2598218" y="3494088"/>
            <a:chExt cx="451504" cy="939800"/>
          </a:xfrm>
          <a:solidFill>
            <a:srgbClr val="1B323D"/>
          </a:solidFill>
        </p:grpSpPr>
        <p:sp>
          <p:nvSpPr>
            <p:cNvPr id="62"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2598218"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采购部</a:t>
              </a:r>
            </a:p>
          </p:txBody>
        </p:sp>
      </p:grpSp>
      <p:grpSp>
        <p:nvGrpSpPr>
          <p:cNvPr id="64" name="组合 63"/>
          <p:cNvGrpSpPr/>
          <p:nvPr/>
        </p:nvGrpSpPr>
        <p:grpSpPr>
          <a:xfrm>
            <a:off x="2286794" y="2865669"/>
            <a:ext cx="338554" cy="705068"/>
            <a:chOff x="3049721" y="3494088"/>
            <a:chExt cx="451504" cy="939800"/>
          </a:xfrm>
          <a:solidFill>
            <a:srgbClr val="1B323D"/>
          </a:solidFill>
        </p:grpSpPr>
        <p:sp>
          <p:nvSpPr>
            <p:cNvPr id="65"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30497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综合部</a:t>
              </a:r>
            </a:p>
          </p:txBody>
        </p:sp>
      </p:grpSp>
      <p:grpSp>
        <p:nvGrpSpPr>
          <p:cNvPr id="67" name="组合 66"/>
          <p:cNvGrpSpPr/>
          <p:nvPr/>
        </p:nvGrpSpPr>
        <p:grpSpPr>
          <a:xfrm>
            <a:off x="2591594" y="2865669"/>
            <a:ext cx="338554" cy="705068"/>
            <a:chOff x="3456210" y="3494088"/>
            <a:chExt cx="451504" cy="939800"/>
          </a:xfrm>
          <a:solidFill>
            <a:srgbClr val="1B323D"/>
          </a:solidFill>
        </p:grpSpPr>
        <p:sp>
          <p:nvSpPr>
            <p:cNvPr id="68"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3456210"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财务部</a:t>
              </a:r>
            </a:p>
          </p:txBody>
        </p:sp>
      </p:grpSp>
      <p:grpSp>
        <p:nvGrpSpPr>
          <p:cNvPr id="70" name="组合 69"/>
          <p:cNvGrpSpPr/>
          <p:nvPr/>
        </p:nvGrpSpPr>
        <p:grpSpPr>
          <a:xfrm>
            <a:off x="3624640" y="3012161"/>
            <a:ext cx="338554" cy="705068"/>
            <a:chOff x="4833902" y="3689350"/>
            <a:chExt cx="451504" cy="939800"/>
          </a:xfrm>
          <a:solidFill>
            <a:srgbClr val="1B323D"/>
          </a:solidFill>
        </p:grpSpPr>
        <p:sp>
          <p:nvSpPr>
            <p:cNvPr id="71"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4833902" y="3744464"/>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研发部</a:t>
              </a:r>
            </a:p>
          </p:txBody>
        </p:sp>
      </p:grpSp>
      <p:grpSp>
        <p:nvGrpSpPr>
          <p:cNvPr id="73" name="组合 72"/>
          <p:cNvGrpSpPr/>
          <p:nvPr/>
        </p:nvGrpSpPr>
        <p:grpSpPr>
          <a:xfrm>
            <a:off x="5453440" y="3012161"/>
            <a:ext cx="338554" cy="705068"/>
            <a:chOff x="7272831" y="3689350"/>
            <a:chExt cx="451504" cy="939800"/>
          </a:xfrm>
          <a:solidFill>
            <a:srgbClr val="1B323D"/>
          </a:solidFill>
        </p:grpSpPr>
        <p:sp>
          <p:nvSpPr>
            <p:cNvPr id="74"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7272831" y="3744464"/>
              <a:ext cx="451504" cy="806809"/>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售后中心</a:t>
              </a:r>
            </a:p>
          </p:txBody>
        </p:sp>
      </p:grpSp>
      <p:grpSp>
        <p:nvGrpSpPr>
          <p:cNvPr id="76" name="组合 75"/>
          <p:cNvGrpSpPr/>
          <p:nvPr/>
        </p:nvGrpSpPr>
        <p:grpSpPr>
          <a:xfrm>
            <a:off x="6596440" y="2992483"/>
            <a:ext cx="338554" cy="748566"/>
            <a:chOff x="8797165" y="3663121"/>
            <a:chExt cx="451504" cy="997780"/>
          </a:xfrm>
          <a:solidFill>
            <a:srgbClr val="1B323D"/>
          </a:solidFill>
        </p:grpSpPr>
        <p:sp>
          <p:nvSpPr>
            <p:cNvPr id="77"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8797165" y="3663121"/>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硬件测试部</a:t>
              </a:r>
            </a:p>
          </p:txBody>
        </p:sp>
      </p:grpSp>
      <p:grpSp>
        <p:nvGrpSpPr>
          <p:cNvPr id="79" name="组合 78"/>
          <p:cNvGrpSpPr/>
          <p:nvPr/>
        </p:nvGrpSpPr>
        <p:grpSpPr>
          <a:xfrm>
            <a:off x="7129840" y="2992483"/>
            <a:ext cx="338554" cy="748566"/>
            <a:chOff x="9508495" y="3663121"/>
            <a:chExt cx="451503" cy="997780"/>
          </a:xfrm>
          <a:solidFill>
            <a:srgbClr val="1B323D"/>
          </a:solidFill>
        </p:grpSpPr>
        <p:sp>
          <p:nvSpPr>
            <p:cNvPr id="80"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9508495" y="3663121"/>
              <a:ext cx="451503"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工程监督部</a:t>
              </a:r>
            </a:p>
          </p:txBody>
        </p:sp>
      </p:grpSp>
      <p:grpSp>
        <p:nvGrpSpPr>
          <p:cNvPr id="82" name="组合 81"/>
          <p:cNvGrpSpPr/>
          <p:nvPr/>
        </p:nvGrpSpPr>
        <p:grpSpPr>
          <a:xfrm>
            <a:off x="7620791" y="2992483"/>
            <a:ext cx="338554" cy="748564"/>
            <a:chOff x="10163262" y="3663123"/>
            <a:chExt cx="451504" cy="997778"/>
          </a:xfrm>
          <a:solidFill>
            <a:srgbClr val="1B323D"/>
          </a:solidFill>
        </p:grpSpPr>
        <p:sp>
          <p:nvSpPr>
            <p:cNvPr id="83"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10163262" y="3663123"/>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客服事业部</a:t>
              </a:r>
            </a:p>
          </p:txBody>
        </p:sp>
      </p:grpSp>
      <p:grpSp>
        <p:nvGrpSpPr>
          <p:cNvPr id="113" name="组合 112"/>
          <p:cNvGrpSpPr/>
          <p:nvPr/>
        </p:nvGrpSpPr>
        <p:grpSpPr>
          <a:xfrm>
            <a:off x="1067595" y="4023315"/>
            <a:ext cx="323165" cy="774136"/>
            <a:chOff x="1423766" y="5037138"/>
            <a:chExt cx="430979" cy="1104900"/>
          </a:xfrm>
          <a:solidFill>
            <a:srgbClr val="1B323D"/>
          </a:solidFill>
        </p:grpSpPr>
        <p:sp>
          <p:nvSpPr>
            <p:cNvPr id="11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423766" y="5135975"/>
              <a:ext cx="430979"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1430229" y="4023315"/>
            <a:ext cx="323165" cy="774136"/>
            <a:chOff x="1424682" y="5037138"/>
            <a:chExt cx="430980" cy="1104900"/>
          </a:xfrm>
          <a:solidFill>
            <a:srgbClr val="1B323D"/>
          </a:solidFill>
        </p:grpSpPr>
        <p:sp>
          <p:nvSpPr>
            <p:cNvPr id="117" name="Freeform 87"/>
            <p:cNvSpPr>
              <a:spLocks/>
            </p:cNvSpPr>
            <p:nvPr/>
          </p:nvSpPr>
          <p:spPr bwMode="auto">
            <a:xfrm>
              <a:off x="1490664"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1424682"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2098593" y="4023315"/>
            <a:ext cx="323165" cy="774136"/>
            <a:chOff x="1452240" y="5037138"/>
            <a:chExt cx="430980" cy="1104900"/>
          </a:xfrm>
          <a:solidFill>
            <a:srgbClr val="1B323D"/>
          </a:solidFill>
        </p:grpSpPr>
        <p:sp>
          <p:nvSpPr>
            <p:cNvPr id="12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1452240"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2443236" y="4023315"/>
            <a:ext cx="323165" cy="774136"/>
            <a:chOff x="1429159" y="5037138"/>
            <a:chExt cx="430980" cy="1104900"/>
          </a:xfrm>
          <a:solidFill>
            <a:srgbClr val="1B323D"/>
          </a:solidFill>
        </p:grpSpPr>
        <p:sp>
          <p:nvSpPr>
            <p:cNvPr id="12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2873545" y="4023315"/>
            <a:ext cx="323165" cy="774136"/>
            <a:chOff x="1431404" y="5037138"/>
            <a:chExt cx="430980" cy="1104900"/>
          </a:xfrm>
          <a:solidFill>
            <a:srgbClr val="1B323D"/>
          </a:solidFill>
        </p:grpSpPr>
        <p:sp>
          <p:nvSpPr>
            <p:cNvPr id="126"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1431404"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3273343" y="4023315"/>
            <a:ext cx="323165" cy="774136"/>
            <a:chOff x="1456474" y="5037138"/>
            <a:chExt cx="430980" cy="1104900"/>
          </a:xfrm>
          <a:solidFill>
            <a:srgbClr val="1B323D"/>
          </a:solidFill>
        </p:grpSpPr>
        <p:sp>
          <p:nvSpPr>
            <p:cNvPr id="129"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1456474"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3635852" y="4023315"/>
            <a:ext cx="323165" cy="774136"/>
            <a:chOff x="1444517" y="5037138"/>
            <a:chExt cx="430980" cy="1104900"/>
          </a:xfrm>
          <a:solidFill>
            <a:srgbClr val="1B323D"/>
          </a:solidFill>
        </p:grpSpPr>
        <p:sp>
          <p:nvSpPr>
            <p:cNvPr id="13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144451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4022643" y="4023315"/>
            <a:ext cx="323165" cy="774136"/>
            <a:chOff x="1439537" y="5037138"/>
            <a:chExt cx="430980" cy="1104900"/>
          </a:xfrm>
          <a:solidFill>
            <a:srgbClr val="1B323D"/>
          </a:solidFill>
        </p:grpSpPr>
        <p:sp>
          <p:nvSpPr>
            <p:cNvPr id="13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43953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4372619" y="4023315"/>
            <a:ext cx="323165" cy="774136"/>
            <a:chOff x="1436271" y="5037138"/>
            <a:chExt cx="430980" cy="1104900"/>
          </a:xfrm>
          <a:solidFill>
            <a:srgbClr val="1B323D"/>
          </a:solidFill>
        </p:grpSpPr>
        <p:sp>
          <p:nvSpPr>
            <p:cNvPr id="138"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1436271"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5079603" y="4023315"/>
            <a:ext cx="323165" cy="774136"/>
            <a:chOff x="1451819" y="5037138"/>
            <a:chExt cx="430980" cy="1104900"/>
          </a:xfrm>
          <a:solidFill>
            <a:srgbClr val="1B323D"/>
          </a:solidFill>
        </p:grpSpPr>
        <p:sp>
          <p:nvSpPr>
            <p:cNvPr id="141"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2" name="TextBox 141"/>
            <p:cNvSpPr txBox="1"/>
            <p:nvPr/>
          </p:nvSpPr>
          <p:spPr>
            <a:xfrm>
              <a:off x="145181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5471233" y="4023315"/>
            <a:ext cx="323165" cy="774136"/>
            <a:chOff x="1440590" y="5037138"/>
            <a:chExt cx="430980" cy="1104900"/>
          </a:xfrm>
          <a:solidFill>
            <a:srgbClr val="1B323D"/>
          </a:solidFill>
        </p:grpSpPr>
        <p:sp>
          <p:nvSpPr>
            <p:cNvPr id="14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1440590"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5881761" y="4023315"/>
            <a:ext cx="323165" cy="774136"/>
            <a:chOff x="1429159" y="5037138"/>
            <a:chExt cx="430980" cy="1104900"/>
          </a:xfrm>
          <a:solidFill>
            <a:srgbClr val="1B323D"/>
          </a:solidFill>
        </p:grpSpPr>
        <p:sp>
          <p:nvSpPr>
            <p:cNvPr id="147"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9" name="组合 148"/>
          <p:cNvGrpSpPr/>
          <p:nvPr/>
        </p:nvGrpSpPr>
        <p:grpSpPr>
          <a:xfrm>
            <a:off x="6932260" y="4023315"/>
            <a:ext cx="323165" cy="774136"/>
            <a:chOff x="1445527" y="5037138"/>
            <a:chExt cx="430980" cy="1104900"/>
          </a:xfrm>
          <a:solidFill>
            <a:srgbClr val="1B323D"/>
          </a:solidFill>
        </p:grpSpPr>
        <p:sp>
          <p:nvSpPr>
            <p:cNvPr id="15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144552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52" name="组合 151"/>
          <p:cNvGrpSpPr/>
          <p:nvPr/>
        </p:nvGrpSpPr>
        <p:grpSpPr>
          <a:xfrm>
            <a:off x="7299117" y="4023315"/>
            <a:ext cx="323165" cy="774136"/>
            <a:chOff x="1439369" y="5037138"/>
            <a:chExt cx="430980" cy="1104900"/>
          </a:xfrm>
          <a:solidFill>
            <a:srgbClr val="1B323D"/>
          </a:solidFill>
        </p:grpSpPr>
        <p:sp>
          <p:nvSpPr>
            <p:cNvPr id="15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4" name="TextBox 153"/>
            <p:cNvSpPr txBox="1"/>
            <p:nvPr/>
          </p:nvSpPr>
          <p:spPr>
            <a:xfrm>
              <a:off x="143936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55" name="组合 154"/>
          <p:cNvGrpSpPr/>
          <p:nvPr/>
        </p:nvGrpSpPr>
        <p:grpSpPr>
          <a:xfrm>
            <a:off x="903371" y="249943"/>
            <a:ext cx="2831223" cy="679699"/>
            <a:chOff x="903371" y="249943"/>
            <a:chExt cx="2831223" cy="679699"/>
          </a:xfrm>
        </p:grpSpPr>
        <p:sp>
          <p:nvSpPr>
            <p:cNvPr id="156" name="任意多边形 15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57" name="任意多边形 15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58" name="组合 157"/>
          <p:cNvGrpSpPr/>
          <p:nvPr/>
        </p:nvGrpSpPr>
        <p:grpSpPr>
          <a:xfrm rot="16200000">
            <a:off x="574523" y="158162"/>
            <a:ext cx="765103" cy="863262"/>
            <a:chOff x="8439634" y="3544648"/>
            <a:chExt cx="1611146" cy="1817848"/>
          </a:xfrm>
        </p:grpSpPr>
        <p:sp>
          <p:nvSpPr>
            <p:cNvPr id="15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0"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6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6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6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组织架构</a:t>
            </a:r>
          </a:p>
        </p:txBody>
      </p:sp>
      <p:sp>
        <p:nvSpPr>
          <p:cNvPr id="165" name="文本框 37"/>
          <p:cNvSpPr>
            <a:spLocks noChangeArrowheads="1"/>
          </p:cNvSpPr>
          <p:nvPr/>
        </p:nvSpPr>
        <p:spPr bwMode="auto">
          <a:xfrm>
            <a:off x="2515394"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ORGANIZATIONAL </a:t>
            </a:r>
            <a:endParaRPr lang="en-US" altLang="zh-CN" sz="8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STRUCTURE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87495763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500"/>
                                        <p:tgtEl>
                                          <p:spTgt spid="161"/>
                                        </p:tgtEl>
                                      </p:cBhvr>
                                    </p:animEffect>
                                  </p:childTnLst>
                                </p:cTn>
                              </p:par>
                              <p:par>
                                <p:cTn id="8" presetID="22" presetClass="entr" presetSubtype="8" fill="hold" nodeType="withEffect">
                                  <p:stCondLst>
                                    <p:cond delay="0"/>
                                  </p:stCondLst>
                                  <p:childTnLst>
                                    <p:set>
                                      <p:cBhvr>
                                        <p:cTn id="9" dur="1" fill="hold">
                                          <p:stCondLst>
                                            <p:cond delay="0"/>
                                          </p:stCondLst>
                                        </p:cTn>
                                        <p:tgtEl>
                                          <p:spTgt spid="155"/>
                                        </p:tgtEl>
                                        <p:attrNameLst>
                                          <p:attrName>style.visibility</p:attrName>
                                        </p:attrNameLst>
                                      </p:cBhvr>
                                      <p:to>
                                        <p:strVal val="visible"/>
                                      </p:to>
                                    </p:set>
                                    <p:animEffect transition="in" filter="wipe(left)">
                                      <p:cBhvr>
                                        <p:cTn id="10" dur="500"/>
                                        <p:tgtEl>
                                          <p:spTgt spid="155"/>
                                        </p:tgtEl>
                                      </p:cBhvr>
                                    </p:animEffect>
                                  </p:childTnLst>
                                </p:cTn>
                              </p:par>
                              <p:par>
                                <p:cTn id="11" presetID="53" presetClass="entr" presetSubtype="16" fill="hold" nodeType="with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p:cTn id="13" dur="500" fill="hold"/>
                                        <p:tgtEl>
                                          <p:spTgt spid="158"/>
                                        </p:tgtEl>
                                        <p:attrNameLst>
                                          <p:attrName>ppt_w</p:attrName>
                                        </p:attrNameLst>
                                      </p:cBhvr>
                                      <p:tavLst>
                                        <p:tav tm="0">
                                          <p:val>
                                            <p:fltVal val="0"/>
                                          </p:val>
                                        </p:tav>
                                        <p:tav tm="100000">
                                          <p:val>
                                            <p:strVal val="#ppt_w"/>
                                          </p:val>
                                        </p:tav>
                                      </p:tavLst>
                                    </p:anim>
                                    <p:anim calcmode="lin" valueType="num">
                                      <p:cBhvr>
                                        <p:cTn id="14" dur="500" fill="hold"/>
                                        <p:tgtEl>
                                          <p:spTgt spid="158"/>
                                        </p:tgtEl>
                                        <p:attrNameLst>
                                          <p:attrName>ppt_h</p:attrName>
                                        </p:attrNameLst>
                                      </p:cBhvr>
                                      <p:tavLst>
                                        <p:tav tm="0">
                                          <p:val>
                                            <p:fltVal val="0"/>
                                          </p:val>
                                        </p:tav>
                                        <p:tav tm="100000">
                                          <p:val>
                                            <p:strVal val="#ppt_h"/>
                                          </p:val>
                                        </p:tav>
                                      </p:tavLst>
                                    </p:anim>
                                    <p:animEffect transition="in" filter="fade">
                                      <p:cBhvr>
                                        <p:cTn id="15" dur="500"/>
                                        <p:tgtEl>
                                          <p:spTgt spid="15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65"/>
                                        </p:tgtEl>
                                        <p:attrNameLst>
                                          <p:attrName>style.visibility</p:attrName>
                                        </p:attrNameLst>
                                      </p:cBhvr>
                                      <p:to>
                                        <p:strVal val="visible"/>
                                      </p:to>
                                    </p:set>
                                    <p:animEffect transition="in" filter="wipe(left)">
                                      <p:cBhvr>
                                        <p:cTn id="22" dur="500"/>
                                        <p:tgtEl>
                                          <p:spTgt spid="165"/>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31"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 calcmode="lin" valueType="num">
                                      <p:cBhvr>
                                        <p:cTn id="33" dur="500" fill="hold"/>
                                        <p:tgtEl>
                                          <p:spTgt spid="33"/>
                                        </p:tgtEl>
                                        <p:attrNameLst>
                                          <p:attrName>style.rotation</p:attrName>
                                        </p:attrNameLst>
                                      </p:cBhvr>
                                      <p:tavLst>
                                        <p:tav tm="0">
                                          <p:val>
                                            <p:fltVal val="90"/>
                                          </p:val>
                                        </p:tav>
                                        <p:tav tm="100000">
                                          <p:val>
                                            <p:fltVal val="0"/>
                                          </p:val>
                                        </p:tav>
                                      </p:tavLst>
                                    </p:anim>
                                    <p:animEffect transition="in" filter="fade">
                                      <p:cBhvr>
                                        <p:cTn id="34" dur="500"/>
                                        <p:tgtEl>
                                          <p:spTgt spid="33"/>
                                        </p:tgtEl>
                                      </p:cBhvr>
                                    </p:animEffect>
                                  </p:childTnLst>
                                </p:cTn>
                              </p:par>
                            </p:childTnLst>
                          </p:cTn>
                        </p:par>
                        <p:par>
                          <p:cTn id="35" fill="hold">
                            <p:stCondLst>
                              <p:cond delay="1600"/>
                            </p:stCondLst>
                            <p:childTnLst>
                              <p:par>
                                <p:cTn id="36" presetID="2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500"/>
                                        <p:tgtEl>
                                          <p:spTgt spid="12"/>
                                        </p:tgtEl>
                                      </p:cBhvr>
                                    </p:animEffect>
                                  </p:childTnLst>
                                </p:cTn>
                              </p:par>
                            </p:childTnLst>
                          </p:cTn>
                        </p:par>
                        <p:par>
                          <p:cTn id="39" fill="hold">
                            <p:stCondLst>
                              <p:cond delay="2100"/>
                            </p:stCondLst>
                            <p:childTnLst>
                              <p:par>
                                <p:cTn id="40" presetID="16" presetClass="entr" presetSubtype="37"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arn(outVertical)">
                                      <p:cBhvr>
                                        <p:cTn id="42" dur="500"/>
                                        <p:tgtEl>
                                          <p:spTgt spid="32"/>
                                        </p:tgtEl>
                                      </p:cBhvr>
                                    </p:animEffect>
                                  </p:childTnLst>
                                </p:cTn>
                              </p:par>
                              <p:par>
                                <p:cTn id="43" presetID="42" presetClass="entr" presetSubtype="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childTnLst>
                          </p:cTn>
                        </p:par>
                        <p:par>
                          <p:cTn id="48" fill="hold">
                            <p:stCondLst>
                              <p:cond delay="2600"/>
                            </p:stCondLst>
                            <p:childTnLst>
                              <p:par>
                                <p:cTn id="49" presetID="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0-#ppt_w/2"/>
                                          </p:val>
                                        </p:tav>
                                        <p:tav tm="100000">
                                          <p:val>
                                            <p:strVal val="#ppt_x"/>
                                          </p:val>
                                        </p:tav>
                                      </p:tavLst>
                                    </p:anim>
                                    <p:anim calcmode="lin" valueType="num">
                                      <p:cBhvr additive="base">
                                        <p:cTn id="52" dur="500" fill="hold"/>
                                        <p:tgtEl>
                                          <p:spTgt spid="36"/>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1+#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600"/>
                            </p:stCondLst>
                            <p:childTnLst>
                              <p:par>
                                <p:cTn id="62" presetID="22" presetClass="entr" presetSubtype="1"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500"/>
                                        <p:tgtEl>
                                          <p:spTgt spid="14"/>
                                        </p:tgtEl>
                                      </p:cBhvr>
                                    </p:animEffect>
                                  </p:childTnLst>
                                </p:cTn>
                              </p:par>
                            </p:childTnLst>
                          </p:cTn>
                        </p:par>
                        <p:par>
                          <p:cTn id="65" fill="hold">
                            <p:stCondLst>
                              <p:cond delay="4100"/>
                            </p:stCondLst>
                            <p:childTnLst>
                              <p:par>
                                <p:cTn id="66" presetID="42"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anim calcmode="lin" valueType="num">
                                      <p:cBhvr>
                                        <p:cTn id="69" dur="500" fill="hold"/>
                                        <p:tgtEl>
                                          <p:spTgt spid="45"/>
                                        </p:tgtEl>
                                        <p:attrNameLst>
                                          <p:attrName>ppt_x</p:attrName>
                                        </p:attrNameLst>
                                      </p:cBhvr>
                                      <p:tavLst>
                                        <p:tav tm="0">
                                          <p:val>
                                            <p:strVal val="#ppt_x"/>
                                          </p:val>
                                        </p:tav>
                                        <p:tav tm="100000">
                                          <p:val>
                                            <p:strVal val="#ppt_x"/>
                                          </p:val>
                                        </p:tav>
                                      </p:tavLst>
                                    </p:anim>
                                    <p:anim calcmode="lin" valueType="num">
                                      <p:cBhvr>
                                        <p:cTn id="70" dur="500" fill="hold"/>
                                        <p:tgtEl>
                                          <p:spTgt spid="4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anim calcmode="lin" valueType="num">
                                      <p:cBhvr>
                                        <p:cTn id="74" dur="500" fill="hold"/>
                                        <p:tgtEl>
                                          <p:spTgt spid="48"/>
                                        </p:tgtEl>
                                        <p:attrNameLst>
                                          <p:attrName>ppt_x</p:attrName>
                                        </p:attrNameLst>
                                      </p:cBhvr>
                                      <p:tavLst>
                                        <p:tav tm="0">
                                          <p:val>
                                            <p:strVal val="#ppt_x"/>
                                          </p:val>
                                        </p:tav>
                                        <p:tav tm="100000">
                                          <p:val>
                                            <p:strVal val="#ppt_x"/>
                                          </p:val>
                                        </p:tav>
                                      </p:tavLst>
                                    </p:anim>
                                    <p:anim calcmode="lin" valueType="num">
                                      <p:cBhvr>
                                        <p:cTn id="75" dur="500" fill="hold"/>
                                        <p:tgtEl>
                                          <p:spTgt spid="4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51"/>
                                        </p:tgtEl>
                                        <p:attrNameLst>
                                          <p:attrName>style.visibility</p:attrName>
                                        </p:attrNameLst>
                                      </p:cBhvr>
                                      <p:to>
                                        <p:strVal val="visible"/>
                                      </p:to>
                                    </p:set>
                                    <p:animEffect transition="in" filter="fade">
                                      <p:cBhvr>
                                        <p:cTn id="78" dur="500"/>
                                        <p:tgtEl>
                                          <p:spTgt spid="51"/>
                                        </p:tgtEl>
                                      </p:cBhvr>
                                    </p:animEffect>
                                    <p:anim calcmode="lin" valueType="num">
                                      <p:cBhvr>
                                        <p:cTn id="79" dur="500" fill="hold"/>
                                        <p:tgtEl>
                                          <p:spTgt spid="51"/>
                                        </p:tgtEl>
                                        <p:attrNameLst>
                                          <p:attrName>ppt_x</p:attrName>
                                        </p:attrNameLst>
                                      </p:cBhvr>
                                      <p:tavLst>
                                        <p:tav tm="0">
                                          <p:val>
                                            <p:strVal val="#ppt_x"/>
                                          </p:val>
                                        </p:tav>
                                        <p:tav tm="100000">
                                          <p:val>
                                            <p:strVal val="#ppt_x"/>
                                          </p:val>
                                        </p:tav>
                                      </p:tavLst>
                                    </p:anim>
                                    <p:anim calcmode="lin" valueType="num">
                                      <p:cBhvr>
                                        <p:cTn id="80" dur="500" fill="hold"/>
                                        <p:tgtEl>
                                          <p:spTgt spid="51"/>
                                        </p:tgtEl>
                                        <p:attrNameLst>
                                          <p:attrName>ppt_y</p:attrName>
                                        </p:attrNameLst>
                                      </p:cBhvr>
                                      <p:tavLst>
                                        <p:tav tm="0">
                                          <p:val>
                                            <p:strVal val="#ppt_y+.1"/>
                                          </p:val>
                                        </p:tav>
                                        <p:tav tm="100000">
                                          <p:val>
                                            <p:strVal val="#ppt_y"/>
                                          </p:val>
                                        </p:tav>
                                      </p:tavLst>
                                    </p:anim>
                                  </p:childTnLst>
                                </p:cTn>
                              </p:par>
                            </p:childTnLst>
                          </p:cTn>
                        </p:par>
                        <p:par>
                          <p:cTn id="81" fill="hold">
                            <p:stCondLst>
                              <p:cond delay="4800"/>
                            </p:stCondLst>
                            <p:childTnLst>
                              <p:par>
                                <p:cTn id="82" presetID="42" presetClass="entr" presetSubtype="0" fill="hold" nodeType="after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400"/>
                                        <p:tgtEl>
                                          <p:spTgt spid="54"/>
                                        </p:tgtEl>
                                      </p:cBhvr>
                                    </p:animEffect>
                                    <p:anim calcmode="lin" valueType="num">
                                      <p:cBhvr>
                                        <p:cTn id="85" dur="400" fill="hold"/>
                                        <p:tgtEl>
                                          <p:spTgt spid="54"/>
                                        </p:tgtEl>
                                        <p:attrNameLst>
                                          <p:attrName>ppt_x</p:attrName>
                                        </p:attrNameLst>
                                      </p:cBhvr>
                                      <p:tavLst>
                                        <p:tav tm="0">
                                          <p:val>
                                            <p:strVal val="#ppt_x"/>
                                          </p:val>
                                        </p:tav>
                                        <p:tav tm="100000">
                                          <p:val>
                                            <p:strVal val="#ppt_x"/>
                                          </p:val>
                                        </p:tav>
                                      </p:tavLst>
                                    </p:anim>
                                    <p:anim calcmode="lin" valueType="num">
                                      <p:cBhvr>
                                        <p:cTn id="86" dur="400" fill="hold"/>
                                        <p:tgtEl>
                                          <p:spTgt spid="54"/>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100"/>
                                  </p:stCondLst>
                                  <p:childTnLst>
                                    <p:set>
                                      <p:cBhvr>
                                        <p:cTn id="88" dur="1" fill="hold">
                                          <p:stCondLst>
                                            <p:cond delay="0"/>
                                          </p:stCondLst>
                                        </p:cTn>
                                        <p:tgtEl>
                                          <p:spTgt spid="58"/>
                                        </p:tgtEl>
                                        <p:attrNameLst>
                                          <p:attrName>style.visibility</p:attrName>
                                        </p:attrNameLst>
                                      </p:cBhvr>
                                      <p:to>
                                        <p:strVal val="visible"/>
                                      </p:to>
                                    </p:set>
                                    <p:animEffect transition="in" filter="fade">
                                      <p:cBhvr>
                                        <p:cTn id="89" dur="400"/>
                                        <p:tgtEl>
                                          <p:spTgt spid="58"/>
                                        </p:tgtEl>
                                      </p:cBhvr>
                                    </p:animEffect>
                                    <p:anim calcmode="lin" valueType="num">
                                      <p:cBhvr>
                                        <p:cTn id="90" dur="400" fill="hold"/>
                                        <p:tgtEl>
                                          <p:spTgt spid="58"/>
                                        </p:tgtEl>
                                        <p:attrNameLst>
                                          <p:attrName>ppt_x</p:attrName>
                                        </p:attrNameLst>
                                      </p:cBhvr>
                                      <p:tavLst>
                                        <p:tav tm="0">
                                          <p:val>
                                            <p:strVal val="#ppt_x"/>
                                          </p:val>
                                        </p:tav>
                                        <p:tav tm="100000">
                                          <p:val>
                                            <p:strVal val="#ppt_x"/>
                                          </p:val>
                                        </p:tav>
                                      </p:tavLst>
                                    </p:anim>
                                    <p:anim calcmode="lin" valueType="num">
                                      <p:cBhvr>
                                        <p:cTn id="91" dur="400" fill="hold"/>
                                        <p:tgtEl>
                                          <p:spTgt spid="58"/>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20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400"/>
                                        <p:tgtEl>
                                          <p:spTgt spid="61"/>
                                        </p:tgtEl>
                                      </p:cBhvr>
                                    </p:animEffect>
                                    <p:anim calcmode="lin" valueType="num">
                                      <p:cBhvr>
                                        <p:cTn id="95" dur="400" fill="hold"/>
                                        <p:tgtEl>
                                          <p:spTgt spid="61"/>
                                        </p:tgtEl>
                                        <p:attrNameLst>
                                          <p:attrName>ppt_x</p:attrName>
                                        </p:attrNameLst>
                                      </p:cBhvr>
                                      <p:tavLst>
                                        <p:tav tm="0">
                                          <p:val>
                                            <p:strVal val="#ppt_x"/>
                                          </p:val>
                                        </p:tav>
                                        <p:tav tm="100000">
                                          <p:val>
                                            <p:strVal val="#ppt_x"/>
                                          </p:val>
                                        </p:tav>
                                      </p:tavLst>
                                    </p:anim>
                                    <p:anim calcmode="lin" valueType="num">
                                      <p:cBhvr>
                                        <p:cTn id="96" dur="400" fill="hold"/>
                                        <p:tgtEl>
                                          <p:spTgt spid="61"/>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30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400"/>
                                        <p:tgtEl>
                                          <p:spTgt spid="64"/>
                                        </p:tgtEl>
                                      </p:cBhvr>
                                    </p:animEffect>
                                    <p:anim calcmode="lin" valueType="num">
                                      <p:cBhvr>
                                        <p:cTn id="100" dur="400" fill="hold"/>
                                        <p:tgtEl>
                                          <p:spTgt spid="64"/>
                                        </p:tgtEl>
                                        <p:attrNameLst>
                                          <p:attrName>ppt_x</p:attrName>
                                        </p:attrNameLst>
                                      </p:cBhvr>
                                      <p:tavLst>
                                        <p:tav tm="0">
                                          <p:val>
                                            <p:strVal val="#ppt_x"/>
                                          </p:val>
                                        </p:tav>
                                        <p:tav tm="100000">
                                          <p:val>
                                            <p:strVal val="#ppt_x"/>
                                          </p:val>
                                        </p:tav>
                                      </p:tavLst>
                                    </p:anim>
                                    <p:anim calcmode="lin" valueType="num">
                                      <p:cBhvr>
                                        <p:cTn id="101" dur="400" fill="hold"/>
                                        <p:tgtEl>
                                          <p:spTgt spid="64"/>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4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400"/>
                                        <p:tgtEl>
                                          <p:spTgt spid="67"/>
                                        </p:tgtEl>
                                      </p:cBhvr>
                                    </p:animEffect>
                                    <p:anim calcmode="lin" valueType="num">
                                      <p:cBhvr>
                                        <p:cTn id="105" dur="400" fill="hold"/>
                                        <p:tgtEl>
                                          <p:spTgt spid="67"/>
                                        </p:tgtEl>
                                        <p:attrNameLst>
                                          <p:attrName>ppt_x</p:attrName>
                                        </p:attrNameLst>
                                      </p:cBhvr>
                                      <p:tavLst>
                                        <p:tav tm="0">
                                          <p:val>
                                            <p:strVal val="#ppt_x"/>
                                          </p:val>
                                        </p:tav>
                                        <p:tav tm="100000">
                                          <p:val>
                                            <p:strVal val="#ppt_x"/>
                                          </p:val>
                                        </p:tav>
                                      </p:tavLst>
                                    </p:anim>
                                    <p:anim calcmode="lin" valueType="num">
                                      <p:cBhvr>
                                        <p:cTn id="106" dur="400" fill="hold"/>
                                        <p:tgtEl>
                                          <p:spTgt spid="67"/>
                                        </p:tgtEl>
                                        <p:attrNameLst>
                                          <p:attrName>ppt_y</p:attrName>
                                        </p:attrNameLst>
                                      </p:cBhvr>
                                      <p:tavLst>
                                        <p:tav tm="0">
                                          <p:val>
                                            <p:strVal val="#ppt_y+.1"/>
                                          </p:val>
                                        </p:tav>
                                        <p:tav tm="100000">
                                          <p:val>
                                            <p:strVal val="#ppt_y"/>
                                          </p:val>
                                        </p:tav>
                                      </p:tavLst>
                                    </p:anim>
                                  </p:childTnLst>
                                </p:cTn>
                              </p:par>
                            </p:childTnLst>
                          </p:cTn>
                        </p:par>
                        <p:par>
                          <p:cTn id="107" fill="hold">
                            <p:stCondLst>
                              <p:cond delay="5600"/>
                            </p:stCondLst>
                            <p:childTnLst>
                              <p:par>
                                <p:cTn id="108" presetID="22" presetClass="entr" presetSubtype="1" fill="hold" nodeType="after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wipe(up)">
                                      <p:cBhvr>
                                        <p:cTn id="110" dur="500"/>
                                        <p:tgtEl>
                                          <p:spTgt spid="22"/>
                                        </p:tgtEl>
                                      </p:cBhvr>
                                    </p:animEffect>
                                  </p:childTnLst>
                                </p:cTn>
                              </p:par>
                            </p:childTnLst>
                          </p:cTn>
                        </p:par>
                        <p:par>
                          <p:cTn id="111" fill="hold">
                            <p:stCondLst>
                              <p:cond delay="6100"/>
                            </p:stCondLst>
                            <p:childTnLst>
                              <p:par>
                                <p:cTn id="112" presetID="42" presetClass="entr" presetSubtype="0" fill="hold" nodeType="afterEffect">
                                  <p:stCondLst>
                                    <p:cond delay="0"/>
                                  </p:stCondLst>
                                  <p:childTnLst>
                                    <p:set>
                                      <p:cBhvr>
                                        <p:cTn id="113" dur="1" fill="hold">
                                          <p:stCondLst>
                                            <p:cond delay="0"/>
                                          </p:stCondLst>
                                        </p:cTn>
                                        <p:tgtEl>
                                          <p:spTgt spid="70"/>
                                        </p:tgtEl>
                                        <p:attrNameLst>
                                          <p:attrName>style.visibility</p:attrName>
                                        </p:attrNameLst>
                                      </p:cBhvr>
                                      <p:to>
                                        <p:strVal val="visible"/>
                                      </p:to>
                                    </p:set>
                                    <p:animEffect transition="in" filter="fade">
                                      <p:cBhvr>
                                        <p:cTn id="114" dur="400"/>
                                        <p:tgtEl>
                                          <p:spTgt spid="70"/>
                                        </p:tgtEl>
                                      </p:cBhvr>
                                    </p:animEffect>
                                    <p:anim calcmode="lin" valueType="num">
                                      <p:cBhvr>
                                        <p:cTn id="115" dur="400" fill="hold"/>
                                        <p:tgtEl>
                                          <p:spTgt spid="70"/>
                                        </p:tgtEl>
                                        <p:attrNameLst>
                                          <p:attrName>ppt_x</p:attrName>
                                        </p:attrNameLst>
                                      </p:cBhvr>
                                      <p:tavLst>
                                        <p:tav tm="0">
                                          <p:val>
                                            <p:strVal val="#ppt_x"/>
                                          </p:val>
                                        </p:tav>
                                        <p:tav tm="100000">
                                          <p:val>
                                            <p:strVal val="#ppt_x"/>
                                          </p:val>
                                        </p:tav>
                                      </p:tavLst>
                                    </p:anim>
                                    <p:anim calcmode="lin" valueType="num">
                                      <p:cBhvr>
                                        <p:cTn id="116" dur="400" fill="hold"/>
                                        <p:tgtEl>
                                          <p:spTgt spid="70"/>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73"/>
                                        </p:tgtEl>
                                        <p:attrNameLst>
                                          <p:attrName>style.visibility</p:attrName>
                                        </p:attrNameLst>
                                      </p:cBhvr>
                                      <p:to>
                                        <p:strVal val="visible"/>
                                      </p:to>
                                    </p:set>
                                    <p:animEffect transition="in" filter="fade">
                                      <p:cBhvr>
                                        <p:cTn id="119" dur="400"/>
                                        <p:tgtEl>
                                          <p:spTgt spid="73"/>
                                        </p:tgtEl>
                                      </p:cBhvr>
                                    </p:animEffect>
                                    <p:anim calcmode="lin" valueType="num">
                                      <p:cBhvr>
                                        <p:cTn id="120" dur="400" fill="hold"/>
                                        <p:tgtEl>
                                          <p:spTgt spid="73"/>
                                        </p:tgtEl>
                                        <p:attrNameLst>
                                          <p:attrName>ppt_x</p:attrName>
                                        </p:attrNameLst>
                                      </p:cBhvr>
                                      <p:tavLst>
                                        <p:tav tm="0">
                                          <p:val>
                                            <p:strVal val="#ppt_x"/>
                                          </p:val>
                                        </p:tav>
                                        <p:tav tm="100000">
                                          <p:val>
                                            <p:strVal val="#ppt_x"/>
                                          </p:val>
                                        </p:tav>
                                      </p:tavLst>
                                    </p:anim>
                                    <p:anim calcmode="lin" valueType="num">
                                      <p:cBhvr>
                                        <p:cTn id="121" dur="400" fill="hold"/>
                                        <p:tgtEl>
                                          <p:spTgt spid="73"/>
                                        </p:tgtEl>
                                        <p:attrNameLst>
                                          <p:attrName>ppt_y</p:attrName>
                                        </p:attrNameLst>
                                      </p:cBhvr>
                                      <p:tavLst>
                                        <p:tav tm="0">
                                          <p:val>
                                            <p:strVal val="#ppt_y+.1"/>
                                          </p:val>
                                        </p:tav>
                                        <p:tav tm="100000">
                                          <p:val>
                                            <p:strVal val="#ppt_y"/>
                                          </p:val>
                                        </p:tav>
                                      </p:tavLst>
                                    </p:anim>
                                  </p:childTnLst>
                                </p:cTn>
                              </p:par>
                            </p:childTnLst>
                          </p:cTn>
                        </p:par>
                        <p:par>
                          <p:cTn id="122" fill="hold">
                            <p:stCondLst>
                              <p:cond delay="6500"/>
                            </p:stCondLst>
                            <p:childTnLst>
                              <p:par>
                                <p:cTn id="123" presetID="22" presetClass="entr" presetSubtype="1" fill="hold"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up)">
                                      <p:cBhvr>
                                        <p:cTn id="125" dur="500"/>
                                        <p:tgtEl>
                                          <p:spTgt spid="27"/>
                                        </p:tgtEl>
                                      </p:cBhvr>
                                    </p:animEffect>
                                  </p:childTnLst>
                                </p:cTn>
                              </p:par>
                            </p:childTnLst>
                          </p:cTn>
                        </p:par>
                        <p:par>
                          <p:cTn id="126" fill="hold">
                            <p:stCondLst>
                              <p:cond delay="7000"/>
                            </p:stCondLst>
                            <p:childTnLst>
                              <p:par>
                                <p:cTn id="127" presetID="42" presetClass="entr" presetSubtype="0" fill="hold" nodeType="afterEffect">
                                  <p:stCondLst>
                                    <p:cond delay="0"/>
                                  </p:stCondLst>
                                  <p:childTnLst>
                                    <p:set>
                                      <p:cBhvr>
                                        <p:cTn id="128" dur="1" fill="hold">
                                          <p:stCondLst>
                                            <p:cond delay="0"/>
                                          </p:stCondLst>
                                        </p:cTn>
                                        <p:tgtEl>
                                          <p:spTgt spid="76"/>
                                        </p:tgtEl>
                                        <p:attrNameLst>
                                          <p:attrName>style.visibility</p:attrName>
                                        </p:attrNameLst>
                                      </p:cBhvr>
                                      <p:to>
                                        <p:strVal val="visible"/>
                                      </p:to>
                                    </p:set>
                                    <p:animEffect transition="in" filter="fade">
                                      <p:cBhvr>
                                        <p:cTn id="129" dur="400"/>
                                        <p:tgtEl>
                                          <p:spTgt spid="76"/>
                                        </p:tgtEl>
                                      </p:cBhvr>
                                    </p:animEffect>
                                    <p:anim calcmode="lin" valueType="num">
                                      <p:cBhvr>
                                        <p:cTn id="130" dur="400" fill="hold"/>
                                        <p:tgtEl>
                                          <p:spTgt spid="76"/>
                                        </p:tgtEl>
                                        <p:attrNameLst>
                                          <p:attrName>ppt_x</p:attrName>
                                        </p:attrNameLst>
                                      </p:cBhvr>
                                      <p:tavLst>
                                        <p:tav tm="0">
                                          <p:val>
                                            <p:strVal val="#ppt_x"/>
                                          </p:val>
                                        </p:tav>
                                        <p:tav tm="100000">
                                          <p:val>
                                            <p:strVal val="#ppt_x"/>
                                          </p:val>
                                        </p:tav>
                                      </p:tavLst>
                                    </p:anim>
                                    <p:anim calcmode="lin" valueType="num">
                                      <p:cBhvr>
                                        <p:cTn id="131" dur="400" fill="hold"/>
                                        <p:tgtEl>
                                          <p:spTgt spid="76"/>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10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400"/>
                                        <p:tgtEl>
                                          <p:spTgt spid="79"/>
                                        </p:tgtEl>
                                      </p:cBhvr>
                                    </p:animEffect>
                                    <p:anim calcmode="lin" valueType="num">
                                      <p:cBhvr>
                                        <p:cTn id="135" dur="400" fill="hold"/>
                                        <p:tgtEl>
                                          <p:spTgt spid="79"/>
                                        </p:tgtEl>
                                        <p:attrNameLst>
                                          <p:attrName>ppt_x</p:attrName>
                                        </p:attrNameLst>
                                      </p:cBhvr>
                                      <p:tavLst>
                                        <p:tav tm="0">
                                          <p:val>
                                            <p:strVal val="#ppt_x"/>
                                          </p:val>
                                        </p:tav>
                                        <p:tav tm="100000">
                                          <p:val>
                                            <p:strVal val="#ppt_x"/>
                                          </p:val>
                                        </p:tav>
                                      </p:tavLst>
                                    </p:anim>
                                    <p:anim calcmode="lin" valueType="num">
                                      <p:cBhvr>
                                        <p:cTn id="136" dur="400" fill="hold"/>
                                        <p:tgtEl>
                                          <p:spTgt spid="79"/>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200"/>
                                  </p:stCondLst>
                                  <p:childTnLst>
                                    <p:set>
                                      <p:cBhvr>
                                        <p:cTn id="138" dur="1" fill="hold">
                                          <p:stCondLst>
                                            <p:cond delay="0"/>
                                          </p:stCondLst>
                                        </p:cTn>
                                        <p:tgtEl>
                                          <p:spTgt spid="82"/>
                                        </p:tgtEl>
                                        <p:attrNameLst>
                                          <p:attrName>style.visibility</p:attrName>
                                        </p:attrNameLst>
                                      </p:cBhvr>
                                      <p:to>
                                        <p:strVal val="visible"/>
                                      </p:to>
                                    </p:set>
                                    <p:animEffect transition="in" filter="fade">
                                      <p:cBhvr>
                                        <p:cTn id="139" dur="400"/>
                                        <p:tgtEl>
                                          <p:spTgt spid="82"/>
                                        </p:tgtEl>
                                      </p:cBhvr>
                                    </p:animEffect>
                                    <p:anim calcmode="lin" valueType="num">
                                      <p:cBhvr>
                                        <p:cTn id="140" dur="400" fill="hold"/>
                                        <p:tgtEl>
                                          <p:spTgt spid="82"/>
                                        </p:tgtEl>
                                        <p:attrNameLst>
                                          <p:attrName>ppt_x</p:attrName>
                                        </p:attrNameLst>
                                      </p:cBhvr>
                                      <p:tavLst>
                                        <p:tav tm="0">
                                          <p:val>
                                            <p:strVal val="#ppt_x"/>
                                          </p:val>
                                        </p:tav>
                                        <p:tav tm="100000">
                                          <p:val>
                                            <p:strVal val="#ppt_x"/>
                                          </p:val>
                                        </p:tav>
                                      </p:tavLst>
                                    </p:anim>
                                    <p:anim calcmode="lin" valueType="num">
                                      <p:cBhvr>
                                        <p:cTn id="141" dur="400" fill="hold"/>
                                        <p:tgtEl>
                                          <p:spTgt spid="82"/>
                                        </p:tgtEl>
                                        <p:attrNameLst>
                                          <p:attrName>ppt_y</p:attrName>
                                        </p:attrNameLst>
                                      </p:cBhvr>
                                      <p:tavLst>
                                        <p:tav tm="0">
                                          <p:val>
                                            <p:strVal val="#ppt_y+.1"/>
                                          </p:val>
                                        </p:tav>
                                        <p:tav tm="100000">
                                          <p:val>
                                            <p:strVal val="#ppt_y"/>
                                          </p:val>
                                        </p:tav>
                                      </p:tavLst>
                                    </p:anim>
                                  </p:childTnLst>
                                </p:cTn>
                              </p:par>
                            </p:childTnLst>
                          </p:cTn>
                        </p:par>
                        <p:par>
                          <p:cTn id="142" fill="hold">
                            <p:stCondLst>
                              <p:cond delay="7600"/>
                            </p:stCondLst>
                            <p:childTnLst>
                              <p:par>
                                <p:cTn id="143" presetID="22" presetClass="entr" presetSubtype="1" fill="hold" nodeType="after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up)">
                                      <p:cBhvr>
                                        <p:cTn id="145" dur="500"/>
                                        <p:tgtEl>
                                          <p:spTgt spid="85"/>
                                        </p:tgtEl>
                                      </p:cBhvr>
                                    </p:animEffect>
                                  </p:childTnLst>
                                </p:cTn>
                              </p:par>
                            </p:childTnLst>
                          </p:cTn>
                        </p:par>
                        <p:par>
                          <p:cTn id="146" fill="hold">
                            <p:stCondLst>
                              <p:cond delay="8100"/>
                            </p:stCondLst>
                            <p:childTnLst>
                              <p:par>
                                <p:cTn id="147" presetID="42" presetClass="entr" presetSubtype="0" fill="hold" nodeType="afterEffect">
                                  <p:stCondLst>
                                    <p:cond delay="0"/>
                                  </p:stCondLst>
                                  <p:childTnLst>
                                    <p:set>
                                      <p:cBhvr>
                                        <p:cTn id="148" dur="1" fill="hold">
                                          <p:stCondLst>
                                            <p:cond delay="0"/>
                                          </p:stCondLst>
                                        </p:cTn>
                                        <p:tgtEl>
                                          <p:spTgt spid="113"/>
                                        </p:tgtEl>
                                        <p:attrNameLst>
                                          <p:attrName>style.visibility</p:attrName>
                                        </p:attrNameLst>
                                      </p:cBhvr>
                                      <p:to>
                                        <p:strVal val="visible"/>
                                      </p:to>
                                    </p:set>
                                    <p:animEffect transition="in" filter="fade">
                                      <p:cBhvr>
                                        <p:cTn id="149" dur="300"/>
                                        <p:tgtEl>
                                          <p:spTgt spid="113"/>
                                        </p:tgtEl>
                                      </p:cBhvr>
                                    </p:animEffect>
                                    <p:anim calcmode="lin" valueType="num">
                                      <p:cBhvr>
                                        <p:cTn id="150" dur="300" fill="hold"/>
                                        <p:tgtEl>
                                          <p:spTgt spid="113"/>
                                        </p:tgtEl>
                                        <p:attrNameLst>
                                          <p:attrName>ppt_x</p:attrName>
                                        </p:attrNameLst>
                                      </p:cBhvr>
                                      <p:tavLst>
                                        <p:tav tm="0">
                                          <p:val>
                                            <p:strVal val="#ppt_x"/>
                                          </p:val>
                                        </p:tav>
                                        <p:tav tm="100000">
                                          <p:val>
                                            <p:strVal val="#ppt_x"/>
                                          </p:val>
                                        </p:tav>
                                      </p:tavLst>
                                    </p:anim>
                                    <p:anim calcmode="lin" valueType="num">
                                      <p:cBhvr>
                                        <p:cTn id="151" dur="300" fill="hold"/>
                                        <p:tgtEl>
                                          <p:spTgt spid="113"/>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200"/>
                                  </p:stCondLst>
                                  <p:childTnLst>
                                    <p:set>
                                      <p:cBhvr>
                                        <p:cTn id="153" dur="1" fill="hold">
                                          <p:stCondLst>
                                            <p:cond delay="0"/>
                                          </p:stCondLst>
                                        </p:cTn>
                                        <p:tgtEl>
                                          <p:spTgt spid="116"/>
                                        </p:tgtEl>
                                        <p:attrNameLst>
                                          <p:attrName>style.visibility</p:attrName>
                                        </p:attrNameLst>
                                      </p:cBhvr>
                                      <p:to>
                                        <p:strVal val="visible"/>
                                      </p:to>
                                    </p:set>
                                    <p:animEffect transition="in" filter="fade">
                                      <p:cBhvr>
                                        <p:cTn id="154" dur="300"/>
                                        <p:tgtEl>
                                          <p:spTgt spid="116"/>
                                        </p:tgtEl>
                                      </p:cBhvr>
                                    </p:animEffect>
                                    <p:anim calcmode="lin" valueType="num">
                                      <p:cBhvr>
                                        <p:cTn id="155" dur="300" fill="hold"/>
                                        <p:tgtEl>
                                          <p:spTgt spid="116"/>
                                        </p:tgtEl>
                                        <p:attrNameLst>
                                          <p:attrName>ppt_x</p:attrName>
                                        </p:attrNameLst>
                                      </p:cBhvr>
                                      <p:tavLst>
                                        <p:tav tm="0">
                                          <p:val>
                                            <p:strVal val="#ppt_x"/>
                                          </p:val>
                                        </p:tav>
                                        <p:tav tm="100000">
                                          <p:val>
                                            <p:strVal val="#ppt_x"/>
                                          </p:val>
                                        </p:tav>
                                      </p:tavLst>
                                    </p:anim>
                                    <p:anim calcmode="lin" valueType="num">
                                      <p:cBhvr>
                                        <p:cTn id="156" dur="300" fill="hold"/>
                                        <p:tgtEl>
                                          <p:spTgt spid="116"/>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300"/>
                                  </p:stCondLst>
                                  <p:childTnLst>
                                    <p:set>
                                      <p:cBhvr>
                                        <p:cTn id="158" dur="1" fill="hold">
                                          <p:stCondLst>
                                            <p:cond delay="0"/>
                                          </p:stCondLst>
                                        </p:cTn>
                                        <p:tgtEl>
                                          <p:spTgt spid="119"/>
                                        </p:tgtEl>
                                        <p:attrNameLst>
                                          <p:attrName>style.visibility</p:attrName>
                                        </p:attrNameLst>
                                      </p:cBhvr>
                                      <p:to>
                                        <p:strVal val="visible"/>
                                      </p:to>
                                    </p:set>
                                    <p:animEffect transition="in" filter="fade">
                                      <p:cBhvr>
                                        <p:cTn id="159" dur="300"/>
                                        <p:tgtEl>
                                          <p:spTgt spid="119"/>
                                        </p:tgtEl>
                                      </p:cBhvr>
                                    </p:animEffect>
                                    <p:anim calcmode="lin" valueType="num">
                                      <p:cBhvr>
                                        <p:cTn id="160" dur="300" fill="hold"/>
                                        <p:tgtEl>
                                          <p:spTgt spid="119"/>
                                        </p:tgtEl>
                                        <p:attrNameLst>
                                          <p:attrName>ppt_x</p:attrName>
                                        </p:attrNameLst>
                                      </p:cBhvr>
                                      <p:tavLst>
                                        <p:tav tm="0">
                                          <p:val>
                                            <p:strVal val="#ppt_x"/>
                                          </p:val>
                                        </p:tav>
                                        <p:tav tm="100000">
                                          <p:val>
                                            <p:strVal val="#ppt_x"/>
                                          </p:val>
                                        </p:tav>
                                      </p:tavLst>
                                    </p:anim>
                                    <p:anim calcmode="lin" valueType="num">
                                      <p:cBhvr>
                                        <p:cTn id="161" dur="300" fill="hold"/>
                                        <p:tgtEl>
                                          <p:spTgt spid="119"/>
                                        </p:tgtEl>
                                        <p:attrNameLst>
                                          <p:attrName>ppt_y</p:attrName>
                                        </p:attrNameLst>
                                      </p:cBhvr>
                                      <p:tavLst>
                                        <p:tav tm="0">
                                          <p:val>
                                            <p:strVal val="#ppt_y+.1"/>
                                          </p:val>
                                        </p:tav>
                                        <p:tav tm="100000">
                                          <p:val>
                                            <p:strVal val="#ppt_y"/>
                                          </p:val>
                                        </p:tav>
                                      </p:tavLst>
                                    </p:anim>
                                  </p:childTnLst>
                                </p:cTn>
                              </p:par>
                              <p:par>
                                <p:cTn id="162" presetID="42" presetClass="entr" presetSubtype="0" fill="hold" nodeType="withEffect">
                                  <p:stCondLst>
                                    <p:cond delay="500"/>
                                  </p:stCondLst>
                                  <p:childTnLst>
                                    <p:set>
                                      <p:cBhvr>
                                        <p:cTn id="163" dur="1" fill="hold">
                                          <p:stCondLst>
                                            <p:cond delay="0"/>
                                          </p:stCondLst>
                                        </p:cTn>
                                        <p:tgtEl>
                                          <p:spTgt spid="122"/>
                                        </p:tgtEl>
                                        <p:attrNameLst>
                                          <p:attrName>style.visibility</p:attrName>
                                        </p:attrNameLst>
                                      </p:cBhvr>
                                      <p:to>
                                        <p:strVal val="visible"/>
                                      </p:to>
                                    </p:set>
                                    <p:animEffect transition="in" filter="fade">
                                      <p:cBhvr>
                                        <p:cTn id="164" dur="300"/>
                                        <p:tgtEl>
                                          <p:spTgt spid="122"/>
                                        </p:tgtEl>
                                      </p:cBhvr>
                                    </p:animEffect>
                                    <p:anim calcmode="lin" valueType="num">
                                      <p:cBhvr>
                                        <p:cTn id="165" dur="300" fill="hold"/>
                                        <p:tgtEl>
                                          <p:spTgt spid="122"/>
                                        </p:tgtEl>
                                        <p:attrNameLst>
                                          <p:attrName>ppt_x</p:attrName>
                                        </p:attrNameLst>
                                      </p:cBhvr>
                                      <p:tavLst>
                                        <p:tav tm="0">
                                          <p:val>
                                            <p:strVal val="#ppt_x"/>
                                          </p:val>
                                        </p:tav>
                                        <p:tav tm="100000">
                                          <p:val>
                                            <p:strVal val="#ppt_x"/>
                                          </p:val>
                                        </p:tav>
                                      </p:tavLst>
                                    </p:anim>
                                    <p:anim calcmode="lin" valueType="num">
                                      <p:cBhvr>
                                        <p:cTn id="166" dur="300" fill="hold"/>
                                        <p:tgtEl>
                                          <p:spTgt spid="122"/>
                                        </p:tgtEl>
                                        <p:attrNameLst>
                                          <p:attrName>ppt_y</p:attrName>
                                        </p:attrNameLst>
                                      </p:cBhvr>
                                      <p:tavLst>
                                        <p:tav tm="0">
                                          <p:val>
                                            <p:strVal val="#ppt_y+.1"/>
                                          </p:val>
                                        </p:tav>
                                        <p:tav tm="100000">
                                          <p:val>
                                            <p:strVal val="#ppt_y"/>
                                          </p:val>
                                        </p:tav>
                                      </p:tavLst>
                                    </p:anim>
                                  </p:childTnLst>
                                </p:cTn>
                              </p:par>
                              <p:par>
                                <p:cTn id="167" presetID="42" presetClass="entr" presetSubtype="0" fill="hold" nodeType="withEffect">
                                  <p:stCondLst>
                                    <p:cond delay="700"/>
                                  </p:stCondLst>
                                  <p:childTnLst>
                                    <p:set>
                                      <p:cBhvr>
                                        <p:cTn id="168" dur="1" fill="hold">
                                          <p:stCondLst>
                                            <p:cond delay="0"/>
                                          </p:stCondLst>
                                        </p:cTn>
                                        <p:tgtEl>
                                          <p:spTgt spid="125"/>
                                        </p:tgtEl>
                                        <p:attrNameLst>
                                          <p:attrName>style.visibility</p:attrName>
                                        </p:attrNameLst>
                                      </p:cBhvr>
                                      <p:to>
                                        <p:strVal val="visible"/>
                                      </p:to>
                                    </p:set>
                                    <p:animEffect transition="in" filter="fade">
                                      <p:cBhvr>
                                        <p:cTn id="169" dur="300"/>
                                        <p:tgtEl>
                                          <p:spTgt spid="125"/>
                                        </p:tgtEl>
                                      </p:cBhvr>
                                    </p:animEffect>
                                    <p:anim calcmode="lin" valueType="num">
                                      <p:cBhvr>
                                        <p:cTn id="170" dur="300" fill="hold"/>
                                        <p:tgtEl>
                                          <p:spTgt spid="125"/>
                                        </p:tgtEl>
                                        <p:attrNameLst>
                                          <p:attrName>ppt_x</p:attrName>
                                        </p:attrNameLst>
                                      </p:cBhvr>
                                      <p:tavLst>
                                        <p:tav tm="0">
                                          <p:val>
                                            <p:strVal val="#ppt_x"/>
                                          </p:val>
                                        </p:tav>
                                        <p:tav tm="100000">
                                          <p:val>
                                            <p:strVal val="#ppt_x"/>
                                          </p:val>
                                        </p:tav>
                                      </p:tavLst>
                                    </p:anim>
                                    <p:anim calcmode="lin" valueType="num">
                                      <p:cBhvr>
                                        <p:cTn id="171" dur="300" fill="hold"/>
                                        <p:tgtEl>
                                          <p:spTgt spid="125"/>
                                        </p:tgtEl>
                                        <p:attrNameLst>
                                          <p:attrName>ppt_y</p:attrName>
                                        </p:attrNameLst>
                                      </p:cBhvr>
                                      <p:tavLst>
                                        <p:tav tm="0">
                                          <p:val>
                                            <p:strVal val="#ppt_y+.1"/>
                                          </p:val>
                                        </p:tav>
                                        <p:tav tm="100000">
                                          <p:val>
                                            <p:strVal val="#ppt_y"/>
                                          </p:val>
                                        </p:tav>
                                      </p:tavLst>
                                    </p:anim>
                                  </p:childTnLst>
                                </p:cTn>
                              </p:par>
                              <p:par>
                                <p:cTn id="172" presetID="42" presetClass="entr" presetSubtype="0" fill="hold" nodeType="withEffect">
                                  <p:stCondLst>
                                    <p:cond delay="900"/>
                                  </p:stCondLst>
                                  <p:childTnLst>
                                    <p:set>
                                      <p:cBhvr>
                                        <p:cTn id="173" dur="1" fill="hold">
                                          <p:stCondLst>
                                            <p:cond delay="0"/>
                                          </p:stCondLst>
                                        </p:cTn>
                                        <p:tgtEl>
                                          <p:spTgt spid="128"/>
                                        </p:tgtEl>
                                        <p:attrNameLst>
                                          <p:attrName>style.visibility</p:attrName>
                                        </p:attrNameLst>
                                      </p:cBhvr>
                                      <p:to>
                                        <p:strVal val="visible"/>
                                      </p:to>
                                    </p:set>
                                    <p:animEffect transition="in" filter="fade">
                                      <p:cBhvr>
                                        <p:cTn id="174" dur="300"/>
                                        <p:tgtEl>
                                          <p:spTgt spid="128"/>
                                        </p:tgtEl>
                                      </p:cBhvr>
                                    </p:animEffect>
                                    <p:anim calcmode="lin" valueType="num">
                                      <p:cBhvr>
                                        <p:cTn id="175" dur="300" fill="hold"/>
                                        <p:tgtEl>
                                          <p:spTgt spid="128"/>
                                        </p:tgtEl>
                                        <p:attrNameLst>
                                          <p:attrName>ppt_x</p:attrName>
                                        </p:attrNameLst>
                                      </p:cBhvr>
                                      <p:tavLst>
                                        <p:tav tm="0">
                                          <p:val>
                                            <p:strVal val="#ppt_x"/>
                                          </p:val>
                                        </p:tav>
                                        <p:tav tm="100000">
                                          <p:val>
                                            <p:strVal val="#ppt_x"/>
                                          </p:val>
                                        </p:tav>
                                      </p:tavLst>
                                    </p:anim>
                                    <p:anim calcmode="lin" valueType="num">
                                      <p:cBhvr>
                                        <p:cTn id="176" dur="300" fill="hold"/>
                                        <p:tgtEl>
                                          <p:spTgt spid="128"/>
                                        </p:tgtEl>
                                        <p:attrNameLst>
                                          <p:attrName>ppt_y</p:attrName>
                                        </p:attrNameLst>
                                      </p:cBhvr>
                                      <p:tavLst>
                                        <p:tav tm="0">
                                          <p:val>
                                            <p:strVal val="#ppt_y+.1"/>
                                          </p:val>
                                        </p:tav>
                                        <p:tav tm="100000">
                                          <p:val>
                                            <p:strVal val="#ppt_y"/>
                                          </p:val>
                                        </p:tav>
                                      </p:tavLst>
                                    </p:anim>
                                  </p:childTnLst>
                                </p:cTn>
                              </p:par>
                              <p:par>
                                <p:cTn id="177" presetID="42" presetClass="entr" presetSubtype="0" fill="hold" nodeType="withEffect">
                                  <p:stCondLst>
                                    <p:cond delay="1100"/>
                                  </p:stCondLst>
                                  <p:childTnLst>
                                    <p:set>
                                      <p:cBhvr>
                                        <p:cTn id="178" dur="1" fill="hold">
                                          <p:stCondLst>
                                            <p:cond delay="0"/>
                                          </p:stCondLst>
                                        </p:cTn>
                                        <p:tgtEl>
                                          <p:spTgt spid="131"/>
                                        </p:tgtEl>
                                        <p:attrNameLst>
                                          <p:attrName>style.visibility</p:attrName>
                                        </p:attrNameLst>
                                      </p:cBhvr>
                                      <p:to>
                                        <p:strVal val="visible"/>
                                      </p:to>
                                    </p:set>
                                    <p:animEffect transition="in" filter="fade">
                                      <p:cBhvr>
                                        <p:cTn id="179" dur="300"/>
                                        <p:tgtEl>
                                          <p:spTgt spid="131"/>
                                        </p:tgtEl>
                                      </p:cBhvr>
                                    </p:animEffect>
                                    <p:anim calcmode="lin" valueType="num">
                                      <p:cBhvr>
                                        <p:cTn id="180" dur="300" fill="hold"/>
                                        <p:tgtEl>
                                          <p:spTgt spid="131"/>
                                        </p:tgtEl>
                                        <p:attrNameLst>
                                          <p:attrName>ppt_x</p:attrName>
                                        </p:attrNameLst>
                                      </p:cBhvr>
                                      <p:tavLst>
                                        <p:tav tm="0">
                                          <p:val>
                                            <p:strVal val="#ppt_x"/>
                                          </p:val>
                                        </p:tav>
                                        <p:tav tm="100000">
                                          <p:val>
                                            <p:strVal val="#ppt_x"/>
                                          </p:val>
                                        </p:tav>
                                      </p:tavLst>
                                    </p:anim>
                                    <p:anim calcmode="lin" valueType="num">
                                      <p:cBhvr>
                                        <p:cTn id="181" dur="300" fill="hold"/>
                                        <p:tgtEl>
                                          <p:spTgt spid="131"/>
                                        </p:tgtEl>
                                        <p:attrNameLst>
                                          <p:attrName>ppt_y</p:attrName>
                                        </p:attrNameLst>
                                      </p:cBhvr>
                                      <p:tavLst>
                                        <p:tav tm="0">
                                          <p:val>
                                            <p:strVal val="#ppt_y+.1"/>
                                          </p:val>
                                        </p:tav>
                                        <p:tav tm="100000">
                                          <p:val>
                                            <p:strVal val="#ppt_y"/>
                                          </p:val>
                                        </p:tav>
                                      </p:tavLst>
                                    </p:anim>
                                  </p:childTnLst>
                                </p:cTn>
                              </p:par>
                              <p:par>
                                <p:cTn id="182" presetID="42" presetClass="entr" presetSubtype="0" fill="hold" nodeType="withEffect">
                                  <p:stCondLst>
                                    <p:cond delay="1200"/>
                                  </p:stCondLst>
                                  <p:childTnLst>
                                    <p:set>
                                      <p:cBhvr>
                                        <p:cTn id="183" dur="1" fill="hold">
                                          <p:stCondLst>
                                            <p:cond delay="0"/>
                                          </p:stCondLst>
                                        </p:cTn>
                                        <p:tgtEl>
                                          <p:spTgt spid="134"/>
                                        </p:tgtEl>
                                        <p:attrNameLst>
                                          <p:attrName>style.visibility</p:attrName>
                                        </p:attrNameLst>
                                      </p:cBhvr>
                                      <p:to>
                                        <p:strVal val="visible"/>
                                      </p:to>
                                    </p:set>
                                    <p:animEffect transition="in" filter="fade">
                                      <p:cBhvr>
                                        <p:cTn id="184" dur="300"/>
                                        <p:tgtEl>
                                          <p:spTgt spid="134"/>
                                        </p:tgtEl>
                                      </p:cBhvr>
                                    </p:animEffect>
                                    <p:anim calcmode="lin" valueType="num">
                                      <p:cBhvr>
                                        <p:cTn id="185" dur="300" fill="hold"/>
                                        <p:tgtEl>
                                          <p:spTgt spid="134"/>
                                        </p:tgtEl>
                                        <p:attrNameLst>
                                          <p:attrName>ppt_x</p:attrName>
                                        </p:attrNameLst>
                                      </p:cBhvr>
                                      <p:tavLst>
                                        <p:tav tm="0">
                                          <p:val>
                                            <p:strVal val="#ppt_x"/>
                                          </p:val>
                                        </p:tav>
                                        <p:tav tm="100000">
                                          <p:val>
                                            <p:strVal val="#ppt_x"/>
                                          </p:val>
                                        </p:tav>
                                      </p:tavLst>
                                    </p:anim>
                                    <p:anim calcmode="lin" valueType="num">
                                      <p:cBhvr>
                                        <p:cTn id="186" dur="300" fill="hold"/>
                                        <p:tgtEl>
                                          <p:spTgt spid="134"/>
                                        </p:tgtEl>
                                        <p:attrNameLst>
                                          <p:attrName>ppt_y</p:attrName>
                                        </p:attrNameLst>
                                      </p:cBhvr>
                                      <p:tavLst>
                                        <p:tav tm="0">
                                          <p:val>
                                            <p:strVal val="#ppt_y+.1"/>
                                          </p:val>
                                        </p:tav>
                                        <p:tav tm="100000">
                                          <p:val>
                                            <p:strVal val="#ppt_y"/>
                                          </p:val>
                                        </p:tav>
                                      </p:tavLst>
                                    </p:anim>
                                  </p:childTnLst>
                                </p:cTn>
                              </p:par>
                              <p:par>
                                <p:cTn id="187" presetID="42" presetClass="entr" presetSubtype="0" fill="hold" nodeType="withEffect">
                                  <p:stCondLst>
                                    <p:cond delay="1400"/>
                                  </p:stCondLst>
                                  <p:childTnLst>
                                    <p:set>
                                      <p:cBhvr>
                                        <p:cTn id="188" dur="1" fill="hold">
                                          <p:stCondLst>
                                            <p:cond delay="0"/>
                                          </p:stCondLst>
                                        </p:cTn>
                                        <p:tgtEl>
                                          <p:spTgt spid="137"/>
                                        </p:tgtEl>
                                        <p:attrNameLst>
                                          <p:attrName>style.visibility</p:attrName>
                                        </p:attrNameLst>
                                      </p:cBhvr>
                                      <p:to>
                                        <p:strVal val="visible"/>
                                      </p:to>
                                    </p:set>
                                    <p:animEffect transition="in" filter="fade">
                                      <p:cBhvr>
                                        <p:cTn id="189" dur="300"/>
                                        <p:tgtEl>
                                          <p:spTgt spid="137"/>
                                        </p:tgtEl>
                                      </p:cBhvr>
                                    </p:animEffect>
                                    <p:anim calcmode="lin" valueType="num">
                                      <p:cBhvr>
                                        <p:cTn id="190" dur="300" fill="hold"/>
                                        <p:tgtEl>
                                          <p:spTgt spid="137"/>
                                        </p:tgtEl>
                                        <p:attrNameLst>
                                          <p:attrName>ppt_x</p:attrName>
                                        </p:attrNameLst>
                                      </p:cBhvr>
                                      <p:tavLst>
                                        <p:tav tm="0">
                                          <p:val>
                                            <p:strVal val="#ppt_x"/>
                                          </p:val>
                                        </p:tav>
                                        <p:tav tm="100000">
                                          <p:val>
                                            <p:strVal val="#ppt_x"/>
                                          </p:val>
                                        </p:tav>
                                      </p:tavLst>
                                    </p:anim>
                                    <p:anim calcmode="lin" valueType="num">
                                      <p:cBhvr>
                                        <p:cTn id="191" dur="300" fill="hold"/>
                                        <p:tgtEl>
                                          <p:spTgt spid="137"/>
                                        </p:tgtEl>
                                        <p:attrNameLst>
                                          <p:attrName>ppt_y</p:attrName>
                                        </p:attrNameLst>
                                      </p:cBhvr>
                                      <p:tavLst>
                                        <p:tav tm="0">
                                          <p:val>
                                            <p:strVal val="#ppt_y+.1"/>
                                          </p:val>
                                        </p:tav>
                                        <p:tav tm="100000">
                                          <p:val>
                                            <p:strVal val="#ppt_y"/>
                                          </p:val>
                                        </p:tav>
                                      </p:tavLst>
                                    </p:anim>
                                  </p:childTnLst>
                                </p:cTn>
                              </p:par>
                              <p:par>
                                <p:cTn id="192" presetID="42" presetClass="entr" presetSubtype="0" fill="hold" nodeType="withEffect">
                                  <p:stCondLst>
                                    <p:cond delay="1500"/>
                                  </p:stCondLst>
                                  <p:childTnLst>
                                    <p:set>
                                      <p:cBhvr>
                                        <p:cTn id="193" dur="1" fill="hold">
                                          <p:stCondLst>
                                            <p:cond delay="0"/>
                                          </p:stCondLst>
                                        </p:cTn>
                                        <p:tgtEl>
                                          <p:spTgt spid="140"/>
                                        </p:tgtEl>
                                        <p:attrNameLst>
                                          <p:attrName>style.visibility</p:attrName>
                                        </p:attrNameLst>
                                      </p:cBhvr>
                                      <p:to>
                                        <p:strVal val="visible"/>
                                      </p:to>
                                    </p:set>
                                    <p:animEffect transition="in" filter="fade">
                                      <p:cBhvr>
                                        <p:cTn id="194" dur="300"/>
                                        <p:tgtEl>
                                          <p:spTgt spid="140"/>
                                        </p:tgtEl>
                                      </p:cBhvr>
                                    </p:animEffect>
                                    <p:anim calcmode="lin" valueType="num">
                                      <p:cBhvr>
                                        <p:cTn id="195" dur="300" fill="hold"/>
                                        <p:tgtEl>
                                          <p:spTgt spid="140"/>
                                        </p:tgtEl>
                                        <p:attrNameLst>
                                          <p:attrName>ppt_x</p:attrName>
                                        </p:attrNameLst>
                                      </p:cBhvr>
                                      <p:tavLst>
                                        <p:tav tm="0">
                                          <p:val>
                                            <p:strVal val="#ppt_x"/>
                                          </p:val>
                                        </p:tav>
                                        <p:tav tm="100000">
                                          <p:val>
                                            <p:strVal val="#ppt_x"/>
                                          </p:val>
                                        </p:tav>
                                      </p:tavLst>
                                    </p:anim>
                                    <p:anim calcmode="lin" valueType="num">
                                      <p:cBhvr>
                                        <p:cTn id="196" dur="300" fill="hold"/>
                                        <p:tgtEl>
                                          <p:spTgt spid="140"/>
                                        </p:tgtEl>
                                        <p:attrNameLst>
                                          <p:attrName>ppt_y</p:attrName>
                                        </p:attrNameLst>
                                      </p:cBhvr>
                                      <p:tavLst>
                                        <p:tav tm="0">
                                          <p:val>
                                            <p:strVal val="#ppt_y+.1"/>
                                          </p:val>
                                        </p:tav>
                                        <p:tav tm="100000">
                                          <p:val>
                                            <p:strVal val="#ppt_y"/>
                                          </p:val>
                                        </p:tav>
                                      </p:tavLst>
                                    </p:anim>
                                  </p:childTnLst>
                                </p:cTn>
                              </p:par>
                              <p:par>
                                <p:cTn id="197" presetID="42" presetClass="entr" presetSubtype="0" fill="hold" nodeType="withEffect">
                                  <p:stCondLst>
                                    <p:cond delay="1700"/>
                                  </p:stCondLst>
                                  <p:childTnLst>
                                    <p:set>
                                      <p:cBhvr>
                                        <p:cTn id="198" dur="1" fill="hold">
                                          <p:stCondLst>
                                            <p:cond delay="0"/>
                                          </p:stCondLst>
                                        </p:cTn>
                                        <p:tgtEl>
                                          <p:spTgt spid="143"/>
                                        </p:tgtEl>
                                        <p:attrNameLst>
                                          <p:attrName>style.visibility</p:attrName>
                                        </p:attrNameLst>
                                      </p:cBhvr>
                                      <p:to>
                                        <p:strVal val="visible"/>
                                      </p:to>
                                    </p:set>
                                    <p:animEffect transition="in" filter="fade">
                                      <p:cBhvr>
                                        <p:cTn id="199" dur="300"/>
                                        <p:tgtEl>
                                          <p:spTgt spid="143"/>
                                        </p:tgtEl>
                                      </p:cBhvr>
                                    </p:animEffect>
                                    <p:anim calcmode="lin" valueType="num">
                                      <p:cBhvr>
                                        <p:cTn id="200" dur="300" fill="hold"/>
                                        <p:tgtEl>
                                          <p:spTgt spid="143"/>
                                        </p:tgtEl>
                                        <p:attrNameLst>
                                          <p:attrName>ppt_x</p:attrName>
                                        </p:attrNameLst>
                                      </p:cBhvr>
                                      <p:tavLst>
                                        <p:tav tm="0">
                                          <p:val>
                                            <p:strVal val="#ppt_x"/>
                                          </p:val>
                                        </p:tav>
                                        <p:tav tm="100000">
                                          <p:val>
                                            <p:strVal val="#ppt_x"/>
                                          </p:val>
                                        </p:tav>
                                      </p:tavLst>
                                    </p:anim>
                                    <p:anim calcmode="lin" valueType="num">
                                      <p:cBhvr>
                                        <p:cTn id="201" dur="300" fill="hold"/>
                                        <p:tgtEl>
                                          <p:spTgt spid="143"/>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1900"/>
                                  </p:stCondLst>
                                  <p:childTnLst>
                                    <p:set>
                                      <p:cBhvr>
                                        <p:cTn id="203" dur="1" fill="hold">
                                          <p:stCondLst>
                                            <p:cond delay="0"/>
                                          </p:stCondLst>
                                        </p:cTn>
                                        <p:tgtEl>
                                          <p:spTgt spid="146"/>
                                        </p:tgtEl>
                                        <p:attrNameLst>
                                          <p:attrName>style.visibility</p:attrName>
                                        </p:attrNameLst>
                                      </p:cBhvr>
                                      <p:to>
                                        <p:strVal val="visible"/>
                                      </p:to>
                                    </p:set>
                                    <p:animEffect transition="in" filter="fade">
                                      <p:cBhvr>
                                        <p:cTn id="204" dur="300"/>
                                        <p:tgtEl>
                                          <p:spTgt spid="146"/>
                                        </p:tgtEl>
                                      </p:cBhvr>
                                    </p:animEffect>
                                    <p:anim calcmode="lin" valueType="num">
                                      <p:cBhvr>
                                        <p:cTn id="205" dur="300" fill="hold"/>
                                        <p:tgtEl>
                                          <p:spTgt spid="146"/>
                                        </p:tgtEl>
                                        <p:attrNameLst>
                                          <p:attrName>ppt_x</p:attrName>
                                        </p:attrNameLst>
                                      </p:cBhvr>
                                      <p:tavLst>
                                        <p:tav tm="0">
                                          <p:val>
                                            <p:strVal val="#ppt_x"/>
                                          </p:val>
                                        </p:tav>
                                        <p:tav tm="100000">
                                          <p:val>
                                            <p:strVal val="#ppt_x"/>
                                          </p:val>
                                        </p:tav>
                                      </p:tavLst>
                                    </p:anim>
                                    <p:anim calcmode="lin" valueType="num">
                                      <p:cBhvr>
                                        <p:cTn id="206" dur="300" fill="hold"/>
                                        <p:tgtEl>
                                          <p:spTgt spid="146"/>
                                        </p:tgtEl>
                                        <p:attrNameLst>
                                          <p:attrName>ppt_y</p:attrName>
                                        </p:attrNameLst>
                                      </p:cBhvr>
                                      <p:tavLst>
                                        <p:tav tm="0">
                                          <p:val>
                                            <p:strVal val="#ppt_y+.1"/>
                                          </p:val>
                                        </p:tav>
                                        <p:tav tm="100000">
                                          <p:val>
                                            <p:strVal val="#ppt_y"/>
                                          </p:val>
                                        </p:tav>
                                      </p:tavLst>
                                    </p:anim>
                                  </p:childTnLst>
                                </p:cTn>
                              </p:par>
                              <p:par>
                                <p:cTn id="207" presetID="42" presetClass="entr" presetSubtype="0" fill="hold" nodeType="withEffect">
                                  <p:stCondLst>
                                    <p:cond delay="2000"/>
                                  </p:stCondLst>
                                  <p:childTnLst>
                                    <p:set>
                                      <p:cBhvr>
                                        <p:cTn id="208" dur="1" fill="hold">
                                          <p:stCondLst>
                                            <p:cond delay="0"/>
                                          </p:stCondLst>
                                        </p:cTn>
                                        <p:tgtEl>
                                          <p:spTgt spid="149"/>
                                        </p:tgtEl>
                                        <p:attrNameLst>
                                          <p:attrName>style.visibility</p:attrName>
                                        </p:attrNameLst>
                                      </p:cBhvr>
                                      <p:to>
                                        <p:strVal val="visible"/>
                                      </p:to>
                                    </p:set>
                                    <p:animEffect transition="in" filter="fade">
                                      <p:cBhvr>
                                        <p:cTn id="209" dur="300"/>
                                        <p:tgtEl>
                                          <p:spTgt spid="149"/>
                                        </p:tgtEl>
                                      </p:cBhvr>
                                    </p:animEffect>
                                    <p:anim calcmode="lin" valueType="num">
                                      <p:cBhvr>
                                        <p:cTn id="210" dur="300" fill="hold"/>
                                        <p:tgtEl>
                                          <p:spTgt spid="149"/>
                                        </p:tgtEl>
                                        <p:attrNameLst>
                                          <p:attrName>ppt_x</p:attrName>
                                        </p:attrNameLst>
                                      </p:cBhvr>
                                      <p:tavLst>
                                        <p:tav tm="0">
                                          <p:val>
                                            <p:strVal val="#ppt_x"/>
                                          </p:val>
                                        </p:tav>
                                        <p:tav tm="100000">
                                          <p:val>
                                            <p:strVal val="#ppt_x"/>
                                          </p:val>
                                        </p:tav>
                                      </p:tavLst>
                                    </p:anim>
                                    <p:anim calcmode="lin" valueType="num">
                                      <p:cBhvr>
                                        <p:cTn id="211" dur="300" fill="hold"/>
                                        <p:tgtEl>
                                          <p:spTgt spid="149"/>
                                        </p:tgtEl>
                                        <p:attrNameLst>
                                          <p:attrName>ppt_y</p:attrName>
                                        </p:attrNameLst>
                                      </p:cBhvr>
                                      <p:tavLst>
                                        <p:tav tm="0">
                                          <p:val>
                                            <p:strVal val="#ppt_y+.1"/>
                                          </p:val>
                                        </p:tav>
                                        <p:tav tm="100000">
                                          <p:val>
                                            <p:strVal val="#ppt_y"/>
                                          </p:val>
                                        </p:tav>
                                      </p:tavLst>
                                    </p:anim>
                                  </p:childTnLst>
                                </p:cTn>
                              </p:par>
                              <p:par>
                                <p:cTn id="212" presetID="42" presetClass="entr" presetSubtype="0" fill="hold" nodeType="withEffect">
                                  <p:stCondLst>
                                    <p:cond delay="2200"/>
                                  </p:stCondLst>
                                  <p:childTnLst>
                                    <p:set>
                                      <p:cBhvr>
                                        <p:cTn id="213" dur="1" fill="hold">
                                          <p:stCondLst>
                                            <p:cond delay="0"/>
                                          </p:stCondLst>
                                        </p:cTn>
                                        <p:tgtEl>
                                          <p:spTgt spid="152"/>
                                        </p:tgtEl>
                                        <p:attrNameLst>
                                          <p:attrName>style.visibility</p:attrName>
                                        </p:attrNameLst>
                                      </p:cBhvr>
                                      <p:to>
                                        <p:strVal val="visible"/>
                                      </p:to>
                                    </p:set>
                                    <p:animEffect transition="in" filter="fade">
                                      <p:cBhvr>
                                        <p:cTn id="214" dur="300"/>
                                        <p:tgtEl>
                                          <p:spTgt spid="152"/>
                                        </p:tgtEl>
                                      </p:cBhvr>
                                    </p:animEffect>
                                    <p:anim calcmode="lin" valueType="num">
                                      <p:cBhvr>
                                        <p:cTn id="215" dur="300" fill="hold"/>
                                        <p:tgtEl>
                                          <p:spTgt spid="152"/>
                                        </p:tgtEl>
                                        <p:attrNameLst>
                                          <p:attrName>ppt_x</p:attrName>
                                        </p:attrNameLst>
                                      </p:cBhvr>
                                      <p:tavLst>
                                        <p:tav tm="0">
                                          <p:val>
                                            <p:strVal val="#ppt_x"/>
                                          </p:val>
                                        </p:tav>
                                        <p:tav tm="100000">
                                          <p:val>
                                            <p:strVal val="#ppt_x"/>
                                          </p:val>
                                        </p:tav>
                                      </p:tavLst>
                                    </p:anim>
                                    <p:anim calcmode="lin" valueType="num">
                                      <p:cBhvr>
                                        <p:cTn id="216" dur="300" fill="hold"/>
                                        <p:tgtEl>
                                          <p:spTgt spid="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2" grpId="0" animBg="1"/>
      <p:bldP spid="164" grpId="0"/>
      <p:bldP spid="1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23" name="Freeform 6"/>
          <p:cNvSpPr>
            <a:spLocks/>
          </p:cNvSpPr>
          <p:nvPr/>
        </p:nvSpPr>
        <p:spPr bwMode="auto">
          <a:xfrm>
            <a:off x="0" y="2490669"/>
            <a:ext cx="9145588" cy="265441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headEnd/>
            <a:tailEnd/>
          </a:ln>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4" name="Oval 9"/>
          <p:cNvSpPr/>
          <p:nvPr/>
        </p:nvSpPr>
        <p:spPr bwMode="auto">
          <a:xfrm>
            <a:off x="887569" y="4017991"/>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5" name="Oval 86"/>
          <p:cNvSpPr/>
          <p:nvPr/>
        </p:nvSpPr>
        <p:spPr bwMode="auto">
          <a:xfrm rot="8637565">
            <a:off x="2358661" y="3141628"/>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6" name="Oval 94"/>
          <p:cNvSpPr/>
          <p:nvPr/>
        </p:nvSpPr>
        <p:spPr bwMode="auto">
          <a:xfrm rot="9824873">
            <a:off x="5256381" y="2399282"/>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7" name="Oval 99"/>
          <p:cNvSpPr/>
          <p:nvPr/>
        </p:nvSpPr>
        <p:spPr bwMode="auto">
          <a:xfrm>
            <a:off x="3761441" y="2686889"/>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8" name="Oval 99"/>
          <p:cNvSpPr/>
          <p:nvPr/>
        </p:nvSpPr>
        <p:spPr bwMode="auto">
          <a:xfrm>
            <a:off x="6615371" y="2359990"/>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9" name="Oval 99"/>
          <p:cNvSpPr/>
          <p:nvPr/>
        </p:nvSpPr>
        <p:spPr bwMode="auto">
          <a:xfrm>
            <a:off x="8053908" y="2515372"/>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30" name="Rectangle 17"/>
          <p:cNvSpPr>
            <a:spLocks/>
          </p:cNvSpPr>
          <p:nvPr/>
        </p:nvSpPr>
        <p:spPr bwMode="auto">
          <a:xfrm>
            <a:off x="915194" y="4403402"/>
            <a:ext cx="1486810"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1" name="Rectangle 17"/>
          <p:cNvSpPr>
            <a:spLocks/>
          </p:cNvSpPr>
          <p:nvPr/>
        </p:nvSpPr>
        <p:spPr bwMode="auto">
          <a:xfrm>
            <a:off x="3429794" y="3108002"/>
            <a:ext cx="1412482"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2" name="Rectangle 17"/>
          <p:cNvSpPr>
            <a:spLocks/>
          </p:cNvSpPr>
          <p:nvPr/>
        </p:nvSpPr>
        <p:spPr bwMode="auto">
          <a:xfrm>
            <a:off x="4725194" y="1658144"/>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Rectangle 17"/>
          <p:cNvSpPr>
            <a:spLocks/>
          </p:cNvSpPr>
          <p:nvPr/>
        </p:nvSpPr>
        <p:spPr bwMode="auto">
          <a:xfrm>
            <a:off x="1638928" y="2377772"/>
            <a:ext cx="1370368" cy="92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4" name="Rectangle 17"/>
          <p:cNvSpPr>
            <a:spLocks/>
          </p:cNvSpPr>
          <p:nvPr/>
        </p:nvSpPr>
        <p:spPr bwMode="auto">
          <a:xfrm>
            <a:off x="6096794" y="2758871"/>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5" name="Rectangle 17"/>
          <p:cNvSpPr>
            <a:spLocks/>
          </p:cNvSpPr>
          <p:nvPr/>
        </p:nvSpPr>
        <p:spPr bwMode="auto">
          <a:xfrm>
            <a:off x="7544594" y="1786939"/>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46" name="组合 45"/>
          <p:cNvGrpSpPr/>
          <p:nvPr/>
        </p:nvGrpSpPr>
        <p:grpSpPr>
          <a:xfrm>
            <a:off x="2743994" y="1048544"/>
            <a:ext cx="1396598" cy="1656848"/>
            <a:chOff x="-47103" y="944148"/>
            <a:chExt cx="1485965" cy="1762868"/>
          </a:xfrm>
        </p:grpSpPr>
        <p:sp>
          <p:nvSpPr>
            <p:cNvPr id="48"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8" name="文本框 37"/>
          <p:cNvSpPr>
            <a:spLocks noChangeArrowheads="1"/>
          </p:cNvSpPr>
          <p:nvPr/>
        </p:nvSpPr>
        <p:spPr bwMode="auto">
          <a:xfrm>
            <a:off x="2972594" y="1429544"/>
            <a:ext cx="10102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2012.6</a:t>
            </a:r>
            <a:endParaRPr lang="zh-CN" altLang="en-US" b="0" dirty="0">
              <a:solidFill>
                <a:schemeClr val="bg1"/>
              </a:solidFill>
              <a:latin typeface="Agency FB" panose="020B0503020202020204" pitchFamily="34" charset="0"/>
              <a:sym typeface="微软雅黑" pitchFamily="34" charset="-122"/>
            </a:endParaRPr>
          </a:p>
        </p:txBody>
      </p:sp>
      <p:grpSp>
        <p:nvGrpSpPr>
          <p:cNvPr id="59" name="组合 58"/>
          <p:cNvGrpSpPr/>
          <p:nvPr/>
        </p:nvGrpSpPr>
        <p:grpSpPr>
          <a:xfrm rot="10396318">
            <a:off x="2379041" y="3334450"/>
            <a:ext cx="1396598" cy="1656848"/>
            <a:chOff x="-47103" y="944148"/>
            <a:chExt cx="1485965" cy="1762868"/>
          </a:xfrm>
        </p:grpSpPr>
        <p:sp>
          <p:nvSpPr>
            <p:cNvPr id="60"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7" name="文本框 37"/>
          <p:cNvSpPr>
            <a:spLocks noChangeArrowheads="1"/>
          </p:cNvSpPr>
          <p:nvPr/>
        </p:nvSpPr>
        <p:spPr bwMode="auto">
          <a:xfrm>
            <a:off x="2591594" y="4020344"/>
            <a:ext cx="9268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2011.5</a:t>
            </a:r>
            <a:endParaRPr lang="zh-CN" altLang="en-US" b="0" dirty="0">
              <a:solidFill>
                <a:schemeClr val="bg1"/>
              </a:solidFill>
              <a:latin typeface="Agency FB" panose="020B0503020202020204" pitchFamily="34" charset="0"/>
              <a:sym typeface="微软雅黑" pitchFamily="34" charset="-122"/>
            </a:endParaRPr>
          </a:p>
        </p:txBody>
      </p:sp>
      <p:grpSp>
        <p:nvGrpSpPr>
          <p:cNvPr id="62" name="组合 61"/>
          <p:cNvGrpSpPr/>
          <p:nvPr/>
        </p:nvGrpSpPr>
        <p:grpSpPr>
          <a:xfrm rot="12460646">
            <a:off x="7487788" y="2878309"/>
            <a:ext cx="1396598" cy="1656848"/>
            <a:chOff x="-47103" y="944148"/>
            <a:chExt cx="1485965" cy="1762868"/>
          </a:xfrm>
        </p:grpSpPr>
        <p:sp>
          <p:nvSpPr>
            <p:cNvPr id="63"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41" name="文本框 37"/>
          <p:cNvSpPr>
            <a:spLocks noChangeArrowheads="1"/>
          </p:cNvSpPr>
          <p:nvPr/>
        </p:nvSpPr>
        <p:spPr bwMode="auto">
          <a:xfrm>
            <a:off x="7623624" y="3563144"/>
            <a:ext cx="10182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2015.9</a:t>
            </a:r>
            <a:endParaRPr lang="zh-CN" altLang="en-US" b="0" dirty="0">
              <a:solidFill>
                <a:schemeClr val="bg1"/>
              </a:solidFill>
              <a:latin typeface="Agency FB" panose="020B0503020202020204" pitchFamily="34" charset="0"/>
              <a:sym typeface="微软雅黑" pitchFamily="34" charset="-122"/>
            </a:endParaRPr>
          </a:p>
        </p:txBody>
      </p:sp>
      <p:grpSp>
        <p:nvGrpSpPr>
          <p:cNvPr id="65" name="组合 64"/>
          <p:cNvGrpSpPr/>
          <p:nvPr/>
        </p:nvGrpSpPr>
        <p:grpSpPr>
          <a:xfrm rot="780460">
            <a:off x="16939" y="2303779"/>
            <a:ext cx="1396598" cy="1656848"/>
            <a:chOff x="-47103" y="944148"/>
            <a:chExt cx="1485965" cy="1762868"/>
          </a:xfrm>
        </p:grpSpPr>
        <p:sp>
          <p:nvSpPr>
            <p:cNvPr id="66"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6" name="文本框 37"/>
          <p:cNvSpPr>
            <a:spLocks noChangeArrowheads="1"/>
          </p:cNvSpPr>
          <p:nvPr/>
        </p:nvSpPr>
        <p:spPr bwMode="auto">
          <a:xfrm>
            <a:off x="269951" y="2724944"/>
            <a:ext cx="10262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2010.3</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68" name="组合 67"/>
          <p:cNvGrpSpPr/>
          <p:nvPr/>
        </p:nvGrpSpPr>
        <p:grpSpPr>
          <a:xfrm rot="972900">
            <a:off x="5900539" y="600985"/>
            <a:ext cx="1396598" cy="1656848"/>
            <a:chOff x="-47103" y="944148"/>
            <a:chExt cx="1485965" cy="1762868"/>
          </a:xfrm>
        </p:grpSpPr>
        <p:sp>
          <p:nvSpPr>
            <p:cNvPr id="69"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40" name="文本框 37"/>
          <p:cNvSpPr>
            <a:spLocks noChangeArrowheads="1"/>
          </p:cNvSpPr>
          <p:nvPr/>
        </p:nvSpPr>
        <p:spPr bwMode="auto">
          <a:xfrm>
            <a:off x="6180633" y="1048544"/>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2014.8</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71" name="组合 70"/>
          <p:cNvGrpSpPr/>
          <p:nvPr/>
        </p:nvGrpSpPr>
        <p:grpSpPr>
          <a:xfrm rot="11479611">
            <a:off x="4932089" y="2720791"/>
            <a:ext cx="1396598" cy="1656848"/>
            <a:chOff x="-47103" y="944148"/>
            <a:chExt cx="1485965" cy="1762868"/>
          </a:xfrm>
        </p:grpSpPr>
        <p:sp>
          <p:nvSpPr>
            <p:cNvPr id="72"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9" name="文本框 37"/>
          <p:cNvSpPr>
            <a:spLocks noChangeArrowheads="1"/>
          </p:cNvSpPr>
          <p:nvPr/>
        </p:nvSpPr>
        <p:spPr bwMode="auto">
          <a:xfrm>
            <a:off x="5119443" y="3410744"/>
            <a:ext cx="9973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2013.7</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49" name="组合 48"/>
          <p:cNvGrpSpPr/>
          <p:nvPr/>
        </p:nvGrpSpPr>
        <p:grpSpPr>
          <a:xfrm>
            <a:off x="903370" y="249943"/>
            <a:ext cx="3363829" cy="679699"/>
            <a:chOff x="903371" y="249943"/>
            <a:chExt cx="2831223" cy="679699"/>
          </a:xfrm>
        </p:grpSpPr>
        <p:sp>
          <p:nvSpPr>
            <p:cNvPr id="50" name="任意多边形 49"/>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74" name="矩形 3"/>
          <p:cNvSpPr>
            <a:spLocks noChangeArrowheads="1"/>
          </p:cNvSpPr>
          <p:nvPr/>
        </p:nvSpPr>
        <p:spPr bwMode="auto">
          <a:xfrm>
            <a:off x="1399288"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公司大事记</a:t>
            </a:r>
          </a:p>
        </p:txBody>
      </p:sp>
      <p:sp>
        <p:nvSpPr>
          <p:cNvPr id="75" name="文本框 37"/>
          <p:cNvSpPr>
            <a:spLocks noChangeArrowheads="1"/>
          </p:cNvSpPr>
          <p:nvPr/>
        </p:nvSpPr>
        <p:spPr bwMode="auto">
          <a:xfrm>
            <a:off x="27439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COMPANY EVENTS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0980003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left)">
                                      <p:cBhvr>
                                        <p:cTn id="10" dur="500"/>
                                        <p:tgtEl>
                                          <p:spTgt spid="49"/>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left)">
                                      <p:cBhvr>
                                        <p:cTn id="19" dur="500"/>
                                        <p:tgtEl>
                                          <p:spTgt spid="7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22" presetClass="entr" presetSubtype="4"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00"/>
                                        <p:tgtEl>
                                          <p:spTgt spid="23"/>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250" fill="hold"/>
                                        <p:tgtEl>
                                          <p:spTgt spid="24"/>
                                        </p:tgtEl>
                                        <p:attrNameLst>
                                          <p:attrName>ppt_w</p:attrName>
                                        </p:attrNameLst>
                                      </p:cBhvr>
                                      <p:tavLst>
                                        <p:tav tm="0">
                                          <p:val>
                                            <p:fltVal val="0"/>
                                          </p:val>
                                        </p:tav>
                                        <p:tav tm="100000">
                                          <p:val>
                                            <p:strVal val="#ppt_w"/>
                                          </p:val>
                                        </p:tav>
                                      </p:tavLst>
                                    </p:anim>
                                    <p:anim calcmode="lin" valueType="num">
                                      <p:cBhvr>
                                        <p:cTn id="35" dur="250" fill="hold"/>
                                        <p:tgtEl>
                                          <p:spTgt spid="24"/>
                                        </p:tgtEl>
                                        <p:attrNameLst>
                                          <p:attrName>ppt_h</p:attrName>
                                        </p:attrNameLst>
                                      </p:cBhvr>
                                      <p:tavLst>
                                        <p:tav tm="0">
                                          <p:val>
                                            <p:fltVal val="0"/>
                                          </p:val>
                                        </p:tav>
                                        <p:tav tm="100000">
                                          <p:val>
                                            <p:strVal val="#ppt_h"/>
                                          </p:val>
                                        </p:tav>
                                      </p:tavLst>
                                    </p:anim>
                                    <p:animEffect transition="in" filter="fade">
                                      <p:cBhvr>
                                        <p:cTn id="36" dur="250"/>
                                        <p:tgtEl>
                                          <p:spTgt spid="24"/>
                                        </p:tgtEl>
                                      </p:cBhvr>
                                    </p:animEffect>
                                  </p:childTnLst>
                                </p:cTn>
                              </p:par>
                            </p:childTnLst>
                          </p:cTn>
                        </p:par>
                        <p:par>
                          <p:cTn id="37" fill="hold">
                            <p:stCondLst>
                              <p:cond delay="175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250" fill="hold"/>
                                        <p:tgtEl>
                                          <p:spTgt spid="25"/>
                                        </p:tgtEl>
                                        <p:attrNameLst>
                                          <p:attrName>ppt_w</p:attrName>
                                        </p:attrNameLst>
                                      </p:cBhvr>
                                      <p:tavLst>
                                        <p:tav tm="0">
                                          <p:val>
                                            <p:fltVal val="0"/>
                                          </p:val>
                                        </p:tav>
                                        <p:tav tm="100000">
                                          <p:val>
                                            <p:strVal val="#ppt_w"/>
                                          </p:val>
                                        </p:tav>
                                      </p:tavLst>
                                    </p:anim>
                                    <p:anim calcmode="lin" valueType="num">
                                      <p:cBhvr>
                                        <p:cTn id="41" dur="250" fill="hold"/>
                                        <p:tgtEl>
                                          <p:spTgt spid="25"/>
                                        </p:tgtEl>
                                        <p:attrNameLst>
                                          <p:attrName>ppt_h</p:attrName>
                                        </p:attrNameLst>
                                      </p:cBhvr>
                                      <p:tavLst>
                                        <p:tav tm="0">
                                          <p:val>
                                            <p:fltVal val="0"/>
                                          </p:val>
                                        </p:tav>
                                        <p:tav tm="100000">
                                          <p:val>
                                            <p:strVal val="#ppt_h"/>
                                          </p:val>
                                        </p:tav>
                                      </p:tavLst>
                                    </p:anim>
                                    <p:animEffect transition="in" filter="fade">
                                      <p:cBhvr>
                                        <p:cTn id="42" dur="250"/>
                                        <p:tgtEl>
                                          <p:spTgt spid="25"/>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50" fill="hold"/>
                                        <p:tgtEl>
                                          <p:spTgt spid="27"/>
                                        </p:tgtEl>
                                        <p:attrNameLst>
                                          <p:attrName>ppt_w</p:attrName>
                                        </p:attrNameLst>
                                      </p:cBhvr>
                                      <p:tavLst>
                                        <p:tav tm="0">
                                          <p:val>
                                            <p:fltVal val="0"/>
                                          </p:val>
                                        </p:tav>
                                        <p:tav tm="100000">
                                          <p:val>
                                            <p:strVal val="#ppt_w"/>
                                          </p:val>
                                        </p:tav>
                                      </p:tavLst>
                                    </p:anim>
                                    <p:anim calcmode="lin" valueType="num">
                                      <p:cBhvr>
                                        <p:cTn id="47" dur="250" fill="hold"/>
                                        <p:tgtEl>
                                          <p:spTgt spid="27"/>
                                        </p:tgtEl>
                                        <p:attrNameLst>
                                          <p:attrName>ppt_h</p:attrName>
                                        </p:attrNameLst>
                                      </p:cBhvr>
                                      <p:tavLst>
                                        <p:tav tm="0">
                                          <p:val>
                                            <p:fltVal val="0"/>
                                          </p:val>
                                        </p:tav>
                                        <p:tav tm="100000">
                                          <p:val>
                                            <p:strVal val="#ppt_h"/>
                                          </p:val>
                                        </p:tav>
                                      </p:tavLst>
                                    </p:anim>
                                    <p:animEffect transition="in" filter="fade">
                                      <p:cBhvr>
                                        <p:cTn id="48" dur="250"/>
                                        <p:tgtEl>
                                          <p:spTgt spid="27"/>
                                        </p:tgtEl>
                                      </p:cBhvr>
                                    </p:animEffect>
                                  </p:childTnLst>
                                </p:cTn>
                              </p:par>
                            </p:childTnLst>
                          </p:cTn>
                        </p:par>
                        <p:par>
                          <p:cTn id="49" fill="hold">
                            <p:stCondLst>
                              <p:cond delay="2250"/>
                            </p:stCondLst>
                            <p:childTnLst>
                              <p:par>
                                <p:cTn id="50" presetID="53" presetClass="entr" presetSubtype="1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250" fill="hold"/>
                                        <p:tgtEl>
                                          <p:spTgt spid="26"/>
                                        </p:tgtEl>
                                        <p:attrNameLst>
                                          <p:attrName>ppt_w</p:attrName>
                                        </p:attrNameLst>
                                      </p:cBhvr>
                                      <p:tavLst>
                                        <p:tav tm="0">
                                          <p:val>
                                            <p:fltVal val="0"/>
                                          </p:val>
                                        </p:tav>
                                        <p:tav tm="100000">
                                          <p:val>
                                            <p:strVal val="#ppt_w"/>
                                          </p:val>
                                        </p:tav>
                                      </p:tavLst>
                                    </p:anim>
                                    <p:anim calcmode="lin" valueType="num">
                                      <p:cBhvr>
                                        <p:cTn id="53" dur="250" fill="hold"/>
                                        <p:tgtEl>
                                          <p:spTgt spid="26"/>
                                        </p:tgtEl>
                                        <p:attrNameLst>
                                          <p:attrName>ppt_h</p:attrName>
                                        </p:attrNameLst>
                                      </p:cBhvr>
                                      <p:tavLst>
                                        <p:tav tm="0">
                                          <p:val>
                                            <p:fltVal val="0"/>
                                          </p:val>
                                        </p:tav>
                                        <p:tav tm="100000">
                                          <p:val>
                                            <p:strVal val="#ppt_h"/>
                                          </p:val>
                                        </p:tav>
                                      </p:tavLst>
                                    </p:anim>
                                    <p:animEffect transition="in" filter="fade">
                                      <p:cBhvr>
                                        <p:cTn id="54" dur="250"/>
                                        <p:tgtEl>
                                          <p:spTgt spid="26"/>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250" fill="hold"/>
                                        <p:tgtEl>
                                          <p:spTgt spid="28"/>
                                        </p:tgtEl>
                                        <p:attrNameLst>
                                          <p:attrName>ppt_w</p:attrName>
                                        </p:attrNameLst>
                                      </p:cBhvr>
                                      <p:tavLst>
                                        <p:tav tm="0">
                                          <p:val>
                                            <p:fltVal val="0"/>
                                          </p:val>
                                        </p:tav>
                                        <p:tav tm="100000">
                                          <p:val>
                                            <p:strVal val="#ppt_w"/>
                                          </p:val>
                                        </p:tav>
                                      </p:tavLst>
                                    </p:anim>
                                    <p:anim calcmode="lin" valueType="num">
                                      <p:cBhvr>
                                        <p:cTn id="59" dur="250" fill="hold"/>
                                        <p:tgtEl>
                                          <p:spTgt spid="28"/>
                                        </p:tgtEl>
                                        <p:attrNameLst>
                                          <p:attrName>ppt_h</p:attrName>
                                        </p:attrNameLst>
                                      </p:cBhvr>
                                      <p:tavLst>
                                        <p:tav tm="0">
                                          <p:val>
                                            <p:fltVal val="0"/>
                                          </p:val>
                                        </p:tav>
                                        <p:tav tm="100000">
                                          <p:val>
                                            <p:strVal val="#ppt_h"/>
                                          </p:val>
                                        </p:tav>
                                      </p:tavLst>
                                    </p:anim>
                                    <p:animEffect transition="in" filter="fade">
                                      <p:cBhvr>
                                        <p:cTn id="60" dur="250"/>
                                        <p:tgtEl>
                                          <p:spTgt spid="28"/>
                                        </p:tgtEl>
                                      </p:cBhvr>
                                    </p:animEffect>
                                  </p:childTnLst>
                                </p:cTn>
                              </p:par>
                            </p:childTnLst>
                          </p:cTn>
                        </p:par>
                        <p:par>
                          <p:cTn id="61" fill="hold">
                            <p:stCondLst>
                              <p:cond delay="2750"/>
                            </p:stCondLst>
                            <p:childTnLst>
                              <p:par>
                                <p:cTn id="62" presetID="53" presetClass="entr" presetSubtype="16"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250" fill="hold"/>
                                        <p:tgtEl>
                                          <p:spTgt spid="29"/>
                                        </p:tgtEl>
                                        <p:attrNameLst>
                                          <p:attrName>ppt_w</p:attrName>
                                        </p:attrNameLst>
                                      </p:cBhvr>
                                      <p:tavLst>
                                        <p:tav tm="0">
                                          <p:val>
                                            <p:fltVal val="0"/>
                                          </p:val>
                                        </p:tav>
                                        <p:tav tm="100000">
                                          <p:val>
                                            <p:strVal val="#ppt_w"/>
                                          </p:val>
                                        </p:tav>
                                      </p:tavLst>
                                    </p:anim>
                                    <p:anim calcmode="lin" valueType="num">
                                      <p:cBhvr>
                                        <p:cTn id="65" dur="250" fill="hold"/>
                                        <p:tgtEl>
                                          <p:spTgt spid="29"/>
                                        </p:tgtEl>
                                        <p:attrNameLst>
                                          <p:attrName>ppt_h</p:attrName>
                                        </p:attrNameLst>
                                      </p:cBhvr>
                                      <p:tavLst>
                                        <p:tav tm="0">
                                          <p:val>
                                            <p:fltVal val="0"/>
                                          </p:val>
                                        </p:tav>
                                        <p:tav tm="100000">
                                          <p:val>
                                            <p:strVal val="#ppt_h"/>
                                          </p:val>
                                        </p:tav>
                                      </p:tavLst>
                                    </p:anim>
                                    <p:animEffect transition="in" filter="fade">
                                      <p:cBhvr>
                                        <p:cTn id="66" dur="250"/>
                                        <p:tgtEl>
                                          <p:spTgt spid="29"/>
                                        </p:tgtEl>
                                      </p:cBhvr>
                                    </p:animEffect>
                                  </p:childTnLst>
                                </p:cTn>
                              </p:par>
                            </p:childTnLst>
                          </p:cTn>
                        </p:par>
                        <p:par>
                          <p:cTn id="67" fill="hold">
                            <p:stCondLst>
                              <p:cond delay="3000"/>
                            </p:stCondLst>
                            <p:childTnLst>
                              <p:par>
                                <p:cTn id="68" presetID="53" presetClass="entr" presetSubtype="16"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childTnLst>
                          </p:cTn>
                        </p:par>
                        <p:par>
                          <p:cTn id="73" fill="hold">
                            <p:stCondLst>
                              <p:cond delay="3500"/>
                            </p:stCondLst>
                            <p:childTnLst>
                              <p:par>
                                <p:cTn id="74" presetID="53" presetClass="entr" presetSubtype="16" fill="hold" nodeType="after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animEffect transition="in" filter="fade">
                                      <p:cBhvr>
                                        <p:cTn id="78" dur="500"/>
                                        <p:tgtEl>
                                          <p:spTgt spid="59"/>
                                        </p:tgtEl>
                                      </p:cBhvr>
                                    </p:animEffect>
                                  </p:childTnLst>
                                </p:cTn>
                              </p:par>
                            </p:childTnLst>
                          </p:cTn>
                        </p:par>
                        <p:par>
                          <p:cTn id="79" fill="hold">
                            <p:stCondLst>
                              <p:cond delay="4000"/>
                            </p:stCondLst>
                            <p:childTnLst>
                              <p:par>
                                <p:cTn id="80" presetID="53" presetClass="entr" presetSubtype="16"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fltVal val="0"/>
                                          </p:val>
                                        </p:tav>
                                        <p:tav tm="100000">
                                          <p:val>
                                            <p:strVal val="#ppt_w"/>
                                          </p:val>
                                        </p:tav>
                                      </p:tavLst>
                                    </p:anim>
                                    <p:anim calcmode="lin" valueType="num">
                                      <p:cBhvr>
                                        <p:cTn id="83" dur="500" fill="hold"/>
                                        <p:tgtEl>
                                          <p:spTgt spid="46"/>
                                        </p:tgtEl>
                                        <p:attrNameLst>
                                          <p:attrName>ppt_h</p:attrName>
                                        </p:attrNameLst>
                                      </p:cBhvr>
                                      <p:tavLst>
                                        <p:tav tm="0">
                                          <p:val>
                                            <p:fltVal val="0"/>
                                          </p:val>
                                        </p:tav>
                                        <p:tav tm="100000">
                                          <p:val>
                                            <p:strVal val="#ppt_h"/>
                                          </p:val>
                                        </p:tav>
                                      </p:tavLst>
                                    </p:anim>
                                    <p:animEffect transition="in" filter="fade">
                                      <p:cBhvr>
                                        <p:cTn id="84" dur="500"/>
                                        <p:tgtEl>
                                          <p:spTgt spid="46"/>
                                        </p:tgtEl>
                                      </p:cBhvr>
                                    </p:animEffect>
                                  </p:childTnLst>
                                </p:cTn>
                              </p:par>
                            </p:childTnLst>
                          </p:cTn>
                        </p:par>
                        <p:par>
                          <p:cTn id="85" fill="hold">
                            <p:stCondLst>
                              <p:cond delay="4500"/>
                            </p:stCondLst>
                            <p:childTnLst>
                              <p:par>
                                <p:cTn id="86" presetID="53" presetClass="entr" presetSubtype="16" fill="hold" nodeType="afterEffect">
                                  <p:stCondLst>
                                    <p:cond delay="0"/>
                                  </p:stCondLst>
                                  <p:childTnLst>
                                    <p:set>
                                      <p:cBhvr>
                                        <p:cTn id="87" dur="1" fill="hold">
                                          <p:stCondLst>
                                            <p:cond delay="0"/>
                                          </p:stCondLst>
                                        </p:cTn>
                                        <p:tgtEl>
                                          <p:spTgt spid="71"/>
                                        </p:tgtEl>
                                        <p:attrNameLst>
                                          <p:attrName>style.visibility</p:attrName>
                                        </p:attrNameLst>
                                      </p:cBhvr>
                                      <p:to>
                                        <p:strVal val="visible"/>
                                      </p:to>
                                    </p:set>
                                    <p:anim calcmode="lin" valueType="num">
                                      <p:cBhvr>
                                        <p:cTn id="88" dur="500" fill="hold"/>
                                        <p:tgtEl>
                                          <p:spTgt spid="71"/>
                                        </p:tgtEl>
                                        <p:attrNameLst>
                                          <p:attrName>ppt_w</p:attrName>
                                        </p:attrNameLst>
                                      </p:cBhvr>
                                      <p:tavLst>
                                        <p:tav tm="0">
                                          <p:val>
                                            <p:fltVal val="0"/>
                                          </p:val>
                                        </p:tav>
                                        <p:tav tm="100000">
                                          <p:val>
                                            <p:strVal val="#ppt_w"/>
                                          </p:val>
                                        </p:tav>
                                      </p:tavLst>
                                    </p:anim>
                                    <p:anim calcmode="lin" valueType="num">
                                      <p:cBhvr>
                                        <p:cTn id="89" dur="500" fill="hold"/>
                                        <p:tgtEl>
                                          <p:spTgt spid="71"/>
                                        </p:tgtEl>
                                        <p:attrNameLst>
                                          <p:attrName>ppt_h</p:attrName>
                                        </p:attrNameLst>
                                      </p:cBhvr>
                                      <p:tavLst>
                                        <p:tav tm="0">
                                          <p:val>
                                            <p:fltVal val="0"/>
                                          </p:val>
                                        </p:tav>
                                        <p:tav tm="100000">
                                          <p:val>
                                            <p:strVal val="#ppt_h"/>
                                          </p:val>
                                        </p:tav>
                                      </p:tavLst>
                                    </p:anim>
                                    <p:animEffect transition="in" filter="fade">
                                      <p:cBhvr>
                                        <p:cTn id="90" dur="500"/>
                                        <p:tgtEl>
                                          <p:spTgt spid="71"/>
                                        </p:tgtEl>
                                      </p:cBhvr>
                                    </p:animEffect>
                                  </p:childTnLst>
                                </p:cTn>
                              </p:par>
                            </p:childTnLst>
                          </p:cTn>
                        </p:par>
                        <p:par>
                          <p:cTn id="91" fill="hold">
                            <p:stCondLst>
                              <p:cond delay="5000"/>
                            </p:stCondLst>
                            <p:childTnLst>
                              <p:par>
                                <p:cTn id="92" presetID="53" presetClass="entr" presetSubtype="16" fill="hold" nodeType="afterEffect">
                                  <p:stCondLst>
                                    <p:cond delay="0"/>
                                  </p:stCondLst>
                                  <p:childTnLst>
                                    <p:set>
                                      <p:cBhvr>
                                        <p:cTn id="93" dur="1" fill="hold">
                                          <p:stCondLst>
                                            <p:cond delay="0"/>
                                          </p:stCondLst>
                                        </p:cTn>
                                        <p:tgtEl>
                                          <p:spTgt spid="68"/>
                                        </p:tgtEl>
                                        <p:attrNameLst>
                                          <p:attrName>style.visibility</p:attrName>
                                        </p:attrNameLst>
                                      </p:cBhvr>
                                      <p:to>
                                        <p:strVal val="visible"/>
                                      </p:to>
                                    </p:set>
                                    <p:anim calcmode="lin" valueType="num">
                                      <p:cBhvr>
                                        <p:cTn id="94" dur="500" fill="hold"/>
                                        <p:tgtEl>
                                          <p:spTgt spid="68"/>
                                        </p:tgtEl>
                                        <p:attrNameLst>
                                          <p:attrName>ppt_w</p:attrName>
                                        </p:attrNameLst>
                                      </p:cBhvr>
                                      <p:tavLst>
                                        <p:tav tm="0">
                                          <p:val>
                                            <p:fltVal val="0"/>
                                          </p:val>
                                        </p:tav>
                                        <p:tav tm="100000">
                                          <p:val>
                                            <p:strVal val="#ppt_w"/>
                                          </p:val>
                                        </p:tav>
                                      </p:tavLst>
                                    </p:anim>
                                    <p:anim calcmode="lin" valueType="num">
                                      <p:cBhvr>
                                        <p:cTn id="95" dur="500" fill="hold"/>
                                        <p:tgtEl>
                                          <p:spTgt spid="68"/>
                                        </p:tgtEl>
                                        <p:attrNameLst>
                                          <p:attrName>ppt_h</p:attrName>
                                        </p:attrNameLst>
                                      </p:cBhvr>
                                      <p:tavLst>
                                        <p:tav tm="0">
                                          <p:val>
                                            <p:fltVal val="0"/>
                                          </p:val>
                                        </p:tav>
                                        <p:tav tm="100000">
                                          <p:val>
                                            <p:strVal val="#ppt_h"/>
                                          </p:val>
                                        </p:tav>
                                      </p:tavLst>
                                    </p:anim>
                                    <p:animEffect transition="in" filter="fade">
                                      <p:cBhvr>
                                        <p:cTn id="96" dur="500"/>
                                        <p:tgtEl>
                                          <p:spTgt spid="68"/>
                                        </p:tgtEl>
                                      </p:cBhvr>
                                    </p:animEffect>
                                  </p:childTnLst>
                                </p:cTn>
                              </p:par>
                            </p:childTnLst>
                          </p:cTn>
                        </p:par>
                        <p:par>
                          <p:cTn id="97" fill="hold">
                            <p:stCondLst>
                              <p:cond delay="5500"/>
                            </p:stCondLst>
                            <p:childTnLst>
                              <p:par>
                                <p:cTn id="98" presetID="53" presetClass="entr" presetSubtype="16"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par>
                          <p:cTn id="103" fill="hold">
                            <p:stCondLst>
                              <p:cond delay="6000"/>
                            </p:stCondLst>
                            <p:childTnLst>
                              <p:par>
                                <p:cTn id="104" presetID="53" presetClass="entr" presetSubtype="16"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500" fill="hold"/>
                                        <p:tgtEl>
                                          <p:spTgt spid="37"/>
                                        </p:tgtEl>
                                        <p:attrNameLst>
                                          <p:attrName>ppt_w</p:attrName>
                                        </p:attrNameLst>
                                      </p:cBhvr>
                                      <p:tavLst>
                                        <p:tav tm="0">
                                          <p:val>
                                            <p:fltVal val="0"/>
                                          </p:val>
                                        </p:tav>
                                        <p:tav tm="100000">
                                          <p:val>
                                            <p:strVal val="#ppt_w"/>
                                          </p:val>
                                        </p:tav>
                                      </p:tavLst>
                                    </p:anim>
                                    <p:anim calcmode="lin" valueType="num">
                                      <p:cBhvr>
                                        <p:cTn id="112" dur="500" fill="hold"/>
                                        <p:tgtEl>
                                          <p:spTgt spid="37"/>
                                        </p:tgtEl>
                                        <p:attrNameLst>
                                          <p:attrName>ppt_h</p:attrName>
                                        </p:attrNameLst>
                                      </p:cBhvr>
                                      <p:tavLst>
                                        <p:tav tm="0">
                                          <p:val>
                                            <p:fltVal val="0"/>
                                          </p:val>
                                        </p:tav>
                                        <p:tav tm="100000">
                                          <p:val>
                                            <p:strVal val="#ppt_h"/>
                                          </p:val>
                                        </p:tav>
                                      </p:tavLst>
                                    </p:anim>
                                    <p:animEffect transition="in" filter="fade">
                                      <p:cBhvr>
                                        <p:cTn id="113" dur="5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 calcmode="lin" valueType="num">
                                      <p:cBhvr>
                                        <p:cTn id="116" dur="500" fill="hold"/>
                                        <p:tgtEl>
                                          <p:spTgt spid="38"/>
                                        </p:tgtEl>
                                        <p:attrNameLst>
                                          <p:attrName>ppt_w</p:attrName>
                                        </p:attrNameLst>
                                      </p:cBhvr>
                                      <p:tavLst>
                                        <p:tav tm="0">
                                          <p:val>
                                            <p:fltVal val="0"/>
                                          </p:val>
                                        </p:tav>
                                        <p:tav tm="100000">
                                          <p:val>
                                            <p:strVal val="#ppt_w"/>
                                          </p:val>
                                        </p:tav>
                                      </p:tavLst>
                                    </p:anim>
                                    <p:anim calcmode="lin" valueType="num">
                                      <p:cBhvr>
                                        <p:cTn id="117" dur="500" fill="hold"/>
                                        <p:tgtEl>
                                          <p:spTgt spid="38"/>
                                        </p:tgtEl>
                                        <p:attrNameLst>
                                          <p:attrName>ppt_h</p:attrName>
                                        </p:attrNameLst>
                                      </p:cBhvr>
                                      <p:tavLst>
                                        <p:tav tm="0">
                                          <p:val>
                                            <p:fltVal val="0"/>
                                          </p:val>
                                        </p:tav>
                                        <p:tav tm="100000">
                                          <p:val>
                                            <p:strVal val="#ppt_h"/>
                                          </p:val>
                                        </p:tav>
                                      </p:tavLst>
                                    </p:anim>
                                    <p:animEffect transition="in" filter="fade">
                                      <p:cBhvr>
                                        <p:cTn id="118" dur="500"/>
                                        <p:tgtEl>
                                          <p:spTgt spid="38"/>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p:cTn id="121" dur="500" fill="hold"/>
                                        <p:tgtEl>
                                          <p:spTgt spid="39"/>
                                        </p:tgtEl>
                                        <p:attrNameLst>
                                          <p:attrName>ppt_w</p:attrName>
                                        </p:attrNameLst>
                                      </p:cBhvr>
                                      <p:tavLst>
                                        <p:tav tm="0">
                                          <p:val>
                                            <p:fltVal val="0"/>
                                          </p:val>
                                        </p:tav>
                                        <p:tav tm="100000">
                                          <p:val>
                                            <p:strVal val="#ppt_w"/>
                                          </p:val>
                                        </p:tav>
                                      </p:tavLst>
                                    </p:anim>
                                    <p:anim calcmode="lin" valueType="num">
                                      <p:cBhvr>
                                        <p:cTn id="122" dur="500" fill="hold"/>
                                        <p:tgtEl>
                                          <p:spTgt spid="39"/>
                                        </p:tgtEl>
                                        <p:attrNameLst>
                                          <p:attrName>ppt_h</p:attrName>
                                        </p:attrNameLst>
                                      </p:cBhvr>
                                      <p:tavLst>
                                        <p:tav tm="0">
                                          <p:val>
                                            <p:fltVal val="0"/>
                                          </p:val>
                                        </p:tav>
                                        <p:tav tm="100000">
                                          <p:val>
                                            <p:strVal val="#ppt_h"/>
                                          </p:val>
                                        </p:tav>
                                      </p:tavLst>
                                    </p:anim>
                                    <p:animEffect transition="in" filter="fade">
                                      <p:cBhvr>
                                        <p:cTn id="123" dur="500"/>
                                        <p:tgtEl>
                                          <p:spTgt spid="39"/>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40"/>
                                        </p:tgtEl>
                                        <p:attrNameLst>
                                          <p:attrName>style.visibility</p:attrName>
                                        </p:attrNameLst>
                                      </p:cBhvr>
                                      <p:to>
                                        <p:strVal val="visible"/>
                                      </p:to>
                                    </p:set>
                                    <p:anim calcmode="lin" valueType="num">
                                      <p:cBhvr>
                                        <p:cTn id="126" dur="500" fill="hold"/>
                                        <p:tgtEl>
                                          <p:spTgt spid="40"/>
                                        </p:tgtEl>
                                        <p:attrNameLst>
                                          <p:attrName>ppt_w</p:attrName>
                                        </p:attrNameLst>
                                      </p:cBhvr>
                                      <p:tavLst>
                                        <p:tav tm="0">
                                          <p:val>
                                            <p:fltVal val="0"/>
                                          </p:val>
                                        </p:tav>
                                        <p:tav tm="100000">
                                          <p:val>
                                            <p:strVal val="#ppt_w"/>
                                          </p:val>
                                        </p:tav>
                                      </p:tavLst>
                                    </p:anim>
                                    <p:anim calcmode="lin" valueType="num">
                                      <p:cBhvr>
                                        <p:cTn id="127" dur="500" fill="hold"/>
                                        <p:tgtEl>
                                          <p:spTgt spid="40"/>
                                        </p:tgtEl>
                                        <p:attrNameLst>
                                          <p:attrName>ppt_h</p:attrName>
                                        </p:attrNameLst>
                                      </p:cBhvr>
                                      <p:tavLst>
                                        <p:tav tm="0">
                                          <p:val>
                                            <p:fltVal val="0"/>
                                          </p:val>
                                        </p:tav>
                                        <p:tav tm="100000">
                                          <p:val>
                                            <p:strVal val="#ppt_h"/>
                                          </p:val>
                                        </p:tav>
                                      </p:tavLst>
                                    </p:anim>
                                    <p:animEffect transition="in" filter="fade">
                                      <p:cBhvr>
                                        <p:cTn id="128" dur="500"/>
                                        <p:tgtEl>
                                          <p:spTgt spid="40"/>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41"/>
                                        </p:tgtEl>
                                        <p:attrNameLst>
                                          <p:attrName>style.visibility</p:attrName>
                                        </p:attrNameLst>
                                      </p:cBhvr>
                                      <p:to>
                                        <p:strVal val="visible"/>
                                      </p:to>
                                    </p:set>
                                    <p:anim calcmode="lin" valueType="num">
                                      <p:cBhvr>
                                        <p:cTn id="131" dur="500" fill="hold"/>
                                        <p:tgtEl>
                                          <p:spTgt spid="41"/>
                                        </p:tgtEl>
                                        <p:attrNameLst>
                                          <p:attrName>ppt_w</p:attrName>
                                        </p:attrNameLst>
                                      </p:cBhvr>
                                      <p:tavLst>
                                        <p:tav tm="0">
                                          <p:val>
                                            <p:fltVal val="0"/>
                                          </p:val>
                                        </p:tav>
                                        <p:tav tm="100000">
                                          <p:val>
                                            <p:strVal val="#ppt_w"/>
                                          </p:val>
                                        </p:tav>
                                      </p:tavLst>
                                    </p:anim>
                                    <p:anim calcmode="lin" valueType="num">
                                      <p:cBhvr>
                                        <p:cTn id="132" dur="500" fill="hold"/>
                                        <p:tgtEl>
                                          <p:spTgt spid="41"/>
                                        </p:tgtEl>
                                        <p:attrNameLst>
                                          <p:attrName>ppt_h</p:attrName>
                                        </p:attrNameLst>
                                      </p:cBhvr>
                                      <p:tavLst>
                                        <p:tav tm="0">
                                          <p:val>
                                            <p:fltVal val="0"/>
                                          </p:val>
                                        </p:tav>
                                        <p:tav tm="100000">
                                          <p:val>
                                            <p:strVal val="#ppt_h"/>
                                          </p:val>
                                        </p:tav>
                                      </p:tavLst>
                                    </p:anim>
                                    <p:animEffect transition="in" filter="fade">
                                      <p:cBhvr>
                                        <p:cTn id="133" dur="500"/>
                                        <p:tgtEl>
                                          <p:spTgt spid="41"/>
                                        </p:tgtEl>
                                      </p:cBhvr>
                                    </p:animEffect>
                                  </p:childTnLst>
                                </p:cTn>
                              </p:par>
                            </p:childTnLst>
                          </p:cTn>
                        </p:par>
                        <p:par>
                          <p:cTn id="134" fill="hold">
                            <p:stCondLst>
                              <p:cond delay="6500"/>
                            </p:stCondLst>
                            <p:childTnLst>
                              <p:par>
                                <p:cTn id="135" presetID="22" presetClass="entr" presetSubtype="8" fill="hold" grpId="0" nodeType="after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wipe(left)">
                                      <p:cBhvr>
                                        <p:cTn id="137" dur="500"/>
                                        <p:tgtEl>
                                          <p:spTgt spid="30"/>
                                        </p:tgtEl>
                                      </p:cBhvr>
                                    </p:animEffect>
                                  </p:childTnLst>
                                </p:cTn>
                              </p:par>
                              <p:par>
                                <p:cTn id="138" presetID="22" presetClass="entr" presetSubtype="8" fill="hold" grpId="0" nodeType="withEffect">
                                  <p:stCondLst>
                                    <p:cond delay="250"/>
                                  </p:stCondLst>
                                  <p:childTnLst>
                                    <p:set>
                                      <p:cBhvr>
                                        <p:cTn id="139" dur="1" fill="hold">
                                          <p:stCondLst>
                                            <p:cond delay="0"/>
                                          </p:stCondLst>
                                        </p:cTn>
                                        <p:tgtEl>
                                          <p:spTgt spid="33"/>
                                        </p:tgtEl>
                                        <p:attrNameLst>
                                          <p:attrName>style.visibility</p:attrName>
                                        </p:attrNameLst>
                                      </p:cBhvr>
                                      <p:to>
                                        <p:strVal val="visible"/>
                                      </p:to>
                                    </p:set>
                                    <p:animEffect transition="in" filter="wipe(left)">
                                      <p:cBhvr>
                                        <p:cTn id="140" dur="500"/>
                                        <p:tgtEl>
                                          <p:spTgt spid="33"/>
                                        </p:tgtEl>
                                      </p:cBhvr>
                                    </p:animEffect>
                                  </p:childTnLst>
                                </p:cTn>
                              </p:par>
                              <p:par>
                                <p:cTn id="141" presetID="22" presetClass="entr" presetSubtype="8" fill="hold" grpId="0" nodeType="withEffect">
                                  <p:stCondLst>
                                    <p:cond delay="450"/>
                                  </p:stCondLst>
                                  <p:childTnLst>
                                    <p:set>
                                      <p:cBhvr>
                                        <p:cTn id="142" dur="1" fill="hold">
                                          <p:stCondLst>
                                            <p:cond delay="0"/>
                                          </p:stCondLst>
                                        </p:cTn>
                                        <p:tgtEl>
                                          <p:spTgt spid="31"/>
                                        </p:tgtEl>
                                        <p:attrNameLst>
                                          <p:attrName>style.visibility</p:attrName>
                                        </p:attrNameLst>
                                      </p:cBhvr>
                                      <p:to>
                                        <p:strVal val="visible"/>
                                      </p:to>
                                    </p:set>
                                    <p:animEffect transition="in" filter="wipe(left)">
                                      <p:cBhvr>
                                        <p:cTn id="143" dur="500"/>
                                        <p:tgtEl>
                                          <p:spTgt spid="31"/>
                                        </p:tgtEl>
                                      </p:cBhvr>
                                    </p:animEffect>
                                  </p:childTnLst>
                                </p:cTn>
                              </p:par>
                              <p:par>
                                <p:cTn id="144" presetID="22" presetClass="entr" presetSubtype="8" fill="hold" grpId="0" nodeType="withEffect">
                                  <p:stCondLst>
                                    <p:cond delay="650"/>
                                  </p:stCondLst>
                                  <p:childTnLst>
                                    <p:set>
                                      <p:cBhvr>
                                        <p:cTn id="145" dur="1" fill="hold">
                                          <p:stCondLst>
                                            <p:cond delay="0"/>
                                          </p:stCondLst>
                                        </p:cTn>
                                        <p:tgtEl>
                                          <p:spTgt spid="32"/>
                                        </p:tgtEl>
                                        <p:attrNameLst>
                                          <p:attrName>style.visibility</p:attrName>
                                        </p:attrNameLst>
                                      </p:cBhvr>
                                      <p:to>
                                        <p:strVal val="visible"/>
                                      </p:to>
                                    </p:set>
                                    <p:animEffect transition="in" filter="wipe(left)">
                                      <p:cBhvr>
                                        <p:cTn id="146" dur="500"/>
                                        <p:tgtEl>
                                          <p:spTgt spid="32"/>
                                        </p:tgtEl>
                                      </p:cBhvr>
                                    </p:animEffect>
                                  </p:childTnLst>
                                </p:cTn>
                              </p:par>
                              <p:par>
                                <p:cTn id="147" presetID="22" presetClass="entr" presetSubtype="8" fill="hold" grpId="0" nodeType="withEffect">
                                  <p:stCondLst>
                                    <p:cond delay="850"/>
                                  </p:stCondLst>
                                  <p:childTnLst>
                                    <p:set>
                                      <p:cBhvr>
                                        <p:cTn id="148" dur="1" fill="hold">
                                          <p:stCondLst>
                                            <p:cond delay="0"/>
                                          </p:stCondLst>
                                        </p:cTn>
                                        <p:tgtEl>
                                          <p:spTgt spid="34"/>
                                        </p:tgtEl>
                                        <p:attrNameLst>
                                          <p:attrName>style.visibility</p:attrName>
                                        </p:attrNameLst>
                                      </p:cBhvr>
                                      <p:to>
                                        <p:strVal val="visible"/>
                                      </p:to>
                                    </p:set>
                                    <p:animEffect transition="in" filter="wipe(left)">
                                      <p:cBhvr>
                                        <p:cTn id="149" dur="500"/>
                                        <p:tgtEl>
                                          <p:spTgt spid="34"/>
                                        </p:tgtEl>
                                      </p:cBhvr>
                                    </p:animEffect>
                                  </p:childTnLst>
                                </p:cTn>
                              </p:par>
                              <p:par>
                                <p:cTn id="150" presetID="22" presetClass="entr" presetSubtype="8" fill="hold" grpId="0" nodeType="withEffect">
                                  <p:stCondLst>
                                    <p:cond delay="1050"/>
                                  </p:stCondLst>
                                  <p:childTnLst>
                                    <p:set>
                                      <p:cBhvr>
                                        <p:cTn id="151" dur="1" fill="hold">
                                          <p:stCondLst>
                                            <p:cond delay="0"/>
                                          </p:stCondLst>
                                        </p:cTn>
                                        <p:tgtEl>
                                          <p:spTgt spid="35"/>
                                        </p:tgtEl>
                                        <p:attrNameLst>
                                          <p:attrName>style.visibility</p:attrName>
                                        </p:attrNameLst>
                                      </p:cBhvr>
                                      <p:to>
                                        <p:strVal val="visible"/>
                                      </p:to>
                                    </p:set>
                                    <p:animEffect transition="in" filter="wipe(left)">
                                      <p:cBhvr>
                                        <p:cTn id="1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8" grpId="0"/>
      <p:bldP spid="37" grpId="0"/>
      <p:bldP spid="41" grpId="0"/>
      <p:bldP spid="36" grpId="0"/>
      <p:bldP spid="40" grpId="0"/>
      <p:bldP spid="39" grpId="0"/>
      <p:bldP spid="74" grpId="0"/>
      <p:bldP spid="7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10466</TotalTime>
  <Words>4120</Words>
  <Application>Microsoft Office PowerPoint</Application>
  <PresentationFormat>自定义</PresentationFormat>
  <Paragraphs>644</Paragraphs>
  <Slides>42</Slides>
  <Notes>42</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42</vt:i4>
      </vt:variant>
    </vt:vector>
  </HeadingPairs>
  <TitlesOfParts>
    <vt:vector size="66" baseType="lpstr">
      <vt:lpstr>Arial</vt:lpstr>
      <vt:lpstr>宋体</vt:lpstr>
      <vt:lpstr>方正兰亭粗黑_GBK</vt:lpstr>
      <vt:lpstr>方正兰亭黑_GBK</vt:lpstr>
      <vt:lpstr>汉仪菱心体简</vt:lpstr>
      <vt:lpstr>Palatino Linotype</vt:lpstr>
      <vt:lpstr>方正正大黑简体</vt:lpstr>
      <vt:lpstr>Courier New</vt:lpstr>
      <vt:lpstr>Bebas Neue</vt:lpstr>
      <vt:lpstr>Raleway</vt:lpstr>
      <vt:lpstr>Century Gothic</vt:lpstr>
      <vt:lpstr>方正粗谭黑简体</vt:lpstr>
      <vt:lpstr>Lato Light</vt:lpstr>
      <vt:lpstr>微软雅黑</vt:lpstr>
      <vt:lpstr>Impact</vt:lpstr>
      <vt:lpstr>Agency FB</vt:lpstr>
      <vt:lpstr>Aharoni</vt:lpstr>
      <vt:lpstr>Calibri</vt:lpstr>
      <vt:lpstr>幼圆</vt:lpstr>
      <vt:lpstr>方正兰亭细黑_GBK</vt:lpstr>
      <vt:lpstr>黑体</vt:lpstr>
      <vt:lpstr>Gill Sans</vt:lpstr>
      <vt:lpstr>华文黑体</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Sky123.Org</cp:lastModifiedBy>
  <cp:revision>1143</cp:revision>
  <dcterms:created xsi:type="dcterms:W3CDTF">2004-08-26T06:30:40Z</dcterms:created>
  <dcterms:modified xsi:type="dcterms:W3CDTF">2016-03-04T13:59:26Z</dcterms:modified>
</cp:coreProperties>
</file>