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7" r:id="rId2"/>
    <p:sldId id="256" r:id="rId3"/>
    <p:sldId id="263" r:id="rId4"/>
    <p:sldId id="266" r:id="rId5"/>
    <p:sldId id="268" r:id="rId6"/>
    <p:sldId id="294" r:id="rId7"/>
    <p:sldId id="273" r:id="rId8"/>
    <p:sldId id="274" r:id="rId9"/>
    <p:sldId id="277" r:id="rId10"/>
    <p:sldId id="292" r:id="rId11"/>
    <p:sldId id="267" r:id="rId12"/>
    <p:sldId id="264" r:id="rId13"/>
    <p:sldId id="283" r:id="rId14"/>
    <p:sldId id="278" r:id="rId15"/>
    <p:sldId id="284" r:id="rId16"/>
    <p:sldId id="285" r:id="rId17"/>
    <p:sldId id="287" r:id="rId18"/>
    <p:sldId id="286" r:id="rId19"/>
    <p:sldId id="288" r:id="rId20"/>
    <p:sldId id="276" r:id="rId21"/>
  </p:sldIdLst>
  <p:sldSz cx="10158413" cy="5713413"/>
  <p:notesSz cx="6858000" cy="9144000"/>
  <p:embeddedFontLst>
    <p:embeddedFont>
      <p:font typeface="微软雅黑" panose="020B0503020204020204" pitchFamily="34" charset="-122"/>
      <p:regular r:id="rId22"/>
      <p:bold r:id="rId23"/>
    </p:embeddedFont>
    <p:embeddedFont>
      <p:font typeface="Bevan" panose="02010600030101010101" charset="-122"/>
      <p:regular r:id="rId24"/>
    </p:embeddedFont>
    <p:embeddedFont>
      <p:font typeface="Arial Narrow" panose="020B0606020202030204" pitchFamily="34" charset="0"/>
      <p:regular r:id="rId25"/>
      <p:bold r:id="rId26"/>
      <p:italic r:id="rId27"/>
      <p:boldItalic r:id="rId28"/>
    </p:embeddedFont>
    <p:embeddedFont>
      <p:font typeface="Calibri" panose="020F0502020204030204" pitchFamily="34" charset="0"/>
      <p:regular r:id="rId29"/>
      <p:bold r:id="rId30"/>
      <p:italic r:id="rId31"/>
      <p:boldItalic r:id="rId32"/>
    </p:embeddedFont>
    <p:embeddedFont>
      <p:font typeface="微软雅黑 Light" panose="020B0502040204020203" pitchFamily="34" charset="-122"/>
      <p:regular r:id="rId33"/>
    </p:embeddedFont>
    <p:embeddedFont>
      <p:font typeface="Droid Sans" panose="02010600030101010101" pitchFamily="2" charset="-122"/>
      <p:regular r:id="rId34"/>
    </p:embeddedFont>
    <p:embeddedFont>
      <p:font typeface="Calibri Light" panose="020F0302020204030204" pitchFamily="34" charset="0"/>
      <p:regular r:id="rId35"/>
      <p:italic r:id="rId36"/>
    </p:embeddedFont>
  </p:embeddedFontLst>
  <p:defaultTextStyle>
    <a:defPPr>
      <a:defRPr lang="zh-CN"/>
    </a:defPPr>
    <a:lvl1pPr algn="l" rtl="0" eaLnBrk="0" fontAlgn="base" hangingPunct="0">
      <a:spcBef>
        <a:spcPct val="0"/>
      </a:spcBef>
      <a:spcAft>
        <a:spcPct val="0"/>
      </a:spcAft>
      <a:buFont typeface="Arial" panose="020B0604020202020204" pitchFamily="34" charset="0"/>
      <a:defRPr sz="17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sz="17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sz="17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sz="17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sz="17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7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7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7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7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20">
          <p15:clr>
            <a:srgbClr val="A4A3A4"/>
          </p15:clr>
        </p15:guide>
        <p15:guide id="2" pos="301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7426"/>
    <a:srgbClr val="C8A26E"/>
    <a:srgbClr val="B2B2B2"/>
    <a:srgbClr val="DDDDDD"/>
    <a:srgbClr val="808080"/>
    <a:srgbClr val="CC3300"/>
    <a:srgbClr val="C9944D"/>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1" d="100"/>
          <a:sy n="101" d="100"/>
        </p:scale>
        <p:origin x="1596" y="96"/>
      </p:cViewPr>
      <p:guideLst>
        <p:guide orient="horz" pos="1720"/>
        <p:guide pos="3010"/>
      </p:guideLst>
    </p:cSldViewPr>
  </p:slideViewPr>
  <p:notesTextViewPr>
    <p:cViewPr>
      <p:scale>
        <a:sx n="1" d="1"/>
        <a:sy n="1" d="1"/>
      </p:scale>
      <p:origin x="0" y="0"/>
    </p:cViewPr>
  </p:notesTextViewPr>
  <p:gridSpacing cx="71999" cy="71999"/>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3.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62000" y="1774825"/>
            <a:ext cx="8634413" cy="1223963"/>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236913"/>
            <a:ext cx="7110413" cy="14605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741651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1333500"/>
            <a:ext cx="9142413" cy="377031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704502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366000" y="228600"/>
            <a:ext cx="2284413" cy="4875213"/>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508000" y="228600"/>
            <a:ext cx="6705600" cy="487521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96363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8000" y="1333500"/>
            <a:ext cx="9142413" cy="377031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607731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01688" y="3671888"/>
            <a:ext cx="8636000" cy="11334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01688" y="2420938"/>
            <a:ext cx="8636000" cy="1250950"/>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7312868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508000" y="1333500"/>
            <a:ext cx="4494213" cy="37703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5154613" y="1333500"/>
            <a:ext cx="4495800" cy="377031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37066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508000" y="1279525"/>
            <a:ext cx="4487863" cy="531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508000" y="1811338"/>
            <a:ext cx="4487863"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5160963" y="1279525"/>
            <a:ext cx="4489450" cy="531813"/>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5160963" y="1811338"/>
            <a:ext cx="4489450" cy="32924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75864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8600"/>
            <a:ext cx="9142413" cy="9525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733012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6209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08000" y="227013"/>
            <a:ext cx="3341688" cy="9683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971925" y="227013"/>
            <a:ext cx="5678488" cy="4876800"/>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508000" y="1195388"/>
            <a:ext cx="3341688" cy="39084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2389777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990725" y="3998913"/>
            <a:ext cx="6096000" cy="473075"/>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990725" y="511175"/>
            <a:ext cx="6096000" cy="3427413"/>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990725" y="4471988"/>
            <a:ext cx="6096000" cy="669925"/>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6278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889000" rtl="0" eaLnBrk="0" fontAlgn="base" hangingPunct="0">
        <a:spcBef>
          <a:spcPct val="0"/>
        </a:spcBef>
        <a:spcAft>
          <a:spcPct val="0"/>
        </a:spcAft>
        <a:defRPr sz="4200">
          <a:solidFill>
            <a:schemeClr val="tx2"/>
          </a:solidFill>
          <a:latin typeface="+mj-lt"/>
          <a:ea typeface="+mj-ea"/>
          <a:cs typeface="+mj-cs"/>
        </a:defRPr>
      </a:lvl1pPr>
      <a:lvl2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2pPr>
      <a:lvl3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3pPr>
      <a:lvl4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4pPr>
      <a:lvl5pPr algn="ctr" defTabSz="889000" rtl="0" eaLnBrk="0" fontAlgn="base" hangingPunct="0">
        <a:spcBef>
          <a:spcPct val="0"/>
        </a:spcBef>
        <a:spcAft>
          <a:spcPct val="0"/>
        </a:spcAft>
        <a:defRPr sz="4200">
          <a:solidFill>
            <a:schemeClr val="tx2"/>
          </a:solidFill>
          <a:latin typeface="Arial" pitchFamily="34" charset="0"/>
          <a:ea typeface="宋体" pitchFamily="2" charset="-122"/>
        </a:defRPr>
      </a:lvl5pPr>
      <a:lvl6pPr marL="457200" algn="ctr" defTabSz="889000" rtl="0" eaLnBrk="0" fontAlgn="base" hangingPunct="0">
        <a:spcBef>
          <a:spcPct val="0"/>
        </a:spcBef>
        <a:spcAft>
          <a:spcPct val="0"/>
        </a:spcAft>
        <a:defRPr sz="4200">
          <a:solidFill>
            <a:schemeClr val="tx2"/>
          </a:solidFill>
          <a:latin typeface="Arial" pitchFamily="34" charset="0"/>
          <a:ea typeface="宋体" pitchFamily="2" charset="-122"/>
        </a:defRPr>
      </a:lvl6pPr>
      <a:lvl7pPr marL="914400" algn="ctr" defTabSz="889000" rtl="0" eaLnBrk="0" fontAlgn="base" hangingPunct="0">
        <a:spcBef>
          <a:spcPct val="0"/>
        </a:spcBef>
        <a:spcAft>
          <a:spcPct val="0"/>
        </a:spcAft>
        <a:defRPr sz="4200">
          <a:solidFill>
            <a:schemeClr val="tx2"/>
          </a:solidFill>
          <a:latin typeface="Arial" pitchFamily="34" charset="0"/>
          <a:ea typeface="宋体" pitchFamily="2" charset="-122"/>
        </a:defRPr>
      </a:lvl7pPr>
      <a:lvl8pPr marL="1371600" algn="ctr" defTabSz="889000" rtl="0" eaLnBrk="0" fontAlgn="base" hangingPunct="0">
        <a:spcBef>
          <a:spcPct val="0"/>
        </a:spcBef>
        <a:spcAft>
          <a:spcPct val="0"/>
        </a:spcAft>
        <a:defRPr sz="4200">
          <a:solidFill>
            <a:schemeClr val="tx2"/>
          </a:solidFill>
          <a:latin typeface="Arial" pitchFamily="34" charset="0"/>
          <a:ea typeface="宋体" pitchFamily="2" charset="-122"/>
        </a:defRPr>
      </a:lvl8pPr>
      <a:lvl9pPr marL="1828800" algn="ctr" defTabSz="889000" rtl="0" eaLnBrk="0" fontAlgn="base" hangingPunct="0">
        <a:spcBef>
          <a:spcPct val="0"/>
        </a:spcBef>
        <a:spcAft>
          <a:spcPct val="0"/>
        </a:spcAft>
        <a:defRPr sz="4200">
          <a:solidFill>
            <a:schemeClr val="tx2"/>
          </a:solidFill>
          <a:latin typeface="Arial" pitchFamily="34" charset="0"/>
          <a:ea typeface="宋体" pitchFamily="2" charset="-122"/>
        </a:defRPr>
      </a:lvl9pPr>
    </p:titleStyle>
    <p:bodyStyle>
      <a:lvl1pPr marL="333375" indent="-333375" algn="l" defTabSz="889000" rtl="0" eaLnBrk="0" fontAlgn="base" hangingPunct="0">
        <a:spcBef>
          <a:spcPct val="20000"/>
        </a:spcBef>
        <a:spcAft>
          <a:spcPct val="0"/>
        </a:spcAft>
        <a:buChar char="•"/>
        <a:defRPr sz="3100">
          <a:solidFill>
            <a:schemeClr val="tx1"/>
          </a:solidFill>
          <a:latin typeface="+mn-lt"/>
          <a:ea typeface="+mn-ea"/>
          <a:cs typeface="+mn-cs"/>
        </a:defRPr>
      </a:lvl1pPr>
      <a:lvl2pPr marL="722313" indent="-277813" algn="l" defTabSz="889000" rtl="0" eaLnBrk="0" fontAlgn="base" hangingPunct="0">
        <a:spcBef>
          <a:spcPct val="20000"/>
        </a:spcBef>
        <a:spcAft>
          <a:spcPct val="0"/>
        </a:spcAft>
        <a:buChar char="–"/>
        <a:defRPr sz="2700">
          <a:solidFill>
            <a:schemeClr val="tx1"/>
          </a:solidFill>
          <a:latin typeface="+mn-lt"/>
          <a:ea typeface="+mn-ea"/>
        </a:defRPr>
      </a:lvl2pPr>
      <a:lvl3pPr marL="1111250" indent="-222250" algn="l" defTabSz="889000" rtl="0" eaLnBrk="0" fontAlgn="base" hangingPunct="0">
        <a:spcBef>
          <a:spcPct val="20000"/>
        </a:spcBef>
        <a:spcAft>
          <a:spcPct val="0"/>
        </a:spcAft>
        <a:buChar char="•"/>
        <a:defRPr sz="2300">
          <a:solidFill>
            <a:schemeClr val="tx1"/>
          </a:solidFill>
          <a:latin typeface="+mn-lt"/>
          <a:ea typeface="+mn-ea"/>
        </a:defRPr>
      </a:lvl3pPr>
      <a:lvl4pPr marL="1555750" indent="-222250" algn="l" defTabSz="889000" rtl="0" eaLnBrk="0" fontAlgn="base" hangingPunct="0">
        <a:spcBef>
          <a:spcPct val="20000"/>
        </a:spcBef>
        <a:spcAft>
          <a:spcPct val="0"/>
        </a:spcAft>
        <a:buChar char="–"/>
        <a:defRPr sz="1900">
          <a:solidFill>
            <a:schemeClr val="tx1"/>
          </a:solidFill>
          <a:latin typeface="+mn-lt"/>
          <a:ea typeface="+mn-ea"/>
        </a:defRPr>
      </a:lvl4pPr>
      <a:lvl5pPr marL="2000250" indent="-222250" algn="l" defTabSz="889000" rtl="0" eaLnBrk="0" fontAlgn="base" hangingPunct="0">
        <a:spcBef>
          <a:spcPct val="20000"/>
        </a:spcBef>
        <a:spcAft>
          <a:spcPct val="0"/>
        </a:spcAft>
        <a:buChar char="»"/>
        <a:defRPr sz="1900">
          <a:solidFill>
            <a:schemeClr val="tx1"/>
          </a:solidFill>
          <a:latin typeface="+mn-lt"/>
          <a:ea typeface="+mn-ea"/>
        </a:defRPr>
      </a:lvl5pPr>
      <a:lvl6pPr marL="2457450" indent="-222250" algn="l" defTabSz="889000" rtl="0" eaLnBrk="0" fontAlgn="base" hangingPunct="0">
        <a:spcBef>
          <a:spcPct val="20000"/>
        </a:spcBef>
        <a:spcAft>
          <a:spcPct val="0"/>
        </a:spcAft>
        <a:buChar char="»"/>
        <a:defRPr sz="1900">
          <a:solidFill>
            <a:schemeClr val="tx1"/>
          </a:solidFill>
          <a:latin typeface="+mn-lt"/>
          <a:ea typeface="+mn-ea"/>
        </a:defRPr>
      </a:lvl6pPr>
      <a:lvl7pPr marL="2914650" indent="-222250" algn="l" defTabSz="889000" rtl="0" eaLnBrk="0" fontAlgn="base" hangingPunct="0">
        <a:spcBef>
          <a:spcPct val="20000"/>
        </a:spcBef>
        <a:spcAft>
          <a:spcPct val="0"/>
        </a:spcAft>
        <a:buChar char="»"/>
        <a:defRPr sz="1900">
          <a:solidFill>
            <a:schemeClr val="tx1"/>
          </a:solidFill>
          <a:latin typeface="+mn-lt"/>
          <a:ea typeface="+mn-ea"/>
        </a:defRPr>
      </a:lvl7pPr>
      <a:lvl8pPr marL="3371850" indent="-222250" algn="l" defTabSz="889000" rtl="0" eaLnBrk="0" fontAlgn="base" hangingPunct="0">
        <a:spcBef>
          <a:spcPct val="20000"/>
        </a:spcBef>
        <a:spcAft>
          <a:spcPct val="0"/>
        </a:spcAft>
        <a:buChar char="»"/>
        <a:defRPr sz="1900">
          <a:solidFill>
            <a:schemeClr val="tx1"/>
          </a:solidFill>
          <a:latin typeface="+mn-lt"/>
          <a:ea typeface="+mn-ea"/>
        </a:defRPr>
      </a:lvl8pPr>
      <a:lvl9pPr marL="3829050" indent="-222250" algn="l" defTabSz="889000" rtl="0" eaLnBrk="0" fontAlgn="base" hangingPunct="0">
        <a:spcBef>
          <a:spcPct val="20000"/>
        </a:spcBef>
        <a:spcAft>
          <a:spcPct val="0"/>
        </a:spcAft>
        <a:buChar char="»"/>
        <a:defRPr sz="19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7.jpeg"/><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26"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8" y="1798638"/>
            <a:ext cx="10196513" cy="1881187"/>
          </a:xfrm>
          <a:prstGeom prst="rect">
            <a:avLst/>
          </a:prstGeom>
          <a:solidFill>
            <a:srgbClr val="C9944D"/>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027" name="Text Box 17"/>
          <p:cNvSpPr txBox="1">
            <a:spLocks noChangeArrowheads="1"/>
          </p:cNvSpPr>
          <p:nvPr/>
        </p:nvSpPr>
        <p:spPr bwMode="auto">
          <a:xfrm>
            <a:off x="939800" y="2992438"/>
            <a:ext cx="656431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3" tIns="38091" rIns="76183" bIns="38091">
            <a:spAutoFit/>
          </a:bodyPr>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500">
                <a:latin typeface="微软雅黑 Light" panose="020B0502040204020203" pitchFamily="34" charset="-122"/>
                <a:ea typeface="微软雅黑 Light" panose="020B0502040204020203" pitchFamily="34" charset="-122"/>
                <a:sym typeface="Arial" panose="020B0604020202020204" pitchFamily="34" charset="0"/>
              </a:rPr>
              <a:t>You can add your tittle or content here as you like ,and you can delete this textbox </a:t>
            </a:r>
            <a:endParaRPr lang="zh-CN" altLang="en-US" sz="1500">
              <a:latin typeface="微软雅黑 Light" panose="020B0502040204020203" pitchFamily="34" charset="-122"/>
              <a:ea typeface="微软雅黑 Light" panose="020B0502040204020203" pitchFamily="34" charset="-122"/>
              <a:sym typeface="Arial" panose="020B0604020202020204" pitchFamily="34" charset="0"/>
            </a:endParaRPr>
          </a:p>
          <a:p>
            <a:pPr eaLnBrk="1" hangingPunct="1"/>
            <a:endParaRPr lang="zh-CN" altLang="en-US" sz="1500">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028" name="燕尾形 117"/>
          <p:cNvSpPr>
            <a:spLocks noChangeArrowheads="1"/>
          </p:cNvSpPr>
          <p:nvPr/>
        </p:nvSpPr>
        <p:spPr bwMode="auto">
          <a:xfrm>
            <a:off x="693738" y="3036888"/>
            <a:ext cx="222250" cy="227012"/>
          </a:xfrm>
          <a:prstGeom prst="chevron">
            <a:avLst>
              <a:gd name="adj" fmla="val 50000"/>
            </a:avLst>
          </a:prstGeom>
          <a:solidFill>
            <a:srgbClr val="C99447"/>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149" tIns="46979" rIns="90149" bIns="46979"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262626"/>
              </a:solidFill>
            </a:endParaRPr>
          </a:p>
        </p:txBody>
      </p:sp>
      <p:sp>
        <p:nvSpPr>
          <p:cNvPr id="1029" name="文本框 3"/>
          <p:cNvSpPr txBox="1">
            <a:spLocks noChangeArrowheads="1"/>
          </p:cNvSpPr>
          <p:nvPr/>
        </p:nvSpPr>
        <p:spPr bwMode="auto">
          <a:xfrm>
            <a:off x="863600" y="1936750"/>
            <a:ext cx="52800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6500" b="1">
                <a:solidFill>
                  <a:srgbClr val="CC3300"/>
                </a:solidFill>
                <a:latin typeface="微软雅黑" panose="020B0503020204020204" pitchFamily="34" charset="-122"/>
                <a:ea typeface="微软雅黑" panose="020B0503020204020204" pitchFamily="34" charset="-122"/>
              </a:rPr>
              <a:t>创业</a:t>
            </a:r>
            <a:r>
              <a:rPr lang="zh-CN" altLang="en-US" sz="6500" b="1">
                <a:latin typeface="微软雅黑" panose="020B0503020204020204" pitchFamily="34" charset="-122"/>
                <a:ea typeface="微软雅黑" panose="020B0503020204020204" pitchFamily="34" charset="-122"/>
              </a:rPr>
              <a:t>计划书</a:t>
            </a:r>
          </a:p>
        </p:txBody>
      </p:sp>
      <p:sp>
        <p:nvSpPr>
          <p:cNvPr id="1030" name="AutoShape 2"/>
          <p:cNvSpPr>
            <a:spLocks noChangeArrowheads="1"/>
          </p:cNvSpPr>
          <p:nvPr/>
        </p:nvSpPr>
        <p:spPr bwMode="auto">
          <a:xfrm>
            <a:off x="7712075" y="1016000"/>
            <a:ext cx="1898650" cy="311150"/>
          </a:xfrm>
          <a:prstGeom prst="roundRect">
            <a:avLst>
              <a:gd name="adj" fmla="val 50000"/>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800">
                <a:solidFill>
                  <a:schemeClr val="bg1"/>
                </a:solidFill>
              </a:rPr>
              <a:t>Business Plan</a:t>
            </a:r>
            <a:endParaRPr lang="zh-CN" altLang="en-US" sz="1800">
              <a:solidFill>
                <a:schemeClr val="bg1"/>
              </a:solidFill>
            </a:endParaRPr>
          </a:p>
        </p:txBody>
      </p:sp>
      <p:sp>
        <p:nvSpPr>
          <p:cNvPr id="1031" name="Text Box 7"/>
          <p:cNvSpPr txBox="1">
            <a:spLocks noChangeArrowheads="1"/>
          </p:cNvSpPr>
          <p:nvPr/>
        </p:nvSpPr>
        <p:spPr bwMode="auto">
          <a:xfrm>
            <a:off x="6570663" y="1393825"/>
            <a:ext cx="3446462" cy="350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buSzPct val="100000"/>
              <a:buFont typeface="Wingdings" panose="05000000000000000000" pitchFamily="2" charset="2"/>
              <a:buNone/>
            </a:pPr>
            <a:r>
              <a:rPr lang="zh-CN" altLang="en-US">
                <a:solidFill>
                  <a:srgbClr val="DDA75C"/>
                </a:solidFill>
                <a:latin typeface="微软雅黑 Light" panose="020B0502040204020203" pitchFamily="34" charset="-122"/>
                <a:ea typeface="微软雅黑 Light" panose="020B0502040204020203" pitchFamily="34" charset="-122"/>
              </a:rPr>
              <a:t>  ★轻奢  ★沉稳  ★内敛  ★逼格 </a:t>
            </a:r>
          </a:p>
        </p:txBody>
      </p:sp>
      <p:grpSp>
        <p:nvGrpSpPr>
          <p:cNvPr id="1032" name="Group 8"/>
          <p:cNvGrpSpPr>
            <a:grpSpLocks/>
          </p:cNvGrpSpPr>
          <p:nvPr/>
        </p:nvGrpSpPr>
        <p:grpSpPr bwMode="auto">
          <a:xfrm rot="-5400000">
            <a:off x="-1166018" y="2724943"/>
            <a:ext cx="2379662" cy="76201"/>
            <a:chOff x="0" y="0"/>
            <a:chExt cx="6115" cy="644"/>
          </a:xfrm>
        </p:grpSpPr>
        <p:sp>
          <p:nvSpPr>
            <p:cNvPr id="1034" name="Rectangle 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035" name="Rectangle 1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036" name="Rectangle 1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037" name="Rectangle 1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038" name="Rectangle 1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pic>
        <p:nvPicPr>
          <p:cNvPr id="1033" name="Picture 14" descr="WPS空标"/>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6263" y="763588"/>
            <a:ext cx="785812" cy="5635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 138"/>
          <p:cNvGrpSpPr>
            <a:grpSpLocks noChangeAspect="1"/>
          </p:cNvGrpSpPr>
          <p:nvPr/>
        </p:nvGrpSpPr>
        <p:grpSpPr bwMode="auto">
          <a:xfrm>
            <a:off x="2392363" y="2908300"/>
            <a:ext cx="1319212" cy="1019175"/>
            <a:chOff x="0" y="0"/>
            <a:chExt cx="5141" cy="3936"/>
          </a:xfrm>
        </p:grpSpPr>
        <p:sp>
          <p:nvSpPr>
            <p:cNvPr id="14416" name="Freeform 139"/>
            <p:cNvSpPr>
              <a:spLocks noChangeAspect="1"/>
            </p:cNvSpPr>
            <p:nvPr/>
          </p:nvSpPr>
          <p:spPr bwMode="auto">
            <a:xfrm>
              <a:off x="3001" y="1131"/>
              <a:ext cx="2140" cy="2013"/>
            </a:xfrm>
            <a:custGeom>
              <a:avLst/>
              <a:gdLst>
                <a:gd name="T0" fmla="*/ 1707 w 2140"/>
                <a:gd name="T1" fmla="*/ 1913 h 2013"/>
                <a:gd name="T2" fmla="*/ 1545 w 2140"/>
                <a:gd name="T3" fmla="*/ 2013 h 2013"/>
                <a:gd name="T4" fmla="*/ 1437 w 2140"/>
                <a:gd name="T5" fmla="*/ 1913 h 2013"/>
                <a:gd name="T6" fmla="*/ 1112 w 2140"/>
                <a:gd name="T7" fmla="*/ 1564 h 2013"/>
                <a:gd name="T8" fmla="*/ 950 w 2140"/>
                <a:gd name="T9" fmla="*/ 1514 h 2013"/>
                <a:gd name="T10" fmla="*/ 733 w 2140"/>
                <a:gd name="T11" fmla="*/ 1614 h 2013"/>
                <a:gd name="T12" fmla="*/ 625 w 2140"/>
                <a:gd name="T13" fmla="*/ 1813 h 2013"/>
                <a:gd name="T14" fmla="*/ 463 w 2140"/>
                <a:gd name="T15" fmla="*/ 1764 h 2013"/>
                <a:gd name="T16" fmla="*/ 396 w 2140"/>
                <a:gd name="T17" fmla="*/ 1488 h 2013"/>
                <a:gd name="T18" fmla="*/ 288 w 2140"/>
                <a:gd name="T19" fmla="*/ 1432 h 2013"/>
                <a:gd name="T20" fmla="*/ 192 w 2140"/>
                <a:gd name="T21" fmla="*/ 1336 h 2013"/>
                <a:gd name="T22" fmla="*/ 68 w 2140"/>
                <a:gd name="T23" fmla="*/ 1252 h 2013"/>
                <a:gd name="T24" fmla="*/ 48 w 2140"/>
                <a:gd name="T25" fmla="*/ 1148 h 2013"/>
                <a:gd name="T26" fmla="*/ 184 w 2140"/>
                <a:gd name="T27" fmla="*/ 1000 h 2013"/>
                <a:gd name="T28" fmla="*/ 220 w 2140"/>
                <a:gd name="T29" fmla="*/ 804 h 2013"/>
                <a:gd name="T30" fmla="*/ 376 w 2140"/>
                <a:gd name="T31" fmla="*/ 896 h 2013"/>
                <a:gd name="T32" fmla="*/ 560 w 2140"/>
                <a:gd name="T33" fmla="*/ 964 h 2013"/>
                <a:gd name="T34" fmla="*/ 708 w 2140"/>
                <a:gd name="T35" fmla="*/ 932 h 2013"/>
                <a:gd name="T36" fmla="*/ 844 w 2140"/>
                <a:gd name="T37" fmla="*/ 580 h 2013"/>
                <a:gd name="T38" fmla="*/ 944 w 2140"/>
                <a:gd name="T39" fmla="*/ 592 h 2013"/>
                <a:gd name="T40" fmla="*/ 1016 w 2140"/>
                <a:gd name="T41" fmla="*/ 504 h 2013"/>
                <a:gd name="T42" fmla="*/ 1056 w 2140"/>
                <a:gd name="T43" fmla="*/ 380 h 2013"/>
                <a:gd name="T44" fmla="*/ 1204 w 2140"/>
                <a:gd name="T45" fmla="*/ 204 h 2013"/>
                <a:gd name="T46" fmla="*/ 1116 w 2140"/>
                <a:gd name="T47" fmla="*/ 68 h 2013"/>
                <a:gd name="T48" fmla="*/ 1220 w 2140"/>
                <a:gd name="T49" fmla="*/ 20 h 2013"/>
                <a:gd name="T50" fmla="*/ 1761 w 2140"/>
                <a:gd name="T51" fmla="*/ 269 h 2013"/>
                <a:gd name="T52" fmla="*/ 2140 w 2140"/>
                <a:gd name="T53" fmla="*/ 468 h 2013"/>
                <a:gd name="T54" fmla="*/ 2032 w 2140"/>
                <a:gd name="T55" fmla="*/ 717 h 2013"/>
                <a:gd name="T56" fmla="*/ 1491 w 2140"/>
                <a:gd name="T57" fmla="*/ 817 h 2013"/>
                <a:gd name="T58" fmla="*/ 1383 w 2140"/>
                <a:gd name="T59" fmla="*/ 966 h 2013"/>
                <a:gd name="T60" fmla="*/ 1437 w 2140"/>
                <a:gd name="T61" fmla="*/ 1116 h 2013"/>
                <a:gd name="T62" fmla="*/ 1437 w 2140"/>
                <a:gd name="T63" fmla="*/ 1216 h 2013"/>
                <a:gd name="T64" fmla="*/ 1761 w 2140"/>
                <a:gd name="T65" fmla="*/ 1714 h 201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140"/>
                <a:gd name="T100" fmla="*/ 0 h 2013"/>
                <a:gd name="T101" fmla="*/ 2140 w 2140"/>
                <a:gd name="T102" fmla="*/ 2013 h 201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140" h="2013">
                  <a:moveTo>
                    <a:pt x="1707" y="1863"/>
                  </a:moveTo>
                  <a:lnTo>
                    <a:pt x="1707" y="1913"/>
                  </a:lnTo>
                  <a:lnTo>
                    <a:pt x="1653" y="2013"/>
                  </a:lnTo>
                  <a:lnTo>
                    <a:pt x="1545" y="2013"/>
                  </a:lnTo>
                  <a:lnTo>
                    <a:pt x="1491" y="1913"/>
                  </a:lnTo>
                  <a:lnTo>
                    <a:pt x="1437" y="1913"/>
                  </a:lnTo>
                  <a:lnTo>
                    <a:pt x="1274" y="1564"/>
                  </a:lnTo>
                  <a:lnTo>
                    <a:pt x="1112" y="1564"/>
                  </a:lnTo>
                  <a:lnTo>
                    <a:pt x="1004" y="1465"/>
                  </a:lnTo>
                  <a:lnTo>
                    <a:pt x="950" y="1514"/>
                  </a:lnTo>
                  <a:lnTo>
                    <a:pt x="896" y="1714"/>
                  </a:lnTo>
                  <a:lnTo>
                    <a:pt x="733" y="1614"/>
                  </a:lnTo>
                  <a:lnTo>
                    <a:pt x="733" y="1764"/>
                  </a:lnTo>
                  <a:lnTo>
                    <a:pt x="625" y="1813"/>
                  </a:lnTo>
                  <a:lnTo>
                    <a:pt x="571" y="1764"/>
                  </a:lnTo>
                  <a:lnTo>
                    <a:pt x="463" y="1764"/>
                  </a:lnTo>
                  <a:lnTo>
                    <a:pt x="428" y="1564"/>
                  </a:lnTo>
                  <a:lnTo>
                    <a:pt x="396" y="1488"/>
                  </a:lnTo>
                  <a:lnTo>
                    <a:pt x="328" y="1480"/>
                  </a:lnTo>
                  <a:lnTo>
                    <a:pt x="288" y="1432"/>
                  </a:lnTo>
                  <a:lnTo>
                    <a:pt x="232" y="1468"/>
                  </a:lnTo>
                  <a:lnTo>
                    <a:pt x="192" y="1336"/>
                  </a:lnTo>
                  <a:lnTo>
                    <a:pt x="84" y="1324"/>
                  </a:lnTo>
                  <a:lnTo>
                    <a:pt x="68" y="1252"/>
                  </a:lnTo>
                  <a:lnTo>
                    <a:pt x="0" y="1208"/>
                  </a:lnTo>
                  <a:lnTo>
                    <a:pt x="48" y="1148"/>
                  </a:lnTo>
                  <a:lnTo>
                    <a:pt x="172" y="1040"/>
                  </a:lnTo>
                  <a:lnTo>
                    <a:pt x="184" y="1000"/>
                  </a:lnTo>
                  <a:lnTo>
                    <a:pt x="124" y="896"/>
                  </a:lnTo>
                  <a:lnTo>
                    <a:pt x="220" y="804"/>
                  </a:lnTo>
                  <a:lnTo>
                    <a:pt x="300" y="808"/>
                  </a:lnTo>
                  <a:lnTo>
                    <a:pt x="376" y="896"/>
                  </a:lnTo>
                  <a:lnTo>
                    <a:pt x="456" y="888"/>
                  </a:lnTo>
                  <a:lnTo>
                    <a:pt x="560" y="964"/>
                  </a:lnTo>
                  <a:lnTo>
                    <a:pt x="652" y="924"/>
                  </a:lnTo>
                  <a:lnTo>
                    <a:pt x="708" y="932"/>
                  </a:lnTo>
                  <a:lnTo>
                    <a:pt x="848" y="644"/>
                  </a:lnTo>
                  <a:lnTo>
                    <a:pt x="844" y="580"/>
                  </a:lnTo>
                  <a:lnTo>
                    <a:pt x="912" y="568"/>
                  </a:lnTo>
                  <a:lnTo>
                    <a:pt x="944" y="592"/>
                  </a:lnTo>
                  <a:lnTo>
                    <a:pt x="1020" y="540"/>
                  </a:lnTo>
                  <a:lnTo>
                    <a:pt x="1016" y="504"/>
                  </a:lnTo>
                  <a:lnTo>
                    <a:pt x="1044" y="460"/>
                  </a:lnTo>
                  <a:lnTo>
                    <a:pt x="1056" y="380"/>
                  </a:lnTo>
                  <a:lnTo>
                    <a:pt x="1072" y="280"/>
                  </a:lnTo>
                  <a:lnTo>
                    <a:pt x="1204" y="204"/>
                  </a:lnTo>
                  <a:lnTo>
                    <a:pt x="1212" y="132"/>
                  </a:lnTo>
                  <a:lnTo>
                    <a:pt x="1116" y="68"/>
                  </a:lnTo>
                  <a:lnTo>
                    <a:pt x="1140" y="0"/>
                  </a:lnTo>
                  <a:lnTo>
                    <a:pt x="1220" y="20"/>
                  </a:lnTo>
                  <a:lnTo>
                    <a:pt x="1437" y="70"/>
                  </a:lnTo>
                  <a:lnTo>
                    <a:pt x="1761" y="269"/>
                  </a:lnTo>
                  <a:lnTo>
                    <a:pt x="1924" y="319"/>
                  </a:lnTo>
                  <a:lnTo>
                    <a:pt x="2140" y="468"/>
                  </a:lnTo>
                  <a:lnTo>
                    <a:pt x="2140" y="717"/>
                  </a:lnTo>
                  <a:lnTo>
                    <a:pt x="2032" y="717"/>
                  </a:lnTo>
                  <a:lnTo>
                    <a:pt x="1816" y="817"/>
                  </a:lnTo>
                  <a:lnTo>
                    <a:pt x="1491" y="817"/>
                  </a:lnTo>
                  <a:lnTo>
                    <a:pt x="1383" y="917"/>
                  </a:lnTo>
                  <a:lnTo>
                    <a:pt x="1383" y="966"/>
                  </a:lnTo>
                  <a:lnTo>
                    <a:pt x="1437" y="1066"/>
                  </a:lnTo>
                  <a:lnTo>
                    <a:pt x="1437" y="1116"/>
                  </a:lnTo>
                  <a:lnTo>
                    <a:pt x="1383" y="1216"/>
                  </a:lnTo>
                  <a:lnTo>
                    <a:pt x="1437" y="1216"/>
                  </a:lnTo>
                  <a:lnTo>
                    <a:pt x="1707" y="1514"/>
                  </a:lnTo>
                  <a:lnTo>
                    <a:pt x="1761" y="1714"/>
                  </a:lnTo>
                  <a:lnTo>
                    <a:pt x="1707" y="1863"/>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4417" name="Freeform 140"/>
            <p:cNvSpPr>
              <a:spLocks noChangeAspect="1"/>
            </p:cNvSpPr>
            <p:nvPr/>
          </p:nvSpPr>
          <p:spPr bwMode="auto">
            <a:xfrm>
              <a:off x="0" y="0"/>
              <a:ext cx="4209" cy="3936"/>
            </a:xfrm>
            <a:custGeom>
              <a:avLst/>
              <a:gdLst>
                <a:gd name="T0" fmla="*/ 3217 w 4209"/>
                <a:gd name="T1" fmla="*/ 1939 h 3936"/>
                <a:gd name="T2" fmla="*/ 3189 w 4209"/>
                <a:gd name="T3" fmla="*/ 2135 h 3936"/>
                <a:gd name="T4" fmla="*/ 3113 w 4209"/>
                <a:gd name="T5" fmla="*/ 2231 h 3936"/>
                <a:gd name="T6" fmla="*/ 2997 w 4209"/>
                <a:gd name="T7" fmla="*/ 2335 h 3936"/>
                <a:gd name="T8" fmla="*/ 3089 w 4209"/>
                <a:gd name="T9" fmla="*/ 2459 h 3936"/>
                <a:gd name="T10" fmla="*/ 3229 w 4209"/>
                <a:gd name="T11" fmla="*/ 2611 h 3936"/>
                <a:gd name="T12" fmla="*/ 3325 w 4209"/>
                <a:gd name="T13" fmla="*/ 2615 h 3936"/>
                <a:gd name="T14" fmla="*/ 3429 w 4209"/>
                <a:gd name="T15" fmla="*/ 2691 h 3936"/>
                <a:gd name="T16" fmla="*/ 3301 w 4209"/>
                <a:gd name="T17" fmla="*/ 2840 h 3936"/>
                <a:gd name="T18" fmla="*/ 3247 w 4209"/>
                <a:gd name="T19" fmla="*/ 3089 h 3936"/>
                <a:gd name="T20" fmla="*/ 3464 w 4209"/>
                <a:gd name="T21" fmla="*/ 3288 h 3936"/>
                <a:gd name="T22" fmla="*/ 2977 w 4209"/>
                <a:gd name="T23" fmla="*/ 3139 h 3936"/>
                <a:gd name="T24" fmla="*/ 2652 w 4209"/>
                <a:gd name="T25" fmla="*/ 3139 h 3936"/>
                <a:gd name="T26" fmla="*/ 2435 w 4209"/>
                <a:gd name="T27" fmla="*/ 2840 h 3936"/>
                <a:gd name="T28" fmla="*/ 2273 w 4209"/>
                <a:gd name="T29" fmla="*/ 3089 h 3936"/>
                <a:gd name="T30" fmla="*/ 2111 w 4209"/>
                <a:gd name="T31" fmla="*/ 3338 h 3936"/>
                <a:gd name="T32" fmla="*/ 2002 w 4209"/>
                <a:gd name="T33" fmla="*/ 3936 h 3936"/>
                <a:gd name="T34" fmla="*/ 1786 w 4209"/>
                <a:gd name="T35" fmla="*/ 3836 h 3936"/>
                <a:gd name="T36" fmla="*/ 1461 w 4209"/>
                <a:gd name="T37" fmla="*/ 3936 h 3936"/>
                <a:gd name="T38" fmla="*/ 1353 w 4209"/>
                <a:gd name="T39" fmla="*/ 3836 h 3936"/>
                <a:gd name="T40" fmla="*/ 1082 w 4209"/>
                <a:gd name="T41" fmla="*/ 3089 h 3936"/>
                <a:gd name="T42" fmla="*/ 974 w 4209"/>
                <a:gd name="T43" fmla="*/ 3139 h 3936"/>
                <a:gd name="T44" fmla="*/ 920 w 4209"/>
                <a:gd name="T45" fmla="*/ 2939 h 3936"/>
                <a:gd name="T46" fmla="*/ 595 w 4209"/>
                <a:gd name="T47" fmla="*/ 2690 h 3936"/>
                <a:gd name="T48" fmla="*/ 433 w 4209"/>
                <a:gd name="T49" fmla="*/ 2939 h 3936"/>
                <a:gd name="T50" fmla="*/ 379 w 4209"/>
                <a:gd name="T51" fmla="*/ 1395 h 3936"/>
                <a:gd name="T52" fmla="*/ 271 w 4209"/>
                <a:gd name="T53" fmla="*/ 996 h 3936"/>
                <a:gd name="T54" fmla="*/ 108 w 4209"/>
                <a:gd name="T55" fmla="*/ 697 h 3936"/>
                <a:gd name="T56" fmla="*/ 0 w 4209"/>
                <a:gd name="T57" fmla="*/ 598 h 3936"/>
                <a:gd name="T58" fmla="*/ 162 w 4209"/>
                <a:gd name="T59" fmla="*/ 299 h 3936"/>
                <a:gd name="T60" fmla="*/ 108 w 4209"/>
                <a:gd name="T61" fmla="*/ 0 h 3936"/>
                <a:gd name="T62" fmla="*/ 271 w 4209"/>
                <a:gd name="T63" fmla="*/ 100 h 3936"/>
                <a:gd name="T64" fmla="*/ 595 w 4209"/>
                <a:gd name="T65" fmla="*/ 249 h 3936"/>
                <a:gd name="T66" fmla="*/ 704 w 4209"/>
                <a:gd name="T67" fmla="*/ 498 h 3936"/>
                <a:gd name="T68" fmla="*/ 1028 w 4209"/>
                <a:gd name="T69" fmla="*/ 697 h 3936"/>
                <a:gd name="T70" fmla="*/ 1082 w 4209"/>
                <a:gd name="T71" fmla="*/ 697 h 3936"/>
                <a:gd name="T72" fmla="*/ 1461 w 4209"/>
                <a:gd name="T73" fmla="*/ 797 h 3936"/>
                <a:gd name="T74" fmla="*/ 1732 w 4209"/>
                <a:gd name="T75" fmla="*/ 548 h 3936"/>
                <a:gd name="T76" fmla="*/ 2056 w 4209"/>
                <a:gd name="T77" fmla="*/ 448 h 3936"/>
                <a:gd name="T78" fmla="*/ 2002 w 4209"/>
                <a:gd name="T79" fmla="*/ 199 h 3936"/>
                <a:gd name="T80" fmla="*/ 2273 w 4209"/>
                <a:gd name="T81" fmla="*/ 149 h 3936"/>
                <a:gd name="T82" fmla="*/ 2598 w 4209"/>
                <a:gd name="T83" fmla="*/ 448 h 3936"/>
                <a:gd name="T84" fmla="*/ 2706 w 4209"/>
                <a:gd name="T85" fmla="*/ 548 h 3936"/>
                <a:gd name="T86" fmla="*/ 2922 w 4209"/>
                <a:gd name="T87" fmla="*/ 947 h 3936"/>
                <a:gd name="T88" fmla="*/ 3355 w 4209"/>
                <a:gd name="T89" fmla="*/ 797 h 3936"/>
                <a:gd name="T90" fmla="*/ 3518 w 4209"/>
                <a:gd name="T91" fmla="*/ 947 h 3936"/>
                <a:gd name="T92" fmla="*/ 4005 w 4209"/>
                <a:gd name="T93" fmla="*/ 1096 h 3936"/>
                <a:gd name="T94" fmla="*/ 4117 w 4209"/>
                <a:gd name="T95" fmla="*/ 1195 h 3936"/>
                <a:gd name="T96" fmla="*/ 4201 w 4209"/>
                <a:gd name="T97" fmla="*/ 1339 h 3936"/>
                <a:gd name="T98" fmla="*/ 4057 w 4209"/>
                <a:gd name="T99" fmla="*/ 1507 h 3936"/>
                <a:gd name="T100" fmla="*/ 4017 w 4209"/>
                <a:gd name="T101" fmla="*/ 1639 h 3936"/>
                <a:gd name="T102" fmla="*/ 3949 w 4209"/>
                <a:gd name="T103" fmla="*/ 1723 h 3936"/>
                <a:gd name="T104" fmla="*/ 3845 w 4209"/>
                <a:gd name="T105" fmla="*/ 1703 h 3936"/>
                <a:gd name="T106" fmla="*/ 3709 w 4209"/>
                <a:gd name="T107" fmla="*/ 2059 h 3936"/>
                <a:gd name="T108" fmla="*/ 3565 w 4209"/>
                <a:gd name="T109" fmla="*/ 2091 h 3936"/>
                <a:gd name="T110" fmla="*/ 3377 w 4209"/>
                <a:gd name="T111" fmla="*/ 2023 h 39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4209"/>
                <a:gd name="T169" fmla="*/ 0 h 3936"/>
                <a:gd name="T170" fmla="*/ 4209 w 4209"/>
                <a:gd name="T171" fmla="*/ 3936 h 39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4209" h="3936">
                  <a:moveTo>
                    <a:pt x="3301" y="1935"/>
                  </a:moveTo>
                  <a:lnTo>
                    <a:pt x="3217" y="1939"/>
                  </a:lnTo>
                  <a:lnTo>
                    <a:pt x="3125" y="2035"/>
                  </a:lnTo>
                  <a:lnTo>
                    <a:pt x="3189" y="2135"/>
                  </a:lnTo>
                  <a:lnTo>
                    <a:pt x="3161" y="2183"/>
                  </a:lnTo>
                  <a:lnTo>
                    <a:pt x="3113" y="2231"/>
                  </a:lnTo>
                  <a:lnTo>
                    <a:pt x="3033" y="2291"/>
                  </a:lnTo>
                  <a:lnTo>
                    <a:pt x="2997" y="2335"/>
                  </a:lnTo>
                  <a:lnTo>
                    <a:pt x="3073" y="2387"/>
                  </a:lnTo>
                  <a:lnTo>
                    <a:pt x="3089" y="2459"/>
                  </a:lnTo>
                  <a:lnTo>
                    <a:pt x="3193" y="2467"/>
                  </a:lnTo>
                  <a:lnTo>
                    <a:pt x="3229" y="2611"/>
                  </a:lnTo>
                  <a:lnTo>
                    <a:pt x="3289" y="2567"/>
                  </a:lnTo>
                  <a:lnTo>
                    <a:pt x="3325" y="2615"/>
                  </a:lnTo>
                  <a:lnTo>
                    <a:pt x="3393" y="2623"/>
                  </a:lnTo>
                  <a:lnTo>
                    <a:pt x="3429" y="2691"/>
                  </a:lnTo>
                  <a:lnTo>
                    <a:pt x="3464" y="2890"/>
                  </a:lnTo>
                  <a:lnTo>
                    <a:pt x="3301" y="2840"/>
                  </a:lnTo>
                  <a:lnTo>
                    <a:pt x="3193" y="2939"/>
                  </a:lnTo>
                  <a:lnTo>
                    <a:pt x="3247" y="3089"/>
                  </a:lnTo>
                  <a:lnTo>
                    <a:pt x="3409" y="3089"/>
                  </a:lnTo>
                  <a:lnTo>
                    <a:pt x="3464" y="3288"/>
                  </a:lnTo>
                  <a:lnTo>
                    <a:pt x="3085" y="3288"/>
                  </a:lnTo>
                  <a:lnTo>
                    <a:pt x="2977" y="3139"/>
                  </a:lnTo>
                  <a:lnTo>
                    <a:pt x="2814" y="3238"/>
                  </a:lnTo>
                  <a:lnTo>
                    <a:pt x="2652" y="3139"/>
                  </a:lnTo>
                  <a:lnTo>
                    <a:pt x="2652" y="2840"/>
                  </a:lnTo>
                  <a:lnTo>
                    <a:pt x="2435" y="2840"/>
                  </a:lnTo>
                  <a:lnTo>
                    <a:pt x="2435" y="3039"/>
                  </a:lnTo>
                  <a:lnTo>
                    <a:pt x="2273" y="3089"/>
                  </a:lnTo>
                  <a:lnTo>
                    <a:pt x="2273" y="3139"/>
                  </a:lnTo>
                  <a:lnTo>
                    <a:pt x="2111" y="3338"/>
                  </a:lnTo>
                  <a:lnTo>
                    <a:pt x="2002" y="3338"/>
                  </a:lnTo>
                  <a:lnTo>
                    <a:pt x="2002" y="3936"/>
                  </a:lnTo>
                  <a:lnTo>
                    <a:pt x="1840" y="3936"/>
                  </a:lnTo>
                  <a:lnTo>
                    <a:pt x="1786" y="3836"/>
                  </a:lnTo>
                  <a:lnTo>
                    <a:pt x="1678" y="3936"/>
                  </a:lnTo>
                  <a:lnTo>
                    <a:pt x="1461" y="3936"/>
                  </a:lnTo>
                  <a:lnTo>
                    <a:pt x="1461" y="3886"/>
                  </a:lnTo>
                  <a:lnTo>
                    <a:pt x="1353" y="3836"/>
                  </a:lnTo>
                  <a:lnTo>
                    <a:pt x="1353" y="3587"/>
                  </a:lnTo>
                  <a:lnTo>
                    <a:pt x="1082" y="3089"/>
                  </a:lnTo>
                  <a:lnTo>
                    <a:pt x="974" y="3089"/>
                  </a:lnTo>
                  <a:lnTo>
                    <a:pt x="974" y="3139"/>
                  </a:lnTo>
                  <a:lnTo>
                    <a:pt x="866" y="2989"/>
                  </a:lnTo>
                  <a:lnTo>
                    <a:pt x="920" y="2939"/>
                  </a:lnTo>
                  <a:lnTo>
                    <a:pt x="704" y="2640"/>
                  </a:lnTo>
                  <a:lnTo>
                    <a:pt x="595" y="2690"/>
                  </a:lnTo>
                  <a:lnTo>
                    <a:pt x="541" y="2890"/>
                  </a:lnTo>
                  <a:lnTo>
                    <a:pt x="433" y="2939"/>
                  </a:lnTo>
                  <a:lnTo>
                    <a:pt x="487" y="1544"/>
                  </a:lnTo>
                  <a:lnTo>
                    <a:pt x="379" y="1395"/>
                  </a:lnTo>
                  <a:lnTo>
                    <a:pt x="487" y="1345"/>
                  </a:lnTo>
                  <a:lnTo>
                    <a:pt x="271" y="996"/>
                  </a:lnTo>
                  <a:lnTo>
                    <a:pt x="271" y="847"/>
                  </a:lnTo>
                  <a:lnTo>
                    <a:pt x="108" y="697"/>
                  </a:lnTo>
                  <a:lnTo>
                    <a:pt x="0" y="648"/>
                  </a:lnTo>
                  <a:lnTo>
                    <a:pt x="0" y="598"/>
                  </a:lnTo>
                  <a:lnTo>
                    <a:pt x="54" y="399"/>
                  </a:lnTo>
                  <a:lnTo>
                    <a:pt x="162" y="299"/>
                  </a:lnTo>
                  <a:lnTo>
                    <a:pt x="108" y="199"/>
                  </a:lnTo>
                  <a:lnTo>
                    <a:pt x="108" y="0"/>
                  </a:lnTo>
                  <a:lnTo>
                    <a:pt x="216" y="0"/>
                  </a:lnTo>
                  <a:lnTo>
                    <a:pt x="271" y="100"/>
                  </a:lnTo>
                  <a:lnTo>
                    <a:pt x="433" y="100"/>
                  </a:lnTo>
                  <a:lnTo>
                    <a:pt x="595" y="249"/>
                  </a:lnTo>
                  <a:lnTo>
                    <a:pt x="595" y="498"/>
                  </a:lnTo>
                  <a:lnTo>
                    <a:pt x="704" y="498"/>
                  </a:lnTo>
                  <a:lnTo>
                    <a:pt x="866" y="747"/>
                  </a:lnTo>
                  <a:lnTo>
                    <a:pt x="1028" y="697"/>
                  </a:lnTo>
                  <a:lnTo>
                    <a:pt x="1028" y="648"/>
                  </a:lnTo>
                  <a:lnTo>
                    <a:pt x="1082" y="697"/>
                  </a:lnTo>
                  <a:lnTo>
                    <a:pt x="1191" y="797"/>
                  </a:lnTo>
                  <a:lnTo>
                    <a:pt x="1461" y="797"/>
                  </a:lnTo>
                  <a:lnTo>
                    <a:pt x="1515" y="598"/>
                  </a:lnTo>
                  <a:lnTo>
                    <a:pt x="1732" y="548"/>
                  </a:lnTo>
                  <a:lnTo>
                    <a:pt x="1948" y="598"/>
                  </a:lnTo>
                  <a:lnTo>
                    <a:pt x="2056" y="448"/>
                  </a:lnTo>
                  <a:lnTo>
                    <a:pt x="2002" y="249"/>
                  </a:lnTo>
                  <a:lnTo>
                    <a:pt x="2002" y="199"/>
                  </a:lnTo>
                  <a:lnTo>
                    <a:pt x="2165" y="199"/>
                  </a:lnTo>
                  <a:lnTo>
                    <a:pt x="2273" y="149"/>
                  </a:lnTo>
                  <a:lnTo>
                    <a:pt x="2327" y="299"/>
                  </a:lnTo>
                  <a:lnTo>
                    <a:pt x="2598" y="448"/>
                  </a:lnTo>
                  <a:lnTo>
                    <a:pt x="2706" y="448"/>
                  </a:lnTo>
                  <a:lnTo>
                    <a:pt x="2706" y="548"/>
                  </a:lnTo>
                  <a:lnTo>
                    <a:pt x="2814" y="847"/>
                  </a:lnTo>
                  <a:lnTo>
                    <a:pt x="2922" y="947"/>
                  </a:lnTo>
                  <a:lnTo>
                    <a:pt x="3193" y="996"/>
                  </a:lnTo>
                  <a:lnTo>
                    <a:pt x="3355" y="797"/>
                  </a:lnTo>
                  <a:lnTo>
                    <a:pt x="3464" y="847"/>
                  </a:lnTo>
                  <a:lnTo>
                    <a:pt x="3518" y="947"/>
                  </a:lnTo>
                  <a:lnTo>
                    <a:pt x="3734" y="897"/>
                  </a:lnTo>
                  <a:lnTo>
                    <a:pt x="4005" y="1096"/>
                  </a:lnTo>
                  <a:lnTo>
                    <a:pt x="4141" y="1127"/>
                  </a:lnTo>
                  <a:lnTo>
                    <a:pt x="4117" y="1195"/>
                  </a:lnTo>
                  <a:lnTo>
                    <a:pt x="4209" y="1267"/>
                  </a:lnTo>
                  <a:lnTo>
                    <a:pt x="4201" y="1339"/>
                  </a:lnTo>
                  <a:lnTo>
                    <a:pt x="4081" y="1411"/>
                  </a:lnTo>
                  <a:lnTo>
                    <a:pt x="4057" y="1507"/>
                  </a:lnTo>
                  <a:lnTo>
                    <a:pt x="4045" y="1591"/>
                  </a:lnTo>
                  <a:lnTo>
                    <a:pt x="4017" y="1639"/>
                  </a:lnTo>
                  <a:lnTo>
                    <a:pt x="4017" y="1663"/>
                  </a:lnTo>
                  <a:lnTo>
                    <a:pt x="3949" y="1723"/>
                  </a:lnTo>
                  <a:lnTo>
                    <a:pt x="3909" y="1695"/>
                  </a:lnTo>
                  <a:lnTo>
                    <a:pt x="3845" y="1703"/>
                  </a:lnTo>
                  <a:lnTo>
                    <a:pt x="3849" y="1775"/>
                  </a:lnTo>
                  <a:lnTo>
                    <a:pt x="3709" y="2059"/>
                  </a:lnTo>
                  <a:lnTo>
                    <a:pt x="3653" y="2055"/>
                  </a:lnTo>
                  <a:lnTo>
                    <a:pt x="3565" y="2091"/>
                  </a:lnTo>
                  <a:lnTo>
                    <a:pt x="3461" y="2019"/>
                  </a:lnTo>
                  <a:lnTo>
                    <a:pt x="3377" y="2023"/>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grpSp>
      <p:sp>
        <p:nvSpPr>
          <p:cNvPr id="14339" name="Freeform 145"/>
          <p:cNvSpPr>
            <a:spLocks/>
          </p:cNvSpPr>
          <p:nvPr/>
        </p:nvSpPr>
        <p:spPr bwMode="auto">
          <a:xfrm>
            <a:off x="3486150" y="4699000"/>
            <a:ext cx="301625" cy="252413"/>
          </a:xfrm>
          <a:custGeom>
            <a:avLst/>
            <a:gdLst>
              <a:gd name="T0" fmla="*/ 81797 w 177"/>
              <a:gd name="T1" fmla="*/ 25085 h 161"/>
              <a:gd name="T2" fmla="*/ 109062 w 177"/>
              <a:gd name="T3" fmla="*/ 25085 h 161"/>
              <a:gd name="T4" fmla="*/ 136328 w 177"/>
              <a:gd name="T5" fmla="*/ 12542 h 161"/>
              <a:gd name="T6" fmla="*/ 163593 w 177"/>
              <a:gd name="T7" fmla="*/ 25085 h 161"/>
              <a:gd name="T8" fmla="*/ 204492 w 177"/>
              <a:gd name="T9" fmla="*/ 0 h 161"/>
              <a:gd name="T10" fmla="*/ 259023 w 177"/>
              <a:gd name="T11" fmla="*/ 12542 h 161"/>
              <a:gd name="T12" fmla="*/ 286288 w 177"/>
              <a:gd name="T13" fmla="*/ 0 h 161"/>
              <a:gd name="T14" fmla="*/ 299921 w 177"/>
              <a:gd name="T15" fmla="*/ 50169 h 161"/>
              <a:gd name="T16" fmla="*/ 259023 w 177"/>
              <a:gd name="T17" fmla="*/ 75254 h 161"/>
              <a:gd name="T18" fmla="*/ 245390 w 177"/>
              <a:gd name="T19" fmla="*/ 163049 h 161"/>
              <a:gd name="T20" fmla="*/ 218124 w 177"/>
              <a:gd name="T21" fmla="*/ 188134 h 161"/>
              <a:gd name="T22" fmla="*/ 218124 w 177"/>
              <a:gd name="T23" fmla="*/ 225761 h 161"/>
              <a:gd name="T24" fmla="*/ 177226 w 177"/>
              <a:gd name="T25" fmla="*/ 213218 h 161"/>
              <a:gd name="T26" fmla="*/ 163593 w 177"/>
              <a:gd name="T27" fmla="*/ 225761 h 161"/>
              <a:gd name="T28" fmla="*/ 163593 w 177"/>
              <a:gd name="T29" fmla="*/ 250845 h 161"/>
              <a:gd name="T30" fmla="*/ 136328 w 177"/>
              <a:gd name="T31" fmla="*/ 250845 h 161"/>
              <a:gd name="T32" fmla="*/ 81797 w 177"/>
              <a:gd name="T33" fmla="*/ 225761 h 161"/>
              <a:gd name="T34" fmla="*/ 13633 w 177"/>
              <a:gd name="T35" fmla="*/ 213218 h 161"/>
              <a:gd name="T36" fmla="*/ 0 w 177"/>
              <a:gd name="T37" fmla="*/ 137965 h 161"/>
              <a:gd name="T38" fmla="*/ 0 w 177"/>
              <a:gd name="T39" fmla="*/ 100338 h 161"/>
              <a:gd name="T40" fmla="*/ 68164 w 177"/>
              <a:gd name="T41" fmla="*/ 50169 h 161"/>
              <a:gd name="T42" fmla="*/ 81797 w 177"/>
              <a:gd name="T43" fmla="*/ 25085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0" name="Rectangle 146"/>
          <p:cNvSpPr>
            <a:spLocks noChangeArrowheads="1"/>
          </p:cNvSpPr>
          <p:nvPr/>
        </p:nvSpPr>
        <p:spPr bwMode="auto">
          <a:xfrm>
            <a:off x="3516313" y="4778375"/>
            <a:ext cx="241300" cy="16033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海南</a:t>
            </a:r>
          </a:p>
        </p:txBody>
      </p:sp>
      <p:sp>
        <p:nvSpPr>
          <p:cNvPr id="14341" name="Freeform 147"/>
          <p:cNvSpPr>
            <a:spLocks/>
          </p:cNvSpPr>
          <p:nvPr/>
        </p:nvSpPr>
        <p:spPr bwMode="auto">
          <a:xfrm>
            <a:off x="4568825" y="568325"/>
            <a:ext cx="1203325" cy="1095375"/>
          </a:xfrm>
          <a:custGeom>
            <a:avLst/>
            <a:gdLst>
              <a:gd name="T0" fmla="*/ 27310 w 705"/>
              <a:gd name="T1" fmla="*/ 100580 h 697"/>
              <a:gd name="T2" fmla="*/ 54619 w 705"/>
              <a:gd name="T3" fmla="*/ 163442 h 697"/>
              <a:gd name="T4" fmla="*/ 122893 w 705"/>
              <a:gd name="T5" fmla="*/ 163442 h 697"/>
              <a:gd name="T6" fmla="*/ 177512 w 705"/>
              <a:gd name="T7" fmla="*/ 276594 h 697"/>
              <a:gd name="T8" fmla="*/ 273095 w 705"/>
              <a:gd name="T9" fmla="*/ 251449 h 697"/>
              <a:gd name="T10" fmla="*/ 395988 w 705"/>
              <a:gd name="T11" fmla="*/ 264022 h 697"/>
              <a:gd name="T12" fmla="*/ 368678 w 705"/>
              <a:gd name="T13" fmla="*/ 490326 h 697"/>
              <a:gd name="T14" fmla="*/ 327714 w 705"/>
              <a:gd name="T15" fmla="*/ 616050 h 697"/>
              <a:gd name="T16" fmla="*/ 177512 w 705"/>
              <a:gd name="T17" fmla="*/ 729202 h 697"/>
              <a:gd name="T18" fmla="*/ 259440 w 705"/>
              <a:gd name="T19" fmla="*/ 766920 h 697"/>
              <a:gd name="T20" fmla="*/ 232131 w 705"/>
              <a:gd name="T21" fmla="*/ 817209 h 697"/>
              <a:gd name="T22" fmla="*/ 300405 w 705"/>
              <a:gd name="T23" fmla="*/ 854927 h 697"/>
              <a:gd name="T24" fmla="*/ 327714 w 705"/>
              <a:gd name="T25" fmla="*/ 905217 h 697"/>
              <a:gd name="T26" fmla="*/ 491571 w 705"/>
              <a:gd name="T27" fmla="*/ 917789 h 697"/>
              <a:gd name="T28" fmla="*/ 546190 w 705"/>
              <a:gd name="T29" fmla="*/ 930362 h 697"/>
              <a:gd name="T30" fmla="*/ 655428 w 705"/>
              <a:gd name="T31" fmla="*/ 1005796 h 697"/>
              <a:gd name="T32" fmla="*/ 723702 w 705"/>
              <a:gd name="T33" fmla="*/ 1043514 h 697"/>
              <a:gd name="T34" fmla="*/ 737357 w 705"/>
              <a:gd name="T35" fmla="*/ 980651 h 697"/>
              <a:gd name="T36" fmla="*/ 819285 w 705"/>
              <a:gd name="T37" fmla="*/ 1093803 h 697"/>
              <a:gd name="T38" fmla="*/ 846595 w 705"/>
              <a:gd name="T39" fmla="*/ 1068659 h 697"/>
              <a:gd name="T40" fmla="*/ 942178 w 705"/>
              <a:gd name="T41" fmla="*/ 1068659 h 697"/>
              <a:gd name="T42" fmla="*/ 1010452 w 705"/>
              <a:gd name="T43" fmla="*/ 993224 h 697"/>
              <a:gd name="T44" fmla="*/ 1024106 w 705"/>
              <a:gd name="T45" fmla="*/ 829782 h 697"/>
              <a:gd name="T46" fmla="*/ 1133344 w 705"/>
              <a:gd name="T47" fmla="*/ 842354 h 697"/>
              <a:gd name="T48" fmla="*/ 1160654 w 705"/>
              <a:gd name="T49" fmla="*/ 540615 h 697"/>
              <a:gd name="T50" fmla="*/ 1187963 w 705"/>
              <a:gd name="T51" fmla="*/ 465181 h 697"/>
              <a:gd name="T52" fmla="*/ 1201618 w 705"/>
              <a:gd name="T53" fmla="*/ 402319 h 697"/>
              <a:gd name="T54" fmla="*/ 1037761 w 705"/>
              <a:gd name="T55" fmla="*/ 502898 h 697"/>
              <a:gd name="T56" fmla="*/ 955833 w 705"/>
              <a:gd name="T57" fmla="*/ 565760 h 697"/>
              <a:gd name="T58" fmla="*/ 832940 w 705"/>
              <a:gd name="T59" fmla="*/ 477753 h 697"/>
              <a:gd name="T60" fmla="*/ 751011 w 705"/>
              <a:gd name="T61" fmla="*/ 440036 h 697"/>
              <a:gd name="T62" fmla="*/ 641773 w 705"/>
              <a:gd name="T63" fmla="*/ 402319 h 697"/>
              <a:gd name="T64" fmla="*/ 614464 w 705"/>
              <a:gd name="T65" fmla="*/ 377174 h 697"/>
              <a:gd name="T66" fmla="*/ 573500 w 705"/>
              <a:gd name="T67" fmla="*/ 389746 h 697"/>
              <a:gd name="T68" fmla="*/ 450607 w 705"/>
              <a:gd name="T69" fmla="*/ 201159 h 697"/>
              <a:gd name="T70" fmla="*/ 423297 w 705"/>
              <a:gd name="T71" fmla="*/ 138297 h 697"/>
              <a:gd name="T72" fmla="*/ 245786 w 705"/>
              <a:gd name="T73" fmla="*/ 37717 h 697"/>
              <a:gd name="T74" fmla="*/ 27310 w 705"/>
              <a:gd name="T75" fmla="*/ 25145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2" name="Freeform 148"/>
          <p:cNvSpPr>
            <a:spLocks/>
          </p:cNvSpPr>
          <p:nvPr/>
        </p:nvSpPr>
        <p:spPr bwMode="auto">
          <a:xfrm>
            <a:off x="4691063" y="1411288"/>
            <a:ext cx="903287" cy="633412"/>
          </a:xfrm>
          <a:custGeom>
            <a:avLst/>
            <a:gdLst>
              <a:gd name="T0" fmla="*/ 901579 w 529"/>
              <a:gd name="T1" fmla="*/ 227460 h 401"/>
              <a:gd name="T2" fmla="*/ 819618 w 529"/>
              <a:gd name="T3" fmla="*/ 227460 h 401"/>
              <a:gd name="T4" fmla="*/ 778637 w 529"/>
              <a:gd name="T5" fmla="*/ 189550 h 401"/>
              <a:gd name="T6" fmla="*/ 723996 w 529"/>
              <a:gd name="T7" fmla="*/ 240096 h 401"/>
              <a:gd name="T8" fmla="*/ 710335 w 529"/>
              <a:gd name="T9" fmla="*/ 214823 h 401"/>
              <a:gd name="T10" fmla="*/ 696675 w 529"/>
              <a:gd name="T11" fmla="*/ 252733 h 401"/>
              <a:gd name="T12" fmla="*/ 614713 w 529"/>
              <a:gd name="T13" fmla="*/ 202186 h 401"/>
              <a:gd name="T14" fmla="*/ 614713 w 529"/>
              <a:gd name="T15" fmla="*/ 139003 h 401"/>
              <a:gd name="T16" fmla="*/ 587393 w 529"/>
              <a:gd name="T17" fmla="*/ 151640 h 401"/>
              <a:gd name="T18" fmla="*/ 601053 w 529"/>
              <a:gd name="T19" fmla="*/ 202186 h 401"/>
              <a:gd name="T20" fmla="*/ 560072 w 529"/>
              <a:gd name="T21" fmla="*/ 202186 h 401"/>
              <a:gd name="T22" fmla="*/ 532752 w 529"/>
              <a:gd name="T23" fmla="*/ 164276 h 401"/>
              <a:gd name="T24" fmla="*/ 505431 w 529"/>
              <a:gd name="T25" fmla="*/ 164276 h 401"/>
              <a:gd name="T26" fmla="*/ 423469 w 529"/>
              <a:gd name="T27" fmla="*/ 88457 h 401"/>
              <a:gd name="T28" fmla="*/ 368828 w 529"/>
              <a:gd name="T29" fmla="*/ 113730 h 401"/>
              <a:gd name="T30" fmla="*/ 368828 w 529"/>
              <a:gd name="T31" fmla="*/ 88457 h 401"/>
              <a:gd name="T32" fmla="*/ 273206 w 529"/>
              <a:gd name="T33" fmla="*/ 101093 h 401"/>
              <a:gd name="T34" fmla="*/ 204904 w 529"/>
              <a:gd name="T35" fmla="*/ 63183 h 401"/>
              <a:gd name="T36" fmla="*/ 204904 w 529"/>
              <a:gd name="T37" fmla="*/ 0 h 401"/>
              <a:gd name="T38" fmla="*/ 177584 w 529"/>
              <a:gd name="T39" fmla="*/ 12637 h 401"/>
              <a:gd name="T40" fmla="*/ 109282 w 529"/>
              <a:gd name="T41" fmla="*/ 12637 h 401"/>
              <a:gd name="T42" fmla="*/ 122943 w 529"/>
              <a:gd name="T43" fmla="*/ 88457 h 401"/>
              <a:gd name="T44" fmla="*/ 81962 w 529"/>
              <a:gd name="T45" fmla="*/ 88457 h 401"/>
              <a:gd name="T46" fmla="*/ 13660 w 529"/>
              <a:gd name="T47" fmla="*/ 50547 h 401"/>
              <a:gd name="T48" fmla="*/ 0 w 529"/>
              <a:gd name="T49" fmla="*/ 88457 h 401"/>
              <a:gd name="T50" fmla="*/ 54641 w 529"/>
              <a:gd name="T51" fmla="*/ 139003 h 401"/>
              <a:gd name="T52" fmla="*/ 40981 w 529"/>
              <a:gd name="T53" fmla="*/ 189550 h 401"/>
              <a:gd name="T54" fmla="*/ 81962 w 529"/>
              <a:gd name="T55" fmla="*/ 252733 h 401"/>
              <a:gd name="T56" fmla="*/ 150263 w 529"/>
              <a:gd name="T57" fmla="*/ 214823 h 401"/>
              <a:gd name="T58" fmla="*/ 191244 w 529"/>
              <a:gd name="T59" fmla="*/ 290643 h 401"/>
              <a:gd name="T60" fmla="*/ 191244 w 529"/>
              <a:gd name="T61" fmla="*/ 353826 h 401"/>
              <a:gd name="T62" fmla="*/ 259546 w 529"/>
              <a:gd name="T63" fmla="*/ 353826 h 401"/>
              <a:gd name="T64" fmla="*/ 286866 w 529"/>
              <a:gd name="T65" fmla="*/ 417009 h 401"/>
              <a:gd name="T66" fmla="*/ 300526 w 529"/>
              <a:gd name="T67" fmla="*/ 366463 h 401"/>
              <a:gd name="T68" fmla="*/ 355168 w 529"/>
              <a:gd name="T69" fmla="*/ 442283 h 401"/>
              <a:gd name="T70" fmla="*/ 396149 w 529"/>
              <a:gd name="T71" fmla="*/ 505466 h 401"/>
              <a:gd name="T72" fmla="*/ 396149 w 529"/>
              <a:gd name="T73" fmla="*/ 543376 h 401"/>
              <a:gd name="T74" fmla="*/ 450790 w 529"/>
              <a:gd name="T75" fmla="*/ 631832 h 401"/>
              <a:gd name="T76" fmla="*/ 491771 w 529"/>
              <a:gd name="T77" fmla="*/ 593922 h 401"/>
              <a:gd name="T78" fmla="*/ 519091 w 529"/>
              <a:gd name="T79" fmla="*/ 518103 h 401"/>
              <a:gd name="T80" fmla="*/ 546412 w 529"/>
              <a:gd name="T81" fmla="*/ 505466 h 401"/>
              <a:gd name="T82" fmla="*/ 573732 w 529"/>
              <a:gd name="T83" fmla="*/ 518103 h 401"/>
              <a:gd name="T84" fmla="*/ 560072 w 529"/>
              <a:gd name="T85" fmla="*/ 543376 h 401"/>
              <a:gd name="T86" fmla="*/ 642034 w 529"/>
              <a:gd name="T87" fmla="*/ 543376 h 401"/>
              <a:gd name="T88" fmla="*/ 669354 w 529"/>
              <a:gd name="T89" fmla="*/ 518103 h 401"/>
              <a:gd name="T90" fmla="*/ 669354 w 529"/>
              <a:gd name="T91" fmla="*/ 492829 h 401"/>
              <a:gd name="T92" fmla="*/ 655694 w 529"/>
              <a:gd name="T93" fmla="*/ 467556 h 401"/>
              <a:gd name="T94" fmla="*/ 737656 w 529"/>
              <a:gd name="T95" fmla="*/ 429646 h 401"/>
              <a:gd name="T96" fmla="*/ 751316 w 529"/>
              <a:gd name="T97" fmla="*/ 417009 h 401"/>
              <a:gd name="T98" fmla="*/ 751316 w 529"/>
              <a:gd name="T99" fmla="*/ 391736 h 401"/>
              <a:gd name="T100" fmla="*/ 778637 w 529"/>
              <a:gd name="T101" fmla="*/ 379099 h 401"/>
              <a:gd name="T102" fmla="*/ 778637 w 529"/>
              <a:gd name="T103" fmla="*/ 303280 h 401"/>
              <a:gd name="T104" fmla="*/ 805957 w 529"/>
              <a:gd name="T105" fmla="*/ 303280 h 401"/>
              <a:gd name="T106" fmla="*/ 819618 w 529"/>
              <a:gd name="T107" fmla="*/ 341190 h 401"/>
              <a:gd name="T108" fmla="*/ 860599 w 529"/>
              <a:gd name="T109" fmla="*/ 366463 h 401"/>
              <a:gd name="T110" fmla="*/ 874259 w 529"/>
              <a:gd name="T111" fmla="*/ 353826 h 401"/>
              <a:gd name="T112" fmla="*/ 860599 w 529"/>
              <a:gd name="T113" fmla="*/ 328553 h 401"/>
              <a:gd name="T114" fmla="*/ 860599 w 529"/>
              <a:gd name="T115" fmla="*/ 303280 h 401"/>
              <a:gd name="T116" fmla="*/ 901579 w 529"/>
              <a:gd name="T117" fmla="*/ 290643 h 401"/>
              <a:gd name="T118" fmla="*/ 901579 w 529"/>
              <a:gd name="T119" fmla="*/ 227460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3" name="Freeform 149"/>
          <p:cNvSpPr>
            <a:spLocks/>
          </p:cNvSpPr>
          <p:nvPr/>
        </p:nvSpPr>
        <p:spPr bwMode="auto">
          <a:xfrm>
            <a:off x="4498975" y="1762125"/>
            <a:ext cx="644525" cy="622300"/>
          </a:xfrm>
          <a:custGeom>
            <a:avLst/>
            <a:gdLst>
              <a:gd name="T0" fmla="*/ 642815 w 377"/>
              <a:gd name="T1" fmla="*/ 278689 h 393"/>
              <a:gd name="T2" fmla="*/ 574431 w 377"/>
              <a:gd name="T3" fmla="*/ 190015 h 393"/>
              <a:gd name="T4" fmla="*/ 588108 w 377"/>
              <a:gd name="T5" fmla="*/ 152012 h 393"/>
              <a:gd name="T6" fmla="*/ 533400 w 377"/>
              <a:gd name="T7" fmla="*/ 63338 h 393"/>
              <a:gd name="T8" fmla="*/ 492369 w 377"/>
              <a:gd name="T9" fmla="*/ 12668 h 393"/>
              <a:gd name="T10" fmla="*/ 478692 w 377"/>
              <a:gd name="T11" fmla="*/ 63338 h 393"/>
              <a:gd name="T12" fmla="*/ 451338 w 377"/>
              <a:gd name="T13" fmla="*/ 0 h 393"/>
              <a:gd name="T14" fmla="*/ 396631 w 377"/>
              <a:gd name="T15" fmla="*/ 0 h 393"/>
              <a:gd name="T16" fmla="*/ 410308 w 377"/>
              <a:gd name="T17" fmla="*/ 38003 h 393"/>
              <a:gd name="T18" fmla="*/ 341923 w 377"/>
              <a:gd name="T19" fmla="*/ 88674 h 393"/>
              <a:gd name="T20" fmla="*/ 300892 w 377"/>
              <a:gd name="T21" fmla="*/ 88674 h 393"/>
              <a:gd name="T22" fmla="*/ 82062 w 377"/>
              <a:gd name="T23" fmla="*/ 228018 h 393"/>
              <a:gd name="T24" fmla="*/ 41031 w 377"/>
              <a:gd name="T25" fmla="*/ 177348 h 393"/>
              <a:gd name="T26" fmla="*/ 13677 w 377"/>
              <a:gd name="T27" fmla="*/ 177348 h 393"/>
              <a:gd name="T28" fmla="*/ 27354 w 377"/>
              <a:gd name="T29" fmla="*/ 215351 h 393"/>
              <a:gd name="T30" fmla="*/ 27354 w 377"/>
              <a:gd name="T31" fmla="*/ 253354 h 393"/>
              <a:gd name="T32" fmla="*/ 41031 w 377"/>
              <a:gd name="T33" fmla="*/ 291357 h 393"/>
              <a:gd name="T34" fmla="*/ 13677 w 377"/>
              <a:gd name="T35" fmla="*/ 291357 h 393"/>
              <a:gd name="T36" fmla="*/ 13677 w 377"/>
              <a:gd name="T37" fmla="*/ 342027 h 393"/>
              <a:gd name="T38" fmla="*/ 0 w 377"/>
              <a:gd name="T39" fmla="*/ 367363 h 393"/>
              <a:gd name="T40" fmla="*/ 54708 w 377"/>
              <a:gd name="T41" fmla="*/ 380031 h 393"/>
              <a:gd name="T42" fmla="*/ 109415 w 377"/>
              <a:gd name="T43" fmla="*/ 468704 h 393"/>
              <a:gd name="T44" fmla="*/ 177800 w 377"/>
              <a:gd name="T45" fmla="*/ 380031 h 393"/>
              <a:gd name="T46" fmla="*/ 205154 w 377"/>
              <a:gd name="T47" fmla="*/ 329360 h 393"/>
              <a:gd name="T48" fmla="*/ 273538 w 377"/>
              <a:gd name="T49" fmla="*/ 316692 h 393"/>
              <a:gd name="T50" fmla="*/ 314569 w 377"/>
              <a:gd name="T51" fmla="*/ 342027 h 393"/>
              <a:gd name="T52" fmla="*/ 314569 w 377"/>
              <a:gd name="T53" fmla="*/ 354695 h 393"/>
              <a:gd name="T54" fmla="*/ 328246 w 377"/>
              <a:gd name="T55" fmla="*/ 354695 h 393"/>
              <a:gd name="T56" fmla="*/ 287215 w 377"/>
              <a:gd name="T57" fmla="*/ 443369 h 393"/>
              <a:gd name="T58" fmla="*/ 259862 w 377"/>
              <a:gd name="T59" fmla="*/ 443369 h 393"/>
              <a:gd name="T60" fmla="*/ 273538 w 377"/>
              <a:gd name="T61" fmla="*/ 494040 h 393"/>
              <a:gd name="T62" fmla="*/ 259862 w 377"/>
              <a:gd name="T63" fmla="*/ 506707 h 393"/>
              <a:gd name="T64" fmla="*/ 287215 w 377"/>
              <a:gd name="T65" fmla="*/ 506707 h 393"/>
              <a:gd name="T66" fmla="*/ 232508 w 377"/>
              <a:gd name="T67" fmla="*/ 595381 h 393"/>
              <a:gd name="T68" fmla="*/ 246185 w 377"/>
              <a:gd name="T69" fmla="*/ 620717 h 393"/>
              <a:gd name="T70" fmla="*/ 273538 w 377"/>
              <a:gd name="T71" fmla="*/ 595381 h 393"/>
              <a:gd name="T72" fmla="*/ 287215 w 377"/>
              <a:gd name="T73" fmla="*/ 557378 h 393"/>
              <a:gd name="T74" fmla="*/ 314569 w 377"/>
              <a:gd name="T75" fmla="*/ 557378 h 393"/>
              <a:gd name="T76" fmla="*/ 341923 w 377"/>
              <a:gd name="T77" fmla="*/ 532043 h 393"/>
              <a:gd name="T78" fmla="*/ 341923 w 377"/>
              <a:gd name="T79" fmla="*/ 494040 h 393"/>
              <a:gd name="T80" fmla="*/ 437662 w 377"/>
              <a:gd name="T81" fmla="*/ 443369 h 393"/>
              <a:gd name="T82" fmla="*/ 519723 w 377"/>
              <a:gd name="T83" fmla="*/ 418034 h 393"/>
              <a:gd name="T84" fmla="*/ 533400 w 377"/>
              <a:gd name="T85" fmla="*/ 354695 h 393"/>
              <a:gd name="T86" fmla="*/ 588108 w 377"/>
              <a:gd name="T87" fmla="*/ 316692 h 393"/>
              <a:gd name="T88" fmla="*/ 629138 w 377"/>
              <a:gd name="T89" fmla="*/ 304024 h 393"/>
              <a:gd name="T90" fmla="*/ 642815 w 377"/>
              <a:gd name="T91" fmla="*/ 27868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4" name="Freeform 150"/>
          <p:cNvSpPr>
            <a:spLocks/>
          </p:cNvSpPr>
          <p:nvPr/>
        </p:nvSpPr>
        <p:spPr bwMode="auto">
          <a:xfrm>
            <a:off x="4010025" y="1911350"/>
            <a:ext cx="603250" cy="846138"/>
          </a:xfrm>
          <a:custGeom>
            <a:avLst/>
            <a:gdLst>
              <a:gd name="T0" fmla="*/ 546856 w 353"/>
              <a:gd name="T1" fmla="*/ 252108 h 537"/>
              <a:gd name="T2" fmla="*/ 505841 w 353"/>
              <a:gd name="T3" fmla="*/ 151265 h 537"/>
              <a:gd name="T4" fmla="*/ 423813 w 353"/>
              <a:gd name="T5" fmla="*/ 138659 h 537"/>
              <a:gd name="T6" fmla="*/ 382799 w 353"/>
              <a:gd name="T7" fmla="*/ 0 h 537"/>
              <a:gd name="T8" fmla="*/ 300771 w 353"/>
              <a:gd name="T9" fmla="*/ 100843 h 537"/>
              <a:gd name="T10" fmla="*/ 232414 w 353"/>
              <a:gd name="T11" fmla="*/ 126054 h 537"/>
              <a:gd name="T12" fmla="*/ 136714 w 353"/>
              <a:gd name="T13" fmla="*/ 163870 h 537"/>
              <a:gd name="T14" fmla="*/ 54686 w 353"/>
              <a:gd name="T15" fmla="*/ 113449 h 537"/>
              <a:gd name="T16" fmla="*/ 13671 w 353"/>
              <a:gd name="T17" fmla="*/ 189081 h 537"/>
              <a:gd name="T18" fmla="*/ 95700 w 353"/>
              <a:gd name="T19" fmla="*/ 315135 h 537"/>
              <a:gd name="T20" fmla="*/ 41014 w 353"/>
              <a:gd name="T21" fmla="*/ 365557 h 537"/>
              <a:gd name="T22" fmla="*/ 109371 w 353"/>
              <a:gd name="T23" fmla="*/ 428584 h 537"/>
              <a:gd name="T24" fmla="*/ 54686 w 353"/>
              <a:gd name="T25" fmla="*/ 453795 h 537"/>
              <a:gd name="T26" fmla="*/ 27343 w 353"/>
              <a:gd name="T27" fmla="*/ 516822 h 537"/>
              <a:gd name="T28" fmla="*/ 54686 w 353"/>
              <a:gd name="T29" fmla="*/ 630270 h 537"/>
              <a:gd name="T30" fmla="*/ 41014 w 353"/>
              <a:gd name="T31" fmla="*/ 806746 h 537"/>
              <a:gd name="T32" fmla="*/ 150385 w 353"/>
              <a:gd name="T33" fmla="*/ 831957 h 537"/>
              <a:gd name="T34" fmla="*/ 191399 w 353"/>
              <a:gd name="T35" fmla="*/ 806746 h 537"/>
              <a:gd name="T36" fmla="*/ 259756 w 353"/>
              <a:gd name="T37" fmla="*/ 668087 h 537"/>
              <a:gd name="T38" fmla="*/ 396470 w 353"/>
              <a:gd name="T39" fmla="*/ 592454 h 537"/>
              <a:gd name="T40" fmla="*/ 410142 w 353"/>
              <a:gd name="T41" fmla="*/ 542033 h 537"/>
              <a:gd name="T42" fmla="*/ 328113 w 353"/>
              <a:gd name="T43" fmla="*/ 504216 h 537"/>
              <a:gd name="T44" fmla="*/ 314442 w 353"/>
              <a:gd name="T45" fmla="*/ 453795 h 537"/>
              <a:gd name="T46" fmla="*/ 273428 w 353"/>
              <a:gd name="T47" fmla="*/ 415978 h 537"/>
              <a:gd name="T48" fmla="*/ 177728 w 353"/>
              <a:gd name="T49" fmla="*/ 403373 h 537"/>
              <a:gd name="T50" fmla="*/ 232414 w 353"/>
              <a:gd name="T51" fmla="*/ 264714 h 537"/>
              <a:gd name="T52" fmla="*/ 273428 w 353"/>
              <a:gd name="T53" fmla="*/ 214292 h 537"/>
              <a:gd name="T54" fmla="*/ 328113 w 353"/>
              <a:gd name="T55" fmla="*/ 239503 h 537"/>
              <a:gd name="T56" fmla="*/ 355456 w 353"/>
              <a:gd name="T57" fmla="*/ 289924 h 537"/>
              <a:gd name="T58" fmla="*/ 382799 w 353"/>
              <a:gd name="T59" fmla="*/ 315135 h 537"/>
              <a:gd name="T60" fmla="*/ 437484 w 353"/>
              <a:gd name="T61" fmla="*/ 403373 h 537"/>
              <a:gd name="T62" fmla="*/ 464827 w 353"/>
              <a:gd name="T63" fmla="*/ 453795 h 537"/>
              <a:gd name="T64" fmla="*/ 560527 w 353"/>
              <a:gd name="T65" fmla="*/ 3403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5" name="Freeform 151"/>
          <p:cNvSpPr>
            <a:spLocks/>
          </p:cNvSpPr>
          <p:nvPr/>
        </p:nvSpPr>
        <p:spPr bwMode="auto">
          <a:xfrm>
            <a:off x="4184650" y="2119313"/>
            <a:ext cx="193675" cy="203200"/>
          </a:xfrm>
          <a:custGeom>
            <a:avLst/>
            <a:gdLst>
              <a:gd name="T0" fmla="*/ 191961 w 113"/>
              <a:gd name="T1" fmla="*/ 100812 h 129"/>
              <a:gd name="T2" fmla="*/ 164538 w 113"/>
              <a:gd name="T3" fmla="*/ 63008 h 129"/>
              <a:gd name="T4" fmla="*/ 191961 w 113"/>
              <a:gd name="T5" fmla="*/ 25203 h 129"/>
              <a:gd name="T6" fmla="*/ 137115 w 113"/>
              <a:gd name="T7" fmla="*/ 25203 h 129"/>
              <a:gd name="T8" fmla="*/ 123404 w 113"/>
              <a:gd name="T9" fmla="*/ 0 h 129"/>
              <a:gd name="T10" fmla="*/ 95981 w 113"/>
              <a:gd name="T11" fmla="*/ 0 h 129"/>
              <a:gd name="T12" fmla="*/ 82269 w 113"/>
              <a:gd name="T13" fmla="*/ 50406 h 129"/>
              <a:gd name="T14" fmla="*/ 54846 w 113"/>
              <a:gd name="T15" fmla="*/ 50406 h 129"/>
              <a:gd name="T16" fmla="*/ 0 w 113"/>
              <a:gd name="T17" fmla="*/ 138617 h 129"/>
              <a:gd name="T18" fmla="*/ 0 w 113"/>
              <a:gd name="T19" fmla="*/ 189023 h 129"/>
              <a:gd name="T20" fmla="*/ 54846 w 113"/>
              <a:gd name="T21" fmla="*/ 189023 h 129"/>
              <a:gd name="T22" fmla="*/ 82269 w 113"/>
              <a:gd name="T23" fmla="*/ 201625 h 129"/>
              <a:gd name="T24" fmla="*/ 137115 w 113"/>
              <a:gd name="T25" fmla="*/ 176422 h 129"/>
              <a:gd name="T26" fmla="*/ 137115 w 113"/>
              <a:gd name="T27" fmla="*/ 151219 h 129"/>
              <a:gd name="T28" fmla="*/ 123404 w 113"/>
              <a:gd name="T29" fmla="*/ 126016 h 129"/>
              <a:gd name="T30" fmla="*/ 164538 w 113"/>
              <a:gd name="T31" fmla="*/ 126016 h 129"/>
              <a:gd name="T32" fmla="*/ 191961 w 113"/>
              <a:gd name="T33" fmla="*/ 100812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6" name="Freeform 152"/>
          <p:cNvSpPr>
            <a:spLocks/>
          </p:cNvSpPr>
          <p:nvPr/>
        </p:nvSpPr>
        <p:spPr bwMode="auto">
          <a:xfrm>
            <a:off x="4308475" y="2219325"/>
            <a:ext cx="149225" cy="187325"/>
          </a:xfrm>
          <a:custGeom>
            <a:avLst/>
            <a:gdLst>
              <a:gd name="T0" fmla="*/ 149225 w 106"/>
              <a:gd name="T1" fmla="*/ 125353 h 133"/>
              <a:gd name="T2" fmla="*/ 135147 w 106"/>
              <a:gd name="T3" fmla="*/ 87324 h 133"/>
              <a:gd name="T4" fmla="*/ 94321 w 106"/>
              <a:gd name="T5" fmla="*/ 61972 h 133"/>
              <a:gd name="T6" fmla="*/ 81651 w 106"/>
              <a:gd name="T7" fmla="*/ 12676 h 133"/>
              <a:gd name="T8" fmla="*/ 53496 w 106"/>
              <a:gd name="T9" fmla="*/ 0 h 133"/>
              <a:gd name="T10" fmla="*/ 40826 w 106"/>
              <a:gd name="T11" fmla="*/ 12676 h 133"/>
              <a:gd name="T12" fmla="*/ 8447 w 106"/>
              <a:gd name="T13" fmla="*/ 28169 h 133"/>
              <a:gd name="T14" fmla="*/ 14078 w 106"/>
              <a:gd name="T15" fmla="*/ 74648 h 133"/>
              <a:gd name="T16" fmla="*/ 0 w 106"/>
              <a:gd name="T17" fmla="*/ 174649 h 133"/>
              <a:gd name="T18" fmla="*/ 26748 w 106"/>
              <a:gd name="T19" fmla="*/ 187325 h 133"/>
              <a:gd name="T20" fmla="*/ 94321 w 106"/>
              <a:gd name="T21" fmla="*/ 174649 h 133"/>
              <a:gd name="T22" fmla="*/ 94321 w 106"/>
              <a:gd name="T23" fmla="*/ 125353 h 133"/>
              <a:gd name="T24" fmla="*/ 149225 w 106"/>
              <a:gd name="T25" fmla="*/ 125353 h 1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6"/>
              <a:gd name="T40" fmla="*/ 0 h 133"/>
              <a:gd name="T41" fmla="*/ 106 w 106"/>
              <a:gd name="T42" fmla="*/ 133 h 1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6" h="133">
                <a:moveTo>
                  <a:pt x="106" y="89"/>
                </a:moveTo>
                <a:lnTo>
                  <a:pt x="96" y="62"/>
                </a:lnTo>
                <a:lnTo>
                  <a:pt x="67" y="44"/>
                </a:lnTo>
                <a:lnTo>
                  <a:pt x="58" y="9"/>
                </a:lnTo>
                <a:lnTo>
                  <a:pt x="38" y="0"/>
                </a:lnTo>
                <a:lnTo>
                  <a:pt x="29" y="9"/>
                </a:lnTo>
                <a:lnTo>
                  <a:pt x="6" y="20"/>
                </a:lnTo>
                <a:lnTo>
                  <a:pt x="10" y="53"/>
                </a:lnTo>
                <a:lnTo>
                  <a:pt x="0" y="124"/>
                </a:lnTo>
                <a:lnTo>
                  <a:pt x="19" y="133"/>
                </a:lnTo>
                <a:lnTo>
                  <a:pt x="67" y="124"/>
                </a:lnTo>
                <a:lnTo>
                  <a:pt x="67" y="89"/>
                </a:lnTo>
                <a:lnTo>
                  <a:pt x="106" y="89"/>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7" name="Freeform 153"/>
          <p:cNvSpPr>
            <a:spLocks/>
          </p:cNvSpPr>
          <p:nvPr/>
        </p:nvSpPr>
        <p:spPr bwMode="auto">
          <a:xfrm>
            <a:off x="4171950" y="2457450"/>
            <a:ext cx="741363" cy="458788"/>
          </a:xfrm>
          <a:custGeom>
            <a:avLst/>
            <a:gdLst>
              <a:gd name="T0" fmla="*/ 260248 w 433"/>
              <a:gd name="T1" fmla="*/ 12700 h 289"/>
              <a:gd name="T2" fmla="*/ 232853 w 433"/>
              <a:gd name="T3" fmla="*/ 38100 h 289"/>
              <a:gd name="T4" fmla="*/ 164367 w 433"/>
              <a:gd name="T5" fmla="*/ 50800 h 289"/>
              <a:gd name="T6" fmla="*/ 95881 w 433"/>
              <a:gd name="T7" fmla="*/ 114300 h 289"/>
              <a:gd name="T8" fmla="*/ 27394 w 433"/>
              <a:gd name="T9" fmla="*/ 203200 h 289"/>
              <a:gd name="T10" fmla="*/ 27394 w 433"/>
              <a:gd name="T11" fmla="*/ 254000 h 289"/>
              <a:gd name="T12" fmla="*/ 54789 w 433"/>
              <a:gd name="T13" fmla="*/ 292100 h 289"/>
              <a:gd name="T14" fmla="*/ 82183 w 433"/>
              <a:gd name="T15" fmla="*/ 279400 h 289"/>
              <a:gd name="T16" fmla="*/ 109578 w 433"/>
              <a:gd name="T17" fmla="*/ 279400 h 289"/>
              <a:gd name="T18" fmla="*/ 13697 w 433"/>
              <a:gd name="T19" fmla="*/ 355600 h 289"/>
              <a:gd name="T20" fmla="*/ 0 w 433"/>
              <a:gd name="T21" fmla="*/ 393700 h 289"/>
              <a:gd name="T22" fmla="*/ 27394 w 433"/>
              <a:gd name="T23" fmla="*/ 406400 h 289"/>
              <a:gd name="T24" fmla="*/ 82183 w 433"/>
              <a:gd name="T25" fmla="*/ 457200 h 289"/>
              <a:gd name="T26" fmla="*/ 136972 w 433"/>
              <a:gd name="T27" fmla="*/ 457200 h 289"/>
              <a:gd name="T28" fmla="*/ 164367 w 433"/>
              <a:gd name="T29" fmla="*/ 431800 h 289"/>
              <a:gd name="T30" fmla="*/ 164367 w 433"/>
              <a:gd name="T31" fmla="*/ 406400 h 289"/>
              <a:gd name="T32" fmla="*/ 191761 w 433"/>
              <a:gd name="T33" fmla="*/ 419100 h 289"/>
              <a:gd name="T34" fmla="*/ 205459 w 433"/>
              <a:gd name="T35" fmla="*/ 431800 h 289"/>
              <a:gd name="T36" fmla="*/ 260248 w 433"/>
              <a:gd name="T37" fmla="*/ 457200 h 289"/>
              <a:gd name="T38" fmla="*/ 287642 w 433"/>
              <a:gd name="T39" fmla="*/ 431800 h 289"/>
              <a:gd name="T40" fmla="*/ 328734 w 433"/>
              <a:gd name="T41" fmla="*/ 431800 h 289"/>
              <a:gd name="T42" fmla="*/ 328734 w 433"/>
              <a:gd name="T43" fmla="*/ 457200 h 289"/>
              <a:gd name="T44" fmla="*/ 356128 w 433"/>
              <a:gd name="T45" fmla="*/ 444500 h 289"/>
              <a:gd name="T46" fmla="*/ 410917 w 433"/>
              <a:gd name="T47" fmla="*/ 368300 h 289"/>
              <a:gd name="T48" fmla="*/ 438312 w 433"/>
              <a:gd name="T49" fmla="*/ 368300 h 289"/>
              <a:gd name="T50" fmla="*/ 506798 w 433"/>
              <a:gd name="T51" fmla="*/ 266700 h 289"/>
              <a:gd name="T52" fmla="*/ 506798 w 433"/>
              <a:gd name="T53" fmla="*/ 228600 h 289"/>
              <a:gd name="T54" fmla="*/ 520495 w 433"/>
              <a:gd name="T55" fmla="*/ 215900 h 289"/>
              <a:gd name="T56" fmla="*/ 534192 w 433"/>
              <a:gd name="T57" fmla="*/ 241300 h 289"/>
              <a:gd name="T58" fmla="*/ 588981 w 433"/>
              <a:gd name="T59" fmla="*/ 152400 h 289"/>
              <a:gd name="T60" fmla="*/ 643770 w 433"/>
              <a:gd name="T61" fmla="*/ 127000 h 289"/>
              <a:gd name="T62" fmla="*/ 643770 w 433"/>
              <a:gd name="T63" fmla="*/ 139700 h 289"/>
              <a:gd name="T64" fmla="*/ 684862 w 433"/>
              <a:gd name="T65" fmla="*/ 101600 h 289"/>
              <a:gd name="T66" fmla="*/ 712256 w 433"/>
              <a:gd name="T67" fmla="*/ 114300 h 289"/>
              <a:gd name="T68" fmla="*/ 739651 w 433"/>
              <a:gd name="T69" fmla="*/ 38100 h 289"/>
              <a:gd name="T70" fmla="*/ 725954 w 433"/>
              <a:gd name="T71" fmla="*/ 25400 h 289"/>
              <a:gd name="T72" fmla="*/ 684862 w 433"/>
              <a:gd name="T73" fmla="*/ 25400 h 289"/>
              <a:gd name="T74" fmla="*/ 657467 w 433"/>
              <a:gd name="T75" fmla="*/ 38100 h 289"/>
              <a:gd name="T76" fmla="*/ 588981 w 433"/>
              <a:gd name="T77" fmla="*/ 38100 h 289"/>
              <a:gd name="T78" fmla="*/ 561587 w 433"/>
              <a:gd name="T79" fmla="*/ 0 h 289"/>
              <a:gd name="T80" fmla="*/ 465706 w 433"/>
              <a:gd name="T81" fmla="*/ 63500 h 289"/>
              <a:gd name="T82" fmla="*/ 452009 w 433"/>
              <a:gd name="T83" fmla="*/ 101600 h 289"/>
              <a:gd name="T84" fmla="*/ 424614 w 433"/>
              <a:gd name="T85" fmla="*/ 101600 h 289"/>
              <a:gd name="T86" fmla="*/ 342431 w 433"/>
              <a:gd name="T87" fmla="*/ 101600 h 289"/>
              <a:gd name="T88" fmla="*/ 342431 w 433"/>
              <a:gd name="T89" fmla="*/ 76200 h 289"/>
              <a:gd name="T90" fmla="*/ 369825 w 433"/>
              <a:gd name="T91" fmla="*/ 50800 h 289"/>
              <a:gd name="T92" fmla="*/ 342431 w 433"/>
              <a:gd name="T93" fmla="*/ 0 h 289"/>
              <a:gd name="T94" fmla="*/ 301339 w 433"/>
              <a:gd name="T95" fmla="*/ 0 h 289"/>
              <a:gd name="T96" fmla="*/ 287642 w 433"/>
              <a:gd name="T97" fmla="*/ 0 h 289"/>
              <a:gd name="T98" fmla="*/ 273945 w 433"/>
              <a:gd name="T99" fmla="*/ 25400 h 289"/>
              <a:gd name="T100" fmla="*/ 260248 w 433"/>
              <a:gd name="T101" fmla="*/ 12700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8" name="Freeform 154"/>
          <p:cNvSpPr>
            <a:spLocks/>
          </p:cNvSpPr>
          <p:nvPr/>
        </p:nvSpPr>
        <p:spPr bwMode="auto">
          <a:xfrm>
            <a:off x="4324350" y="2824163"/>
            <a:ext cx="612775" cy="504825"/>
          </a:xfrm>
          <a:custGeom>
            <a:avLst/>
            <a:gdLst>
              <a:gd name="T0" fmla="*/ 285170 w 361"/>
              <a:gd name="T1" fmla="*/ 0 h 321"/>
              <a:gd name="T2" fmla="*/ 258011 w 361"/>
              <a:gd name="T3" fmla="*/ 0 h 321"/>
              <a:gd name="T4" fmla="*/ 203693 w 361"/>
              <a:gd name="T5" fmla="*/ 75488 h 321"/>
              <a:gd name="T6" fmla="*/ 162954 w 361"/>
              <a:gd name="T7" fmla="*/ 88069 h 321"/>
              <a:gd name="T8" fmla="*/ 162954 w 361"/>
              <a:gd name="T9" fmla="*/ 62907 h 321"/>
              <a:gd name="T10" fmla="*/ 135795 w 361"/>
              <a:gd name="T11" fmla="*/ 62907 h 321"/>
              <a:gd name="T12" fmla="*/ 108636 w 361"/>
              <a:gd name="T13" fmla="*/ 88069 h 321"/>
              <a:gd name="T14" fmla="*/ 54318 w 361"/>
              <a:gd name="T15" fmla="*/ 62907 h 321"/>
              <a:gd name="T16" fmla="*/ 40739 w 361"/>
              <a:gd name="T17" fmla="*/ 50325 h 321"/>
              <a:gd name="T18" fmla="*/ 13580 w 361"/>
              <a:gd name="T19" fmla="*/ 37744 h 321"/>
              <a:gd name="T20" fmla="*/ 13580 w 361"/>
              <a:gd name="T21" fmla="*/ 62907 h 321"/>
              <a:gd name="T22" fmla="*/ 0 w 361"/>
              <a:gd name="T23" fmla="*/ 75488 h 321"/>
              <a:gd name="T24" fmla="*/ 54318 w 361"/>
              <a:gd name="T25" fmla="*/ 88069 h 321"/>
              <a:gd name="T26" fmla="*/ 67898 w 361"/>
              <a:gd name="T27" fmla="*/ 125813 h 321"/>
              <a:gd name="T28" fmla="*/ 95057 w 361"/>
              <a:gd name="T29" fmla="*/ 125813 h 321"/>
              <a:gd name="T30" fmla="*/ 135795 w 361"/>
              <a:gd name="T31" fmla="*/ 176138 h 321"/>
              <a:gd name="T32" fmla="*/ 176534 w 361"/>
              <a:gd name="T33" fmla="*/ 163557 h 321"/>
              <a:gd name="T34" fmla="*/ 176534 w 361"/>
              <a:gd name="T35" fmla="*/ 226464 h 321"/>
              <a:gd name="T36" fmla="*/ 230852 w 361"/>
              <a:gd name="T37" fmla="*/ 289370 h 321"/>
              <a:gd name="T38" fmla="*/ 258011 w 361"/>
              <a:gd name="T39" fmla="*/ 289370 h 321"/>
              <a:gd name="T40" fmla="*/ 271590 w 361"/>
              <a:gd name="T41" fmla="*/ 264207 h 321"/>
              <a:gd name="T42" fmla="*/ 312329 w 361"/>
              <a:gd name="T43" fmla="*/ 301951 h 321"/>
              <a:gd name="T44" fmla="*/ 285170 w 361"/>
              <a:gd name="T45" fmla="*/ 327114 h 321"/>
              <a:gd name="T46" fmla="*/ 271590 w 361"/>
              <a:gd name="T47" fmla="*/ 314533 h 321"/>
              <a:gd name="T48" fmla="*/ 244431 w 361"/>
              <a:gd name="T49" fmla="*/ 301951 h 321"/>
              <a:gd name="T50" fmla="*/ 244431 w 361"/>
              <a:gd name="T51" fmla="*/ 352277 h 321"/>
              <a:gd name="T52" fmla="*/ 230852 w 361"/>
              <a:gd name="T53" fmla="*/ 377439 h 321"/>
              <a:gd name="T54" fmla="*/ 271590 w 361"/>
              <a:gd name="T55" fmla="*/ 427764 h 321"/>
              <a:gd name="T56" fmla="*/ 271590 w 361"/>
              <a:gd name="T57" fmla="*/ 465508 h 321"/>
              <a:gd name="T58" fmla="*/ 339488 w 361"/>
              <a:gd name="T59" fmla="*/ 465508 h 321"/>
              <a:gd name="T60" fmla="*/ 366647 w 361"/>
              <a:gd name="T61" fmla="*/ 490671 h 321"/>
              <a:gd name="T62" fmla="*/ 407385 w 361"/>
              <a:gd name="T63" fmla="*/ 478090 h 321"/>
              <a:gd name="T64" fmla="*/ 461703 w 361"/>
              <a:gd name="T65" fmla="*/ 503252 h 321"/>
              <a:gd name="T66" fmla="*/ 502442 w 361"/>
              <a:gd name="T67" fmla="*/ 465508 h 321"/>
              <a:gd name="T68" fmla="*/ 543180 w 361"/>
              <a:gd name="T69" fmla="*/ 402602 h 321"/>
              <a:gd name="T70" fmla="*/ 488862 w 361"/>
              <a:gd name="T71" fmla="*/ 377439 h 321"/>
              <a:gd name="T72" fmla="*/ 543180 w 361"/>
              <a:gd name="T73" fmla="*/ 364858 h 321"/>
              <a:gd name="T74" fmla="*/ 556760 w 361"/>
              <a:gd name="T75" fmla="*/ 377439 h 321"/>
              <a:gd name="T76" fmla="*/ 611078 w 361"/>
              <a:gd name="T77" fmla="*/ 364858 h 321"/>
              <a:gd name="T78" fmla="*/ 611078 w 361"/>
              <a:gd name="T79" fmla="*/ 352277 h 321"/>
              <a:gd name="T80" fmla="*/ 543180 w 361"/>
              <a:gd name="T81" fmla="*/ 314533 h 321"/>
              <a:gd name="T82" fmla="*/ 543180 w 361"/>
              <a:gd name="T83" fmla="*/ 289370 h 321"/>
              <a:gd name="T84" fmla="*/ 516021 w 361"/>
              <a:gd name="T85" fmla="*/ 276789 h 321"/>
              <a:gd name="T86" fmla="*/ 488862 w 361"/>
              <a:gd name="T87" fmla="*/ 264207 h 321"/>
              <a:gd name="T88" fmla="*/ 461703 w 361"/>
              <a:gd name="T89" fmla="*/ 201301 h 321"/>
              <a:gd name="T90" fmla="*/ 393806 w 361"/>
              <a:gd name="T91" fmla="*/ 100650 h 321"/>
              <a:gd name="T92" fmla="*/ 393806 w 361"/>
              <a:gd name="T93" fmla="*/ 62907 h 321"/>
              <a:gd name="T94" fmla="*/ 325908 w 361"/>
              <a:gd name="T95" fmla="*/ 50325 h 321"/>
              <a:gd name="T96" fmla="*/ 298749 w 361"/>
              <a:gd name="T97" fmla="*/ 37744 h 321"/>
              <a:gd name="T98" fmla="*/ 285170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49" name="Freeform 155"/>
          <p:cNvSpPr>
            <a:spLocks/>
          </p:cNvSpPr>
          <p:nvPr/>
        </p:nvSpPr>
        <p:spPr bwMode="auto">
          <a:xfrm>
            <a:off x="4829175" y="3225800"/>
            <a:ext cx="107950" cy="88900"/>
          </a:xfrm>
          <a:custGeom>
            <a:avLst/>
            <a:gdLst>
              <a:gd name="T0" fmla="*/ 39858 w 65"/>
              <a:gd name="T1" fmla="*/ 0 h 57"/>
              <a:gd name="T2" fmla="*/ 0 w 65"/>
              <a:gd name="T3" fmla="*/ 62386 h 57"/>
              <a:gd name="T4" fmla="*/ 39858 w 65"/>
              <a:gd name="T5" fmla="*/ 87340 h 57"/>
              <a:gd name="T6" fmla="*/ 106289 w 65"/>
              <a:gd name="T7" fmla="*/ 62386 h 57"/>
              <a:gd name="T8" fmla="*/ 106289 w 65"/>
              <a:gd name="T9" fmla="*/ 37432 h 57"/>
              <a:gd name="T10" fmla="*/ 39858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0" name="Freeform 156"/>
          <p:cNvSpPr>
            <a:spLocks/>
          </p:cNvSpPr>
          <p:nvPr/>
        </p:nvSpPr>
        <p:spPr bwMode="auto">
          <a:xfrm>
            <a:off x="4556125" y="3289300"/>
            <a:ext cx="409575" cy="468313"/>
          </a:xfrm>
          <a:custGeom>
            <a:avLst/>
            <a:gdLst>
              <a:gd name="T0" fmla="*/ 312705 w 241"/>
              <a:gd name="T1" fmla="*/ 25229 h 297"/>
              <a:gd name="T2" fmla="*/ 271917 w 241"/>
              <a:gd name="T3" fmla="*/ 0 h 297"/>
              <a:gd name="T4" fmla="*/ 231129 w 241"/>
              <a:gd name="T5" fmla="*/ 37843 h 297"/>
              <a:gd name="T6" fmla="*/ 176746 w 241"/>
              <a:gd name="T7" fmla="*/ 12614 h 297"/>
              <a:gd name="T8" fmla="*/ 135959 w 241"/>
              <a:gd name="T9" fmla="*/ 25229 h 297"/>
              <a:gd name="T10" fmla="*/ 122363 w 241"/>
              <a:gd name="T11" fmla="*/ 50458 h 297"/>
              <a:gd name="T12" fmla="*/ 108767 w 241"/>
              <a:gd name="T13" fmla="*/ 75687 h 297"/>
              <a:gd name="T14" fmla="*/ 122363 w 241"/>
              <a:gd name="T15" fmla="*/ 113530 h 297"/>
              <a:gd name="T16" fmla="*/ 95171 w 241"/>
              <a:gd name="T17" fmla="*/ 113530 h 297"/>
              <a:gd name="T18" fmla="*/ 81575 w 241"/>
              <a:gd name="T19" fmla="*/ 100916 h 297"/>
              <a:gd name="T20" fmla="*/ 67979 w 241"/>
              <a:gd name="T21" fmla="*/ 100916 h 297"/>
              <a:gd name="T22" fmla="*/ 67979 w 241"/>
              <a:gd name="T23" fmla="*/ 126145 h 297"/>
              <a:gd name="T24" fmla="*/ 67979 w 241"/>
              <a:gd name="T25" fmla="*/ 151374 h 297"/>
              <a:gd name="T26" fmla="*/ 67979 w 241"/>
              <a:gd name="T27" fmla="*/ 176603 h 297"/>
              <a:gd name="T28" fmla="*/ 13596 w 241"/>
              <a:gd name="T29" fmla="*/ 214446 h 297"/>
              <a:gd name="T30" fmla="*/ 0 w 241"/>
              <a:gd name="T31" fmla="*/ 227061 h 297"/>
              <a:gd name="T32" fmla="*/ 0 w 241"/>
              <a:gd name="T33" fmla="*/ 277519 h 297"/>
              <a:gd name="T34" fmla="*/ 40788 w 241"/>
              <a:gd name="T35" fmla="*/ 302748 h 297"/>
              <a:gd name="T36" fmla="*/ 40788 w 241"/>
              <a:gd name="T37" fmla="*/ 365820 h 297"/>
              <a:gd name="T38" fmla="*/ 81575 w 241"/>
              <a:gd name="T39" fmla="*/ 365820 h 297"/>
              <a:gd name="T40" fmla="*/ 81575 w 241"/>
              <a:gd name="T41" fmla="*/ 391049 h 297"/>
              <a:gd name="T42" fmla="*/ 95171 w 241"/>
              <a:gd name="T43" fmla="*/ 416278 h 297"/>
              <a:gd name="T44" fmla="*/ 108767 w 241"/>
              <a:gd name="T45" fmla="*/ 454122 h 297"/>
              <a:gd name="T46" fmla="*/ 149554 w 241"/>
              <a:gd name="T47" fmla="*/ 454122 h 297"/>
              <a:gd name="T48" fmla="*/ 176746 w 241"/>
              <a:gd name="T49" fmla="*/ 416278 h 297"/>
              <a:gd name="T50" fmla="*/ 190342 w 241"/>
              <a:gd name="T51" fmla="*/ 416278 h 297"/>
              <a:gd name="T52" fmla="*/ 190342 w 241"/>
              <a:gd name="T53" fmla="*/ 441507 h 297"/>
              <a:gd name="T54" fmla="*/ 203938 w 241"/>
              <a:gd name="T55" fmla="*/ 454122 h 297"/>
              <a:gd name="T56" fmla="*/ 231129 w 241"/>
              <a:gd name="T57" fmla="*/ 454122 h 297"/>
              <a:gd name="T58" fmla="*/ 231129 w 241"/>
              <a:gd name="T59" fmla="*/ 441507 h 297"/>
              <a:gd name="T60" fmla="*/ 258321 w 241"/>
              <a:gd name="T61" fmla="*/ 441507 h 297"/>
              <a:gd name="T62" fmla="*/ 258321 w 241"/>
              <a:gd name="T63" fmla="*/ 454122 h 297"/>
              <a:gd name="T64" fmla="*/ 271917 w 241"/>
              <a:gd name="T65" fmla="*/ 466736 h 297"/>
              <a:gd name="T66" fmla="*/ 299109 w 241"/>
              <a:gd name="T67" fmla="*/ 454122 h 297"/>
              <a:gd name="T68" fmla="*/ 312705 w 241"/>
              <a:gd name="T69" fmla="*/ 403664 h 297"/>
              <a:gd name="T70" fmla="*/ 312705 w 241"/>
              <a:gd name="T71" fmla="*/ 353206 h 297"/>
              <a:gd name="T72" fmla="*/ 339896 w 241"/>
              <a:gd name="T73" fmla="*/ 353206 h 297"/>
              <a:gd name="T74" fmla="*/ 339896 w 241"/>
              <a:gd name="T75" fmla="*/ 340591 h 297"/>
              <a:gd name="T76" fmla="*/ 339896 w 241"/>
              <a:gd name="T77" fmla="*/ 315362 h 297"/>
              <a:gd name="T78" fmla="*/ 367088 w 241"/>
              <a:gd name="T79" fmla="*/ 340591 h 297"/>
              <a:gd name="T80" fmla="*/ 394280 w 241"/>
              <a:gd name="T81" fmla="*/ 302748 h 297"/>
              <a:gd name="T82" fmla="*/ 367088 w 241"/>
              <a:gd name="T83" fmla="*/ 277519 h 297"/>
              <a:gd name="T84" fmla="*/ 367088 w 241"/>
              <a:gd name="T85" fmla="*/ 264904 h 297"/>
              <a:gd name="T86" fmla="*/ 394280 w 241"/>
              <a:gd name="T87" fmla="*/ 252290 h 297"/>
              <a:gd name="T88" fmla="*/ 380684 w 241"/>
              <a:gd name="T89" fmla="*/ 214446 h 297"/>
              <a:gd name="T90" fmla="*/ 367088 w 241"/>
              <a:gd name="T91" fmla="*/ 201832 h 297"/>
              <a:gd name="T92" fmla="*/ 407876 w 241"/>
              <a:gd name="T93" fmla="*/ 214446 h 297"/>
              <a:gd name="T94" fmla="*/ 407876 w 241"/>
              <a:gd name="T95" fmla="*/ 163988 h 297"/>
              <a:gd name="T96" fmla="*/ 367088 w 241"/>
              <a:gd name="T97" fmla="*/ 189217 h 297"/>
              <a:gd name="T98" fmla="*/ 407876 w 241"/>
              <a:gd name="T99" fmla="*/ 126145 h 297"/>
              <a:gd name="T100" fmla="*/ 339896 w 241"/>
              <a:gd name="T101" fmla="*/ 88301 h 297"/>
              <a:gd name="T102" fmla="*/ 299109 w 241"/>
              <a:gd name="T103" fmla="*/ 88301 h 297"/>
              <a:gd name="T104" fmla="*/ 271917 w 241"/>
              <a:gd name="T105" fmla="*/ 113530 h 297"/>
              <a:gd name="T106" fmla="*/ 258321 w 241"/>
              <a:gd name="T107" fmla="*/ 75687 h 297"/>
              <a:gd name="T108" fmla="*/ 271917 w 241"/>
              <a:gd name="T109" fmla="*/ 63072 h 297"/>
              <a:gd name="T110" fmla="*/ 312705 w 241"/>
              <a:gd name="T111" fmla="*/ 25229 h 29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41"/>
              <a:gd name="T169" fmla="*/ 0 h 297"/>
              <a:gd name="T170" fmla="*/ 241 w 241"/>
              <a:gd name="T171" fmla="*/ 297 h 29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1" name="Freeform 157"/>
          <p:cNvSpPr>
            <a:spLocks/>
          </p:cNvSpPr>
          <p:nvPr/>
        </p:nvSpPr>
        <p:spPr bwMode="auto">
          <a:xfrm>
            <a:off x="4349750" y="3654425"/>
            <a:ext cx="465138" cy="581025"/>
          </a:xfrm>
          <a:custGeom>
            <a:avLst/>
            <a:gdLst>
              <a:gd name="T0" fmla="*/ 463434 w 273"/>
              <a:gd name="T1" fmla="*/ 88177 h 369"/>
              <a:gd name="T2" fmla="*/ 463434 w 273"/>
              <a:gd name="T3" fmla="*/ 75580 h 369"/>
              <a:gd name="T4" fmla="*/ 436173 w 273"/>
              <a:gd name="T5" fmla="*/ 75580 h 369"/>
              <a:gd name="T6" fmla="*/ 436173 w 273"/>
              <a:gd name="T7" fmla="*/ 88177 h 369"/>
              <a:gd name="T8" fmla="*/ 408913 w 273"/>
              <a:gd name="T9" fmla="*/ 88177 h 369"/>
              <a:gd name="T10" fmla="*/ 395282 w 273"/>
              <a:gd name="T11" fmla="*/ 88177 h 369"/>
              <a:gd name="T12" fmla="*/ 395282 w 273"/>
              <a:gd name="T13" fmla="*/ 50387 h 369"/>
              <a:gd name="T14" fmla="*/ 381652 w 273"/>
              <a:gd name="T15" fmla="*/ 50387 h 369"/>
              <a:gd name="T16" fmla="*/ 354391 w 273"/>
              <a:gd name="T17" fmla="*/ 88177 h 369"/>
              <a:gd name="T18" fmla="*/ 313500 w 273"/>
              <a:gd name="T19" fmla="*/ 88177 h 369"/>
              <a:gd name="T20" fmla="*/ 299869 w 273"/>
              <a:gd name="T21" fmla="*/ 50387 h 369"/>
              <a:gd name="T22" fmla="*/ 286239 w 273"/>
              <a:gd name="T23" fmla="*/ 25193 h 369"/>
              <a:gd name="T24" fmla="*/ 272608 w 273"/>
              <a:gd name="T25" fmla="*/ 0 h 369"/>
              <a:gd name="T26" fmla="*/ 245348 w 273"/>
              <a:gd name="T27" fmla="*/ 0 h 369"/>
              <a:gd name="T28" fmla="*/ 245348 w 273"/>
              <a:gd name="T29" fmla="*/ 12597 h 369"/>
              <a:gd name="T30" fmla="*/ 190826 w 273"/>
              <a:gd name="T31" fmla="*/ 25193 h 369"/>
              <a:gd name="T32" fmla="*/ 190826 w 273"/>
              <a:gd name="T33" fmla="*/ 50387 h 369"/>
              <a:gd name="T34" fmla="*/ 136304 w 273"/>
              <a:gd name="T35" fmla="*/ 50387 h 369"/>
              <a:gd name="T36" fmla="*/ 109043 w 273"/>
              <a:gd name="T37" fmla="*/ 75580 h 369"/>
              <a:gd name="T38" fmla="*/ 109043 w 273"/>
              <a:gd name="T39" fmla="*/ 113371 h 369"/>
              <a:gd name="T40" fmla="*/ 122674 w 273"/>
              <a:gd name="T41" fmla="*/ 138564 h 369"/>
              <a:gd name="T42" fmla="*/ 81783 w 273"/>
              <a:gd name="T43" fmla="*/ 176354 h 369"/>
              <a:gd name="T44" fmla="*/ 68152 w 273"/>
              <a:gd name="T45" fmla="*/ 176354 h 369"/>
              <a:gd name="T46" fmla="*/ 54522 w 273"/>
              <a:gd name="T47" fmla="*/ 226741 h 369"/>
              <a:gd name="T48" fmla="*/ 54522 w 273"/>
              <a:gd name="T49" fmla="*/ 251935 h 369"/>
              <a:gd name="T50" fmla="*/ 54522 w 273"/>
              <a:gd name="T51" fmla="*/ 277128 h 369"/>
              <a:gd name="T52" fmla="*/ 27261 w 273"/>
              <a:gd name="T53" fmla="*/ 314919 h 369"/>
              <a:gd name="T54" fmla="*/ 13630 w 273"/>
              <a:gd name="T55" fmla="*/ 340112 h 369"/>
              <a:gd name="T56" fmla="*/ 0 w 273"/>
              <a:gd name="T57" fmla="*/ 403096 h 369"/>
              <a:gd name="T58" fmla="*/ 13630 w 273"/>
              <a:gd name="T59" fmla="*/ 428289 h 369"/>
              <a:gd name="T60" fmla="*/ 95413 w 273"/>
              <a:gd name="T61" fmla="*/ 428289 h 369"/>
              <a:gd name="T62" fmla="*/ 136304 w 273"/>
              <a:gd name="T63" fmla="*/ 516467 h 369"/>
              <a:gd name="T64" fmla="*/ 149935 w 273"/>
              <a:gd name="T65" fmla="*/ 579450 h 369"/>
              <a:gd name="T66" fmla="*/ 190826 w 273"/>
              <a:gd name="T67" fmla="*/ 516467 h 369"/>
              <a:gd name="T68" fmla="*/ 204456 w 273"/>
              <a:gd name="T69" fmla="*/ 529063 h 369"/>
              <a:gd name="T70" fmla="*/ 258978 w 273"/>
              <a:gd name="T71" fmla="*/ 478676 h 369"/>
              <a:gd name="T72" fmla="*/ 258978 w 273"/>
              <a:gd name="T73" fmla="*/ 440886 h 369"/>
              <a:gd name="T74" fmla="*/ 313500 w 273"/>
              <a:gd name="T75" fmla="*/ 428289 h 369"/>
              <a:gd name="T76" fmla="*/ 340760 w 273"/>
              <a:gd name="T77" fmla="*/ 365306 h 369"/>
              <a:gd name="T78" fmla="*/ 368021 w 273"/>
              <a:gd name="T79" fmla="*/ 352709 h 369"/>
              <a:gd name="T80" fmla="*/ 368021 w 273"/>
              <a:gd name="T81" fmla="*/ 314919 h 369"/>
              <a:gd name="T82" fmla="*/ 408913 w 273"/>
              <a:gd name="T83" fmla="*/ 314919 h 369"/>
              <a:gd name="T84" fmla="*/ 422543 w 273"/>
              <a:gd name="T85" fmla="*/ 251935 h 369"/>
              <a:gd name="T86" fmla="*/ 408913 w 273"/>
              <a:gd name="T87" fmla="*/ 201548 h 369"/>
              <a:gd name="T88" fmla="*/ 422543 w 273"/>
              <a:gd name="T89" fmla="*/ 188951 h 369"/>
              <a:gd name="T90" fmla="*/ 395282 w 273"/>
              <a:gd name="T91" fmla="*/ 163758 h 369"/>
              <a:gd name="T92" fmla="*/ 422543 w 273"/>
              <a:gd name="T93" fmla="*/ 151161 h 369"/>
              <a:gd name="T94" fmla="*/ 436173 w 273"/>
              <a:gd name="T95" fmla="*/ 163758 h 369"/>
              <a:gd name="T96" fmla="*/ 463434 w 273"/>
              <a:gd name="T97" fmla="*/ 125967 h 369"/>
              <a:gd name="T98" fmla="*/ 463434 w 273"/>
              <a:gd name="T99" fmla="*/ 88177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2" name="Freeform 158"/>
          <p:cNvSpPr>
            <a:spLocks/>
          </p:cNvSpPr>
          <p:nvPr/>
        </p:nvSpPr>
        <p:spPr bwMode="auto">
          <a:xfrm>
            <a:off x="3651250" y="3987800"/>
            <a:ext cx="850900" cy="577850"/>
          </a:xfrm>
          <a:custGeom>
            <a:avLst/>
            <a:gdLst>
              <a:gd name="T0" fmla="*/ 835735 w 505"/>
              <a:gd name="T1" fmla="*/ 144087 h 385"/>
              <a:gd name="T2" fmla="*/ 714419 w 505"/>
              <a:gd name="T3" fmla="*/ 60036 h 385"/>
              <a:gd name="T4" fmla="*/ 687460 w 505"/>
              <a:gd name="T5" fmla="*/ 84051 h 385"/>
              <a:gd name="T6" fmla="*/ 633541 w 505"/>
              <a:gd name="T7" fmla="*/ 60036 h 385"/>
              <a:gd name="T8" fmla="*/ 525705 w 505"/>
              <a:gd name="T9" fmla="*/ 84051 h 385"/>
              <a:gd name="T10" fmla="*/ 525705 w 505"/>
              <a:gd name="T11" fmla="*/ 0 h 385"/>
              <a:gd name="T12" fmla="*/ 471786 w 505"/>
              <a:gd name="T13" fmla="*/ 0 h 385"/>
              <a:gd name="T14" fmla="*/ 363949 w 505"/>
              <a:gd name="T15" fmla="*/ 12007 h 385"/>
              <a:gd name="T16" fmla="*/ 350470 w 505"/>
              <a:gd name="T17" fmla="*/ 60036 h 385"/>
              <a:gd name="T18" fmla="*/ 283072 w 505"/>
              <a:gd name="T19" fmla="*/ 36022 h 385"/>
              <a:gd name="T20" fmla="*/ 242633 w 505"/>
              <a:gd name="T21" fmla="*/ 72044 h 385"/>
              <a:gd name="T22" fmla="*/ 256112 w 505"/>
              <a:gd name="T23" fmla="*/ 132080 h 385"/>
              <a:gd name="T24" fmla="*/ 242633 w 505"/>
              <a:gd name="T25" fmla="*/ 168102 h 385"/>
              <a:gd name="T26" fmla="*/ 188714 w 505"/>
              <a:gd name="T27" fmla="*/ 252153 h 385"/>
              <a:gd name="T28" fmla="*/ 121316 w 505"/>
              <a:gd name="T29" fmla="*/ 336204 h 385"/>
              <a:gd name="T30" fmla="*/ 53918 w 505"/>
              <a:gd name="T31" fmla="*/ 408247 h 385"/>
              <a:gd name="T32" fmla="*/ 0 w 505"/>
              <a:gd name="T33" fmla="*/ 444269 h 385"/>
              <a:gd name="T34" fmla="*/ 13480 w 505"/>
              <a:gd name="T35" fmla="*/ 468284 h 385"/>
              <a:gd name="T36" fmla="*/ 26959 w 505"/>
              <a:gd name="T37" fmla="*/ 540327 h 385"/>
              <a:gd name="T38" fmla="*/ 94357 w 505"/>
              <a:gd name="T39" fmla="*/ 576349 h 385"/>
              <a:gd name="T40" fmla="*/ 67398 w 505"/>
              <a:gd name="T41" fmla="*/ 516313 h 385"/>
              <a:gd name="T42" fmla="*/ 134796 w 505"/>
              <a:gd name="T43" fmla="*/ 456276 h 385"/>
              <a:gd name="T44" fmla="*/ 256112 w 505"/>
              <a:gd name="T45" fmla="*/ 420255 h 385"/>
              <a:gd name="T46" fmla="*/ 323510 w 505"/>
              <a:gd name="T47" fmla="*/ 444269 h 385"/>
              <a:gd name="T48" fmla="*/ 404388 w 505"/>
              <a:gd name="T49" fmla="*/ 372225 h 385"/>
              <a:gd name="T50" fmla="*/ 444827 w 505"/>
              <a:gd name="T51" fmla="*/ 360218 h 385"/>
              <a:gd name="T52" fmla="*/ 444827 w 505"/>
              <a:gd name="T53" fmla="*/ 324196 h 385"/>
              <a:gd name="T54" fmla="*/ 471786 w 505"/>
              <a:gd name="T55" fmla="*/ 312189 h 385"/>
              <a:gd name="T56" fmla="*/ 566143 w 505"/>
              <a:gd name="T57" fmla="*/ 348211 h 385"/>
              <a:gd name="T58" fmla="*/ 566143 w 505"/>
              <a:gd name="T59" fmla="*/ 300182 h 385"/>
              <a:gd name="T60" fmla="*/ 633541 w 505"/>
              <a:gd name="T61" fmla="*/ 288175 h 385"/>
              <a:gd name="T62" fmla="*/ 660501 w 505"/>
              <a:gd name="T63" fmla="*/ 300182 h 385"/>
              <a:gd name="T64" fmla="*/ 673980 w 505"/>
              <a:gd name="T65" fmla="*/ 276167 h 385"/>
              <a:gd name="T66" fmla="*/ 754858 w 505"/>
              <a:gd name="T67" fmla="*/ 264160 h 385"/>
              <a:gd name="T68" fmla="*/ 808776 w 505"/>
              <a:gd name="T69" fmla="*/ 204124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3" name="Freeform 159"/>
          <p:cNvSpPr>
            <a:spLocks/>
          </p:cNvSpPr>
          <p:nvPr/>
        </p:nvSpPr>
        <p:spPr bwMode="auto">
          <a:xfrm>
            <a:off x="3063875" y="3908425"/>
            <a:ext cx="850900" cy="603250"/>
          </a:xfrm>
          <a:custGeom>
            <a:avLst/>
            <a:gdLst>
              <a:gd name="T0" fmla="*/ 588953 w 497"/>
              <a:gd name="T1" fmla="*/ 539008 h 385"/>
              <a:gd name="T2" fmla="*/ 712222 w 497"/>
              <a:gd name="T3" fmla="*/ 463797 h 385"/>
              <a:gd name="T4" fmla="*/ 767008 w 497"/>
              <a:gd name="T5" fmla="*/ 376052 h 385"/>
              <a:gd name="T6" fmla="*/ 821795 w 497"/>
              <a:gd name="T7" fmla="*/ 288306 h 385"/>
              <a:gd name="T8" fmla="*/ 849188 w 497"/>
              <a:gd name="T9" fmla="*/ 250701 h 385"/>
              <a:gd name="T10" fmla="*/ 821795 w 497"/>
              <a:gd name="T11" fmla="*/ 200561 h 385"/>
              <a:gd name="T12" fmla="*/ 780705 w 497"/>
              <a:gd name="T13" fmla="*/ 150421 h 385"/>
              <a:gd name="T14" fmla="*/ 753312 w 497"/>
              <a:gd name="T15" fmla="*/ 175491 h 385"/>
              <a:gd name="T16" fmla="*/ 725919 w 497"/>
              <a:gd name="T17" fmla="*/ 162956 h 385"/>
              <a:gd name="T18" fmla="*/ 753312 w 497"/>
              <a:gd name="T19" fmla="*/ 87745 h 385"/>
              <a:gd name="T20" fmla="*/ 753312 w 497"/>
              <a:gd name="T21" fmla="*/ 25070 h 385"/>
              <a:gd name="T22" fmla="*/ 698526 w 497"/>
              <a:gd name="T23" fmla="*/ 12535 h 385"/>
              <a:gd name="T24" fmla="*/ 643739 w 497"/>
              <a:gd name="T25" fmla="*/ 37605 h 385"/>
              <a:gd name="T26" fmla="*/ 616346 w 497"/>
              <a:gd name="T27" fmla="*/ 37605 h 385"/>
              <a:gd name="T28" fmla="*/ 547863 w 497"/>
              <a:gd name="T29" fmla="*/ 50140 h 385"/>
              <a:gd name="T30" fmla="*/ 493077 w 497"/>
              <a:gd name="T31" fmla="*/ 100281 h 385"/>
              <a:gd name="T32" fmla="*/ 451987 w 497"/>
              <a:gd name="T33" fmla="*/ 112816 h 385"/>
              <a:gd name="T34" fmla="*/ 383504 w 497"/>
              <a:gd name="T35" fmla="*/ 150421 h 385"/>
              <a:gd name="T36" fmla="*/ 315021 w 497"/>
              <a:gd name="T37" fmla="*/ 137886 h 385"/>
              <a:gd name="T38" fmla="*/ 273932 w 497"/>
              <a:gd name="T39" fmla="*/ 112816 h 385"/>
              <a:gd name="T40" fmla="*/ 246538 w 497"/>
              <a:gd name="T41" fmla="*/ 137886 h 385"/>
              <a:gd name="T42" fmla="*/ 164359 w 497"/>
              <a:gd name="T43" fmla="*/ 200561 h 385"/>
              <a:gd name="T44" fmla="*/ 54786 w 497"/>
              <a:gd name="T45" fmla="*/ 175491 h 385"/>
              <a:gd name="T46" fmla="*/ 0 w 497"/>
              <a:gd name="T47" fmla="*/ 200561 h 385"/>
              <a:gd name="T48" fmla="*/ 54786 w 497"/>
              <a:gd name="T49" fmla="*/ 225631 h 385"/>
              <a:gd name="T50" fmla="*/ 150662 w 497"/>
              <a:gd name="T51" fmla="*/ 263236 h 385"/>
              <a:gd name="T52" fmla="*/ 178056 w 497"/>
              <a:gd name="T53" fmla="*/ 325912 h 385"/>
              <a:gd name="T54" fmla="*/ 95876 w 497"/>
              <a:gd name="T55" fmla="*/ 350982 h 385"/>
              <a:gd name="T56" fmla="*/ 150662 w 497"/>
              <a:gd name="T57" fmla="*/ 388587 h 385"/>
              <a:gd name="T58" fmla="*/ 232842 w 497"/>
              <a:gd name="T59" fmla="*/ 438727 h 385"/>
              <a:gd name="T60" fmla="*/ 232842 w 497"/>
              <a:gd name="T61" fmla="*/ 476332 h 385"/>
              <a:gd name="T62" fmla="*/ 356111 w 497"/>
              <a:gd name="T63" fmla="*/ 564078 h 385"/>
              <a:gd name="T64" fmla="*/ 424594 w 497"/>
              <a:gd name="T65" fmla="*/ 564078 h 385"/>
              <a:gd name="T66" fmla="*/ 438291 w 497"/>
              <a:gd name="T67" fmla="*/ 539008 h 385"/>
              <a:gd name="T68" fmla="*/ 506773 w 497"/>
              <a:gd name="T69" fmla="*/ 589148 h 385"/>
              <a:gd name="T70" fmla="*/ 575256 w 497"/>
              <a:gd name="T71" fmla="*/ 576613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4" name="Freeform 160"/>
          <p:cNvSpPr>
            <a:spLocks/>
          </p:cNvSpPr>
          <p:nvPr/>
        </p:nvSpPr>
        <p:spPr bwMode="auto">
          <a:xfrm>
            <a:off x="2982913" y="3568700"/>
            <a:ext cx="631825" cy="555625"/>
          </a:xfrm>
          <a:custGeom>
            <a:avLst/>
            <a:gdLst>
              <a:gd name="T0" fmla="*/ 82189 w 369"/>
              <a:gd name="T1" fmla="*/ 503683 h 353"/>
              <a:gd name="T2" fmla="*/ 54792 w 369"/>
              <a:gd name="T3" fmla="*/ 415538 h 353"/>
              <a:gd name="T4" fmla="*/ 95887 w 369"/>
              <a:gd name="T5" fmla="*/ 302210 h 353"/>
              <a:gd name="T6" fmla="*/ 13698 w 369"/>
              <a:gd name="T7" fmla="*/ 251841 h 353"/>
              <a:gd name="T8" fmla="*/ 27396 w 369"/>
              <a:gd name="T9" fmla="*/ 214065 h 353"/>
              <a:gd name="T10" fmla="*/ 82189 w 369"/>
              <a:gd name="T11" fmla="*/ 214065 h 353"/>
              <a:gd name="T12" fmla="*/ 178075 w 369"/>
              <a:gd name="T13" fmla="*/ 188881 h 353"/>
              <a:gd name="T14" fmla="*/ 287660 w 369"/>
              <a:gd name="T15" fmla="*/ 176289 h 353"/>
              <a:gd name="T16" fmla="*/ 232868 w 369"/>
              <a:gd name="T17" fmla="*/ 125921 h 353"/>
              <a:gd name="T18" fmla="*/ 246566 w 369"/>
              <a:gd name="T19" fmla="*/ 62960 h 353"/>
              <a:gd name="T20" fmla="*/ 315056 w 369"/>
              <a:gd name="T21" fmla="*/ 62960 h 353"/>
              <a:gd name="T22" fmla="*/ 356151 w 369"/>
              <a:gd name="T23" fmla="*/ 75552 h 353"/>
              <a:gd name="T24" fmla="*/ 397245 w 369"/>
              <a:gd name="T25" fmla="*/ 62960 h 353"/>
              <a:gd name="T26" fmla="*/ 424641 w 369"/>
              <a:gd name="T27" fmla="*/ 0 h 353"/>
              <a:gd name="T28" fmla="*/ 493132 w 369"/>
              <a:gd name="T29" fmla="*/ 25184 h 353"/>
              <a:gd name="T30" fmla="*/ 547924 w 369"/>
              <a:gd name="T31" fmla="*/ 113329 h 353"/>
              <a:gd name="T32" fmla="*/ 589018 w 369"/>
              <a:gd name="T33" fmla="*/ 138513 h 353"/>
              <a:gd name="T34" fmla="*/ 616415 w 369"/>
              <a:gd name="T35" fmla="*/ 100737 h 353"/>
              <a:gd name="T36" fmla="*/ 616415 w 369"/>
              <a:gd name="T37" fmla="*/ 151105 h 353"/>
              <a:gd name="T38" fmla="*/ 616415 w 369"/>
              <a:gd name="T39" fmla="*/ 201473 h 353"/>
              <a:gd name="T40" fmla="*/ 575320 w 369"/>
              <a:gd name="T41" fmla="*/ 264433 h 353"/>
              <a:gd name="T42" fmla="*/ 630113 w 369"/>
              <a:gd name="T43" fmla="*/ 289618 h 353"/>
              <a:gd name="T44" fmla="*/ 616415 w 369"/>
              <a:gd name="T45" fmla="*/ 327394 h 353"/>
              <a:gd name="T46" fmla="*/ 630113 w 369"/>
              <a:gd name="T47" fmla="*/ 365170 h 353"/>
              <a:gd name="T48" fmla="*/ 589018 w 369"/>
              <a:gd name="T49" fmla="*/ 402946 h 353"/>
              <a:gd name="T50" fmla="*/ 589018 w 369"/>
              <a:gd name="T51" fmla="*/ 440722 h 353"/>
              <a:gd name="T52" fmla="*/ 534226 w 369"/>
              <a:gd name="T53" fmla="*/ 453314 h 353"/>
              <a:gd name="T54" fmla="*/ 465736 w 369"/>
              <a:gd name="T55" fmla="*/ 491091 h 353"/>
              <a:gd name="T56" fmla="*/ 397245 w 369"/>
              <a:gd name="T57" fmla="*/ 478499 h 353"/>
              <a:gd name="T58" fmla="*/ 356151 w 369"/>
              <a:gd name="T59" fmla="*/ 453314 h 353"/>
              <a:gd name="T60" fmla="*/ 328754 w 369"/>
              <a:gd name="T61" fmla="*/ 478499 h 353"/>
              <a:gd name="T62" fmla="*/ 246566 w 369"/>
              <a:gd name="T63" fmla="*/ 554051 h 353"/>
              <a:gd name="T64" fmla="*/ 136981 w 369"/>
              <a:gd name="T65" fmla="*/ 516275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5" name="Freeform 161"/>
          <p:cNvSpPr>
            <a:spLocks/>
          </p:cNvSpPr>
          <p:nvPr/>
        </p:nvSpPr>
        <p:spPr bwMode="auto">
          <a:xfrm>
            <a:off x="2271713" y="3529013"/>
            <a:ext cx="973137" cy="969962"/>
          </a:xfrm>
          <a:custGeom>
            <a:avLst/>
            <a:gdLst>
              <a:gd name="T0" fmla="*/ 903016 w 569"/>
              <a:gd name="T1" fmla="*/ 704284 h 617"/>
              <a:gd name="T2" fmla="*/ 957745 w 569"/>
              <a:gd name="T3" fmla="*/ 653978 h 617"/>
              <a:gd name="T4" fmla="*/ 903016 w 569"/>
              <a:gd name="T5" fmla="*/ 641401 h 617"/>
              <a:gd name="T6" fmla="*/ 848288 w 569"/>
              <a:gd name="T7" fmla="*/ 603672 h 617"/>
              <a:gd name="T8" fmla="*/ 793560 w 569"/>
              <a:gd name="T9" fmla="*/ 565942 h 617"/>
              <a:gd name="T10" fmla="*/ 820924 w 569"/>
              <a:gd name="T11" fmla="*/ 503060 h 617"/>
              <a:gd name="T12" fmla="*/ 807242 w 569"/>
              <a:gd name="T13" fmla="*/ 389871 h 617"/>
              <a:gd name="T14" fmla="*/ 725150 w 569"/>
              <a:gd name="T15" fmla="*/ 352142 h 617"/>
              <a:gd name="T16" fmla="*/ 711467 w 569"/>
              <a:gd name="T17" fmla="*/ 276683 h 617"/>
              <a:gd name="T18" fmla="*/ 766196 w 569"/>
              <a:gd name="T19" fmla="*/ 264106 h 617"/>
              <a:gd name="T20" fmla="*/ 875652 w 569"/>
              <a:gd name="T21" fmla="*/ 251530 h 617"/>
              <a:gd name="T22" fmla="*/ 875652 w 569"/>
              <a:gd name="T23" fmla="*/ 176071 h 617"/>
              <a:gd name="T24" fmla="*/ 793560 w 569"/>
              <a:gd name="T25" fmla="*/ 176071 h 617"/>
              <a:gd name="T26" fmla="*/ 738832 w 569"/>
              <a:gd name="T27" fmla="*/ 100612 h 617"/>
              <a:gd name="T28" fmla="*/ 697785 w 569"/>
              <a:gd name="T29" fmla="*/ 150918 h 617"/>
              <a:gd name="T30" fmla="*/ 656739 w 569"/>
              <a:gd name="T31" fmla="*/ 226377 h 617"/>
              <a:gd name="T32" fmla="*/ 629375 w 569"/>
              <a:gd name="T33" fmla="*/ 377295 h 617"/>
              <a:gd name="T34" fmla="*/ 574647 w 569"/>
              <a:gd name="T35" fmla="*/ 352142 h 617"/>
              <a:gd name="T36" fmla="*/ 492554 w 569"/>
              <a:gd name="T37" fmla="*/ 377295 h 617"/>
              <a:gd name="T38" fmla="*/ 465190 w 569"/>
              <a:gd name="T39" fmla="*/ 352142 h 617"/>
              <a:gd name="T40" fmla="*/ 396780 w 569"/>
              <a:gd name="T41" fmla="*/ 163494 h 617"/>
              <a:gd name="T42" fmla="*/ 369416 w 569"/>
              <a:gd name="T43" fmla="*/ 176071 h 617"/>
              <a:gd name="T44" fmla="*/ 355734 w 569"/>
              <a:gd name="T45" fmla="*/ 113188 h 617"/>
              <a:gd name="T46" fmla="*/ 273641 w 569"/>
              <a:gd name="T47" fmla="*/ 62882 h 617"/>
              <a:gd name="T48" fmla="*/ 232595 w 569"/>
              <a:gd name="T49" fmla="*/ 125765 h 617"/>
              <a:gd name="T50" fmla="*/ 232595 w 569"/>
              <a:gd name="T51" fmla="*/ 0 h 617"/>
              <a:gd name="T52" fmla="*/ 191549 w 569"/>
              <a:gd name="T53" fmla="*/ 0 h 617"/>
              <a:gd name="T54" fmla="*/ 164185 w 569"/>
              <a:gd name="T55" fmla="*/ 50306 h 617"/>
              <a:gd name="T56" fmla="*/ 150503 w 569"/>
              <a:gd name="T57" fmla="*/ 100612 h 617"/>
              <a:gd name="T58" fmla="*/ 136821 w 569"/>
              <a:gd name="T59" fmla="*/ 150918 h 617"/>
              <a:gd name="T60" fmla="*/ 177867 w 569"/>
              <a:gd name="T61" fmla="*/ 176071 h 617"/>
              <a:gd name="T62" fmla="*/ 150503 w 569"/>
              <a:gd name="T63" fmla="*/ 377295 h 617"/>
              <a:gd name="T64" fmla="*/ 41046 w 569"/>
              <a:gd name="T65" fmla="*/ 440177 h 617"/>
              <a:gd name="T66" fmla="*/ 13682 w 569"/>
              <a:gd name="T67" fmla="*/ 490483 h 617"/>
              <a:gd name="T68" fmla="*/ 0 w 569"/>
              <a:gd name="T69" fmla="*/ 591095 h 617"/>
              <a:gd name="T70" fmla="*/ 82092 w 569"/>
              <a:gd name="T71" fmla="*/ 578519 h 617"/>
              <a:gd name="T72" fmla="*/ 136821 w 569"/>
              <a:gd name="T73" fmla="*/ 616248 h 617"/>
              <a:gd name="T74" fmla="*/ 150503 w 569"/>
              <a:gd name="T75" fmla="*/ 641401 h 617"/>
              <a:gd name="T76" fmla="*/ 164185 w 569"/>
              <a:gd name="T77" fmla="*/ 704284 h 617"/>
              <a:gd name="T78" fmla="*/ 205231 w 569"/>
              <a:gd name="T79" fmla="*/ 729437 h 617"/>
              <a:gd name="T80" fmla="*/ 191549 w 569"/>
              <a:gd name="T81" fmla="*/ 792319 h 617"/>
              <a:gd name="T82" fmla="*/ 177867 w 569"/>
              <a:gd name="T83" fmla="*/ 830049 h 617"/>
              <a:gd name="T84" fmla="*/ 246277 w 569"/>
              <a:gd name="T85" fmla="*/ 880354 h 617"/>
              <a:gd name="T86" fmla="*/ 342052 w 569"/>
              <a:gd name="T87" fmla="*/ 905507 h 617"/>
              <a:gd name="T88" fmla="*/ 383098 w 569"/>
              <a:gd name="T89" fmla="*/ 892931 h 617"/>
              <a:gd name="T90" fmla="*/ 396780 w 569"/>
              <a:gd name="T91" fmla="*/ 943237 h 617"/>
              <a:gd name="T92" fmla="*/ 451508 w 569"/>
              <a:gd name="T93" fmla="*/ 930660 h 617"/>
              <a:gd name="T94" fmla="*/ 465190 w 569"/>
              <a:gd name="T95" fmla="*/ 804896 h 617"/>
              <a:gd name="T96" fmla="*/ 560965 w 569"/>
              <a:gd name="T97" fmla="*/ 792319 h 617"/>
              <a:gd name="T98" fmla="*/ 602011 w 569"/>
              <a:gd name="T99" fmla="*/ 804896 h 617"/>
              <a:gd name="T100" fmla="*/ 656739 w 569"/>
              <a:gd name="T101" fmla="*/ 804896 h 617"/>
              <a:gd name="T102" fmla="*/ 711467 w 569"/>
              <a:gd name="T103" fmla="*/ 817472 h 617"/>
              <a:gd name="T104" fmla="*/ 752514 w 569"/>
              <a:gd name="T105" fmla="*/ 792319 h 617"/>
              <a:gd name="T106" fmla="*/ 834606 w 569"/>
              <a:gd name="T107" fmla="*/ 742013 h 617"/>
              <a:gd name="T108" fmla="*/ 889334 w 569"/>
              <a:gd name="T109" fmla="*/ 729437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6" name="Freeform 162"/>
          <p:cNvSpPr>
            <a:spLocks/>
          </p:cNvSpPr>
          <p:nvPr/>
        </p:nvSpPr>
        <p:spPr bwMode="auto">
          <a:xfrm>
            <a:off x="454025" y="2406650"/>
            <a:ext cx="2066925" cy="1235075"/>
          </a:xfrm>
          <a:custGeom>
            <a:avLst/>
            <a:gdLst>
              <a:gd name="T0" fmla="*/ 2024185 w 1209"/>
              <a:gd name="T1" fmla="*/ 1145394 h 785"/>
              <a:gd name="T2" fmla="*/ 1983154 w 1209"/>
              <a:gd name="T3" fmla="*/ 1145394 h 785"/>
              <a:gd name="T4" fmla="*/ 1983154 w 1209"/>
              <a:gd name="T5" fmla="*/ 1233502 h 785"/>
              <a:gd name="T6" fmla="*/ 1901092 w 1209"/>
              <a:gd name="T7" fmla="*/ 1195741 h 785"/>
              <a:gd name="T8" fmla="*/ 1860062 w 1209"/>
              <a:gd name="T9" fmla="*/ 1183155 h 785"/>
              <a:gd name="T10" fmla="*/ 1750646 w 1209"/>
              <a:gd name="T11" fmla="*/ 1132808 h 785"/>
              <a:gd name="T12" fmla="*/ 1778000 w 1209"/>
              <a:gd name="T13" fmla="*/ 1095047 h 785"/>
              <a:gd name="T14" fmla="*/ 1764323 w 1209"/>
              <a:gd name="T15" fmla="*/ 1069874 h 785"/>
              <a:gd name="T16" fmla="*/ 1709615 w 1209"/>
              <a:gd name="T17" fmla="*/ 1044700 h 785"/>
              <a:gd name="T18" fmla="*/ 1668585 w 1209"/>
              <a:gd name="T19" fmla="*/ 1069874 h 785"/>
              <a:gd name="T20" fmla="*/ 1586523 w 1209"/>
              <a:gd name="T21" fmla="*/ 1019527 h 785"/>
              <a:gd name="T22" fmla="*/ 1422400 w 1209"/>
              <a:gd name="T23" fmla="*/ 1095047 h 785"/>
              <a:gd name="T24" fmla="*/ 1381369 w 1209"/>
              <a:gd name="T25" fmla="*/ 1132808 h 785"/>
              <a:gd name="T26" fmla="*/ 1244600 w 1209"/>
              <a:gd name="T27" fmla="*/ 1157981 h 785"/>
              <a:gd name="T28" fmla="*/ 1121508 w 1209"/>
              <a:gd name="T29" fmla="*/ 1120221 h 785"/>
              <a:gd name="T30" fmla="*/ 1080477 w 1209"/>
              <a:gd name="T31" fmla="*/ 1069874 h 785"/>
              <a:gd name="T32" fmla="*/ 998415 w 1209"/>
              <a:gd name="T33" fmla="*/ 1107634 h 785"/>
              <a:gd name="T34" fmla="*/ 916354 w 1209"/>
              <a:gd name="T35" fmla="*/ 1145394 h 785"/>
              <a:gd name="T36" fmla="*/ 779585 w 1209"/>
              <a:gd name="T37" fmla="*/ 1057287 h 785"/>
              <a:gd name="T38" fmla="*/ 697523 w 1209"/>
              <a:gd name="T39" fmla="*/ 1006940 h 785"/>
              <a:gd name="T40" fmla="*/ 615462 w 1209"/>
              <a:gd name="T41" fmla="*/ 981767 h 785"/>
              <a:gd name="T42" fmla="*/ 547077 w 1209"/>
              <a:gd name="T43" fmla="*/ 931420 h 785"/>
              <a:gd name="T44" fmla="*/ 465015 w 1209"/>
              <a:gd name="T45" fmla="*/ 818139 h 785"/>
              <a:gd name="T46" fmla="*/ 423985 w 1209"/>
              <a:gd name="T47" fmla="*/ 805552 h 785"/>
              <a:gd name="T48" fmla="*/ 355600 w 1209"/>
              <a:gd name="T49" fmla="*/ 717445 h 785"/>
              <a:gd name="T50" fmla="*/ 273538 w 1209"/>
              <a:gd name="T51" fmla="*/ 604164 h 785"/>
              <a:gd name="T52" fmla="*/ 205154 w 1209"/>
              <a:gd name="T53" fmla="*/ 641924 h 785"/>
              <a:gd name="T54" fmla="*/ 109415 w 1209"/>
              <a:gd name="T55" fmla="*/ 516057 h 785"/>
              <a:gd name="T56" fmla="*/ 54708 w 1209"/>
              <a:gd name="T57" fmla="*/ 427950 h 785"/>
              <a:gd name="T58" fmla="*/ 0 w 1209"/>
              <a:gd name="T59" fmla="*/ 402776 h 785"/>
              <a:gd name="T60" fmla="*/ 27354 w 1209"/>
              <a:gd name="T61" fmla="*/ 276909 h 785"/>
              <a:gd name="T62" fmla="*/ 82062 w 1209"/>
              <a:gd name="T63" fmla="*/ 302082 h 785"/>
              <a:gd name="T64" fmla="*/ 136769 w 1209"/>
              <a:gd name="T65" fmla="*/ 289495 h 785"/>
              <a:gd name="T66" fmla="*/ 136769 w 1209"/>
              <a:gd name="T67" fmla="*/ 201388 h 785"/>
              <a:gd name="T68" fmla="*/ 95738 w 1209"/>
              <a:gd name="T69" fmla="*/ 151041 h 785"/>
              <a:gd name="T70" fmla="*/ 136769 w 1209"/>
              <a:gd name="T71" fmla="*/ 75521 h 785"/>
              <a:gd name="T72" fmla="*/ 259862 w 1209"/>
              <a:gd name="T73" fmla="*/ 62934 h 785"/>
              <a:gd name="T74" fmla="*/ 355600 w 1209"/>
              <a:gd name="T75" fmla="*/ 12587 h 785"/>
              <a:gd name="T76" fmla="*/ 492369 w 1209"/>
              <a:gd name="T77" fmla="*/ 25174 h 785"/>
              <a:gd name="T78" fmla="*/ 588108 w 1209"/>
              <a:gd name="T79" fmla="*/ 88107 h 785"/>
              <a:gd name="T80" fmla="*/ 738554 w 1209"/>
              <a:gd name="T81" fmla="*/ 88107 h 785"/>
              <a:gd name="T82" fmla="*/ 902677 w 1209"/>
              <a:gd name="T83" fmla="*/ 62934 h 785"/>
              <a:gd name="T84" fmla="*/ 1135185 w 1209"/>
              <a:gd name="T85" fmla="*/ 88107 h 785"/>
              <a:gd name="T86" fmla="*/ 1217246 w 1209"/>
              <a:gd name="T87" fmla="*/ 113281 h 785"/>
              <a:gd name="T88" fmla="*/ 1203569 w 1209"/>
              <a:gd name="T89" fmla="*/ 151041 h 785"/>
              <a:gd name="T90" fmla="*/ 1244600 w 1209"/>
              <a:gd name="T91" fmla="*/ 213975 h 785"/>
              <a:gd name="T92" fmla="*/ 1217246 w 1209"/>
              <a:gd name="T93" fmla="*/ 289495 h 785"/>
              <a:gd name="T94" fmla="*/ 1189892 w 1209"/>
              <a:gd name="T95" fmla="*/ 390189 h 785"/>
              <a:gd name="T96" fmla="*/ 1258277 w 1209"/>
              <a:gd name="T97" fmla="*/ 503470 h 785"/>
              <a:gd name="T98" fmla="*/ 1422400 w 1209"/>
              <a:gd name="T99" fmla="*/ 578991 h 785"/>
              <a:gd name="T100" fmla="*/ 1600200 w 1209"/>
              <a:gd name="T101" fmla="*/ 654511 h 785"/>
              <a:gd name="T102" fmla="*/ 1695938 w 1209"/>
              <a:gd name="T103" fmla="*/ 667098 h 785"/>
              <a:gd name="T104" fmla="*/ 1723292 w 1209"/>
              <a:gd name="T105" fmla="*/ 755205 h 785"/>
              <a:gd name="T106" fmla="*/ 1778000 w 1209"/>
              <a:gd name="T107" fmla="*/ 780379 h 785"/>
              <a:gd name="T108" fmla="*/ 1805354 w 1209"/>
              <a:gd name="T109" fmla="*/ 742618 h 785"/>
              <a:gd name="T110" fmla="*/ 1846385 w 1209"/>
              <a:gd name="T111" fmla="*/ 755205 h 785"/>
              <a:gd name="T112" fmla="*/ 1873738 w 1209"/>
              <a:gd name="T113" fmla="*/ 730032 h 785"/>
              <a:gd name="T114" fmla="*/ 1942123 w 1209"/>
              <a:gd name="T115" fmla="*/ 692271 h 785"/>
              <a:gd name="T116" fmla="*/ 2010508 w 1209"/>
              <a:gd name="T117" fmla="*/ 717445 h 785"/>
              <a:gd name="T118" fmla="*/ 2065215 w 1209"/>
              <a:gd name="T119" fmla="*/ 843312 h 785"/>
              <a:gd name="T120" fmla="*/ 2065215 w 1209"/>
              <a:gd name="T121" fmla="*/ 906246 h 785"/>
              <a:gd name="T122" fmla="*/ 2051538 w 1209"/>
              <a:gd name="T123" fmla="*/ 1120221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7" name="Freeform 164"/>
          <p:cNvSpPr>
            <a:spLocks/>
          </p:cNvSpPr>
          <p:nvPr/>
        </p:nvSpPr>
        <p:spPr bwMode="auto">
          <a:xfrm>
            <a:off x="1644650" y="2219325"/>
            <a:ext cx="1339850" cy="969963"/>
          </a:xfrm>
          <a:custGeom>
            <a:avLst/>
            <a:gdLst>
              <a:gd name="T0" fmla="*/ 1146980 w 785"/>
              <a:gd name="T1" fmla="*/ 842626 h 617"/>
              <a:gd name="T2" fmla="*/ 1051398 w 785"/>
              <a:gd name="T3" fmla="*/ 892932 h 617"/>
              <a:gd name="T4" fmla="*/ 1010435 w 785"/>
              <a:gd name="T5" fmla="*/ 855202 h 617"/>
              <a:gd name="T6" fmla="*/ 969471 w 785"/>
              <a:gd name="T7" fmla="*/ 880355 h 617"/>
              <a:gd name="T8" fmla="*/ 901198 w 785"/>
              <a:gd name="T9" fmla="*/ 817473 h 617"/>
              <a:gd name="T10" fmla="*/ 860235 w 785"/>
              <a:gd name="T11" fmla="*/ 716861 h 617"/>
              <a:gd name="T12" fmla="*/ 805617 w 785"/>
              <a:gd name="T13" fmla="*/ 691708 h 617"/>
              <a:gd name="T14" fmla="*/ 778308 w 785"/>
              <a:gd name="T15" fmla="*/ 716861 h 617"/>
              <a:gd name="T16" fmla="*/ 791962 w 785"/>
              <a:gd name="T17" fmla="*/ 754590 h 617"/>
              <a:gd name="T18" fmla="*/ 750999 w 785"/>
              <a:gd name="T19" fmla="*/ 842626 h 617"/>
              <a:gd name="T20" fmla="*/ 778308 w 785"/>
              <a:gd name="T21" fmla="*/ 867779 h 617"/>
              <a:gd name="T22" fmla="*/ 723690 w 785"/>
              <a:gd name="T23" fmla="*/ 918085 h 617"/>
              <a:gd name="T24" fmla="*/ 682726 w 785"/>
              <a:gd name="T25" fmla="*/ 943238 h 617"/>
              <a:gd name="T26" fmla="*/ 641763 w 785"/>
              <a:gd name="T27" fmla="*/ 930661 h 617"/>
              <a:gd name="T28" fmla="*/ 628108 w 785"/>
              <a:gd name="T29" fmla="*/ 955814 h 617"/>
              <a:gd name="T30" fmla="*/ 573490 w 785"/>
              <a:gd name="T31" fmla="*/ 943238 h 617"/>
              <a:gd name="T32" fmla="*/ 546181 w 785"/>
              <a:gd name="T33" fmla="*/ 892932 h 617"/>
              <a:gd name="T34" fmla="*/ 395981 w 785"/>
              <a:gd name="T35" fmla="*/ 842626 h 617"/>
              <a:gd name="T36" fmla="*/ 232127 w 785"/>
              <a:gd name="T37" fmla="*/ 779743 h 617"/>
              <a:gd name="T38" fmla="*/ 68273 w 785"/>
              <a:gd name="T39" fmla="*/ 691708 h 617"/>
              <a:gd name="T40" fmla="*/ 0 w 785"/>
              <a:gd name="T41" fmla="*/ 578519 h 617"/>
              <a:gd name="T42" fmla="*/ 27309 w 785"/>
              <a:gd name="T43" fmla="*/ 477907 h 617"/>
              <a:gd name="T44" fmla="*/ 54618 w 785"/>
              <a:gd name="T45" fmla="*/ 389872 h 617"/>
              <a:gd name="T46" fmla="*/ 13655 w 785"/>
              <a:gd name="T47" fmla="*/ 339566 h 617"/>
              <a:gd name="T48" fmla="*/ 81927 w 785"/>
              <a:gd name="T49" fmla="*/ 326989 h 617"/>
              <a:gd name="T50" fmla="*/ 177509 w 785"/>
              <a:gd name="T51" fmla="*/ 352142 h 617"/>
              <a:gd name="T52" fmla="*/ 163854 w 785"/>
              <a:gd name="T53" fmla="*/ 289260 h 617"/>
              <a:gd name="T54" fmla="*/ 218472 w 785"/>
              <a:gd name="T55" fmla="*/ 213801 h 617"/>
              <a:gd name="T56" fmla="*/ 150200 w 785"/>
              <a:gd name="T57" fmla="*/ 113189 h 617"/>
              <a:gd name="T58" fmla="*/ 259436 w 785"/>
              <a:gd name="T59" fmla="*/ 25153 h 617"/>
              <a:gd name="T60" fmla="*/ 491563 w 785"/>
              <a:gd name="T61" fmla="*/ 0 h 617"/>
              <a:gd name="T62" fmla="*/ 655417 w 785"/>
              <a:gd name="T63" fmla="*/ 62883 h 617"/>
              <a:gd name="T64" fmla="*/ 778308 w 785"/>
              <a:gd name="T65" fmla="*/ 163495 h 617"/>
              <a:gd name="T66" fmla="*/ 805617 w 785"/>
              <a:gd name="T67" fmla="*/ 75459 h 617"/>
              <a:gd name="T68" fmla="*/ 901198 w 785"/>
              <a:gd name="T69" fmla="*/ 113189 h 617"/>
              <a:gd name="T70" fmla="*/ 1010435 w 785"/>
              <a:gd name="T71" fmla="*/ 150918 h 617"/>
              <a:gd name="T72" fmla="*/ 1119671 w 785"/>
              <a:gd name="T73" fmla="*/ 188648 h 617"/>
              <a:gd name="T74" fmla="*/ 1242562 w 785"/>
              <a:gd name="T75" fmla="*/ 276683 h 617"/>
              <a:gd name="T76" fmla="*/ 1310834 w 785"/>
              <a:gd name="T77" fmla="*/ 364719 h 617"/>
              <a:gd name="T78" fmla="*/ 1338143 w 785"/>
              <a:gd name="T79" fmla="*/ 528213 h 617"/>
              <a:gd name="T80" fmla="*/ 1283525 w 785"/>
              <a:gd name="T81" fmla="*/ 565943 h 617"/>
              <a:gd name="T82" fmla="*/ 1215252 w 785"/>
              <a:gd name="T83" fmla="*/ 641402 h 617"/>
              <a:gd name="T84" fmla="*/ 1256216 w 785"/>
              <a:gd name="T85" fmla="*/ 679131 h 617"/>
              <a:gd name="T86" fmla="*/ 1201598 w 785"/>
              <a:gd name="T87" fmla="*/ 716861 h 617"/>
              <a:gd name="T88" fmla="*/ 1119671 w 785"/>
              <a:gd name="T89" fmla="*/ 704284 h 617"/>
              <a:gd name="T90" fmla="*/ 1133325 w 785"/>
              <a:gd name="T91" fmla="*/ 767167 h 617"/>
              <a:gd name="T92" fmla="*/ 1215252 w 785"/>
              <a:gd name="T93" fmla="*/ 792320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8" name="Freeform 165"/>
          <p:cNvSpPr>
            <a:spLocks/>
          </p:cNvSpPr>
          <p:nvPr/>
        </p:nvSpPr>
        <p:spPr bwMode="auto">
          <a:xfrm>
            <a:off x="4075113" y="3452813"/>
            <a:ext cx="522287" cy="671512"/>
          </a:xfrm>
          <a:custGeom>
            <a:avLst/>
            <a:gdLst>
              <a:gd name="T0" fmla="*/ 465777 w 305"/>
              <a:gd name="T1" fmla="*/ 63201 h 425"/>
              <a:gd name="T2" fmla="*/ 479477 w 305"/>
              <a:gd name="T3" fmla="*/ 113762 h 425"/>
              <a:gd name="T4" fmla="*/ 520575 w 305"/>
              <a:gd name="T5" fmla="*/ 139042 h 425"/>
              <a:gd name="T6" fmla="*/ 520575 w 305"/>
              <a:gd name="T7" fmla="*/ 214884 h 425"/>
              <a:gd name="T8" fmla="*/ 465777 w 305"/>
              <a:gd name="T9" fmla="*/ 240164 h 425"/>
              <a:gd name="T10" fmla="*/ 465777 w 305"/>
              <a:gd name="T11" fmla="*/ 252805 h 425"/>
              <a:gd name="T12" fmla="*/ 410980 w 305"/>
              <a:gd name="T13" fmla="*/ 252805 h 425"/>
              <a:gd name="T14" fmla="*/ 383581 w 305"/>
              <a:gd name="T15" fmla="*/ 278085 h 425"/>
              <a:gd name="T16" fmla="*/ 383581 w 305"/>
              <a:gd name="T17" fmla="*/ 316006 h 425"/>
              <a:gd name="T18" fmla="*/ 397281 w 305"/>
              <a:gd name="T19" fmla="*/ 328646 h 425"/>
              <a:gd name="T20" fmla="*/ 356183 w 305"/>
              <a:gd name="T21" fmla="*/ 379207 h 425"/>
              <a:gd name="T22" fmla="*/ 328784 w 305"/>
              <a:gd name="T23" fmla="*/ 379207 h 425"/>
              <a:gd name="T24" fmla="*/ 328784 w 305"/>
              <a:gd name="T25" fmla="*/ 429768 h 425"/>
              <a:gd name="T26" fmla="*/ 328784 w 305"/>
              <a:gd name="T27" fmla="*/ 442408 h 425"/>
              <a:gd name="T28" fmla="*/ 328784 w 305"/>
              <a:gd name="T29" fmla="*/ 480329 h 425"/>
              <a:gd name="T30" fmla="*/ 301385 w 305"/>
              <a:gd name="T31" fmla="*/ 505609 h 425"/>
              <a:gd name="T32" fmla="*/ 287686 w 305"/>
              <a:gd name="T33" fmla="*/ 568810 h 425"/>
              <a:gd name="T34" fmla="*/ 273987 w 305"/>
              <a:gd name="T35" fmla="*/ 606731 h 425"/>
              <a:gd name="T36" fmla="*/ 273987 w 305"/>
              <a:gd name="T37" fmla="*/ 619371 h 425"/>
              <a:gd name="T38" fmla="*/ 260287 w 305"/>
              <a:gd name="T39" fmla="*/ 657292 h 425"/>
              <a:gd name="T40" fmla="*/ 232889 w 305"/>
              <a:gd name="T41" fmla="*/ 657292 h 425"/>
              <a:gd name="T42" fmla="*/ 219189 w 305"/>
              <a:gd name="T43" fmla="*/ 644652 h 425"/>
              <a:gd name="T44" fmla="*/ 109595 w 305"/>
              <a:gd name="T45" fmla="*/ 669932 h 425"/>
              <a:gd name="T46" fmla="*/ 95895 w 305"/>
              <a:gd name="T47" fmla="*/ 657292 h 425"/>
              <a:gd name="T48" fmla="*/ 136993 w 305"/>
              <a:gd name="T49" fmla="*/ 581450 h 425"/>
              <a:gd name="T50" fmla="*/ 95895 w 305"/>
              <a:gd name="T51" fmla="*/ 568810 h 425"/>
              <a:gd name="T52" fmla="*/ 68497 w 305"/>
              <a:gd name="T53" fmla="*/ 581450 h 425"/>
              <a:gd name="T54" fmla="*/ 41098 w 305"/>
              <a:gd name="T55" fmla="*/ 568810 h 425"/>
              <a:gd name="T56" fmla="*/ 41098 w 305"/>
              <a:gd name="T57" fmla="*/ 505609 h 425"/>
              <a:gd name="T58" fmla="*/ 68497 w 305"/>
              <a:gd name="T59" fmla="*/ 492969 h 425"/>
              <a:gd name="T60" fmla="*/ 82196 w 305"/>
              <a:gd name="T61" fmla="*/ 492969 h 425"/>
              <a:gd name="T62" fmla="*/ 82196 w 305"/>
              <a:gd name="T63" fmla="*/ 455048 h 425"/>
              <a:gd name="T64" fmla="*/ 54797 w 305"/>
              <a:gd name="T65" fmla="*/ 455048 h 425"/>
              <a:gd name="T66" fmla="*/ 54797 w 305"/>
              <a:gd name="T67" fmla="*/ 429768 h 425"/>
              <a:gd name="T68" fmla="*/ 27399 w 305"/>
              <a:gd name="T69" fmla="*/ 417127 h 425"/>
              <a:gd name="T70" fmla="*/ 27399 w 305"/>
              <a:gd name="T71" fmla="*/ 341286 h 425"/>
              <a:gd name="T72" fmla="*/ 0 w 305"/>
              <a:gd name="T73" fmla="*/ 316006 h 425"/>
              <a:gd name="T74" fmla="*/ 13699 w 305"/>
              <a:gd name="T75" fmla="*/ 278085 h 425"/>
              <a:gd name="T76" fmla="*/ 54797 w 305"/>
              <a:gd name="T77" fmla="*/ 240164 h 425"/>
              <a:gd name="T78" fmla="*/ 54797 w 305"/>
              <a:gd name="T79" fmla="*/ 202244 h 425"/>
              <a:gd name="T80" fmla="*/ 41098 w 305"/>
              <a:gd name="T81" fmla="*/ 189603 h 425"/>
              <a:gd name="T82" fmla="*/ 54797 w 305"/>
              <a:gd name="T83" fmla="*/ 164323 h 425"/>
              <a:gd name="T84" fmla="*/ 27399 w 305"/>
              <a:gd name="T85" fmla="*/ 126402 h 425"/>
              <a:gd name="T86" fmla="*/ 54797 w 305"/>
              <a:gd name="T87" fmla="*/ 101122 h 425"/>
              <a:gd name="T88" fmla="*/ 95895 w 305"/>
              <a:gd name="T89" fmla="*/ 88482 h 425"/>
              <a:gd name="T90" fmla="*/ 191791 w 305"/>
              <a:gd name="T91" fmla="*/ 37921 h 425"/>
              <a:gd name="T92" fmla="*/ 246588 w 305"/>
              <a:gd name="T93" fmla="*/ 12640 h 425"/>
              <a:gd name="T94" fmla="*/ 287686 w 305"/>
              <a:gd name="T95" fmla="*/ 12640 h 425"/>
              <a:gd name="T96" fmla="*/ 315085 w 305"/>
              <a:gd name="T97" fmla="*/ 0 h 425"/>
              <a:gd name="T98" fmla="*/ 328784 w 305"/>
              <a:gd name="T99" fmla="*/ 12640 h 425"/>
              <a:gd name="T100" fmla="*/ 315085 w 305"/>
              <a:gd name="T101" fmla="*/ 25280 h 425"/>
              <a:gd name="T102" fmla="*/ 315085 w 305"/>
              <a:gd name="T103" fmla="*/ 50561 h 425"/>
              <a:gd name="T104" fmla="*/ 356183 w 305"/>
              <a:gd name="T105" fmla="*/ 50561 h 425"/>
              <a:gd name="T106" fmla="*/ 356183 w 305"/>
              <a:gd name="T107" fmla="*/ 25280 h 425"/>
              <a:gd name="T108" fmla="*/ 369882 w 305"/>
              <a:gd name="T109" fmla="*/ 0 h 425"/>
              <a:gd name="T110" fmla="*/ 397281 w 305"/>
              <a:gd name="T111" fmla="*/ 25280 h 425"/>
              <a:gd name="T112" fmla="*/ 410980 w 305"/>
              <a:gd name="T113" fmla="*/ 50561 h 425"/>
              <a:gd name="T114" fmla="*/ 465777 w 305"/>
              <a:gd name="T115" fmla="*/ 50561 h 425"/>
              <a:gd name="T116" fmla="*/ 465777 w 305"/>
              <a:gd name="T117" fmla="*/ 63201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59" name="Freeform 166"/>
          <p:cNvSpPr>
            <a:spLocks/>
          </p:cNvSpPr>
          <p:nvPr/>
        </p:nvSpPr>
        <p:spPr bwMode="auto">
          <a:xfrm>
            <a:off x="3554413" y="3452813"/>
            <a:ext cx="603250" cy="658812"/>
          </a:xfrm>
          <a:custGeom>
            <a:avLst/>
            <a:gdLst>
              <a:gd name="T0" fmla="*/ 574198 w 353"/>
              <a:gd name="T1" fmla="*/ 164308 h 417"/>
              <a:gd name="T2" fmla="*/ 587870 w 353"/>
              <a:gd name="T3" fmla="*/ 202225 h 417"/>
              <a:gd name="T4" fmla="*/ 533184 w 353"/>
              <a:gd name="T5" fmla="*/ 278060 h 417"/>
              <a:gd name="T6" fmla="*/ 546856 w 353"/>
              <a:gd name="T7" fmla="*/ 341255 h 417"/>
              <a:gd name="T8" fmla="*/ 546856 w 353"/>
              <a:gd name="T9" fmla="*/ 417090 h 417"/>
              <a:gd name="T10" fmla="*/ 560527 w 353"/>
              <a:gd name="T11" fmla="*/ 455007 h 417"/>
              <a:gd name="T12" fmla="*/ 601541 w 353"/>
              <a:gd name="T13" fmla="*/ 492924 h 417"/>
              <a:gd name="T14" fmla="*/ 560527 w 353"/>
              <a:gd name="T15" fmla="*/ 505563 h 417"/>
              <a:gd name="T16" fmla="*/ 546856 w 353"/>
              <a:gd name="T17" fmla="*/ 581398 h 417"/>
              <a:gd name="T18" fmla="*/ 464827 w 353"/>
              <a:gd name="T19" fmla="*/ 631954 h 417"/>
              <a:gd name="T20" fmla="*/ 382799 w 353"/>
              <a:gd name="T21" fmla="*/ 594037 h 417"/>
              <a:gd name="T22" fmla="*/ 369127 w 353"/>
              <a:gd name="T23" fmla="*/ 644593 h 417"/>
              <a:gd name="T24" fmla="*/ 328113 w 353"/>
              <a:gd name="T25" fmla="*/ 657232 h 417"/>
              <a:gd name="T26" fmla="*/ 287099 w 353"/>
              <a:gd name="T27" fmla="*/ 606676 h 417"/>
              <a:gd name="T28" fmla="*/ 259756 w 353"/>
              <a:gd name="T29" fmla="*/ 631954 h 417"/>
              <a:gd name="T30" fmla="*/ 246085 w 353"/>
              <a:gd name="T31" fmla="*/ 556119 h 417"/>
              <a:gd name="T32" fmla="*/ 259756 w 353"/>
              <a:gd name="T33" fmla="*/ 492924 h 417"/>
              <a:gd name="T34" fmla="*/ 246085 w 353"/>
              <a:gd name="T35" fmla="*/ 455007 h 417"/>
              <a:gd name="T36" fmla="*/ 164057 w 353"/>
              <a:gd name="T37" fmla="*/ 492924 h 417"/>
              <a:gd name="T38" fmla="*/ 109371 w 353"/>
              <a:gd name="T39" fmla="*/ 480285 h 417"/>
              <a:gd name="T40" fmla="*/ 54686 w 353"/>
              <a:gd name="T41" fmla="*/ 492924 h 417"/>
              <a:gd name="T42" fmla="*/ 41014 w 353"/>
              <a:gd name="T43" fmla="*/ 480285 h 417"/>
              <a:gd name="T44" fmla="*/ 27343 w 353"/>
              <a:gd name="T45" fmla="*/ 417090 h 417"/>
              <a:gd name="T46" fmla="*/ 41014 w 353"/>
              <a:gd name="T47" fmla="*/ 379172 h 417"/>
              <a:gd name="T48" fmla="*/ 0 w 353"/>
              <a:gd name="T49" fmla="*/ 353894 h 417"/>
              <a:gd name="T50" fmla="*/ 41014 w 353"/>
              <a:gd name="T51" fmla="*/ 265421 h 417"/>
              <a:gd name="T52" fmla="*/ 41014 w 353"/>
              <a:gd name="T53" fmla="*/ 214864 h 417"/>
              <a:gd name="T54" fmla="*/ 41014 w 353"/>
              <a:gd name="T55" fmla="*/ 189586 h 417"/>
              <a:gd name="T56" fmla="*/ 82028 w 353"/>
              <a:gd name="T57" fmla="*/ 50556 h 417"/>
              <a:gd name="T58" fmla="*/ 177728 w 353"/>
              <a:gd name="T59" fmla="*/ 63195 h 417"/>
              <a:gd name="T60" fmla="*/ 191399 w 353"/>
              <a:gd name="T61" fmla="*/ 0 h 417"/>
              <a:gd name="T62" fmla="*/ 314442 w 353"/>
              <a:gd name="T63" fmla="*/ 25278 h 417"/>
              <a:gd name="T64" fmla="*/ 423813 w 353"/>
              <a:gd name="T65" fmla="*/ 63195 h 417"/>
              <a:gd name="T66" fmla="*/ 492170 w 353"/>
              <a:gd name="T67" fmla="*/ 50556 h 417"/>
              <a:gd name="T68" fmla="*/ 519513 w 353"/>
              <a:gd name="T69" fmla="*/ 126391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0" name="Freeform 167"/>
          <p:cNvSpPr>
            <a:spLocks/>
          </p:cNvSpPr>
          <p:nvPr/>
        </p:nvSpPr>
        <p:spPr bwMode="auto">
          <a:xfrm>
            <a:off x="3503613" y="3076575"/>
            <a:ext cx="833437" cy="501650"/>
          </a:xfrm>
          <a:custGeom>
            <a:avLst/>
            <a:gdLst>
              <a:gd name="T0" fmla="*/ 831733 w 489"/>
              <a:gd name="T1" fmla="*/ 387568 h 321"/>
              <a:gd name="T2" fmla="*/ 763558 w 489"/>
              <a:gd name="T3" fmla="*/ 412572 h 321"/>
              <a:gd name="T4" fmla="*/ 668113 w 489"/>
              <a:gd name="T5" fmla="*/ 462581 h 321"/>
              <a:gd name="T6" fmla="*/ 627208 w 489"/>
              <a:gd name="T7" fmla="*/ 475083 h 321"/>
              <a:gd name="T8" fmla="*/ 599938 w 489"/>
              <a:gd name="T9" fmla="*/ 500087 h 321"/>
              <a:gd name="T10" fmla="*/ 559033 w 489"/>
              <a:gd name="T11" fmla="*/ 500087 h 321"/>
              <a:gd name="T12" fmla="*/ 572668 w 489"/>
              <a:gd name="T13" fmla="*/ 425074 h 321"/>
              <a:gd name="T14" fmla="*/ 545398 w 489"/>
              <a:gd name="T15" fmla="*/ 425074 h 321"/>
              <a:gd name="T16" fmla="*/ 490859 w 489"/>
              <a:gd name="T17" fmla="*/ 450079 h 321"/>
              <a:gd name="T18" fmla="*/ 477224 w 489"/>
              <a:gd name="T19" fmla="*/ 437576 h 321"/>
              <a:gd name="T20" fmla="*/ 409049 w 489"/>
              <a:gd name="T21" fmla="*/ 437576 h 321"/>
              <a:gd name="T22" fmla="*/ 381779 w 489"/>
              <a:gd name="T23" fmla="*/ 400070 h 321"/>
              <a:gd name="T24" fmla="*/ 313604 w 489"/>
              <a:gd name="T25" fmla="*/ 400070 h 321"/>
              <a:gd name="T26" fmla="*/ 245429 w 489"/>
              <a:gd name="T27" fmla="*/ 375065 h 321"/>
              <a:gd name="T28" fmla="*/ 218159 w 489"/>
              <a:gd name="T29" fmla="*/ 387568 h 321"/>
              <a:gd name="T30" fmla="*/ 231794 w 489"/>
              <a:gd name="T31" fmla="*/ 437576 h 321"/>
              <a:gd name="T32" fmla="*/ 190889 w 489"/>
              <a:gd name="T33" fmla="*/ 425074 h 321"/>
              <a:gd name="T34" fmla="*/ 136350 w 489"/>
              <a:gd name="T35" fmla="*/ 425074 h 321"/>
              <a:gd name="T36" fmla="*/ 81810 w 489"/>
              <a:gd name="T37" fmla="*/ 500087 h 321"/>
              <a:gd name="T38" fmla="*/ 13635 w 489"/>
              <a:gd name="T39" fmla="*/ 425074 h 321"/>
              <a:gd name="T40" fmla="*/ 0 w 489"/>
              <a:gd name="T41" fmla="*/ 425074 h 321"/>
              <a:gd name="T42" fmla="*/ 13635 w 489"/>
              <a:gd name="T43" fmla="*/ 400070 h 321"/>
              <a:gd name="T44" fmla="*/ 27270 w 489"/>
              <a:gd name="T45" fmla="*/ 387568 h 321"/>
              <a:gd name="T46" fmla="*/ 0 w 489"/>
              <a:gd name="T47" fmla="*/ 362563 h 321"/>
              <a:gd name="T48" fmla="*/ 0 w 489"/>
              <a:gd name="T49" fmla="*/ 350061 h 321"/>
              <a:gd name="T50" fmla="*/ 27270 w 489"/>
              <a:gd name="T51" fmla="*/ 325057 h 321"/>
              <a:gd name="T52" fmla="*/ 122715 w 489"/>
              <a:gd name="T53" fmla="*/ 325057 h 321"/>
              <a:gd name="T54" fmla="*/ 163620 w 489"/>
              <a:gd name="T55" fmla="*/ 300052 h 321"/>
              <a:gd name="T56" fmla="*/ 190889 w 489"/>
              <a:gd name="T57" fmla="*/ 287550 h 321"/>
              <a:gd name="T58" fmla="*/ 190889 w 489"/>
              <a:gd name="T59" fmla="*/ 250044 h 321"/>
              <a:gd name="T60" fmla="*/ 136350 w 489"/>
              <a:gd name="T61" fmla="*/ 187533 h 321"/>
              <a:gd name="T62" fmla="*/ 122715 w 489"/>
              <a:gd name="T63" fmla="*/ 125022 h 321"/>
              <a:gd name="T64" fmla="*/ 149985 w 489"/>
              <a:gd name="T65" fmla="*/ 87515 h 321"/>
              <a:gd name="T66" fmla="*/ 149985 w 489"/>
              <a:gd name="T67" fmla="*/ 62511 h 321"/>
              <a:gd name="T68" fmla="*/ 122715 w 489"/>
              <a:gd name="T69" fmla="*/ 12502 h 321"/>
              <a:gd name="T70" fmla="*/ 218159 w 489"/>
              <a:gd name="T71" fmla="*/ 12502 h 321"/>
              <a:gd name="T72" fmla="*/ 245429 w 489"/>
              <a:gd name="T73" fmla="*/ 25004 h 321"/>
              <a:gd name="T74" fmla="*/ 286334 w 489"/>
              <a:gd name="T75" fmla="*/ 0 h 321"/>
              <a:gd name="T76" fmla="*/ 354509 w 489"/>
              <a:gd name="T77" fmla="*/ 112520 h 321"/>
              <a:gd name="T78" fmla="*/ 477224 w 489"/>
              <a:gd name="T79" fmla="*/ 112520 h 321"/>
              <a:gd name="T80" fmla="*/ 504494 w 489"/>
              <a:gd name="T81" fmla="*/ 125022 h 321"/>
              <a:gd name="T82" fmla="*/ 531763 w 489"/>
              <a:gd name="T83" fmla="*/ 112520 h 321"/>
              <a:gd name="T84" fmla="*/ 572668 w 489"/>
              <a:gd name="T85" fmla="*/ 137524 h 321"/>
              <a:gd name="T86" fmla="*/ 572668 w 489"/>
              <a:gd name="T87" fmla="*/ 175031 h 321"/>
              <a:gd name="T88" fmla="*/ 599938 w 489"/>
              <a:gd name="T89" fmla="*/ 200035 h 321"/>
              <a:gd name="T90" fmla="*/ 613573 w 489"/>
              <a:gd name="T91" fmla="*/ 175031 h 321"/>
              <a:gd name="T92" fmla="*/ 640843 w 489"/>
              <a:gd name="T93" fmla="*/ 200035 h 321"/>
              <a:gd name="T94" fmla="*/ 695383 w 489"/>
              <a:gd name="T95" fmla="*/ 200035 h 321"/>
              <a:gd name="T96" fmla="*/ 709018 w 489"/>
              <a:gd name="T97" fmla="*/ 187533 h 321"/>
              <a:gd name="T98" fmla="*/ 790828 w 489"/>
              <a:gd name="T99" fmla="*/ 237541 h 321"/>
              <a:gd name="T100" fmla="*/ 804463 w 489"/>
              <a:gd name="T101" fmla="*/ 300052 h 321"/>
              <a:gd name="T102" fmla="*/ 804463 w 489"/>
              <a:gd name="T103" fmla="*/ 337559 h 321"/>
              <a:gd name="T104" fmla="*/ 831733 w 489"/>
              <a:gd name="T105" fmla="*/ 387568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1" name="Freeform 168"/>
          <p:cNvSpPr>
            <a:spLocks/>
          </p:cNvSpPr>
          <p:nvPr/>
        </p:nvSpPr>
        <p:spPr bwMode="auto">
          <a:xfrm>
            <a:off x="4171950" y="2900363"/>
            <a:ext cx="519113" cy="606425"/>
          </a:xfrm>
          <a:custGeom>
            <a:avLst/>
            <a:gdLst>
              <a:gd name="T0" fmla="*/ 149777 w 305"/>
              <a:gd name="T1" fmla="*/ 0 h 385"/>
              <a:gd name="T2" fmla="*/ 217857 w 305"/>
              <a:gd name="T3" fmla="*/ 50404 h 385"/>
              <a:gd name="T4" fmla="*/ 299554 w 305"/>
              <a:gd name="T5" fmla="*/ 100808 h 385"/>
              <a:gd name="T6" fmla="*/ 340402 w 305"/>
              <a:gd name="T7" fmla="*/ 151212 h 385"/>
              <a:gd name="T8" fmla="*/ 408482 w 305"/>
              <a:gd name="T9" fmla="*/ 214218 h 385"/>
              <a:gd name="T10" fmla="*/ 462947 w 305"/>
              <a:gd name="T11" fmla="*/ 226819 h 385"/>
              <a:gd name="T12" fmla="*/ 422098 w 305"/>
              <a:gd name="T13" fmla="*/ 226819 h 385"/>
              <a:gd name="T14" fmla="*/ 394866 w 305"/>
              <a:gd name="T15" fmla="*/ 277223 h 385"/>
              <a:gd name="T16" fmla="*/ 422098 w 305"/>
              <a:gd name="T17" fmla="*/ 352829 h 385"/>
              <a:gd name="T18" fmla="*/ 490179 w 305"/>
              <a:gd name="T19" fmla="*/ 390632 h 385"/>
              <a:gd name="T20" fmla="*/ 490179 w 305"/>
              <a:gd name="T21" fmla="*/ 466238 h 385"/>
              <a:gd name="T22" fmla="*/ 476563 w 305"/>
              <a:gd name="T23" fmla="*/ 504042 h 385"/>
              <a:gd name="T24" fmla="*/ 449331 w 305"/>
              <a:gd name="T25" fmla="*/ 491441 h 385"/>
              <a:gd name="T26" fmla="*/ 462947 w 305"/>
              <a:gd name="T27" fmla="*/ 541845 h 385"/>
              <a:gd name="T28" fmla="*/ 449331 w 305"/>
              <a:gd name="T29" fmla="*/ 567047 h 385"/>
              <a:gd name="T30" fmla="*/ 381250 w 305"/>
              <a:gd name="T31" fmla="*/ 604850 h 385"/>
              <a:gd name="T32" fmla="*/ 313170 w 305"/>
              <a:gd name="T33" fmla="*/ 604850 h 385"/>
              <a:gd name="T34" fmla="*/ 258705 w 305"/>
              <a:gd name="T35" fmla="*/ 579648 h 385"/>
              <a:gd name="T36" fmla="*/ 217857 w 305"/>
              <a:gd name="T37" fmla="*/ 604850 h 385"/>
              <a:gd name="T38" fmla="*/ 231473 w 305"/>
              <a:gd name="T39" fmla="*/ 567047 h 385"/>
              <a:gd name="T40" fmla="*/ 204241 w 305"/>
              <a:gd name="T41" fmla="*/ 579648 h 385"/>
              <a:gd name="T42" fmla="*/ 136161 w 305"/>
              <a:gd name="T43" fmla="*/ 491441 h 385"/>
              <a:gd name="T44" fmla="*/ 122545 w 305"/>
              <a:gd name="T45" fmla="*/ 415834 h 385"/>
              <a:gd name="T46" fmla="*/ 122545 w 305"/>
              <a:gd name="T47" fmla="*/ 340228 h 385"/>
              <a:gd name="T48" fmla="*/ 122545 w 305"/>
              <a:gd name="T49" fmla="*/ 252021 h 385"/>
              <a:gd name="T50" fmla="*/ 40848 w 305"/>
              <a:gd name="T51" fmla="*/ 239420 h 385"/>
              <a:gd name="T52" fmla="*/ 0 w 305"/>
              <a:gd name="T53" fmla="*/ 214218 h 385"/>
              <a:gd name="T54" fmla="*/ 54464 w 305"/>
              <a:gd name="T55" fmla="*/ 189016 h 385"/>
              <a:gd name="T56" fmla="*/ 68080 w 305"/>
              <a:gd name="T57" fmla="*/ 63005 h 385"/>
              <a:gd name="T58" fmla="*/ 122545 w 305"/>
              <a:gd name="T59" fmla="*/ 88207 h 385"/>
              <a:gd name="T60" fmla="*/ 177009 w 305"/>
              <a:gd name="T61" fmla="*/ 75606 h 385"/>
              <a:gd name="T62" fmla="*/ 136161 w 305"/>
              <a:gd name="T63" fmla="*/ 25202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2" name="Freeform 169"/>
          <p:cNvSpPr>
            <a:spLocks/>
          </p:cNvSpPr>
          <p:nvPr/>
        </p:nvSpPr>
        <p:spPr bwMode="auto">
          <a:xfrm>
            <a:off x="3706813" y="2711450"/>
            <a:ext cx="644525" cy="565150"/>
          </a:xfrm>
          <a:custGeom>
            <a:avLst/>
            <a:gdLst>
              <a:gd name="T0" fmla="*/ 341923 w 377"/>
              <a:gd name="T1" fmla="*/ 12524 h 361"/>
              <a:gd name="T2" fmla="*/ 423985 w 377"/>
              <a:gd name="T3" fmla="*/ 0 h 361"/>
              <a:gd name="T4" fmla="*/ 451338 w 377"/>
              <a:gd name="T5" fmla="*/ 25048 h 361"/>
              <a:gd name="T6" fmla="*/ 519723 w 377"/>
              <a:gd name="T7" fmla="*/ 37572 h 361"/>
              <a:gd name="T8" fmla="*/ 547077 w 377"/>
              <a:gd name="T9" fmla="*/ 25048 h 361"/>
              <a:gd name="T10" fmla="*/ 574431 w 377"/>
              <a:gd name="T11" fmla="*/ 25048 h 361"/>
              <a:gd name="T12" fmla="*/ 478692 w 377"/>
              <a:gd name="T13" fmla="*/ 100193 h 361"/>
              <a:gd name="T14" fmla="*/ 465015 w 377"/>
              <a:gd name="T15" fmla="*/ 137765 h 361"/>
              <a:gd name="T16" fmla="*/ 478692 w 377"/>
              <a:gd name="T17" fmla="*/ 150289 h 361"/>
              <a:gd name="T18" fmla="*/ 492369 w 377"/>
              <a:gd name="T19" fmla="*/ 150289 h 361"/>
              <a:gd name="T20" fmla="*/ 547077 w 377"/>
              <a:gd name="T21" fmla="*/ 200386 h 361"/>
              <a:gd name="T22" fmla="*/ 601785 w 377"/>
              <a:gd name="T23" fmla="*/ 200386 h 361"/>
              <a:gd name="T24" fmla="*/ 601785 w 377"/>
              <a:gd name="T25" fmla="*/ 225434 h 361"/>
              <a:gd name="T26" fmla="*/ 642815 w 377"/>
              <a:gd name="T27" fmla="*/ 237958 h 361"/>
              <a:gd name="T28" fmla="*/ 642815 w 377"/>
              <a:gd name="T29" fmla="*/ 263006 h 361"/>
              <a:gd name="T30" fmla="*/ 601785 w 377"/>
              <a:gd name="T31" fmla="*/ 300578 h 361"/>
              <a:gd name="T32" fmla="*/ 601785 w 377"/>
              <a:gd name="T33" fmla="*/ 275530 h 361"/>
              <a:gd name="T34" fmla="*/ 560754 w 377"/>
              <a:gd name="T35" fmla="*/ 250482 h 361"/>
              <a:gd name="T36" fmla="*/ 533400 w 377"/>
              <a:gd name="T37" fmla="*/ 250482 h 361"/>
              <a:gd name="T38" fmla="*/ 533400 w 377"/>
              <a:gd name="T39" fmla="*/ 325627 h 361"/>
              <a:gd name="T40" fmla="*/ 519723 w 377"/>
              <a:gd name="T41" fmla="*/ 375723 h 361"/>
              <a:gd name="T42" fmla="*/ 478692 w 377"/>
              <a:gd name="T43" fmla="*/ 375723 h 361"/>
              <a:gd name="T44" fmla="*/ 465015 w 377"/>
              <a:gd name="T45" fmla="*/ 388247 h 361"/>
              <a:gd name="T46" fmla="*/ 492369 w 377"/>
              <a:gd name="T47" fmla="*/ 400771 h 361"/>
              <a:gd name="T48" fmla="*/ 506046 w 377"/>
              <a:gd name="T49" fmla="*/ 425819 h 361"/>
              <a:gd name="T50" fmla="*/ 547077 w 377"/>
              <a:gd name="T51" fmla="*/ 450868 h 361"/>
              <a:gd name="T52" fmla="*/ 588108 w 377"/>
              <a:gd name="T53" fmla="*/ 438343 h 361"/>
              <a:gd name="T54" fmla="*/ 601785 w 377"/>
              <a:gd name="T55" fmla="*/ 526012 h 361"/>
              <a:gd name="T56" fmla="*/ 519723 w 377"/>
              <a:gd name="T57" fmla="*/ 563584 h 361"/>
              <a:gd name="T58" fmla="*/ 506046 w 377"/>
              <a:gd name="T59" fmla="*/ 551060 h 361"/>
              <a:gd name="T60" fmla="*/ 492369 w 377"/>
              <a:gd name="T61" fmla="*/ 563584 h 361"/>
              <a:gd name="T62" fmla="*/ 437662 w 377"/>
              <a:gd name="T63" fmla="*/ 563584 h 361"/>
              <a:gd name="T64" fmla="*/ 410308 w 377"/>
              <a:gd name="T65" fmla="*/ 538536 h 361"/>
              <a:gd name="T66" fmla="*/ 396631 w 377"/>
              <a:gd name="T67" fmla="*/ 563584 h 361"/>
              <a:gd name="T68" fmla="*/ 369277 w 377"/>
              <a:gd name="T69" fmla="*/ 538536 h 361"/>
              <a:gd name="T70" fmla="*/ 369277 w 377"/>
              <a:gd name="T71" fmla="*/ 500964 h 361"/>
              <a:gd name="T72" fmla="*/ 328246 w 377"/>
              <a:gd name="T73" fmla="*/ 475916 h 361"/>
              <a:gd name="T74" fmla="*/ 300892 w 377"/>
              <a:gd name="T75" fmla="*/ 488440 h 361"/>
              <a:gd name="T76" fmla="*/ 273538 w 377"/>
              <a:gd name="T77" fmla="*/ 475916 h 361"/>
              <a:gd name="T78" fmla="*/ 150446 w 377"/>
              <a:gd name="T79" fmla="*/ 463392 h 361"/>
              <a:gd name="T80" fmla="*/ 82062 w 377"/>
              <a:gd name="T81" fmla="*/ 363199 h 361"/>
              <a:gd name="T82" fmla="*/ 27354 w 377"/>
              <a:gd name="T83" fmla="*/ 288054 h 361"/>
              <a:gd name="T84" fmla="*/ 0 w 377"/>
              <a:gd name="T85" fmla="*/ 200386 h 361"/>
              <a:gd name="T86" fmla="*/ 54708 w 377"/>
              <a:gd name="T87" fmla="*/ 200386 h 361"/>
              <a:gd name="T88" fmla="*/ 191477 w 377"/>
              <a:gd name="T89" fmla="*/ 125241 h 361"/>
              <a:gd name="T90" fmla="*/ 232508 w 377"/>
              <a:gd name="T91" fmla="*/ 125241 h 361"/>
              <a:gd name="T92" fmla="*/ 287215 w 377"/>
              <a:gd name="T93" fmla="*/ 125241 h 361"/>
              <a:gd name="T94" fmla="*/ 328246 w 377"/>
              <a:gd name="T95" fmla="*/ 75145 h 361"/>
              <a:gd name="T96" fmla="*/ 341923 w 377"/>
              <a:gd name="T97" fmla="*/ 12524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3" name="Freeform 170"/>
          <p:cNvSpPr>
            <a:spLocks/>
          </p:cNvSpPr>
          <p:nvPr/>
        </p:nvSpPr>
        <p:spPr bwMode="auto">
          <a:xfrm>
            <a:off x="3695700" y="2193925"/>
            <a:ext cx="425450" cy="722313"/>
          </a:xfrm>
          <a:custGeom>
            <a:avLst/>
            <a:gdLst>
              <a:gd name="T0" fmla="*/ 355396 w 249"/>
              <a:gd name="T1" fmla="*/ 531066 h 457"/>
              <a:gd name="T2" fmla="*/ 341727 w 249"/>
              <a:gd name="T3" fmla="*/ 594288 h 457"/>
              <a:gd name="T4" fmla="*/ 300720 w 249"/>
              <a:gd name="T5" fmla="*/ 644866 h 457"/>
              <a:gd name="T6" fmla="*/ 232374 w 249"/>
              <a:gd name="T7" fmla="*/ 632221 h 457"/>
              <a:gd name="T8" fmla="*/ 136691 w 249"/>
              <a:gd name="T9" fmla="*/ 682799 h 457"/>
              <a:gd name="T10" fmla="*/ 68345 w 249"/>
              <a:gd name="T11" fmla="*/ 720732 h 457"/>
              <a:gd name="T12" fmla="*/ 13669 w 249"/>
              <a:gd name="T13" fmla="*/ 720732 h 457"/>
              <a:gd name="T14" fmla="*/ 0 w 249"/>
              <a:gd name="T15" fmla="*/ 708088 h 457"/>
              <a:gd name="T16" fmla="*/ 27338 w 249"/>
              <a:gd name="T17" fmla="*/ 606933 h 457"/>
              <a:gd name="T18" fmla="*/ 41007 w 249"/>
              <a:gd name="T19" fmla="*/ 581644 h 457"/>
              <a:gd name="T20" fmla="*/ 13669 w 249"/>
              <a:gd name="T21" fmla="*/ 518422 h 457"/>
              <a:gd name="T22" fmla="*/ 27338 w 249"/>
              <a:gd name="T23" fmla="*/ 417266 h 457"/>
              <a:gd name="T24" fmla="*/ 41007 w 249"/>
              <a:gd name="T25" fmla="*/ 354044 h 457"/>
              <a:gd name="T26" fmla="*/ 54676 w 249"/>
              <a:gd name="T27" fmla="*/ 328755 h 457"/>
              <a:gd name="T28" fmla="*/ 27338 w 249"/>
              <a:gd name="T29" fmla="*/ 303466 h 457"/>
              <a:gd name="T30" fmla="*/ 54676 w 249"/>
              <a:gd name="T31" fmla="*/ 252889 h 457"/>
              <a:gd name="T32" fmla="*/ 95684 w 249"/>
              <a:gd name="T33" fmla="*/ 177022 h 457"/>
              <a:gd name="T34" fmla="*/ 95684 w 249"/>
              <a:gd name="T35" fmla="*/ 126444 h 457"/>
              <a:gd name="T36" fmla="*/ 123022 w 249"/>
              <a:gd name="T37" fmla="*/ 126444 h 457"/>
              <a:gd name="T38" fmla="*/ 205036 w 249"/>
              <a:gd name="T39" fmla="*/ 37933 h 457"/>
              <a:gd name="T40" fmla="*/ 246043 w 249"/>
              <a:gd name="T41" fmla="*/ 25289 h 457"/>
              <a:gd name="T42" fmla="*/ 287051 w 249"/>
              <a:gd name="T43" fmla="*/ 0 h 457"/>
              <a:gd name="T44" fmla="*/ 300720 w 249"/>
              <a:gd name="T45" fmla="*/ 12644 h 457"/>
              <a:gd name="T46" fmla="*/ 369065 w 249"/>
              <a:gd name="T47" fmla="*/ 0 h 457"/>
              <a:gd name="T48" fmla="*/ 410072 w 249"/>
              <a:gd name="T49" fmla="*/ 37933 h 457"/>
              <a:gd name="T50" fmla="*/ 369065 w 249"/>
              <a:gd name="T51" fmla="*/ 50578 h 457"/>
              <a:gd name="T52" fmla="*/ 355396 w 249"/>
              <a:gd name="T53" fmla="*/ 75867 h 457"/>
              <a:gd name="T54" fmla="*/ 410072 w 249"/>
              <a:gd name="T55" fmla="*/ 75867 h 457"/>
              <a:gd name="T56" fmla="*/ 423741 w 249"/>
              <a:gd name="T57" fmla="*/ 139089 h 457"/>
              <a:gd name="T58" fmla="*/ 396403 w 249"/>
              <a:gd name="T59" fmla="*/ 189666 h 457"/>
              <a:gd name="T60" fmla="*/ 369065 w 249"/>
              <a:gd name="T61" fmla="*/ 164378 h 457"/>
              <a:gd name="T62" fmla="*/ 328058 w 249"/>
              <a:gd name="T63" fmla="*/ 189666 h 457"/>
              <a:gd name="T64" fmla="*/ 341727 w 249"/>
              <a:gd name="T65" fmla="*/ 214955 h 457"/>
              <a:gd name="T66" fmla="*/ 314389 w 249"/>
              <a:gd name="T67" fmla="*/ 252889 h 457"/>
              <a:gd name="T68" fmla="*/ 382734 w 249"/>
              <a:gd name="T69" fmla="*/ 341400 h 457"/>
              <a:gd name="T70" fmla="*/ 328058 w 249"/>
              <a:gd name="T71" fmla="*/ 480488 h 457"/>
              <a:gd name="T72" fmla="*/ 355396 w 249"/>
              <a:gd name="T73" fmla="*/ 53106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4" name="Freeform 171"/>
          <p:cNvSpPr>
            <a:spLocks/>
          </p:cNvSpPr>
          <p:nvPr/>
        </p:nvSpPr>
        <p:spPr bwMode="auto">
          <a:xfrm>
            <a:off x="3244850" y="2319338"/>
            <a:ext cx="547688" cy="957262"/>
          </a:xfrm>
          <a:custGeom>
            <a:avLst/>
            <a:gdLst>
              <a:gd name="T0" fmla="*/ 545982 w 321"/>
              <a:gd name="T1" fmla="*/ 754492 h 609"/>
              <a:gd name="T2" fmla="*/ 505033 w 321"/>
              <a:gd name="T3" fmla="*/ 779642 h 609"/>
              <a:gd name="T4" fmla="*/ 477734 w 321"/>
              <a:gd name="T5" fmla="*/ 767067 h 609"/>
              <a:gd name="T6" fmla="*/ 382187 w 321"/>
              <a:gd name="T7" fmla="*/ 767067 h 609"/>
              <a:gd name="T8" fmla="*/ 409486 w 321"/>
              <a:gd name="T9" fmla="*/ 817367 h 609"/>
              <a:gd name="T10" fmla="*/ 382187 w 321"/>
              <a:gd name="T11" fmla="*/ 880241 h 609"/>
              <a:gd name="T12" fmla="*/ 395837 w 321"/>
              <a:gd name="T13" fmla="*/ 955690 h 609"/>
              <a:gd name="T14" fmla="*/ 341239 w 321"/>
              <a:gd name="T15" fmla="*/ 943115 h 609"/>
              <a:gd name="T16" fmla="*/ 259341 w 321"/>
              <a:gd name="T17" fmla="*/ 892816 h 609"/>
              <a:gd name="T18" fmla="*/ 163795 w 321"/>
              <a:gd name="T19" fmla="*/ 867666 h 609"/>
              <a:gd name="T20" fmla="*/ 95547 w 321"/>
              <a:gd name="T21" fmla="*/ 817367 h 609"/>
              <a:gd name="T22" fmla="*/ 27299 w 321"/>
              <a:gd name="T23" fmla="*/ 817367 h 609"/>
              <a:gd name="T24" fmla="*/ 27299 w 321"/>
              <a:gd name="T25" fmla="*/ 804792 h 609"/>
              <a:gd name="T26" fmla="*/ 0 w 321"/>
              <a:gd name="T27" fmla="*/ 792217 h 609"/>
              <a:gd name="T28" fmla="*/ 13650 w 321"/>
              <a:gd name="T29" fmla="*/ 779642 h 609"/>
              <a:gd name="T30" fmla="*/ 13650 w 321"/>
              <a:gd name="T31" fmla="*/ 741917 h 609"/>
              <a:gd name="T32" fmla="*/ 0 w 321"/>
              <a:gd name="T33" fmla="*/ 729342 h 609"/>
              <a:gd name="T34" fmla="*/ 27299 w 321"/>
              <a:gd name="T35" fmla="*/ 716768 h 609"/>
              <a:gd name="T36" fmla="*/ 81897 w 321"/>
              <a:gd name="T37" fmla="*/ 716768 h 609"/>
              <a:gd name="T38" fmla="*/ 81897 w 321"/>
              <a:gd name="T39" fmla="*/ 540719 h 609"/>
              <a:gd name="T40" fmla="*/ 150145 w 321"/>
              <a:gd name="T41" fmla="*/ 540719 h 609"/>
              <a:gd name="T42" fmla="*/ 150145 w 321"/>
              <a:gd name="T43" fmla="*/ 565869 h 609"/>
              <a:gd name="T44" fmla="*/ 191094 w 321"/>
              <a:gd name="T45" fmla="*/ 565869 h 609"/>
              <a:gd name="T46" fmla="*/ 191094 w 321"/>
              <a:gd name="T47" fmla="*/ 515570 h 609"/>
              <a:gd name="T48" fmla="*/ 272991 w 321"/>
              <a:gd name="T49" fmla="*/ 515570 h 609"/>
              <a:gd name="T50" fmla="*/ 286640 w 321"/>
              <a:gd name="T51" fmla="*/ 440120 h 609"/>
              <a:gd name="T52" fmla="*/ 286640 w 321"/>
              <a:gd name="T53" fmla="*/ 389821 h 609"/>
              <a:gd name="T54" fmla="*/ 245692 w 321"/>
              <a:gd name="T55" fmla="*/ 364671 h 609"/>
              <a:gd name="T56" fmla="*/ 191094 w 321"/>
              <a:gd name="T57" fmla="*/ 326947 h 609"/>
              <a:gd name="T58" fmla="*/ 163795 w 321"/>
              <a:gd name="T59" fmla="*/ 289222 h 609"/>
              <a:gd name="T60" fmla="*/ 177444 w 321"/>
              <a:gd name="T61" fmla="*/ 226348 h 609"/>
              <a:gd name="T62" fmla="*/ 204743 w 321"/>
              <a:gd name="T63" fmla="*/ 201198 h 609"/>
              <a:gd name="T64" fmla="*/ 245692 w 321"/>
              <a:gd name="T65" fmla="*/ 226348 h 609"/>
              <a:gd name="T66" fmla="*/ 300290 w 321"/>
              <a:gd name="T67" fmla="*/ 226348 h 609"/>
              <a:gd name="T68" fmla="*/ 313940 w 321"/>
              <a:gd name="T69" fmla="*/ 188623 h 609"/>
              <a:gd name="T70" fmla="*/ 341239 w 321"/>
              <a:gd name="T71" fmla="*/ 188623 h 609"/>
              <a:gd name="T72" fmla="*/ 327589 w 321"/>
              <a:gd name="T73" fmla="*/ 138324 h 609"/>
              <a:gd name="T74" fmla="*/ 423136 w 321"/>
              <a:gd name="T75" fmla="*/ 50299 h 609"/>
              <a:gd name="T76" fmla="*/ 423136 w 321"/>
              <a:gd name="T77" fmla="*/ 25150 h 609"/>
              <a:gd name="T78" fmla="*/ 477734 w 321"/>
              <a:gd name="T79" fmla="*/ 25150 h 609"/>
              <a:gd name="T80" fmla="*/ 491384 w 321"/>
              <a:gd name="T81" fmla="*/ 37725 h 609"/>
              <a:gd name="T82" fmla="*/ 505033 w 321"/>
              <a:gd name="T83" fmla="*/ 12575 h 609"/>
              <a:gd name="T84" fmla="*/ 518683 w 321"/>
              <a:gd name="T85" fmla="*/ 0 h 609"/>
              <a:gd name="T86" fmla="*/ 545982 w 321"/>
              <a:gd name="T87" fmla="*/ 37725 h 609"/>
              <a:gd name="T88" fmla="*/ 545982 w 321"/>
              <a:gd name="T89" fmla="*/ 50299 h 609"/>
              <a:gd name="T90" fmla="*/ 477734 w 321"/>
              <a:gd name="T91" fmla="*/ 176048 h 609"/>
              <a:gd name="T92" fmla="*/ 505033 w 321"/>
              <a:gd name="T93" fmla="*/ 201198 h 609"/>
              <a:gd name="T94" fmla="*/ 477734 w 321"/>
              <a:gd name="T95" fmla="*/ 289222 h 609"/>
              <a:gd name="T96" fmla="*/ 464085 w 321"/>
              <a:gd name="T97" fmla="*/ 389821 h 609"/>
              <a:gd name="T98" fmla="*/ 491384 w 321"/>
              <a:gd name="T99" fmla="*/ 452695 h 609"/>
              <a:gd name="T100" fmla="*/ 450435 w 321"/>
              <a:gd name="T101" fmla="*/ 565869 h 609"/>
              <a:gd name="T102" fmla="*/ 464085 w 321"/>
              <a:gd name="T103" fmla="*/ 591019 h 609"/>
              <a:gd name="T104" fmla="*/ 491384 w 321"/>
              <a:gd name="T105" fmla="*/ 679043 h 609"/>
              <a:gd name="T106" fmla="*/ 545982 w 321"/>
              <a:gd name="T107" fmla="*/ 754492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5" name="Freeform 172"/>
          <p:cNvSpPr>
            <a:spLocks/>
          </p:cNvSpPr>
          <p:nvPr/>
        </p:nvSpPr>
        <p:spPr bwMode="auto">
          <a:xfrm>
            <a:off x="3140075" y="2332038"/>
            <a:ext cx="300038" cy="493712"/>
          </a:xfrm>
          <a:custGeom>
            <a:avLst/>
            <a:gdLst>
              <a:gd name="T0" fmla="*/ 298343 w 177"/>
              <a:gd name="T1" fmla="*/ 189283 h 313"/>
              <a:gd name="T2" fmla="*/ 271221 w 177"/>
              <a:gd name="T3" fmla="*/ 164045 h 313"/>
              <a:gd name="T4" fmla="*/ 203416 w 177"/>
              <a:gd name="T5" fmla="*/ 138807 h 313"/>
              <a:gd name="T6" fmla="*/ 230538 w 177"/>
              <a:gd name="T7" fmla="*/ 50475 h 313"/>
              <a:gd name="T8" fmla="*/ 216977 w 177"/>
              <a:gd name="T9" fmla="*/ 0 h 313"/>
              <a:gd name="T10" fmla="*/ 122049 w 177"/>
              <a:gd name="T11" fmla="*/ 88332 h 313"/>
              <a:gd name="T12" fmla="*/ 108488 w 177"/>
              <a:gd name="T13" fmla="*/ 176664 h 313"/>
              <a:gd name="T14" fmla="*/ 67805 w 177"/>
              <a:gd name="T15" fmla="*/ 189283 h 313"/>
              <a:gd name="T16" fmla="*/ 13561 w 177"/>
              <a:gd name="T17" fmla="*/ 227139 h 313"/>
              <a:gd name="T18" fmla="*/ 0 w 177"/>
              <a:gd name="T19" fmla="*/ 264996 h 313"/>
              <a:gd name="T20" fmla="*/ 67805 w 177"/>
              <a:gd name="T21" fmla="*/ 302852 h 313"/>
              <a:gd name="T22" fmla="*/ 67805 w 177"/>
              <a:gd name="T23" fmla="*/ 353327 h 313"/>
              <a:gd name="T24" fmla="*/ 81366 w 177"/>
              <a:gd name="T25" fmla="*/ 378565 h 313"/>
              <a:gd name="T26" fmla="*/ 67805 w 177"/>
              <a:gd name="T27" fmla="*/ 416422 h 313"/>
              <a:gd name="T28" fmla="*/ 81366 w 177"/>
              <a:gd name="T29" fmla="*/ 441659 h 313"/>
              <a:gd name="T30" fmla="*/ 162732 w 177"/>
              <a:gd name="T31" fmla="*/ 492135 h 313"/>
              <a:gd name="T32" fmla="*/ 189855 w 177"/>
              <a:gd name="T33" fmla="*/ 492135 h 313"/>
              <a:gd name="T34" fmla="*/ 189855 w 177"/>
              <a:gd name="T35" fmla="*/ 466897 h 313"/>
              <a:gd name="T36" fmla="*/ 216977 w 177"/>
              <a:gd name="T37" fmla="*/ 429040 h 313"/>
              <a:gd name="T38" fmla="*/ 203416 w 177"/>
              <a:gd name="T39" fmla="*/ 378565 h 313"/>
              <a:gd name="T40" fmla="*/ 189855 w 177"/>
              <a:gd name="T41" fmla="*/ 378565 h 313"/>
              <a:gd name="T42" fmla="*/ 176294 w 177"/>
              <a:gd name="T43" fmla="*/ 328090 h 313"/>
              <a:gd name="T44" fmla="*/ 203416 w 177"/>
              <a:gd name="T45" fmla="*/ 328090 h 313"/>
              <a:gd name="T46" fmla="*/ 203416 w 177"/>
              <a:gd name="T47" fmla="*/ 277614 h 313"/>
              <a:gd name="T48" fmla="*/ 230538 w 177"/>
              <a:gd name="T49" fmla="*/ 277614 h 313"/>
              <a:gd name="T50" fmla="*/ 257660 w 177"/>
              <a:gd name="T51" fmla="*/ 290233 h 313"/>
              <a:gd name="T52" fmla="*/ 271221 w 177"/>
              <a:gd name="T53" fmla="*/ 214520 h 313"/>
              <a:gd name="T54" fmla="*/ 298343 w 177"/>
              <a:gd name="T55" fmla="*/ 189283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6" name="Freeform 173"/>
          <p:cNvSpPr>
            <a:spLocks/>
          </p:cNvSpPr>
          <p:nvPr/>
        </p:nvSpPr>
        <p:spPr bwMode="auto">
          <a:xfrm>
            <a:off x="2066925" y="1839913"/>
            <a:ext cx="1463675" cy="1325562"/>
          </a:xfrm>
          <a:custGeom>
            <a:avLst/>
            <a:gdLst>
              <a:gd name="T0" fmla="*/ 1079396 w 857"/>
              <a:gd name="T1" fmla="*/ 756563 h 841"/>
              <a:gd name="T2" fmla="*/ 1147712 w 857"/>
              <a:gd name="T3" fmla="*/ 844829 h 841"/>
              <a:gd name="T4" fmla="*/ 1147712 w 857"/>
              <a:gd name="T5" fmla="*/ 895267 h 841"/>
              <a:gd name="T6" fmla="*/ 1257018 w 857"/>
              <a:gd name="T7" fmla="*/ 983532 h 841"/>
              <a:gd name="T8" fmla="*/ 1270682 w 857"/>
              <a:gd name="T9" fmla="*/ 945704 h 841"/>
              <a:gd name="T10" fmla="*/ 1284345 w 857"/>
              <a:gd name="T11" fmla="*/ 870048 h 841"/>
              <a:gd name="T12" fmla="*/ 1257018 w 857"/>
              <a:gd name="T13" fmla="*/ 819610 h 841"/>
              <a:gd name="T14" fmla="*/ 1284345 w 857"/>
              <a:gd name="T15" fmla="*/ 769173 h 841"/>
              <a:gd name="T16" fmla="*/ 1366324 w 857"/>
              <a:gd name="T17" fmla="*/ 807001 h 841"/>
              <a:gd name="T18" fmla="*/ 1461967 w 857"/>
              <a:gd name="T19" fmla="*/ 870048 h 841"/>
              <a:gd name="T20" fmla="*/ 1366324 w 857"/>
              <a:gd name="T21" fmla="*/ 996142 h 841"/>
              <a:gd name="T22" fmla="*/ 1325335 w 857"/>
              <a:gd name="T23" fmla="*/ 1046579 h 841"/>
              <a:gd name="T24" fmla="*/ 1257018 w 857"/>
              <a:gd name="T25" fmla="*/ 1021360 h 841"/>
              <a:gd name="T26" fmla="*/ 1202365 w 857"/>
              <a:gd name="T27" fmla="*/ 1185283 h 841"/>
              <a:gd name="T28" fmla="*/ 1188702 w 857"/>
              <a:gd name="T29" fmla="*/ 1223111 h 841"/>
              <a:gd name="T30" fmla="*/ 1175039 w 857"/>
              <a:gd name="T31" fmla="*/ 1273548 h 841"/>
              <a:gd name="T32" fmla="*/ 1079396 w 857"/>
              <a:gd name="T33" fmla="*/ 1323986 h 841"/>
              <a:gd name="T34" fmla="*/ 1011080 w 857"/>
              <a:gd name="T35" fmla="*/ 1197892 h 841"/>
              <a:gd name="T36" fmla="*/ 983754 w 857"/>
              <a:gd name="T37" fmla="*/ 1185283 h 841"/>
              <a:gd name="T38" fmla="*/ 901774 w 857"/>
              <a:gd name="T39" fmla="*/ 1097017 h 841"/>
              <a:gd name="T40" fmla="*/ 847121 w 857"/>
              <a:gd name="T41" fmla="*/ 1122236 h 841"/>
              <a:gd name="T42" fmla="*/ 833458 w 857"/>
              <a:gd name="T43" fmla="*/ 1147454 h 841"/>
              <a:gd name="T44" fmla="*/ 819795 w 857"/>
              <a:gd name="T45" fmla="*/ 1223111 h 841"/>
              <a:gd name="T46" fmla="*/ 792468 w 857"/>
              <a:gd name="T47" fmla="*/ 1172673 h 841"/>
              <a:gd name="T48" fmla="*/ 710489 w 857"/>
              <a:gd name="T49" fmla="*/ 1147454 h 841"/>
              <a:gd name="T50" fmla="*/ 696825 w 857"/>
              <a:gd name="T51" fmla="*/ 1084407 h 841"/>
              <a:gd name="T52" fmla="*/ 778805 w 857"/>
              <a:gd name="T53" fmla="*/ 1097017 h 841"/>
              <a:gd name="T54" fmla="*/ 833458 w 857"/>
              <a:gd name="T55" fmla="*/ 1059189 h 841"/>
              <a:gd name="T56" fmla="*/ 792468 w 857"/>
              <a:gd name="T57" fmla="*/ 1008751 h 841"/>
              <a:gd name="T58" fmla="*/ 860784 w 857"/>
              <a:gd name="T59" fmla="*/ 945704 h 841"/>
              <a:gd name="T60" fmla="*/ 915437 w 857"/>
              <a:gd name="T61" fmla="*/ 895267 h 841"/>
              <a:gd name="T62" fmla="*/ 819795 w 857"/>
              <a:gd name="T63" fmla="*/ 643079 h 841"/>
              <a:gd name="T64" fmla="*/ 696825 w 857"/>
              <a:gd name="T65" fmla="*/ 567422 h 841"/>
              <a:gd name="T66" fmla="*/ 587519 w 857"/>
              <a:gd name="T67" fmla="*/ 529594 h 841"/>
              <a:gd name="T68" fmla="*/ 478214 w 857"/>
              <a:gd name="T69" fmla="*/ 491766 h 841"/>
              <a:gd name="T70" fmla="*/ 355244 w 857"/>
              <a:gd name="T71" fmla="*/ 529594 h 841"/>
              <a:gd name="T72" fmla="*/ 81979 w 857"/>
              <a:gd name="T73" fmla="*/ 378282 h 841"/>
              <a:gd name="T74" fmla="*/ 13663 w 857"/>
              <a:gd name="T75" fmla="*/ 252188 h 841"/>
              <a:gd name="T76" fmla="*/ 81979 w 857"/>
              <a:gd name="T77" fmla="*/ 239578 h 841"/>
              <a:gd name="T78" fmla="*/ 191285 w 857"/>
              <a:gd name="T79" fmla="*/ 151313 h 841"/>
              <a:gd name="T80" fmla="*/ 232275 w 857"/>
              <a:gd name="T81" fmla="*/ 100875 h 841"/>
              <a:gd name="T82" fmla="*/ 368908 w 857"/>
              <a:gd name="T83" fmla="*/ 50438 h 841"/>
              <a:gd name="T84" fmla="*/ 396234 w 857"/>
              <a:gd name="T85" fmla="*/ 0 h 841"/>
              <a:gd name="T86" fmla="*/ 491877 w 857"/>
              <a:gd name="T87" fmla="*/ 113484 h 841"/>
              <a:gd name="T88" fmla="*/ 505540 w 857"/>
              <a:gd name="T89" fmla="*/ 201750 h 841"/>
              <a:gd name="T90" fmla="*/ 532867 w 857"/>
              <a:gd name="T91" fmla="*/ 277407 h 841"/>
              <a:gd name="T92" fmla="*/ 573856 w 857"/>
              <a:gd name="T93" fmla="*/ 302625 h 841"/>
              <a:gd name="T94" fmla="*/ 696825 w 857"/>
              <a:gd name="T95" fmla="*/ 277407 h 841"/>
              <a:gd name="T96" fmla="*/ 696825 w 857"/>
              <a:gd name="T97" fmla="*/ 340453 h 841"/>
              <a:gd name="T98" fmla="*/ 655836 w 857"/>
              <a:gd name="T99" fmla="*/ 403500 h 841"/>
              <a:gd name="T100" fmla="*/ 737815 w 857"/>
              <a:gd name="T101" fmla="*/ 516985 h 841"/>
              <a:gd name="T102" fmla="*/ 847121 w 857"/>
              <a:gd name="T103" fmla="*/ 542204 h 841"/>
              <a:gd name="T104" fmla="*/ 901774 w 857"/>
              <a:gd name="T105" fmla="*/ 504376 h 841"/>
              <a:gd name="T106" fmla="*/ 997417 w 857"/>
              <a:gd name="T107" fmla="*/ 504376 h 841"/>
              <a:gd name="T108" fmla="*/ 1065733 w 857"/>
              <a:gd name="T109" fmla="*/ 529594 h 841"/>
              <a:gd name="T110" fmla="*/ 983754 w 857"/>
              <a:gd name="T111" fmla="*/ 617860 h 841"/>
              <a:gd name="T112" fmla="*/ 1024743 w 857"/>
              <a:gd name="T113" fmla="*/ 718735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7" name="Freeform 174"/>
          <p:cNvSpPr>
            <a:spLocks/>
          </p:cNvSpPr>
          <p:nvPr/>
        </p:nvSpPr>
        <p:spPr bwMode="auto">
          <a:xfrm>
            <a:off x="2532063" y="619125"/>
            <a:ext cx="2433637" cy="1955800"/>
          </a:xfrm>
          <a:custGeom>
            <a:avLst/>
            <a:gdLst>
              <a:gd name="T0" fmla="*/ 27325 w 1425"/>
              <a:gd name="T1" fmla="*/ 1412084 h 1241"/>
              <a:gd name="T2" fmla="*/ 109300 w 1425"/>
              <a:gd name="T3" fmla="*/ 1525556 h 1241"/>
              <a:gd name="T4" fmla="*/ 232263 w 1425"/>
              <a:gd name="T5" fmla="*/ 1538163 h 1241"/>
              <a:gd name="T6" fmla="*/ 191275 w 1425"/>
              <a:gd name="T7" fmla="*/ 1626419 h 1241"/>
              <a:gd name="T8" fmla="*/ 368888 w 1425"/>
              <a:gd name="T9" fmla="*/ 1777713 h 1241"/>
              <a:gd name="T10" fmla="*/ 437201 w 1425"/>
              <a:gd name="T11" fmla="*/ 1727282 h 1241"/>
              <a:gd name="T12" fmla="*/ 601151 w 1425"/>
              <a:gd name="T13" fmla="*/ 1739890 h 1241"/>
              <a:gd name="T14" fmla="*/ 560163 w 1425"/>
              <a:gd name="T15" fmla="*/ 1954224 h 1241"/>
              <a:gd name="T16" fmla="*/ 724114 w 1425"/>
              <a:gd name="T17" fmla="*/ 1891185 h 1241"/>
              <a:gd name="T18" fmla="*/ 847076 w 1425"/>
              <a:gd name="T19" fmla="*/ 1752498 h 1241"/>
              <a:gd name="T20" fmla="*/ 956377 w 1425"/>
              <a:gd name="T21" fmla="*/ 1929008 h 1241"/>
              <a:gd name="T22" fmla="*/ 1024689 w 1425"/>
              <a:gd name="T23" fmla="*/ 1891185 h 1241"/>
              <a:gd name="T24" fmla="*/ 1133989 w 1425"/>
              <a:gd name="T25" fmla="*/ 1752498 h 1241"/>
              <a:gd name="T26" fmla="*/ 1202302 w 1425"/>
              <a:gd name="T27" fmla="*/ 1727282 h 1241"/>
              <a:gd name="T28" fmla="*/ 1256952 w 1425"/>
              <a:gd name="T29" fmla="*/ 1727282 h 1241"/>
              <a:gd name="T30" fmla="*/ 1366252 w 1425"/>
              <a:gd name="T31" fmla="*/ 1613811 h 1241"/>
              <a:gd name="T32" fmla="*/ 1475553 w 1425"/>
              <a:gd name="T33" fmla="*/ 1588595 h 1241"/>
              <a:gd name="T34" fmla="*/ 1530203 w 1425"/>
              <a:gd name="T35" fmla="*/ 1449908 h 1241"/>
              <a:gd name="T36" fmla="*/ 1612178 w 1425"/>
              <a:gd name="T37" fmla="*/ 1437300 h 1241"/>
              <a:gd name="T38" fmla="*/ 1721478 w 1425"/>
              <a:gd name="T39" fmla="*/ 1374261 h 1241"/>
              <a:gd name="T40" fmla="*/ 1858103 w 1425"/>
              <a:gd name="T41" fmla="*/ 1298613 h 1241"/>
              <a:gd name="T42" fmla="*/ 1926416 w 1425"/>
              <a:gd name="T43" fmla="*/ 1449908 h 1241"/>
              <a:gd name="T44" fmla="*/ 2008391 w 1425"/>
              <a:gd name="T45" fmla="*/ 1399477 h 1241"/>
              <a:gd name="T46" fmla="*/ 2008391 w 1425"/>
              <a:gd name="T47" fmla="*/ 1323829 h 1241"/>
              <a:gd name="T48" fmla="*/ 2308966 w 1425"/>
              <a:gd name="T49" fmla="*/ 1235574 h 1241"/>
              <a:gd name="T50" fmla="*/ 2349954 w 1425"/>
              <a:gd name="T51" fmla="*/ 1147319 h 1241"/>
              <a:gd name="T52" fmla="*/ 2240654 w 1425"/>
              <a:gd name="T53" fmla="*/ 1059063 h 1241"/>
              <a:gd name="T54" fmla="*/ 2158679 w 1425"/>
              <a:gd name="T55" fmla="*/ 882553 h 1241"/>
              <a:gd name="T56" fmla="*/ 2281641 w 1425"/>
              <a:gd name="T57" fmla="*/ 882553 h 1241"/>
              <a:gd name="T58" fmla="*/ 2308966 w 1425"/>
              <a:gd name="T59" fmla="*/ 743866 h 1241"/>
              <a:gd name="T60" fmla="*/ 2213329 w 1425"/>
              <a:gd name="T61" fmla="*/ 680826 h 1241"/>
              <a:gd name="T62" fmla="*/ 2377279 w 1425"/>
              <a:gd name="T63" fmla="*/ 466492 h 1241"/>
              <a:gd name="T64" fmla="*/ 2431929 w 1425"/>
              <a:gd name="T65" fmla="*/ 201726 h 1241"/>
              <a:gd name="T66" fmla="*/ 2295304 w 1425"/>
              <a:gd name="T67" fmla="*/ 201726 h 1241"/>
              <a:gd name="T68" fmla="*/ 2158679 w 1425"/>
              <a:gd name="T69" fmla="*/ 113471 h 1241"/>
              <a:gd name="T70" fmla="*/ 2035716 w 1425"/>
              <a:gd name="T71" fmla="*/ 100863 h 1241"/>
              <a:gd name="T72" fmla="*/ 1994728 w 1425"/>
              <a:gd name="T73" fmla="*/ 0 h 1241"/>
              <a:gd name="T74" fmla="*/ 1981066 w 1425"/>
              <a:gd name="T75" fmla="*/ 100863 h 1241"/>
              <a:gd name="T76" fmla="*/ 1926416 w 1425"/>
              <a:gd name="T77" fmla="*/ 264766 h 1241"/>
              <a:gd name="T78" fmla="*/ 1912753 w 1425"/>
              <a:gd name="T79" fmla="*/ 378237 h 1241"/>
              <a:gd name="T80" fmla="*/ 1694153 w 1425"/>
              <a:gd name="T81" fmla="*/ 441276 h 1241"/>
              <a:gd name="T82" fmla="*/ 1694153 w 1425"/>
              <a:gd name="T83" fmla="*/ 680826 h 1241"/>
              <a:gd name="T84" fmla="*/ 1803453 w 1425"/>
              <a:gd name="T85" fmla="*/ 655611 h 1241"/>
              <a:gd name="T86" fmla="*/ 1940078 w 1425"/>
              <a:gd name="T87" fmla="*/ 706042 h 1241"/>
              <a:gd name="T88" fmla="*/ 1940078 w 1425"/>
              <a:gd name="T89" fmla="*/ 794298 h 1241"/>
              <a:gd name="T90" fmla="*/ 1776128 w 1425"/>
              <a:gd name="T91" fmla="*/ 844729 h 1241"/>
              <a:gd name="T92" fmla="*/ 1694153 w 1425"/>
              <a:gd name="T93" fmla="*/ 932984 h 1241"/>
              <a:gd name="T94" fmla="*/ 1475553 w 1425"/>
              <a:gd name="T95" fmla="*/ 1046455 h 1241"/>
              <a:gd name="T96" fmla="*/ 1297940 w 1425"/>
              <a:gd name="T97" fmla="*/ 1021240 h 1241"/>
              <a:gd name="T98" fmla="*/ 1311602 w 1425"/>
              <a:gd name="T99" fmla="*/ 1185142 h 1241"/>
              <a:gd name="T100" fmla="*/ 1093002 w 1425"/>
              <a:gd name="T101" fmla="*/ 1336437 h 1241"/>
              <a:gd name="T102" fmla="*/ 778764 w 1425"/>
              <a:gd name="T103" fmla="*/ 1386869 h 1241"/>
              <a:gd name="T104" fmla="*/ 601151 w 1425"/>
              <a:gd name="T105" fmla="*/ 1399477 h 1241"/>
              <a:gd name="T106" fmla="*/ 423538 w 1425"/>
              <a:gd name="T107" fmla="*/ 1361653 h 1241"/>
              <a:gd name="T108" fmla="*/ 163950 w 1425"/>
              <a:gd name="T109" fmla="*/ 1286005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4368" name="Freeform 175"/>
          <p:cNvSpPr>
            <a:spLocks/>
          </p:cNvSpPr>
          <p:nvPr/>
        </p:nvSpPr>
        <p:spPr bwMode="auto">
          <a:xfrm>
            <a:off x="292100" y="946150"/>
            <a:ext cx="2173288" cy="1628775"/>
          </a:xfrm>
          <a:custGeom>
            <a:avLst/>
            <a:gdLst>
              <a:gd name="T0" fmla="*/ 2144265 w 1273"/>
              <a:gd name="T1" fmla="*/ 908204 h 1033"/>
              <a:gd name="T2" fmla="*/ 2116950 w 1273"/>
              <a:gd name="T3" fmla="*/ 996501 h 1033"/>
              <a:gd name="T4" fmla="*/ 2007688 w 1273"/>
              <a:gd name="T5" fmla="*/ 996501 h 1033"/>
              <a:gd name="T6" fmla="*/ 1966715 w 1273"/>
              <a:gd name="T7" fmla="*/ 1046957 h 1033"/>
              <a:gd name="T8" fmla="*/ 1843795 w 1273"/>
              <a:gd name="T9" fmla="*/ 1135255 h 1033"/>
              <a:gd name="T10" fmla="*/ 1789164 w 1273"/>
              <a:gd name="T11" fmla="*/ 1147869 h 1033"/>
              <a:gd name="T12" fmla="*/ 1597956 w 1273"/>
              <a:gd name="T13" fmla="*/ 1299236 h 1033"/>
              <a:gd name="T14" fmla="*/ 1502351 w 1273"/>
              <a:gd name="T15" fmla="*/ 1387533 h 1033"/>
              <a:gd name="T16" fmla="*/ 1570640 w 1273"/>
              <a:gd name="T17" fmla="*/ 1488445 h 1033"/>
              <a:gd name="T18" fmla="*/ 1516009 w 1273"/>
              <a:gd name="T19" fmla="*/ 1564129 h 1033"/>
              <a:gd name="T20" fmla="*/ 1529667 w 1273"/>
              <a:gd name="T21" fmla="*/ 1627198 h 1033"/>
              <a:gd name="T22" fmla="*/ 1434063 w 1273"/>
              <a:gd name="T23" fmla="*/ 1601970 h 1033"/>
              <a:gd name="T24" fmla="*/ 1379432 w 1273"/>
              <a:gd name="T25" fmla="*/ 1576742 h 1033"/>
              <a:gd name="T26" fmla="*/ 1256512 w 1273"/>
              <a:gd name="T27" fmla="*/ 1513673 h 1033"/>
              <a:gd name="T28" fmla="*/ 1024331 w 1273"/>
              <a:gd name="T29" fmla="*/ 1551515 h 1033"/>
              <a:gd name="T30" fmla="*/ 874095 w 1273"/>
              <a:gd name="T31" fmla="*/ 1564129 h 1033"/>
              <a:gd name="T32" fmla="*/ 737518 w 1273"/>
              <a:gd name="T33" fmla="*/ 1501059 h 1033"/>
              <a:gd name="T34" fmla="*/ 628256 w 1273"/>
              <a:gd name="T35" fmla="*/ 1513673 h 1033"/>
              <a:gd name="T36" fmla="*/ 464363 w 1273"/>
              <a:gd name="T37" fmla="*/ 1463217 h 1033"/>
              <a:gd name="T38" fmla="*/ 368759 w 1273"/>
              <a:gd name="T39" fmla="*/ 1551515 h 1033"/>
              <a:gd name="T40" fmla="*/ 259497 w 1273"/>
              <a:gd name="T41" fmla="*/ 1488445 h 1033"/>
              <a:gd name="T42" fmla="*/ 177551 w 1273"/>
              <a:gd name="T43" fmla="*/ 1362306 h 1033"/>
              <a:gd name="T44" fmla="*/ 95604 w 1273"/>
              <a:gd name="T45" fmla="*/ 1261394 h 1033"/>
              <a:gd name="T46" fmla="*/ 109262 w 1273"/>
              <a:gd name="T47" fmla="*/ 1223552 h 1033"/>
              <a:gd name="T48" fmla="*/ 68289 w 1273"/>
              <a:gd name="T49" fmla="*/ 1122641 h 1033"/>
              <a:gd name="T50" fmla="*/ 0 w 1273"/>
              <a:gd name="T51" fmla="*/ 1084799 h 1033"/>
              <a:gd name="T52" fmla="*/ 54631 w 1273"/>
              <a:gd name="T53" fmla="*/ 1084799 h 1033"/>
              <a:gd name="T54" fmla="*/ 54631 w 1273"/>
              <a:gd name="T55" fmla="*/ 971273 h 1033"/>
              <a:gd name="T56" fmla="*/ 40973 w 1273"/>
              <a:gd name="T57" fmla="*/ 895590 h 1033"/>
              <a:gd name="T58" fmla="*/ 0 w 1273"/>
              <a:gd name="T59" fmla="*/ 819906 h 1033"/>
              <a:gd name="T60" fmla="*/ 150235 w 1273"/>
              <a:gd name="T61" fmla="*/ 731609 h 1033"/>
              <a:gd name="T62" fmla="*/ 232182 w 1273"/>
              <a:gd name="T63" fmla="*/ 718995 h 1033"/>
              <a:gd name="T64" fmla="*/ 259497 w 1273"/>
              <a:gd name="T65" fmla="*/ 756836 h 1033"/>
              <a:gd name="T66" fmla="*/ 341444 w 1273"/>
              <a:gd name="T67" fmla="*/ 756836 h 1033"/>
              <a:gd name="T68" fmla="*/ 518994 w 1273"/>
              <a:gd name="T69" fmla="*/ 718995 h 1033"/>
              <a:gd name="T70" fmla="*/ 710203 w 1273"/>
              <a:gd name="T71" fmla="*/ 668539 h 1033"/>
              <a:gd name="T72" fmla="*/ 723860 w 1273"/>
              <a:gd name="T73" fmla="*/ 592855 h 1033"/>
              <a:gd name="T74" fmla="*/ 805807 w 1273"/>
              <a:gd name="T75" fmla="*/ 365804 h 1033"/>
              <a:gd name="T76" fmla="*/ 778491 w 1273"/>
              <a:gd name="T77" fmla="*/ 315348 h 1033"/>
              <a:gd name="T78" fmla="*/ 1010673 w 1273"/>
              <a:gd name="T79" fmla="*/ 353190 h 1033"/>
              <a:gd name="T80" fmla="*/ 1133592 w 1273"/>
              <a:gd name="T81" fmla="*/ 151367 h 1033"/>
              <a:gd name="T82" fmla="*/ 1338459 w 1273"/>
              <a:gd name="T83" fmla="*/ 201823 h 1033"/>
              <a:gd name="T84" fmla="*/ 1338459 w 1273"/>
              <a:gd name="T85" fmla="*/ 126139 h 1033"/>
              <a:gd name="T86" fmla="*/ 1434063 w 1273"/>
              <a:gd name="T87" fmla="*/ 63070 h 1033"/>
              <a:gd name="T88" fmla="*/ 1502351 w 1273"/>
              <a:gd name="T89" fmla="*/ 0 h 1033"/>
              <a:gd name="T90" fmla="*/ 1584298 w 1273"/>
              <a:gd name="T91" fmla="*/ 25228 h 1033"/>
              <a:gd name="T92" fmla="*/ 1584298 w 1273"/>
              <a:gd name="T93" fmla="*/ 75684 h 1033"/>
              <a:gd name="T94" fmla="*/ 1638929 w 1273"/>
              <a:gd name="T95" fmla="*/ 176595 h 1033"/>
              <a:gd name="T96" fmla="*/ 1748191 w 1273"/>
              <a:gd name="T97" fmla="*/ 227051 h 1033"/>
              <a:gd name="T98" fmla="*/ 1775506 w 1273"/>
              <a:gd name="T99" fmla="*/ 391032 h 1033"/>
              <a:gd name="T100" fmla="*/ 1734533 w 1273"/>
              <a:gd name="T101" fmla="*/ 529785 h 1033"/>
              <a:gd name="T102" fmla="*/ 1898426 w 1273"/>
              <a:gd name="T103" fmla="*/ 580241 h 1033"/>
              <a:gd name="T104" fmla="*/ 2062319 w 1273"/>
              <a:gd name="T105" fmla="*/ 693767 h 1033"/>
              <a:gd name="T106" fmla="*/ 2103292 w 1273"/>
              <a:gd name="T107" fmla="*/ 756836 h 1033"/>
              <a:gd name="T108" fmla="*/ 2171581 w 1273"/>
              <a:gd name="T109" fmla="*/ 895590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69" name="Freeform 176"/>
          <p:cNvSpPr>
            <a:spLocks/>
          </p:cNvSpPr>
          <p:nvPr/>
        </p:nvSpPr>
        <p:spPr bwMode="auto">
          <a:xfrm>
            <a:off x="4814888" y="3933825"/>
            <a:ext cx="217487" cy="403225"/>
          </a:xfrm>
          <a:custGeom>
            <a:avLst/>
            <a:gdLst>
              <a:gd name="T0" fmla="*/ 40463 w 129"/>
              <a:gd name="T1" fmla="*/ 364001 h 257"/>
              <a:gd name="T2" fmla="*/ 53950 w 129"/>
              <a:gd name="T3" fmla="*/ 389104 h 257"/>
              <a:gd name="T4" fmla="*/ 94413 w 129"/>
              <a:gd name="T5" fmla="*/ 401656 h 257"/>
              <a:gd name="T6" fmla="*/ 107901 w 129"/>
              <a:gd name="T7" fmla="*/ 351449 h 257"/>
              <a:gd name="T8" fmla="*/ 175338 w 129"/>
              <a:gd name="T9" fmla="*/ 288690 h 257"/>
              <a:gd name="T10" fmla="*/ 175338 w 129"/>
              <a:gd name="T11" fmla="*/ 200828 h 257"/>
              <a:gd name="T12" fmla="*/ 202313 w 129"/>
              <a:gd name="T13" fmla="*/ 150621 h 257"/>
              <a:gd name="T14" fmla="*/ 215801 w 129"/>
              <a:gd name="T15" fmla="*/ 112966 h 257"/>
              <a:gd name="T16" fmla="*/ 188826 w 129"/>
              <a:gd name="T17" fmla="*/ 87862 h 257"/>
              <a:gd name="T18" fmla="*/ 175338 w 129"/>
              <a:gd name="T19" fmla="*/ 0 h 257"/>
              <a:gd name="T20" fmla="*/ 107901 w 129"/>
              <a:gd name="T21" fmla="*/ 37655 h 257"/>
              <a:gd name="T22" fmla="*/ 80925 w 129"/>
              <a:gd name="T23" fmla="*/ 37655 h 257"/>
              <a:gd name="T24" fmla="*/ 94413 w 129"/>
              <a:gd name="T25" fmla="*/ 62759 h 257"/>
              <a:gd name="T26" fmla="*/ 40463 w 129"/>
              <a:gd name="T27" fmla="*/ 112966 h 257"/>
              <a:gd name="T28" fmla="*/ 40463 w 129"/>
              <a:gd name="T29" fmla="*/ 175725 h 257"/>
              <a:gd name="T30" fmla="*/ 0 w 129"/>
              <a:gd name="T31" fmla="*/ 213380 h 257"/>
              <a:gd name="T32" fmla="*/ 13488 w 129"/>
              <a:gd name="T33" fmla="*/ 263587 h 257"/>
              <a:gd name="T34" fmla="*/ 26975 w 129"/>
              <a:gd name="T35" fmla="*/ 351449 h 257"/>
              <a:gd name="T36" fmla="*/ 40463 w 129"/>
              <a:gd name="T37" fmla="*/ 364001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70" name="Rectangle 177"/>
          <p:cNvSpPr>
            <a:spLocks noChangeArrowheads="1"/>
          </p:cNvSpPr>
          <p:nvPr/>
        </p:nvSpPr>
        <p:spPr bwMode="auto">
          <a:xfrm>
            <a:off x="5059363" y="1190625"/>
            <a:ext cx="360362"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黑龙江</a:t>
            </a:r>
          </a:p>
        </p:txBody>
      </p:sp>
      <p:sp>
        <p:nvSpPr>
          <p:cNvPr id="14371" name="Rectangle 178"/>
          <p:cNvSpPr>
            <a:spLocks noChangeArrowheads="1"/>
          </p:cNvSpPr>
          <p:nvPr/>
        </p:nvSpPr>
        <p:spPr bwMode="auto">
          <a:xfrm>
            <a:off x="5002213" y="1630363"/>
            <a:ext cx="225425"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吉林</a:t>
            </a:r>
          </a:p>
        </p:txBody>
      </p:sp>
      <p:sp>
        <p:nvSpPr>
          <p:cNvPr id="14372" name="Rectangle 179"/>
          <p:cNvSpPr>
            <a:spLocks noChangeArrowheads="1"/>
          </p:cNvSpPr>
          <p:nvPr/>
        </p:nvSpPr>
        <p:spPr bwMode="auto">
          <a:xfrm>
            <a:off x="4681538" y="1916113"/>
            <a:ext cx="287337" cy="12858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辽宁</a:t>
            </a:r>
          </a:p>
        </p:txBody>
      </p:sp>
      <p:sp>
        <p:nvSpPr>
          <p:cNvPr id="14373" name="Rectangle 180"/>
          <p:cNvSpPr>
            <a:spLocks noChangeArrowheads="1"/>
          </p:cNvSpPr>
          <p:nvPr/>
        </p:nvSpPr>
        <p:spPr bwMode="auto">
          <a:xfrm>
            <a:off x="4076700" y="2419350"/>
            <a:ext cx="247650" cy="15398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河北</a:t>
            </a:r>
          </a:p>
        </p:txBody>
      </p:sp>
      <p:sp>
        <p:nvSpPr>
          <p:cNvPr id="14374" name="Rectangle 182"/>
          <p:cNvSpPr>
            <a:spLocks noChangeArrowheads="1"/>
          </p:cNvSpPr>
          <p:nvPr/>
        </p:nvSpPr>
        <p:spPr bwMode="auto">
          <a:xfrm>
            <a:off x="4432300" y="3830638"/>
            <a:ext cx="292100" cy="14128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福建</a:t>
            </a:r>
          </a:p>
        </p:txBody>
      </p:sp>
      <p:sp>
        <p:nvSpPr>
          <p:cNvPr id="14375" name="Rectangle 183"/>
          <p:cNvSpPr>
            <a:spLocks noChangeArrowheads="1"/>
          </p:cNvSpPr>
          <p:nvPr/>
        </p:nvSpPr>
        <p:spPr bwMode="auto">
          <a:xfrm>
            <a:off x="4244975" y="3587750"/>
            <a:ext cx="222250"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江西</a:t>
            </a:r>
          </a:p>
        </p:txBody>
      </p:sp>
      <p:sp>
        <p:nvSpPr>
          <p:cNvPr id="14376" name="Rectangle 184"/>
          <p:cNvSpPr>
            <a:spLocks noChangeArrowheads="1"/>
          </p:cNvSpPr>
          <p:nvPr/>
        </p:nvSpPr>
        <p:spPr bwMode="auto">
          <a:xfrm>
            <a:off x="4325938" y="3205163"/>
            <a:ext cx="263525" cy="16986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安徽</a:t>
            </a:r>
          </a:p>
        </p:txBody>
      </p:sp>
      <p:sp>
        <p:nvSpPr>
          <p:cNvPr id="14377" name="Rectangle 185"/>
          <p:cNvSpPr>
            <a:spLocks noChangeArrowheads="1"/>
          </p:cNvSpPr>
          <p:nvPr/>
        </p:nvSpPr>
        <p:spPr bwMode="auto">
          <a:xfrm>
            <a:off x="3736975" y="3300413"/>
            <a:ext cx="214313"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湖北</a:t>
            </a:r>
          </a:p>
        </p:txBody>
      </p:sp>
      <p:sp>
        <p:nvSpPr>
          <p:cNvPr id="14378" name="Rectangle 186"/>
          <p:cNvSpPr>
            <a:spLocks noChangeArrowheads="1"/>
          </p:cNvSpPr>
          <p:nvPr/>
        </p:nvSpPr>
        <p:spPr bwMode="auto">
          <a:xfrm>
            <a:off x="3681413" y="3717925"/>
            <a:ext cx="269875"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湖南</a:t>
            </a:r>
          </a:p>
        </p:txBody>
      </p:sp>
      <p:sp>
        <p:nvSpPr>
          <p:cNvPr id="14379" name="Rectangle 188"/>
          <p:cNvSpPr>
            <a:spLocks noChangeArrowheads="1"/>
          </p:cNvSpPr>
          <p:nvPr/>
        </p:nvSpPr>
        <p:spPr bwMode="auto">
          <a:xfrm>
            <a:off x="3462338" y="4121150"/>
            <a:ext cx="233362" cy="10795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广西</a:t>
            </a:r>
          </a:p>
        </p:txBody>
      </p:sp>
      <p:sp>
        <p:nvSpPr>
          <p:cNvPr id="14380" name="Rectangle 191"/>
          <p:cNvSpPr>
            <a:spLocks noChangeArrowheads="1"/>
          </p:cNvSpPr>
          <p:nvPr/>
        </p:nvSpPr>
        <p:spPr bwMode="auto">
          <a:xfrm>
            <a:off x="3759200" y="2616200"/>
            <a:ext cx="254000"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山西</a:t>
            </a:r>
          </a:p>
        </p:txBody>
      </p:sp>
      <p:sp>
        <p:nvSpPr>
          <p:cNvPr id="14381" name="Rectangle 192"/>
          <p:cNvSpPr>
            <a:spLocks noChangeArrowheads="1"/>
          </p:cNvSpPr>
          <p:nvPr/>
        </p:nvSpPr>
        <p:spPr bwMode="auto">
          <a:xfrm>
            <a:off x="3405188" y="2090738"/>
            <a:ext cx="357187" cy="10953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内蒙古</a:t>
            </a:r>
          </a:p>
        </p:txBody>
      </p:sp>
      <p:sp>
        <p:nvSpPr>
          <p:cNvPr id="14382" name="Rectangle 193"/>
          <p:cNvSpPr>
            <a:spLocks noChangeArrowheads="1"/>
          </p:cNvSpPr>
          <p:nvPr/>
        </p:nvSpPr>
        <p:spPr bwMode="auto">
          <a:xfrm>
            <a:off x="3387725" y="2919413"/>
            <a:ext cx="241300" cy="15081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陕西</a:t>
            </a:r>
          </a:p>
        </p:txBody>
      </p:sp>
      <p:sp>
        <p:nvSpPr>
          <p:cNvPr id="14383" name="Rectangle 194"/>
          <p:cNvSpPr>
            <a:spLocks noChangeArrowheads="1"/>
          </p:cNvSpPr>
          <p:nvPr/>
        </p:nvSpPr>
        <p:spPr bwMode="auto">
          <a:xfrm>
            <a:off x="3194050" y="2501900"/>
            <a:ext cx="241300"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宁夏</a:t>
            </a:r>
          </a:p>
        </p:txBody>
      </p:sp>
      <p:sp>
        <p:nvSpPr>
          <p:cNvPr id="14384" name="Rectangle 195"/>
          <p:cNvSpPr>
            <a:spLocks noChangeArrowheads="1"/>
          </p:cNvSpPr>
          <p:nvPr/>
        </p:nvSpPr>
        <p:spPr bwMode="auto">
          <a:xfrm>
            <a:off x="2339975" y="2079625"/>
            <a:ext cx="258763"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甘肃</a:t>
            </a:r>
          </a:p>
        </p:txBody>
      </p:sp>
      <p:sp>
        <p:nvSpPr>
          <p:cNvPr id="14385" name="Rectangle 196"/>
          <p:cNvSpPr>
            <a:spLocks noChangeArrowheads="1"/>
          </p:cNvSpPr>
          <p:nvPr/>
        </p:nvSpPr>
        <p:spPr bwMode="auto">
          <a:xfrm>
            <a:off x="2054225" y="2609850"/>
            <a:ext cx="222250" cy="150813"/>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青海</a:t>
            </a:r>
          </a:p>
        </p:txBody>
      </p:sp>
      <p:sp>
        <p:nvSpPr>
          <p:cNvPr id="14386" name="Rectangle 197"/>
          <p:cNvSpPr>
            <a:spLocks noChangeArrowheads="1"/>
          </p:cNvSpPr>
          <p:nvPr/>
        </p:nvSpPr>
        <p:spPr bwMode="auto">
          <a:xfrm>
            <a:off x="2695575" y="3314700"/>
            <a:ext cx="288925" cy="1428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四川</a:t>
            </a:r>
          </a:p>
          <a:p>
            <a:pPr algn="ctr">
              <a:lnSpc>
                <a:spcPts val="1138"/>
              </a:lnSpc>
            </a:pPr>
            <a:endParaRPr lang="zh-CN" altLang="en-US" sz="8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387" name="Rectangle 198"/>
          <p:cNvSpPr>
            <a:spLocks noChangeArrowheads="1"/>
          </p:cNvSpPr>
          <p:nvPr/>
        </p:nvSpPr>
        <p:spPr bwMode="auto">
          <a:xfrm>
            <a:off x="3170238" y="3824288"/>
            <a:ext cx="265112" cy="147637"/>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贵州</a:t>
            </a:r>
          </a:p>
        </p:txBody>
      </p:sp>
      <p:sp>
        <p:nvSpPr>
          <p:cNvPr id="14388" name="Rectangle 199"/>
          <p:cNvSpPr>
            <a:spLocks noChangeArrowheads="1"/>
          </p:cNvSpPr>
          <p:nvPr/>
        </p:nvSpPr>
        <p:spPr bwMode="auto">
          <a:xfrm>
            <a:off x="2525713" y="3995738"/>
            <a:ext cx="265112" cy="15081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云南</a:t>
            </a:r>
          </a:p>
        </p:txBody>
      </p:sp>
      <p:sp>
        <p:nvSpPr>
          <p:cNvPr id="14389" name="Rectangle 200"/>
          <p:cNvSpPr>
            <a:spLocks noChangeArrowheads="1"/>
          </p:cNvSpPr>
          <p:nvPr/>
        </p:nvSpPr>
        <p:spPr bwMode="auto">
          <a:xfrm>
            <a:off x="1249363" y="3036888"/>
            <a:ext cx="249237"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西藏</a:t>
            </a:r>
          </a:p>
        </p:txBody>
      </p:sp>
      <p:sp>
        <p:nvSpPr>
          <p:cNvPr id="14390" name="Rectangle 201"/>
          <p:cNvSpPr>
            <a:spLocks noChangeArrowheads="1"/>
          </p:cNvSpPr>
          <p:nvPr/>
        </p:nvSpPr>
        <p:spPr bwMode="auto">
          <a:xfrm>
            <a:off x="1192213" y="1830388"/>
            <a:ext cx="242887" cy="144462"/>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新疆</a:t>
            </a:r>
          </a:p>
        </p:txBody>
      </p:sp>
      <p:sp>
        <p:nvSpPr>
          <p:cNvPr id="14391" name="Rectangle 202"/>
          <p:cNvSpPr>
            <a:spLocks noChangeArrowheads="1"/>
          </p:cNvSpPr>
          <p:nvPr/>
        </p:nvSpPr>
        <p:spPr bwMode="auto">
          <a:xfrm>
            <a:off x="4502150" y="2971800"/>
            <a:ext cx="273050" cy="1047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江苏</a:t>
            </a:r>
          </a:p>
        </p:txBody>
      </p:sp>
      <p:sp>
        <p:nvSpPr>
          <p:cNvPr id="14392" name="Rectangle 203"/>
          <p:cNvSpPr>
            <a:spLocks noChangeArrowheads="1"/>
          </p:cNvSpPr>
          <p:nvPr/>
        </p:nvSpPr>
        <p:spPr bwMode="auto">
          <a:xfrm>
            <a:off x="4613275" y="3486150"/>
            <a:ext cx="241300" cy="984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浙江</a:t>
            </a:r>
          </a:p>
        </p:txBody>
      </p:sp>
      <p:sp>
        <p:nvSpPr>
          <p:cNvPr id="14393" name="Rectangle 205"/>
          <p:cNvSpPr>
            <a:spLocks noChangeArrowheads="1"/>
          </p:cNvSpPr>
          <p:nvPr/>
        </p:nvSpPr>
        <p:spPr bwMode="auto">
          <a:xfrm rot="-3120000">
            <a:off x="4819650" y="3997325"/>
            <a:ext cx="276225"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台湾</a:t>
            </a:r>
          </a:p>
        </p:txBody>
      </p:sp>
      <p:sp>
        <p:nvSpPr>
          <p:cNvPr id="14394" name="Rectangle 206"/>
          <p:cNvSpPr>
            <a:spLocks noChangeArrowheads="1"/>
          </p:cNvSpPr>
          <p:nvPr/>
        </p:nvSpPr>
        <p:spPr bwMode="auto">
          <a:xfrm>
            <a:off x="4391025" y="2344738"/>
            <a:ext cx="258763" cy="14922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天津</a:t>
            </a:r>
          </a:p>
        </p:txBody>
      </p:sp>
      <p:sp>
        <p:nvSpPr>
          <p:cNvPr id="14395" name="Rectangle 198"/>
          <p:cNvSpPr>
            <a:spLocks noChangeArrowheads="1"/>
          </p:cNvSpPr>
          <p:nvPr/>
        </p:nvSpPr>
        <p:spPr bwMode="auto">
          <a:xfrm>
            <a:off x="3292475" y="3479800"/>
            <a:ext cx="265113" cy="147638"/>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重庆</a:t>
            </a:r>
          </a:p>
        </p:txBody>
      </p:sp>
      <p:sp>
        <p:nvSpPr>
          <p:cNvPr id="14396" name="Freeform 155"/>
          <p:cNvSpPr>
            <a:spLocks/>
          </p:cNvSpPr>
          <p:nvPr/>
        </p:nvSpPr>
        <p:spPr bwMode="auto">
          <a:xfrm>
            <a:off x="4829175" y="3222625"/>
            <a:ext cx="107950" cy="88900"/>
          </a:xfrm>
          <a:custGeom>
            <a:avLst/>
            <a:gdLst>
              <a:gd name="T0" fmla="*/ 39858 w 65"/>
              <a:gd name="T1" fmla="*/ 0 h 57"/>
              <a:gd name="T2" fmla="*/ 0 w 65"/>
              <a:gd name="T3" fmla="*/ 62386 h 57"/>
              <a:gd name="T4" fmla="*/ 39858 w 65"/>
              <a:gd name="T5" fmla="*/ 87340 h 57"/>
              <a:gd name="T6" fmla="*/ 106289 w 65"/>
              <a:gd name="T7" fmla="*/ 62386 h 57"/>
              <a:gd name="T8" fmla="*/ 106289 w 65"/>
              <a:gd name="T9" fmla="*/ 37432 h 57"/>
              <a:gd name="T10" fmla="*/ 39858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97" name="Freeform 153"/>
          <p:cNvSpPr>
            <a:spLocks/>
          </p:cNvSpPr>
          <p:nvPr/>
        </p:nvSpPr>
        <p:spPr bwMode="auto">
          <a:xfrm>
            <a:off x="4176713" y="2457450"/>
            <a:ext cx="741362" cy="458788"/>
          </a:xfrm>
          <a:custGeom>
            <a:avLst/>
            <a:gdLst>
              <a:gd name="T0" fmla="*/ 260247 w 433"/>
              <a:gd name="T1" fmla="*/ 12700 h 289"/>
              <a:gd name="T2" fmla="*/ 232853 w 433"/>
              <a:gd name="T3" fmla="*/ 38100 h 289"/>
              <a:gd name="T4" fmla="*/ 164367 w 433"/>
              <a:gd name="T5" fmla="*/ 50800 h 289"/>
              <a:gd name="T6" fmla="*/ 95881 w 433"/>
              <a:gd name="T7" fmla="*/ 114300 h 289"/>
              <a:gd name="T8" fmla="*/ 27394 w 433"/>
              <a:gd name="T9" fmla="*/ 203200 h 289"/>
              <a:gd name="T10" fmla="*/ 27394 w 433"/>
              <a:gd name="T11" fmla="*/ 254000 h 289"/>
              <a:gd name="T12" fmla="*/ 54789 w 433"/>
              <a:gd name="T13" fmla="*/ 292100 h 289"/>
              <a:gd name="T14" fmla="*/ 82183 w 433"/>
              <a:gd name="T15" fmla="*/ 279400 h 289"/>
              <a:gd name="T16" fmla="*/ 109578 w 433"/>
              <a:gd name="T17" fmla="*/ 279400 h 289"/>
              <a:gd name="T18" fmla="*/ 13697 w 433"/>
              <a:gd name="T19" fmla="*/ 355600 h 289"/>
              <a:gd name="T20" fmla="*/ 0 w 433"/>
              <a:gd name="T21" fmla="*/ 393700 h 289"/>
              <a:gd name="T22" fmla="*/ 27394 w 433"/>
              <a:gd name="T23" fmla="*/ 406400 h 289"/>
              <a:gd name="T24" fmla="*/ 82183 w 433"/>
              <a:gd name="T25" fmla="*/ 457200 h 289"/>
              <a:gd name="T26" fmla="*/ 136972 w 433"/>
              <a:gd name="T27" fmla="*/ 457200 h 289"/>
              <a:gd name="T28" fmla="*/ 164367 w 433"/>
              <a:gd name="T29" fmla="*/ 431800 h 289"/>
              <a:gd name="T30" fmla="*/ 164367 w 433"/>
              <a:gd name="T31" fmla="*/ 406400 h 289"/>
              <a:gd name="T32" fmla="*/ 191761 w 433"/>
              <a:gd name="T33" fmla="*/ 419100 h 289"/>
              <a:gd name="T34" fmla="*/ 205458 w 433"/>
              <a:gd name="T35" fmla="*/ 431800 h 289"/>
              <a:gd name="T36" fmla="*/ 260247 w 433"/>
              <a:gd name="T37" fmla="*/ 457200 h 289"/>
              <a:gd name="T38" fmla="*/ 287642 w 433"/>
              <a:gd name="T39" fmla="*/ 431800 h 289"/>
              <a:gd name="T40" fmla="*/ 328733 w 433"/>
              <a:gd name="T41" fmla="*/ 431800 h 289"/>
              <a:gd name="T42" fmla="*/ 328733 w 433"/>
              <a:gd name="T43" fmla="*/ 457200 h 289"/>
              <a:gd name="T44" fmla="*/ 356128 w 433"/>
              <a:gd name="T45" fmla="*/ 444500 h 289"/>
              <a:gd name="T46" fmla="*/ 410917 w 433"/>
              <a:gd name="T47" fmla="*/ 368300 h 289"/>
              <a:gd name="T48" fmla="*/ 438311 w 433"/>
              <a:gd name="T49" fmla="*/ 368300 h 289"/>
              <a:gd name="T50" fmla="*/ 506797 w 433"/>
              <a:gd name="T51" fmla="*/ 266700 h 289"/>
              <a:gd name="T52" fmla="*/ 506797 w 433"/>
              <a:gd name="T53" fmla="*/ 228600 h 289"/>
              <a:gd name="T54" fmla="*/ 520494 w 433"/>
              <a:gd name="T55" fmla="*/ 215900 h 289"/>
              <a:gd name="T56" fmla="*/ 534192 w 433"/>
              <a:gd name="T57" fmla="*/ 241300 h 289"/>
              <a:gd name="T58" fmla="*/ 588980 w 433"/>
              <a:gd name="T59" fmla="*/ 152400 h 289"/>
              <a:gd name="T60" fmla="*/ 643769 w 433"/>
              <a:gd name="T61" fmla="*/ 127000 h 289"/>
              <a:gd name="T62" fmla="*/ 643769 w 433"/>
              <a:gd name="T63" fmla="*/ 139700 h 289"/>
              <a:gd name="T64" fmla="*/ 684861 w 433"/>
              <a:gd name="T65" fmla="*/ 101600 h 289"/>
              <a:gd name="T66" fmla="*/ 712255 w 433"/>
              <a:gd name="T67" fmla="*/ 114300 h 289"/>
              <a:gd name="T68" fmla="*/ 739650 w 433"/>
              <a:gd name="T69" fmla="*/ 38100 h 289"/>
              <a:gd name="T70" fmla="*/ 725953 w 433"/>
              <a:gd name="T71" fmla="*/ 25400 h 289"/>
              <a:gd name="T72" fmla="*/ 684861 w 433"/>
              <a:gd name="T73" fmla="*/ 25400 h 289"/>
              <a:gd name="T74" fmla="*/ 657467 w 433"/>
              <a:gd name="T75" fmla="*/ 38100 h 289"/>
              <a:gd name="T76" fmla="*/ 588980 w 433"/>
              <a:gd name="T77" fmla="*/ 38100 h 289"/>
              <a:gd name="T78" fmla="*/ 561586 w 433"/>
              <a:gd name="T79" fmla="*/ 0 h 289"/>
              <a:gd name="T80" fmla="*/ 465705 w 433"/>
              <a:gd name="T81" fmla="*/ 63500 h 289"/>
              <a:gd name="T82" fmla="*/ 452008 w 433"/>
              <a:gd name="T83" fmla="*/ 101600 h 289"/>
              <a:gd name="T84" fmla="*/ 424614 w 433"/>
              <a:gd name="T85" fmla="*/ 101600 h 289"/>
              <a:gd name="T86" fmla="*/ 342430 w 433"/>
              <a:gd name="T87" fmla="*/ 101600 h 289"/>
              <a:gd name="T88" fmla="*/ 342430 w 433"/>
              <a:gd name="T89" fmla="*/ 76200 h 289"/>
              <a:gd name="T90" fmla="*/ 369825 w 433"/>
              <a:gd name="T91" fmla="*/ 50800 h 289"/>
              <a:gd name="T92" fmla="*/ 342430 w 433"/>
              <a:gd name="T93" fmla="*/ 0 h 289"/>
              <a:gd name="T94" fmla="*/ 301339 w 433"/>
              <a:gd name="T95" fmla="*/ 0 h 289"/>
              <a:gd name="T96" fmla="*/ 287642 w 433"/>
              <a:gd name="T97" fmla="*/ 0 h 289"/>
              <a:gd name="T98" fmla="*/ 273944 w 433"/>
              <a:gd name="T99" fmla="*/ 25400 h 289"/>
              <a:gd name="T100" fmla="*/ 260247 w 433"/>
              <a:gd name="T101" fmla="*/ 12700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398" name="Rectangle 181"/>
          <p:cNvSpPr>
            <a:spLocks noChangeArrowheads="1"/>
          </p:cNvSpPr>
          <p:nvPr/>
        </p:nvSpPr>
        <p:spPr bwMode="auto">
          <a:xfrm>
            <a:off x="4337050" y="2640013"/>
            <a:ext cx="247650"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山东</a:t>
            </a:r>
          </a:p>
        </p:txBody>
      </p:sp>
      <p:sp>
        <p:nvSpPr>
          <p:cNvPr id="14399" name="Freeform 169"/>
          <p:cNvSpPr>
            <a:spLocks/>
          </p:cNvSpPr>
          <p:nvPr/>
        </p:nvSpPr>
        <p:spPr bwMode="auto">
          <a:xfrm>
            <a:off x="3711575" y="2711450"/>
            <a:ext cx="644525" cy="565150"/>
          </a:xfrm>
          <a:custGeom>
            <a:avLst/>
            <a:gdLst>
              <a:gd name="T0" fmla="*/ 341923 w 377"/>
              <a:gd name="T1" fmla="*/ 12524 h 361"/>
              <a:gd name="T2" fmla="*/ 423985 w 377"/>
              <a:gd name="T3" fmla="*/ 0 h 361"/>
              <a:gd name="T4" fmla="*/ 451338 w 377"/>
              <a:gd name="T5" fmla="*/ 25048 h 361"/>
              <a:gd name="T6" fmla="*/ 519723 w 377"/>
              <a:gd name="T7" fmla="*/ 37572 h 361"/>
              <a:gd name="T8" fmla="*/ 547077 w 377"/>
              <a:gd name="T9" fmla="*/ 25048 h 361"/>
              <a:gd name="T10" fmla="*/ 574431 w 377"/>
              <a:gd name="T11" fmla="*/ 25048 h 361"/>
              <a:gd name="T12" fmla="*/ 478692 w 377"/>
              <a:gd name="T13" fmla="*/ 100193 h 361"/>
              <a:gd name="T14" fmla="*/ 465015 w 377"/>
              <a:gd name="T15" fmla="*/ 137765 h 361"/>
              <a:gd name="T16" fmla="*/ 478692 w 377"/>
              <a:gd name="T17" fmla="*/ 150289 h 361"/>
              <a:gd name="T18" fmla="*/ 492369 w 377"/>
              <a:gd name="T19" fmla="*/ 150289 h 361"/>
              <a:gd name="T20" fmla="*/ 547077 w 377"/>
              <a:gd name="T21" fmla="*/ 200386 h 361"/>
              <a:gd name="T22" fmla="*/ 601785 w 377"/>
              <a:gd name="T23" fmla="*/ 200386 h 361"/>
              <a:gd name="T24" fmla="*/ 601785 w 377"/>
              <a:gd name="T25" fmla="*/ 225434 h 361"/>
              <a:gd name="T26" fmla="*/ 642815 w 377"/>
              <a:gd name="T27" fmla="*/ 237958 h 361"/>
              <a:gd name="T28" fmla="*/ 642815 w 377"/>
              <a:gd name="T29" fmla="*/ 263006 h 361"/>
              <a:gd name="T30" fmla="*/ 601785 w 377"/>
              <a:gd name="T31" fmla="*/ 300578 h 361"/>
              <a:gd name="T32" fmla="*/ 601785 w 377"/>
              <a:gd name="T33" fmla="*/ 275530 h 361"/>
              <a:gd name="T34" fmla="*/ 560754 w 377"/>
              <a:gd name="T35" fmla="*/ 250482 h 361"/>
              <a:gd name="T36" fmla="*/ 533400 w 377"/>
              <a:gd name="T37" fmla="*/ 250482 h 361"/>
              <a:gd name="T38" fmla="*/ 533400 w 377"/>
              <a:gd name="T39" fmla="*/ 325627 h 361"/>
              <a:gd name="T40" fmla="*/ 519723 w 377"/>
              <a:gd name="T41" fmla="*/ 375723 h 361"/>
              <a:gd name="T42" fmla="*/ 478692 w 377"/>
              <a:gd name="T43" fmla="*/ 375723 h 361"/>
              <a:gd name="T44" fmla="*/ 465015 w 377"/>
              <a:gd name="T45" fmla="*/ 388247 h 361"/>
              <a:gd name="T46" fmla="*/ 492369 w 377"/>
              <a:gd name="T47" fmla="*/ 400771 h 361"/>
              <a:gd name="T48" fmla="*/ 506046 w 377"/>
              <a:gd name="T49" fmla="*/ 425819 h 361"/>
              <a:gd name="T50" fmla="*/ 547077 w 377"/>
              <a:gd name="T51" fmla="*/ 450868 h 361"/>
              <a:gd name="T52" fmla="*/ 588108 w 377"/>
              <a:gd name="T53" fmla="*/ 438343 h 361"/>
              <a:gd name="T54" fmla="*/ 601785 w 377"/>
              <a:gd name="T55" fmla="*/ 526012 h 361"/>
              <a:gd name="T56" fmla="*/ 519723 w 377"/>
              <a:gd name="T57" fmla="*/ 563584 h 361"/>
              <a:gd name="T58" fmla="*/ 506046 w 377"/>
              <a:gd name="T59" fmla="*/ 551060 h 361"/>
              <a:gd name="T60" fmla="*/ 492369 w 377"/>
              <a:gd name="T61" fmla="*/ 563584 h 361"/>
              <a:gd name="T62" fmla="*/ 437662 w 377"/>
              <a:gd name="T63" fmla="*/ 563584 h 361"/>
              <a:gd name="T64" fmla="*/ 410308 w 377"/>
              <a:gd name="T65" fmla="*/ 538536 h 361"/>
              <a:gd name="T66" fmla="*/ 396631 w 377"/>
              <a:gd name="T67" fmla="*/ 563584 h 361"/>
              <a:gd name="T68" fmla="*/ 369277 w 377"/>
              <a:gd name="T69" fmla="*/ 538536 h 361"/>
              <a:gd name="T70" fmla="*/ 369277 w 377"/>
              <a:gd name="T71" fmla="*/ 500964 h 361"/>
              <a:gd name="T72" fmla="*/ 328246 w 377"/>
              <a:gd name="T73" fmla="*/ 475916 h 361"/>
              <a:gd name="T74" fmla="*/ 300892 w 377"/>
              <a:gd name="T75" fmla="*/ 488440 h 361"/>
              <a:gd name="T76" fmla="*/ 273538 w 377"/>
              <a:gd name="T77" fmla="*/ 475916 h 361"/>
              <a:gd name="T78" fmla="*/ 150446 w 377"/>
              <a:gd name="T79" fmla="*/ 463392 h 361"/>
              <a:gd name="T80" fmla="*/ 82062 w 377"/>
              <a:gd name="T81" fmla="*/ 363199 h 361"/>
              <a:gd name="T82" fmla="*/ 27354 w 377"/>
              <a:gd name="T83" fmla="*/ 288054 h 361"/>
              <a:gd name="T84" fmla="*/ 0 w 377"/>
              <a:gd name="T85" fmla="*/ 200386 h 361"/>
              <a:gd name="T86" fmla="*/ 54708 w 377"/>
              <a:gd name="T87" fmla="*/ 200386 h 361"/>
              <a:gd name="T88" fmla="*/ 191477 w 377"/>
              <a:gd name="T89" fmla="*/ 125241 h 361"/>
              <a:gd name="T90" fmla="*/ 232508 w 377"/>
              <a:gd name="T91" fmla="*/ 125241 h 361"/>
              <a:gd name="T92" fmla="*/ 287215 w 377"/>
              <a:gd name="T93" fmla="*/ 125241 h 361"/>
              <a:gd name="T94" fmla="*/ 328246 w 377"/>
              <a:gd name="T95" fmla="*/ 75145 h 361"/>
              <a:gd name="T96" fmla="*/ 341923 w 377"/>
              <a:gd name="T97" fmla="*/ 12524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400" name="Rectangle 190"/>
          <p:cNvSpPr>
            <a:spLocks noChangeArrowheads="1"/>
          </p:cNvSpPr>
          <p:nvPr/>
        </p:nvSpPr>
        <p:spPr bwMode="auto">
          <a:xfrm>
            <a:off x="3886200" y="2943225"/>
            <a:ext cx="258763" cy="15240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河南</a:t>
            </a:r>
          </a:p>
        </p:txBody>
      </p:sp>
      <p:sp>
        <p:nvSpPr>
          <p:cNvPr id="14401" name="Freeform 151"/>
          <p:cNvSpPr>
            <a:spLocks/>
          </p:cNvSpPr>
          <p:nvPr/>
        </p:nvSpPr>
        <p:spPr bwMode="auto">
          <a:xfrm>
            <a:off x="4181475" y="2119313"/>
            <a:ext cx="193675" cy="203200"/>
          </a:xfrm>
          <a:custGeom>
            <a:avLst/>
            <a:gdLst>
              <a:gd name="T0" fmla="*/ 191961 w 113"/>
              <a:gd name="T1" fmla="*/ 100812 h 129"/>
              <a:gd name="T2" fmla="*/ 164538 w 113"/>
              <a:gd name="T3" fmla="*/ 63008 h 129"/>
              <a:gd name="T4" fmla="*/ 191961 w 113"/>
              <a:gd name="T5" fmla="*/ 25203 h 129"/>
              <a:gd name="T6" fmla="*/ 137115 w 113"/>
              <a:gd name="T7" fmla="*/ 25203 h 129"/>
              <a:gd name="T8" fmla="*/ 123404 w 113"/>
              <a:gd name="T9" fmla="*/ 0 h 129"/>
              <a:gd name="T10" fmla="*/ 95981 w 113"/>
              <a:gd name="T11" fmla="*/ 0 h 129"/>
              <a:gd name="T12" fmla="*/ 82269 w 113"/>
              <a:gd name="T13" fmla="*/ 50406 h 129"/>
              <a:gd name="T14" fmla="*/ 54846 w 113"/>
              <a:gd name="T15" fmla="*/ 50406 h 129"/>
              <a:gd name="T16" fmla="*/ 0 w 113"/>
              <a:gd name="T17" fmla="*/ 138617 h 129"/>
              <a:gd name="T18" fmla="*/ 0 w 113"/>
              <a:gd name="T19" fmla="*/ 189023 h 129"/>
              <a:gd name="T20" fmla="*/ 54846 w 113"/>
              <a:gd name="T21" fmla="*/ 189023 h 129"/>
              <a:gd name="T22" fmla="*/ 82269 w 113"/>
              <a:gd name="T23" fmla="*/ 201625 h 129"/>
              <a:gd name="T24" fmla="*/ 137115 w 113"/>
              <a:gd name="T25" fmla="*/ 176422 h 129"/>
              <a:gd name="T26" fmla="*/ 137115 w 113"/>
              <a:gd name="T27" fmla="*/ 151219 h 129"/>
              <a:gd name="T28" fmla="*/ 123404 w 113"/>
              <a:gd name="T29" fmla="*/ 126016 h 129"/>
              <a:gd name="T30" fmla="*/ 164538 w 113"/>
              <a:gd name="T31" fmla="*/ 126016 h 129"/>
              <a:gd name="T32" fmla="*/ 191961 w 113"/>
              <a:gd name="T33" fmla="*/ 100812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solidFill>
            <a:srgbClr val="C9944D"/>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p>
            <a:endParaRPr lang="zh-CN" altLang="en-US"/>
          </a:p>
        </p:txBody>
      </p:sp>
      <p:sp>
        <p:nvSpPr>
          <p:cNvPr id="14402" name="Rectangle 204"/>
          <p:cNvSpPr>
            <a:spLocks noChangeArrowheads="1"/>
          </p:cNvSpPr>
          <p:nvPr/>
        </p:nvSpPr>
        <p:spPr bwMode="auto">
          <a:xfrm>
            <a:off x="4130675" y="2149475"/>
            <a:ext cx="260350" cy="79375"/>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北京</a:t>
            </a:r>
          </a:p>
        </p:txBody>
      </p:sp>
      <p:sp>
        <p:nvSpPr>
          <p:cNvPr id="14403" name="Freeform 158"/>
          <p:cNvSpPr>
            <a:spLocks/>
          </p:cNvSpPr>
          <p:nvPr/>
        </p:nvSpPr>
        <p:spPr bwMode="auto">
          <a:xfrm>
            <a:off x="3651250" y="3992563"/>
            <a:ext cx="850900" cy="577850"/>
          </a:xfrm>
          <a:custGeom>
            <a:avLst/>
            <a:gdLst>
              <a:gd name="T0" fmla="*/ 835735 w 505"/>
              <a:gd name="T1" fmla="*/ 144087 h 385"/>
              <a:gd name="T2" fmla="*/ 714419 w 505"/>
              <a:gd name="T3" fmla="*/ 60036 h 385"/>
              <a:gd name="T4" fmla="*/ 687460 w 505"/>
              <a:gd name="T5" fmla="*/ 84051 h 385"/>
              <a:gd name="T6" fmla="*/ 633541 w 505"/>
              <a:gd name="T7" fmla="*/ 60036 h 385"/>
              <a:gd name="T8" fmla="*/ 525705 w 505"/>
              <a:gd name="T9" fmla="*/ 84051 h 385"/>
              <a:gd name="T10" fmla="*/ 525705 w 505"/>
              <a:gd name="T11" fmla="*/ 0 h 385"/>
              <a:gd name="T12" fmla="*/ 471786 w 505"/>
              <a:gd name="T13" fmla="*/ 0 h 385"/>
              <a:gd name="T14" fmla="*/ 363949 w 505"/>
              <a:gd name="T15" fmla="*/ 12007 h 385"/>
              <a:gd name="T16" fmla="*/ 350470 w 505"/>
              <a:gd name="T17" fmla="*/ 60036 h 385"/>
              <a:gd name="T18" fmla="*/ 283072 w 505"/>
              <a:gd name="T19" fmla="*/ 36022 h 385"/>
              <a:gd name="T20" fmla="*/ 242633 w 505"/>
              <a:gd name="T21" fmla="*/ 72044 h 385"/>
              <a:gd name="T22" fmla="*/ 256112 w 505"/>
              <a:gd name="T23" fmla="*/ 132080 h 385"/>
              <a:gd name="T24" fmla="*/ 242633 w 505"/>
              <a:gd name="T25" fmla="*/ 168102 h 385"/>
              <a:gd name="T26" fmla="*/ 188714 w 505"/>
              <a:gd name="T27" fmla="*/ 252153 h 385"/>
              <a:gd name="T28" fmla="*/ 121316 w 505"/>
              <a:gd name="T29" fmla="*/ 336204 h 385"/>
              <a:gd name="T30" fmla="*/ 53918 w 505"/>
              <a:gd name="T31" fmla="*/ 408247 h 385"/>
              <a:gd name="T32" fmla="*/ 0 w 505"/>
              <a:gd name="T33" fmla="*/ 444269 h 385"/>
              <a:gd name="T34" fmla="*/ 13480 w 505"/>
              <a:gd name="T35" fmla="*/ 468284 h 385"/>
              <a:gd name="T36" fmla="*/ 26959 w 505"/>
              <a:gd name="T37" fmla="*/ 540327 h 385"/>
              <a:gd name="T38" fmla="*/ 94357 w 505"/>
              <a:gd name="T39" fmla="*/ 576349 h 385"/>
              <a:gd name="T40" fmla="*/ 67398 w 505"/>
              <a:gd name="T41" fmla="*/ 516313 h 385"/>
              <a:gd name="T42" fmla="*/ 134796 w 505"/>
              <a:gd name="T43" fmla="*/ 456276 h 385"/>
              <a:gd name="T44" fmla="*/ 256112 w 505"/>
              <a:gd name="T45" fmla="*/ 420255 h 385"/>
              <a:gd name="T46" fmla="*/ 323510 w 505"/>
              <a:gd name="T47" fmla="*/ 444269 h 385"/>
              <a:gd name="T48" fmla="*/ 404388 w 505"/>
              <a:gd name="T49" fmla="*/ 372225 h 385"/>
              <a:gd name="T50" fmla="*/ 444827 w 505"/>
              <a:gd name="T51" fmla="*/ 360218 h 385"/>
              <a:gd name="T52" fmla="*/ 444827 w 505"/>
              <a:gd name="T53" fmla="*/ 324196 h 385"/>
              <a:gd name="T54" fmla="*/ 471786 w 505"/>
              <a:gd name="T55" fmla="*/ 312189 h 385"/>
              <a:gd name="T56" fmla="*/ 566143 w 505"/>
              <a:gd name="T57" fmla="*/ 348211 h 385"/>
              <a:gd name="T58" fmla="*/ 566143 w 505"/>
              <a:gd name="T59" fmla="*/ 300182 h 385"/>
              <a:gd name="T60" fmla="*/ 633541 w 505"/>
              <a:gd name="T61" fmla="*/ 288175 h 385"/>
              <a:gd name="T62" fmla="*/ 660501 w 505"/>
              <a:gd name="T63" fmla="*/ 300182 h 385"/>
              <a:gd name="T64" fmla="*/ 673980 w 505"/>
              <a:gd name="T65" fmla="*/ 276167 h 385"/>
              <a:gd name="T66" fmla="*/ 754858 w 505"/>
              <a:gd name="T67" fmla="*/ 264160 h 385"/>
              <a:gd name="T68" fmla="*/ 808776 w 505"/>
              <a:gd name="T69" fmla="*/ 204124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solidFill>
            <a:srgbClr val="CC3300"/>
          </a:solidFill>
          <a:ln w="9525" cap="flat" cmpd="sng">
            <a:solidFill>
              <a:srgbClr val="EAEAEA"/>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p>
            <a:endParaRPr lang="zh-CN" altLang="en-US"/>
          </a:p>
        </p:txBody>
      </p:sp>
      <p:sp>
        <p:nvSpPr>
          <p:cNvPr id="14404" name="Rectangle 188"/>
          <p:cNvSpPr>
            <a:spLocks noChangeArrowheads="1"/>
          </p:cNvSpPr>
          <p:nvPr/>
        </p:nvSpPr>
        <p:spPr bwMode="auto">
          <a:xfrm>
            <a:off x="3981450" y="4140200"/>
            <a:ext cx="233363" cy="107950"/>
          </a:xfrm>
          <a:prstGeom prst="rect">
            <a:avLst/>
          </a:prstGeom>
          <a:noFill/>
          <a:ln>
            <a:noFill/>
          </a:ln>
          <a:effectLst/>
          <a:extLst>
            <a:ext uri="{909E8E84-426E-40DD-AFC4-6F175D3DCCD1}">
              <a14:hiddenFill xmlns:a14="http://schemas.microsoft.com/office/drawing/2010/main">
                <a:solidFill>
                  <a:srgbClr val="C9944D"/>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nSpc>
                <a:spcPts val="1138"/>
              </a:lnSpc>
            </a:pPr>
            <a:r>
              <a:rPr lang="zh-CN" altLang="en-US" sz="800">
                <a:latin typeface="微软雅黑" panose="020B0503020204020204" pitchFamily="34" charset="-122"/>
                <a:ea typeface="微软雅黑" panose="020B0503020204020204" pitchFamily="34" charset="-122"/>
                <a:sym typeface="微软雅黑" panose="020B0503020204020204" pitchFamily="34" charset="-122"/>
              </a:rPr>
              <a:t>广东</a:t>
            </a:r>
          </a:p>
        </p:txBody>
      </p:sp>
      <p:cxnSp>
        <p:nvCxnSpPr>
          <p:cNvPr id="14405" name="直接箭头连接符 72"/>
          <p:cNvCxnSpPr>
            <a:cxnSpLocks noChangeShapeType="1"/>
          </p:cNvCxnSpPr>
          <p:nvPr/>
        </p:nvCxnSpPr>
        <p:spPr bwMode="auto">
          <a:xfrm>
            <a:off x="6238875" y="0"/>
            <a:ext cx="0" cy="5713413"/>
          </a:xfrm>
          <a:prstGeom prst="straightConnector1">
            <a:avLst/>
          </a:prstGeom>
          <a:noFill/>
          <a:ln w="12700">
            <a:solidFill>
              <a:srgbClr val="C8A26E"/>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06" name="椭圆 73"/>
          <p:cNvSpPr>
            <a:spLocks noChangeArrowheads="1"/>
          </p:cNvSpPr>
          <p:nvPr/>
        </p:nvSpPr>
        <p:spPr bwMode="auto">
          <a:xfrm>
            <a:off x="6003925" y="1089025"/>
            <a:ext cx="468313" cy="46831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500">
              <a:solidFill>
                <a:srgbClr val="FFFFFF"/>
              </a:solidFill>
              <a:latin typeface="宋体" panose="02010600030101010101" pitchFamily="2" charset="-122"/>
              <a:sym typeface="宋体" panose="02010600030101010101" pitchFamily="2" charset="-122"/>
            </a:endParaRPr>
          </a:p>
        </p:txBody>
      </p:sp>
      <p:sp>
        <p:nvSpPr>
          <p:cNvPr id="14407" name="椭圆 74"/>
          <p:cNvSpPr>
            <a:spLocks noChangeArrowheads="1"/>
          </p:cNvSpPr>
          <p:nvPr/>
        </p:nvSpPr>
        <p:spPr bwMode="auto">
          <a:xfrm>
            <a:off x="6003925" y="2622550"/>
            <a:ext cx="468313" cy="468313"/>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500">
              <a:solidFill>
                <a:srgbClr val="FFFFFF"/>
              </a:solidFill>
              <a:latin typeface="宋体" panose="02010600030101010101" pitchFamily="2" charset="-122"/>
              <a:sym typeface="宋体" panose="02010600030101010101" pitchFamily="2" charset="-122"/>
            </a:endParaRPr>
          </a:p>
        </p:txBody>
      </p:sp>
      <p:sp>
        <p:nvSpPr>
          <p:cNvPr id="14408" name="椭圆 75"/>
          <p:cNvSpPr>
            <a:spLocks noChangeArrowheads="1"/>
          </p:cNvSpPr>
          <p:nvPr/>
        </p:nvSpPr>
        <p:spPr bwMode="auto">
          <a:xfrm>
            <a:off x="6003925" y="4156075"/>
            <a:ext cx="468313" cy="466725"/>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500">
              <a:solidFill>
                <a:srgbClr val="FFFFFF"/>
              </a:solidFill>
              <a:latin typeface="宋体" panose="02010600030101010101" pitchFamily="2" charset="-122"/>
              <a:sym typeface="宋体" panose="02010600030101010101" pitchFamily="2" charset="-122"/>
            </a:endParaRPr>
          </a:p>
        </p:txBody>
      </p:sp>
      <p:sp>
        <p:nvSpPr>
          <p:cNvPr id="14409" name="Lorem Ipsum"/>
          <p:cNvSpPr>
            <a:spLocks noChangeArrowheads="1"/>
          </p:cNvSpPr>
          <p:nvPr/>
        </p:nvSpPr>
        <p:spPr bwMode="auto">
          <a:xfrm>
            <a:off x="719138" y="4979988"/>
            <a:ext cx="4624387" cy="407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spcAft>
                <a:spcPts val="600"/>
              </a:spcAft>
            </a:pPr>
            <a:r>
              <a:rPr lang="en-US" altLang="zh-CN" sz="1100">
                <a:solidFill>
                  <a:srgbClr val="B2B2B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adipisicing elit, sed do eiusmod tempor incididunt ut labore et dolore magna aliqua.</a:t>
            </a:r>
          </a:p>
        </p:txBody>
      </p:sp>
      <p:sp>
        <p:nvSpPr>
          <p:cNvPr id="14410" name="文本框 79"/>
          <p:cNvSpPr>
            <a:spLocks noChangeArrowheads="1"/>
          </p:cNvSpPr>
          <p:nvPr/>
        </p:nvSpPr>
        <p:spPr bwMode="auto">
          <a:xfrm>
            <a:off x="6826250" y="895350"/>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WPS</a:t>
            </a:r>
            <a:r>
              <a:rPr lang="en-US" altLang="zh-CN"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 POWERPOINT</a:t>
            </a:r>
            <a:endPar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1" name="Lorem Ipsum"/>
          <p:cNvSpPr>
            <a:spLocks noChangeArrowheads="1"/>
          </p:cNvSpPr>
          <p:nvPr/>
        </p:nvSpPr>
        <p:spPr bwMode="auto">
          <a:xfrm>
            <a:off x="6826250" y="1198563"/>
            <a:ext cx="2822575"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spcAft>
                <a:spcPts val="600"/>
              </a:spcAft>
            </a:pPr>
            <a:r>
              <a:rPr lang="en-US" altLang="zh-CN" sz="1100">
                <a:solidFill>
                  <a:srgbClr val="B2B2B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adipisicing elit, sed do eiusmod tempor incididunt ut labore et dolore magna aliqua.</a:t>
            </a:r>
          </a:p>
        </p:txBody>
      </p:sp>
      <p:sp>
        <p:nvSpPr>
          <p:cNvPr id="14412" name="文本框 82"/>
          <p:cNvSpPr>
            <a:spLocks noChangeArrowheads="1"/>
          </p:cNvSpPr>
          <p:nvPr/>
        </p:nvSpPr>
        <p:spPr bwMode="auto">
          <a:xfrm>
            <a:off x="6826250" y="2362200"/>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WPS</a:t>
            </a:r>
            <a:r>
              <a:rPr lang="en-US" altLang="zh-CN"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 POWERPOINT</a:t>
            </a:r>
            <a:endPar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3" name="Lorem Ipsum"/>
          <p:cNvSpPr>
            <a:spLocks noChangeArrowheads="1"/>
          </p:cNvSpPr>
          <p:nvPr/>
        </p:nvSpPr>
        <p:spPr bwMode="auto">
          <a:xfrm>
            <a:off x="6826250" y="2665413"/>
            <a:ext cx="2822575" cy="773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spcAft>
                <a:spcPts val="600"/>
              </a:spcAft>
            </a:pPr>
            <a:r>
              <a:rPr lang="en-US" altLang="zh-CN" sz="1100">
                <a:solidFill>
                  <a:srgbClr val="B2B2B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adipisicing elit, sed do eiusmod tempor incididunt ut labore et dolore magna aliqua.</a:t>
            </a:r>
          </a:p>
        </p:txBody>
      </p:sp>
      <p:sp>
        <p:nvSpPr>
          <p:cNvPr id="14414" name="文本框 85"/>
          <p:cNvSpPr>
            <a:spLocks noChangeArrowheads="1"/>
          </p:cNvSpPr>
          <p:nvPr/>
        </p:nvSpPr>
        <p:spPr bwMode="auto">
          <a:xfrm>
            <a:off x="6826250" y="3827463"/>
            <a:ext cx="3087688" cy="333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WPS</a:t>
            </a:r>
            <a:r>
              <a:rPr lang="en-US" altLang="zh-CN"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rPr>
              <a:t> POWERPOINT</a:t>
            </a:r>
            <a:endParaRPr lang="zh-CN" altLang="en-US" sz="1600">
              <a:solidFill>
                <a:srgbClr val="C8A26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415" name="Lorem Ipsum"/>
          <p:cNvSpPr>
            <a:spLocks noChangeArrowheads="1"/>
          </p:cNvSpPr>
          <p:nvPr/>
        </p:nvSpPr>
        <p:spPr bwMode="auto">
          <a:xfrm>
            <a:off x="6826250" y="4130675"/>
            <a:ext cx="2822575" cy="773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59986" tIns="26993" rIns="59986" bIns="26993">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spcAft>
                <a:spcPts val="600"/>
              </a:spcAft>
            </a:pPr>
            <a:r>
              <a:rPr lang="en-US" altLang="zh-CN" sz="1100">
                <a:solidFill>
                  <a:srgbClr val="B2B2B2"/>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adipisicing elit, sed do eiusmod tempor incididunt ut labore et dolore magna aliqua.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2"/>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5363"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15364"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◆行业分析◆</a:t>
            </a:r>
          </a:p>
          <a:p>
            <a:pPr algn="ctr" eaLnBrk="1" hangingPunct="1"/>
            <a:r>
              <a:rPr lang="zh-CN" altLang="en-US" sz="1200">
                <a:latin typeface="微软雅黑 Light" panose="020B0502040204020203" pitchFamily="34" charset="-122"/>
                <a:ea typeface="微软雅黑 Light" panose="020B0502040204020203" pitchFamily="34" charset="-122"/>
              </a:rPr>
              <a:t>Industry analysis</a:t>
            </a:r>
          </a:p>
        </p:txBody>
      </p:sp>
      <p:sp>
        <p:nvSpPr>
          <p:cNvPr id="15365" name="MH_Other_3"/>
          <p:cNvSpPr>
            <a:spLocks noChangeArrowheads="1"/>
          </p:cNvSpPr>
          <p:nvPr/>
        </p:nvSpPr>
        <p:spPr bwMode="auto">
          <a:xfrm>
            <a:off x="4059238" y="1319213"/>
            <a:ext cx="2041525" cy="2041525"/>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66" name="MH_Other_1"/>
          <p:cNvSpPr>
            <a:spLocks noChangeArrowheads="1"/>
          </p:cNvSpPr>
          <p:nvPr/>
        </p:nvSpPr>
        <p:spPr bwMode="auto">
          <a:xfrm>
            <a:off x="1044575" y="1657350"/>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67" name="MH_Other_2"/>
          <p:cNvSpPr>
            <a:spLocks noChangeArrowheads="1"/>
          </p:cNvSpPr>
          <p:nvPr/>
        </p:nvSpPr>
        <p:spPr bwMode="auto">
          <a:xfrm>
            <a:off x="2552700" y="1657350"/>
            <a:ext cx="1365250"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68" name="MH_Other_3"/>
          <p:cNvSpPr>
            <a:spLocks noChangeArrowheads="1"/>
          </p:cNvSpPr>
          <p:nvPr/>
        </p:nvSpPr>
        <p:spPr bwMode="auto">
          <a:xfrm>
            <a:off x="6242050" y="1657350"/>
            <a:ext cx="1365250"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69" name="MH_Other_4"/>
          <p:cNvSpPr>
            <a:spLocks noChangeArrowheads="1"/>
          </p:cNvSpPr>
          <p:nvPr/>
        </p:nvSpPr>
        <p:spPr bwMode="auto">
          <a:xfrm>
            <a:off x="7748588" y="1657350"/>
            <a:ext cx="1366837"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70" name="MH_Other_5"/>
          <p:cNvSpPr>
            <a:spLocks noChangeArrowheads="1"/>
          </p:cNvSpPr>
          <p:nvPr/>
        </p:nvSpPr>
        <p:spPr bwMode="auto">
          <a:xfrm>
            <a:off x="2220913" y="2503488"/>
            <a:ext cx="520700" cy="519112"/>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5371" name="MH_Other_6"/>
          <p:cNvSpPr>
            <a:spLocks noChangeArrowheads="1"/>
          </p:cNvSpPr>
          <p:nvPr/>
        </p:nvSpPr>
        <p:spPr bwMode="auto">
          <a:xfrm>
            <a:off x="3713163" y="1657350"/>
            <a:ext cx="520700" cy="520700"/>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5372" name="MH_Other_7"/>
          <p:cNvSpPr>
            <a:spLocks noChangeArrowheads="1"/>
          </p:cNvSpPr>
          <p:nvPr/>
        </p:nvSpPr>
        <p:spPr bwMode="auto">
          <a:xfrm>
            <a:off x="5915025" y="2500313"/>
            <a:ext cx="520700" cy="519112"/>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000">
              <a:solidFill>
                <a:srgbClr val="FFFFFF"/>
              </a:solidFill>
              <a:latin typeface="微软雅黑" panose="020B0503020204020204" pitchFamily="34" charset="-122"/>
              <a:ea typeface="微软雅黑" panose="020B0503020204020204" pitchFamily="34" charset="-122"/>
            </a:endParaRPr>
          </a:p>
        </p:txBody>
      </p:sp>
      <p:sp>
        <p:nvSpPr>
          <p:cNvPr id="15373" name="MH_Other_8"/>
          <p:cNvSpPr>
            <a:spLocks noChangeArrowheads="1"/>
          </p:cNvSpPr>
          <p:nvPr/>
        </p:nvSpPr>
        <p:spPr bwMode="auto">
          <a:xfrm>
            <a:off x="7418388" y="1673225"/>
            <a:ext cx="520700" cy="520700"/>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5374" name="MH_Other_9"/>
          <p:cNvSpPr>
            <a:spLocks/>
          </p:cNvSpPr>
          <p:nvPr/>
        </p:nvSpPr>
        <p:spPr bwMode="auto">
          <a:xfrm>
            <a:off x="1474788" y="2041525"/>
            <a:ext cx="590550" cy="534988"/>
          </a:xfrm>
          <a:custGeom>
            <a:avLst/>
            <a:gdLst>
              <a:gd name="T0" fmla="*/ 179058 w 2395538"/>
              <a:gd name="T1" fmla="*/ 534988 h 2170112"/>
              <a:gd name="T2" fmla="*/ 355426 w 2395538"/>
              <a:gd name="T3" fmla="*/ 179596 h 2170112"/>
              <a:gd name="T4" fmla="*/ 464848 w 2395538"/>
              <a:gd name="T5" fmla="*/ 281941 h 2170112"/>
              <a:gd name="T6" fmla="*/ 461091 w 2395538"/>
              <a:gd name="T7" fmla="*/ 292817 h 2170112"/>
              <a:gd name="T8" fmla="*/ 449663 w 2395538"/>
              <a:gd name="T9" fmla="*/ 298138 h 2170112"/>
              <a:gd name="T10" fmla="*/ 437531 w 2395538"/>
              <a:gd name="T11" fmla="*/ 294930 h 2170112"/>
              <a:gd name="T12" fmla="*/ 21603 w 2395538"/>
              <a:gd name="T13" fmla="*/ 297590 h 2170112"/>
              <a:gd name="T14" fmla="*/ 8923 w 2395538"/>
              <a:gd name="T15" fmla="*/ 296573 h 2170112"/>
              <a:gd name="T16" fmla="*/ 626 w 2395538"/>
              <a:gd name="T17" fmla="*/ 287574 h 2170112"/>
              <a:gd name="T18" fmla="*/ 1957 w 2395538"/>
              <a:gd name="T19" fmla="*/ 276385 h 2170112"/>
              <a:gd name="T20" fmla="*/ 485187 w 2395538"/>
              <a:gd name="T21" fmla="*/ 54085 h 2170112"/>
              <a:gd name="T22" fmla="*/ 521247 w 2395538"/>
              <a:gd name="T23" fmla="*/ 60100 h 2170112"/>
              <a:gd name="T24" fmla="*/ 552378 w 2395538"/>
              <a:gd name="T25" fmla="*/ 70178 h 2170112"/>
              <a:gd name="T26" fmla="*/ 588829 w 2395538"/>
              <a:gd name="T27" fmla="*/ 87521 h 2170112"/>
              <a:gd name="T28" fmla="*/ 576001 w 2395538"/>
              <a:gd name="T29" fmla="*/ 91973 h 2170112"/>
              <a:gd name="T30" fmla="*/ 554803 w 2395538"/>
              <a:gd name="T31" fmla="*/ 102364 h 2170112"/>
              <a:gd name="T32" fmla="*/ 527270 w 2395538"/>
              <a:gd name="T33" fmla="*/ 125331 h 2170112"/>
              <a:gd name="T34" fmla="*/ 504117 w 2395538"/>
              <a:gd name="T35" fmla="*/ 153220 h 2170112"/>
              <a:gd name="T36" fmla="*/ 483310 w 2395538"/>
              <a:gd name="T37" fmla="*/ 184156 h 2170112"/>
              <a:gd name="T38" fmla="*/ 469074 w 2395538"/>
              <a:gd name="T39" fmla="*/ 198062 h 2170112"/>
              <a:gd name="T40" fmla="*/ 451631 w 2395538"/>
              <a:gd name="T41" fmla="*/ 208061 h 2170112"/>
              <a:gd name="T42" fmla="*/ 432154 w 2395538"/>
              <a:gd name="T43" fmla="*/ 214076 h 2170112"/>
              <a:gd name="T44" fmla="*/ 386708 w 2395538"/>
              <a:gd name="T45" fmla="*/ 174313 h 2170112"/>
              <a:gd name="T46" fmla="*/ 408610 w 2395538"/>
              <a:gd name="T47" fmla="*/ 145486 h 2170112"/>
              <a:gd name="T48" fmla="*/ 428087 w 2395538"/>
              <a:gd name="T49" fmla="*/ 126503 h 2170112"/>
              <a:gd name="T50" fmla="*/ 450067 w 2395538"/>
              <a:gd name="T51" fmla="*/ 110566 h 2170112"/>
              <a:gd name="T52" fmla="*/ 474706 w 2395538"/>
              <a:gd name="T53" fmla="*/ 98458 h 2170112"/>
              <a:gd name="T54" fmla="*/ 501379 w 2395538"/>
              <a:gd name="T55" fmla="*/ 91192 h 2170112"/>
              <a:gd name="T56" fmla="*/ 529304 w 2395538"/>
              <a:gd name="T57" fmla="*/ 89161 h 2170112"/>
              <a:gd name="T58" fmla="*/ 500988 w 2395538"/>
              <a:gd name="T59" fmla="*/ 87911 h 2170112"/>
              <a:gd name="T60" fmla="*/ 472672 w 2395538"/>
              <a:gd name="T61" fmla="*/ 92130 h 2170112"/>
              <a:gd name="T62" fmla="*/ 445452 w 2395538"/>
              <a:gd name="T63" fmla="*/ 101739 h 2170112"/>
              <a:gd name="T64" fmla="*/ 420030 w 2395538"/>
              <a:gd name="T65" fmla="*/ 115800 h 2170112"/>
              <a:gd name="T66" fmla="*/ 396955 w 2395538"/>
              <a:gd name="T67" fmla="*/ 133690 h 2170112"/>
              <a:gd name="T68" fmla="*/ 376227 w 2395538"/>
              <a:gd name="T69" fmla="*/ 154236 h 2170112"/>
              <a:gd name="T70" fmla="*/ 347442 w 2395538"/>
              <a:gd name="T71" fmla="*/ 145252 h 2170112"/>
              <a:gd name="T72" fmla="*/ 352604 w 2395538"/>
              <a:gd name="T73" fmla="*/ 129081 h 2170112"/>
              <a:gd name="T74" fmla="*/ 364024 w 2395538"/>
              <a:gd name="T75" fmla="*/ 109629 h 2170112"/>
              <a:gd name="T76" fmla="*/ 379981 w 2395538"/>
              <a:gd name="T77" fmla="*/ 90567 h 2170112"/>
              <a:gd name="T78" fmla="*/ 397346 w 2395538"/>
              <a:gd name="T79" fmla="*/ 75959 h 2170112"/>
              <a:gd name="T80" fmla="*/ 415728 w 2395538"/>
              <a:gd name="T81" fmla="*/ 65412 h 2170112"/>
              <a:gd name="T82" fmla="*/ 434657 w 2395538"/>
              <a:gd name="T83" fmla="*/ 58460 h 2170112"/>
              <a:gd name="T84" fmla="*/ 470873 w 2395538"/>
              <a:gd name="T85" fmla="*/ 53616 h 2170112"/>
              <a:gd name="T86" fmla="*/ 295363 w 2395538"/>
              <a:gd name="T87" fmla="*/ 5004 h 2170112"/>
              <a:gd name="T88" fmla="*/ 329410 w 2395538"/>
              <a:gd name="T89" fmla="*/ 19390 h 2170112"/>
              <a:gd name="T90" fmla="*/ 346827 w 2395538"/>
              <a:gd name="T91" fmla="*/ 31352 h 2170112"/>
              <a:gd name="T92" fmla="*/ 361968 w 2395538"/>
              <a:gd name="T93" fmla="*/ 47146 h 2170112"/>
              <a:gd name="T94" fmla="*/ 372873 w 2395538"/>
              <a:gd name="T95" fmla="*/ 67318 h 2170112"/>
              <a:gd name="T96" fmla="*/ 363458 w 2395538"/>
              <a:gd name="T97" fmla="*/ 92337 h 2170112"/>
              <a:gd name="T98" fmla="*/ 350122 w 2395538"/>
              <a:gd name="T99" fmla="*/ 95074 h 2170112"/>
              <a:gd name="T100" fmla="*/ 341413 w 2395538"/>
              <a:gd name="T101" fmla="*/ 67474 h 2170112"/>
              <a:gd name="T102" fmla="*/ 332313 w 2395538"/>
              <a:gd name="T103" fmla="*/ 51290 h 2170112"/>
              <a:gd name="T104" fmla="*/ 320388 w 2395538"/>
              <a:gd name="T105" fmla="*/ 37216 h 2170112"/>
              <a:gd name="T106" fmla="*/ 306189 w 2395538"/>
              <a:gd name="T107" fmla="*/ 25801 h 2170112"/>
              <a:gd name="T108" fmla="*/ 315681 w 2395538"/>
              <a:gd name="T109" fmla="*/ 35496 h 2170112"/>
              <a:gd name="T110" fmla="*/ 326272 w 2395538"/>
              <a:gd name="T111" fmla="*/ 49804 h 2170112"/>
              <a:gd name="T112" fmla="*/ 334510 w 2395538"/>
              <a:gd name="T113" fmla="*/ 67787 h 2170112"/>
              <a:gd name="T114" fmla="*/ 340472 w 2395538"/>
              <a:gd name="T115" fmla="*/ 102032 h 2170112"/>
              <a:gd name="T116" fmla="*/ 337648 w 2395538"/>
              <a:gd name="T117" fmla="*/ 136668 h 2170112"/>
              <a:gd name="T118" fmla="*/ 287674 w 2395538"/>
              <a:gd name="T119" fmla="*/ 89522 h 2170112"/>
              <a:gd name="T120" fmla="*/ 290577 w 2395538"/>
              <a:gd name="T121" fmla="*/ 55981 h 2170112"/>
              <a:gd name="T122" fmla="*/ 288929 w 2395538"/>
              <a:gd name="T123" fmla="*/ 32681 h 2170112"/>
              <a:gd name="T124" fmla="*/ 282104 w 2395538"/>
              <a:gd name="T125" fmla="*/ 11259 h 21701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5375" name="MH_Other_10"/>
          <p:cNvSpPr>
            <a:spLocks/>
          </p:cNvSpPr>
          <p:nvPr/>
        </p:nvSpPr>
        <p:spPr bwMode="auto">
          <a:xfrm>
            <a:off x="3043238" y="2078038"/>
            <a:ext cx="384175" cy="523875"/>
          </a:xfrm>
          <a:custGeom>
            <a:avLst/>
            <a:gdLst>
              <a:gd name="T0" fmla="*/ 225816 w 1122363"/>
              <a:gd name="T1" fmla="*/ 362846 h 1531938"/>
              <a:gd name="T2" fmla="*/ 225118 w 1122363"/>
              <a:gd name="T3" fmla="*/ 377939 h 1531938"/>
              <a:gd name="T4" fmla="*/ 209825 w 1122363"/>
              <a:gd name="T5" fmla="*/ 387150 h 1531938"/>
              <a:gd name="T6" fmla="*/ 169871 w 1122363"/>
              <a:gd name="T7" fmla="*/ 294183 h 1531938"/>
              <a:gd name="T8" fmla="*/ 163637 w 1122363"/>
              <a:gd name="T9" fmla="*/ 280563 h 1531938"/>
              <a:gd name="T10" fmla="*/ 169637 w 1122363"/>
              <a:gd name="T11" fmla="*/ 271092 h 1531938"/>
              <a:gd name="T12" fmla="*/ 175676 w 1122363"/>
              <a:gd name="T13" fmla="*/ 236793 h 1531938"/>
              <a:gd name="T14" fmla="*/ 146578 w 1122363"/>
              <a:gd name="T15" fmla="*/ 247575 h 1531938"/>
              <a:gd name="T16" fmla="*/ 129895 w 1122363"/>
              <a:gd name="T17" fmla="*/ 263787 h 1531938"/>
              <a:gd name="T18" fmla="*/ 123066 w 1122363"/>
              <a:gd name="T19" fmla="*/ 293961 h 1531938"/>
              <a:gd name="T20" fmla="*/ 132999 w 1122363"/>
              <a:gd name="T21" fmla="*/ 317775 h 1531938"/>
              <a:gd name="T22" fmla="*/ 154881 w 1122363"/>
              <a:gd name="T23" fmla="*/ 333676 h 1531938"/>
              <a:gd name="T24" fmla="*/ 176452 w 1122363"/>
              <a:gd name="T25" fmla="*/ 386966 h 1531938"/>
              <a:gd name="T26" fmla="*/ 143629 w 1122363"/>
              <a:gd name="T27" fmla="*/ 374090 h 1531938"/>
              <a:gd name="T28" fmla="*/ 154803 w 1122363"/>
              <a:gd name="T29" fmla="*/ 413339 h 1531938"/>
              <a:gd name="T30" fmla="*/ 211060 w 1122363"/>
              <a:gd name="T31" fmla="*/ 419700 h 1531938"/>
              <a:gd name="T32" fmla="*/ 240080 w 1122363"/>
              <a:gd name="T33" fmla="*/ 410702 h 1531938"/>
              <a:gd name="T34" fmla="*/ 258703 w 1122363"/>
              <a:gd name="T35" fmla="*/ 395188 h 1531938"/>
              <a:gd name="T36" fmla="*/ 268247 w 1122363"/>
              <a:gd name="T37" fmla="*/ 371995 h 1531938"/>
              <a:gd name="T38" fmla="*/ 263282 w 1122363"/>
              <a:gd name="T39" fmla="*/ 342364 h 1531938"/>
              <a:gd name="T40" fmla="*/ 237209 w 1122363"/>
              <a:gd name="T41" fmla="*/ 318783 h 1531938"/>
              <a:gd name="T42" fmla="*/ 213776 w 1122363"/>
              <a:gd name="T43" fmla="*/ 270845 h 1531938"/>
              <a:gd name="T44" fmla="*/ 258781 w 1122363"/>
              <a:gd name="T45" fmla="*/ 293728 h 1531938"/>
              <a:gd name="T46" fmla="*/ 223552 w 1122363"/>
              <a:gd name="T47" fmla="*/ 238965 h 1531938"/>
              <a:gd name="T48" fmla="*/ 211370 w 1122363"/>
              <a:gd name="T49" fmla="*/ 127808 h 1531938"/>
              <a:gd name="T50" fmla="*/ 262971 w 1122363"/>
              <a:gd name="T51" fmla="*/ 141771 h 1531938"/>
              <a:gd name="T52" fmla="*/ 304329 w 1122363"/>
              <a:gd name="T53" fmla="*/ 173962 h 1531938"/>
              <a:gd name="T54" fmla="*/ 337618 w 1122363"/>
              <a:gd name="T55" fmla="*/ 225545 h 1531938"/>
              <a:gd name="T56" fmla="*/ 364931 w 1122363"/>
              <a:gd name="T57" fmla="*/ 297529 h 1531938"/>
              <a:gd name="T58" fmla="*/ 384097 w 1122363"/>
              <a:gd name="T59" fmla="*/ 383320 h 1531938"/>
              <a:gd name="T60" fmla="*/ 372691 w 1122363"/>
              <a:gd name="T61" fmla="*/ 439403 h 1531938"/>
              <a:gd name="T62" fmla="*/ 337928 w 1122363"/>
              <a:gd name="T63" fmla="*/ 481290 h 1531938"/>
              <a:gd name="T64" fmla="*/ 286250 w 1122363"/>
              <a:gd name="T65" fmla="*/ 508904 h 1531938"/>
              <a:gd name="T66" fmla="*/ 223785 w 1122363"/>
              <a:gd name="T67" fmla="*/ 522323 h 1531938"/>
              <a:gd name="T68" fmla="*/ 157131 w 1122363"/>
              <a:gd name="T69" fmla="*/ 521548 h 1531938"/>
              <a:gd name="T70" fmla="*/ 94046 w 1122363"/>
              <a:gd name="T71" fmla="*/ 505413 h 1531938"/>
              <a:gd name="T72" fmla="*/ 42057 w 1122363"/>
              <a:gd name="T73" fmla="*/ 474541 h 1531938"/>
              <a:gd name="T74" fmla="*/ 8613 w 1122363"/>
              <a:gd name="T75" fmla="*/ 429862 h 1531938"/>
              <a:gd name="T76" fmla="*/ 1009 w 1122363"/>
              <a:gd name="T77" fmla="*/ 371995 h 1531938"/>
              <a:gd name="T78" fmla="*/ 34840 w 1122363"/>
              <a:gd name="T79" fmla="*/ 263476 h 1531938"/>
              <a:gd name="T80" fmla="*/ 63473 w 1122363"/>
              <a:gd name="T81" fmla="*/ 204369 h 1531938"/>
              <a:gd name="T82" fmla="*/ 99633 w 1122363"/>
              <a:gd name="T83" fmla="*/ 160077 h 1531938"/>
              <a:gd name="T84" fmla="*/ 146966 w 1122363"/>
              <a:gd name="T85" fmla="*/ 133549 h 1531938"/>
              <a:gd name="T86" fmla="*/ 164017 w 1122363"/>
              <a:gd name="T87" fmla="*/ 544 h 1531938"/>
              <a:gd name="T88" fmla="*/ 188908 w 1122363"/>
              <a:gd name="T89" fmla="*/ 10257 h 1531938"/>
              <a:gd name="T90" fmla="*/ 214032 w 1122363"/>
              <a:gd name="T91" fmla="*/ 8859 h 1531938"/>
              <a:gd name="T92" fmla="*/ 242801 w 1122363"/>
              <a:gd name="T93" fmla="*/ 78 h 1531938"/>
              <a:gd name="T94" fmla="*/ 259705 w 1122363"/>
              <a:gd name="T95" fmla="*/ 9403 h 1531938"/>
              <a:gd name="T96" fmla="*/ 272733 w 1122363"/>
              <a:gd name="T97" fmla="*/ 43283 h 1531938"/>
              <a:gd name="T98" fmla="*/ 288396 w 1122363"/>
              <a:gd name="T99" fmla="*/ 45381 h 1531938"/>
              <a:gd name="T100" fmla="*/ 300493 w 1122363"/>
              <a:gd name="T101" fmla="*/ 43905 h 1531938"/>
              <a:gd name="T102" fmla="*/ 292429 w 1122363"/>
              <a:gd name="T103" fmla="*/ 71957 h 1531938"/>
              <a:gd name="T104" fmla="*/ 269165 w 1122363"/>
              <a:gd name="T105" fmla="*/ 95736 h 1531938"/>
              <a:gd name="T106" fmla="*/ 230006 w 1122363"/>
              <a:gd name="T107" fmla="*/ 116096 h 1531938"/>
              <a:gd name="T108" fmla="*/ 180844 w 1122363"/>
              <a:gd name="T109" fmla="*/ 111278 h 1531938"/>
              <a:gd name="T110" fmla="*/ 152541 w 1122363"/>
              <a:gd name="T111" fmla="*/ 115318 h 1531938"/>
              <a:gd name="T112" fmla="*/ 86164 w 1122363"/>
              <a:gd name="T113" fmla="*/ 60379 h 1531938"/>
              <a:gd name="T114" fmla="*/ 112838 w 1122363"/>
              <a:gd name="T115" fmla="*/ 46858 h 1531938"/>
              <a:gd name="T116" fmla="*/ 133465 w 1122363"/>
              <a:gd name="T117" fmla="*/ 43749 h 1531938"/>
              <a:gd name="T118" fmla="*/ 142770 w 1122363"/>
              <a:gd name="T119" fmla="*/ 14998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5376" name="MH_Other_11"/>
          <p:cNvSpPr>
            <a:spLocks/>
          </p:cNvSpPr>
          <p:nvPr/>
        </p:nvSpPr>
        <p:spPr bwMode="auto">
          <a:xfrm>
            <a:off x="4773613" y="2033588"/>
            <a:ext cx="612775" cy="612775"/>
          </a:xfrm>
          <a:custGeom>
            <a:avLst/>
            <a:gdLst>
              <a:gd name="T0" fmla="*/ 235541 w 2298700"/>
              <a:gd name="T1" fmla="*/ 345447 h 2298700"/>
              <a:gd name="T2" fmla="*/ 239826 w 2298700"/>
              <a:gd name="T3" fmla="*/ 486348 h 2298700"/>
              <a:gd name="T4" fmla="*/ 232100 w 2298700"/>
              <a:gd name="T5" fmla="*/ 497908 h 2298700"/>
              <a:gd name="T6" fmla="*/ 125975 w 2298700"/>
              <a:gd name="T7" fmla="*/ 498634 h 2298700"/>
              <a:gd name="T8" fmla="*/ 117101 w 2298700"/>
              <a:gd name="T9" fmla="*/ 487800 h 2298700"/>
              <a:gd name="T10" fmla="*/ 120180 w 2298700"/>
              <a:gd name="T11" fmla="*/ 346536 h 2298700"/>
              <a:gd name="T12" fmla="*/ 311618 w 2298700"/>
              <a:gd name="T13" fmla="*/ 240793 h 2298700"/>
              <a:gd name="T14" fmla="*/ 416363 w 2298700"/>
              <a:gd name="T15" fmla="*/ 246239 h 2298700"/>
              <a:gd name="T16" fmla="*/ 419440 w 2298700"/>
              <a:gd name="T17" fmla="*/ 487803 h 2298700"/>
              <a:gd name="T18" fmla="*/ 410691 w 2298700"/>
              <a:gd name="T19" fmla="*/ 498634 h 2298700"/>
              <a:gd name="T20" fmla="*/ 304498 w 2298700"/>
              <a:gd name="T21" fmla="*/ 497908 h 2298700"/>
              <a:gd name="T22" fmla="*/ 296775 w 2298700"/>
              <a:gd name="T23" fmla="*/ 486350 h 2298700"/>
              <a:gd name="T24" fmla="*/ 301059 w 2298700"/>
              <a:gd name="T25" fmla="*/ 245090 h 2298700"/>
              <a:gd name="T26" fmla="*/ 584315 w 2298700"/>
              <a:gd name="T27" fmla="*/ 120185 h 2298700"/>
              <a:gd name="T28" fmla="*/ 596697 w 2298700"/>
              <a:gd name="T29" fmla="*/ 126778 h 2298700"/>
              <a:gd name="T30" fmla="*/ 598629 w 2298700"/>
              <a:gd name="T31" fmla="*/ 489260 h 2298700"/>
              <a:gd name="T32" fmla="*/ 588785 w 2298700"/>
              <a:gd name="T33" fmla="*/ 499058 h 2298700"/>
              <a:gd name="T34" fmla="*/ 482669 w 2298700"/>
              <a:gd name="T35" fmla="*/ 497244 h 2298700"/>
              <a:gd name="T36" fmla="*/ 476086 w 2298700"/>
              <a:gd name="T37" fmla="*/ 484784 h 2298700"/>
              <a:gd name="T38" fmla="*/ 481521 w 2298700"/>
              <a:gd name="T39" fmla="*/ 123572 h 2298700"/>
              <a:gd name="T40" fmla="*/ 390497 w 2298700"/>
              <a:gd name="T41" fmla="*/ 10156 h 2298700"/>
              <a:gd name="T42" fmla="*/ 398229 w 2298700"/>
              <a:gd name="T43" fmla="*/ 12880 h 2298700"/>
              <a:gd name="T44" fmla="*/ 403062 w 2298700"/>
              <a:gd name="T45" fmla="*/ 19356 h 2298700"/>
              <a:gd name="T46" fmla="*/ 410553 w 2298700"/>
              <a:gd name="T47" fmla="*/ 135739 h 2298700"/>
              <a:gd name="T48" fmla="*/ 400887 w 2298700"/>
              <a:gd name="T49" fmla="*/ 144817 h 2298700"/>
              <a:gd name="T50" fmla="*/ 388987 w 2298700"/>
              <a:gd name="T51" fmla="*/ 142820 h 2298700"/>
              <a:gd name="T52" fmla="*/ 383248 w 2298700"/>
              <a:gd name="T53" fmla="*/ 134287 h 2298700"/>
              <a:gd name="T54" fmla="*/ 359568 w 2298700"/>
              <a:gd name="T55" fmla="*/ 95250 h 2298700"/>
              <a:gd name="T56" fmla="*/ 323746 w 2298700"/>
              <a:gd name="T57" fmla="*/ 135315 h 2298700"/>
              <a:gd name="T58" fmla="*/ 269257 w 2298700"/>
              <a:gd name="T59" fmla="*/ 178528 h 2298700"/>
              <a:gd name="T60" fmla="*/ 222380 w 2298700"/>
              <a:gd name="T61" fmla="*/ 203524 h 2298700"/>
              <a:gd name="T62" fmla="*/ 181966 w 2298700"/>
              <a:gd name="T63" fmla="*/ 218049 h 2298700"/>
              <a:gd name="T64" fmla="*/ 139559 w 2298700"/>
              <a:gd name="T65" fmla="*/ 227369 h 2298700"/>
              <a:gd name="T66" fmla="*/ 107724 w 2298700"/>
              <a:gd name="T67" fmla="*/ 229911 h 2298700"/>
              <a:gd name="T68" fmla="*/ 99750 w 2298700"/>
              <a:gd name="T69" fmla="*/ 223617 h 2298700"/>
              <a:gd name="T70" fmla="*/ 98421 w 2298700"/>
              <a:gd name="T71" fmla="*/ 211936 h 2298700"/>
              <a:gd name="T72" fmla="*/ 108026 w 2298700"/>
              <a:gd name="T73" fmla="*/ 202616 h 2298700"/>
              <a:gd name="T74" fmla="*/ 142821 w 2298700"/>
              <a:gd name="T75" fmla="*/ 197955 h 2298700"/>
              <a:gd name="T76" fmla="*/ 181241 w 2298700"/>
              <a:gd name="T77" fmla="*/ 188454 h 2298700"/>
              <a:gd name="T78" fmla="*/ 217668 w 2298700"/>
              <a:gd name="T79" fmla="*/ 174413 h 2298700"/>
              <a:gd name="T80" fmla="*/ 263820 w 2298700"/>
              <a:gd name="T81" fmla="*/ 147904 h 2298700"/>
              <a:gd name="T82" fmla="*/ 312389 w 2298700"/>
              <a:gd name="T83" fmla="*/ 106326 h 2298700"/>
              <a:gd name="T84" fmla="*/ 341929 w 2298700"/>
              <a:gd name="T85" fmla="*/ 71223 h 2298700"/>
              <a:gd name="T86" fmla="*/ 289796 w 2298700"/>
              <a:gd name="T87" fmla="*/ 75702 h 2298700"/>
              <a:gd name="T88" fmla="*/ 278318 w 2298700"/>
              <a:gd name="T89" fmla="*/ 69044 h 2298700"/>
              <a:gd name="T90" fmla="*/ 277412 w 2298700"/>
              <a:gd name="T91" fmla="*/ 55548 h 2298700"/>
              <a:gd name="T92" fmla="*/ 385544 w 2298700"/>
              <a:gd name="T93" fmla="*/ 10762 h 2298700"/>
              <a:gd name="T94" fmla="*/ 34224 w 2298700"/>
              <a:gd name="T95" fmla="*/ 907 h 2298700"/>
              <a:gd name="T96" fmla="*/ 45774 w 2298700"/>
              <a:gd name="T97" fmla="*/ 7196 h 2298700"/>
              <a:gd name="T98" fmla="*/ 53090 w 2298700"/>
              <a:gd name="T99" fmla="*/ 18019 h 2298700"/>
              <a:gd name="T100" fmla="*/ 586774 w 2298700"/>
              <a:gd name="T101" fmla="*/ 557992 h 2298700"/>
              <a:gd name="T102" fmla="*/ 599593 w 2298700"/>
              <a:gd name="T103" fmla="*/ 561922 h 2298700"/>
              <a:gd name="T104" fmla="*/ 608784 w 2298700"/>
              <a:gd name="T105" fmla="*/ 571113 h 2298700"/>
              <a:gd name="T106" fmla="*/ 612714 w 2298700"/>
              <a:gd name="T107" fmla="*/ 583993 h 2298700"/>
              <a:gd name="T108" fmla="*/ 610115 w 2298700"/>
              <a:gd name="T109" fmla="*/ 597235 h 2298700"/>
              <a:gd name="T110" fmla="*/ 601770 w 2298700"/>
              <a:gd name="T111" fmla="*/ 607273 h 2298700"/>
              <a:gd name="T112" fmla="*/ 589556 w 2298700"/>
              <a:gd name="T113" fmla="*/ 612473 h 2298700"/>
              <a:gd name="T114" fmla="*/ 19229 w 2298700"/>
              <a:gd name="T115" fmla="*/ 611566 h 2298700"/>
              <a:gd name="T116" fmla="*/ 7921 w 2298700"/>
              <a:gd name="T117" fmla="*/ 604733 h 2298700"/>
              <a:gd name="T118" fmla="*/ 1209 w 2298700"/>
              <a:gd name="T119" fmla="*/ 593546 h 2298700"/>
              <a:gd name="T120" fmla="*/ 242 w 2298700"/>
              <a:gd name="T121" fmla="*/ 23280 h 2298700"/>
              <a:gd name="T122" fmla="*/ 5382 w 2298700"/>
              <a:gd name="T123" fmla="*/ 11066 h 2298700"/>
              <a:gd name="T124" fmla="*/ 15419 w 2298700"/>
              <a:gd name="T125" fmla="*/ 2781 h 22987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5377" name="MH_Other_12"/>
          <p:cNvSpPr>
            <a:spLocks/>
          </p:cNvSpPr>
          <p:nvPr/>
        </p:nvSpPr>
        <p:spPr bwMode="auto">
          <a:xfrm>
            <a:off x="6713538" y="2127250"/>
            <a:ext cx="422275" cy="427038"/>
          </a:xfrm>
          <a:custGeom>
            <a:avLst/>
            <a:gdLst>
              <a:gd name="T0" fmla="*/ 195219 w 5438"/>
              <a:gd name="T1" fmla="*/ 0 h 5494"/>
              <a:gd name="T2" fmla="*/ 0 w 5438"/>
              <a:gd name="T3" fmla="*/ 97860 h 5494"/>
              <a:gd name="T4" fmla="*/ 170603 w 5438"/>
              <a:gd name="T5" fmla="*/ 333842 h 5494"/>
              <a:gd name="T6" fmla="*/ 208808 w 5438"/>
              <a:gd name="T7" fmla="*/ 333842 h 5494"/>
              <a:gd name="T8" fmla="*/ 338565 w 5438"/>
              <a:gd name="T9" fmla="*/ 408228 h 5494"/>
              <a:gd name="T10" fmla="*/ 396417 w 5438"/>
              <a:gd name="T11" fmla="*/ 97860 h 5494"/>
              <a:gd name="T12" fmla="*/ 219369 w 5438"/>
              <a:gd name="T13" fmla="*/ 35289 h 5494"/>
              <a:gd name="T14" fmla="*/ 45582 w 5438"/>
              <a:gd name="T15" fmla="*/ 97860 h 5494"/>
              <a:gd name="T16" fmla="*/ 125098 w 5438"/>
              <a:gd name="T17" fmla="*/ 255026 h 5494"/>
              <a:gd name="T18" fmla="*/ 187919 w 5438"/>
              <a:gd name="T19" fmla="*/ 188801 h 5494"/>
              <a:gd name="T20" fmla="*/ 186755 w 5438"/>
              <a:gd name="T21" fmla="*/ 179396 h 5494"/>
              <a:gd name="T22" fmla="*/ 184270 w 5438"/>
              <a:gd name="T23" fmla="*/ 170380 h 5494"/>
              <a:gd name="T24" fmla="*/ 180465 w 5438"/>
              <a:gd name="T25" fmla="*/ 162063 h 5494"/>
              <a:gd name="T26" fmla="*/ 175495 w 5438"/>
              <a:gd name="T27" fmla="*/ 154368 h 5494"/>
              <a:gd name="T28" fmla="*/ 169593 w 5438"/>
              <a:gd name="T29" fmla="*/ 147528 h 5494"/>
              <a:gd name="T30" fmla="*/ 162760 w 5438"/>
              <a:gd name="T31" fmla="*/ 141621 h 5494"/>
              <a:gd name="T32" fmla="*/ 155072 w 5438"/>
              <a:gd name="T33" fmla="*/ 136724 h 5494"/>
              <a:gd name="T34" fmla="*/ 146763 w 5438"/>
              <a:gd name="T35" fmla="*/ 132915 h 5494"/>
              <a:gd name="T36" fmla="*/ 137756 w 5438"/>
              <a:gd name="T37" fmla="*/ 130350 h 5494"/>
              <a:gd name="T38" fmla="*/ 128360 w 5438"/>
              <a:gd name="T39" fmla="*/ 129184 h 5494"/>
              <a:gd name="T40" fmla="*/ 118653 w 5438"/>
              <a:gd name="T41" fmla="*/ 129417 h 5494"/>
              <a:gd name="T42" fmla="*/ 109335 w 5438"/>
              <a:gd name="T43" fmla="*/ 131050 h 5494"/>
              <a:gd name="T44" fmla="*/ 100560 w 5438"/>
              <a:gd name="T45" fmla="*/ 134003 h 5494"/>
              <a:gd name="T46" fmla="*/ 92484 w 5438"/>
              <a:gd name="T47" fmla="*/ 138201 h 5494"/>
              <a:gd name="T48" fmla="*/ 85107 w 5438"/>
              <a:gd name="T49" fmla="*/ 143486 h 5494"/>
              <a:gd name="T50" fmla="*/ 78507 w 5438"/>
              <a:gd name="T51" fmla="*/ 149704 h 5494"/>
              <a:gd name="T52" fmla="*/ 72916 w 5438"/>
              <a:gd name="T53" fmla="*/ 156855 h 5494"/>
              <a:gd name="T54" fmla="*/ 68412 w 5438"/>
              <a:gd name="T55" fmla="*/ 164784 h 5494"/>
              <a:gd name="T56" fmla="*/ 64995 w 5438"/>
              <a:gd name="T57" fmla="*/ 173334 h 5494"/>
              <a:gd name="T58" fmla="*/ 62821 w 5438"/>
              <a:gd name="T59" fmla="*/ 182428 h 5494"/>
              <a:gd name="T60" fmla="*/ 62122 w 5438"/>
              <a:gd name="T61" fmla="*/ 192066 h 5494"/>
              <a:gd name="T62" fmla="*/ 62821 w 5438"/>
              <a:gd name="T63" fmla="*/ 201704 h 5494"/>
              <a:gd name="T64" fmla="*/ 64995 w 5438"/>
              <a:gd name="T65" fmla="*/ 210799 h 5494"/>
              <a:gd name="T66" fmla="*/ 68412 w 5438"/>
              <a:gd name="T67" fmla="*/ 219349 h 5494"/>
              <a:gd name="T68" fmla="*/ 72916 w 5438"/>
              <a:gd name="T69" fmla="*/ 227277 h 5494"/>
              <a:gd name="T70" fmla="*/ 78507 w 5438"/>
              <a:gd name="T71" fmla="*/ 234428 h 5494"/>
              <a:gd name="T72" fmla="*/ 85107 w 5438"/>
              <a:gd name="T73" fmla="*/ 240724 h 5494"/>
              <a:gd name="T74" fmla="*/ 92484 w 5438"/>
              <a:gd name="T75" fmla="*/ 245932 h 5494"/>
              <a:gd name="T76" fmla="*/ 100560 w 5438"/>
              <a:gd name="T77" fmla="*/ 250129 h 5494"/>
              <a:gd name="T78" fmla="*/ 109335 w 5438"/>
              <a:gd name="T79" fmla="*/ 253083 h 5494"/>
              <a:gd name="T80" fmla="*/ 118653 w 5438"/>
              <a:gd name="T81" fmla="*/ 254715 h 5494"/>
              <a:gd name="T82" fmla="*/ 142726 w 5438"/>
              <a:gd name="T83" fmla="*/ 272281 h 5494"/>
              <a:gd name="T84" fmla="*/ 149171 w 5438"/>
              <a:gd name="T85" fmla="*/ 271971 h 5494"/>
              <a:gd name="T86" fmla="*/ 158489 w 5438"/>
              <a:gd name="T87" fmla="*/ 270260 h 5494"/>
              <a:gd name="T88" fmla="*/ 167264 w 5438"/>
              <a:gd name="T89" fmla="*/ 267307 h 5494"/>
              <a:gd name="T90" fmla="*/ 175417 w 5438"/>
              <a:gd name="T91" fmla="*/ 263110 h 5494"/>
              <a:gd name="T92" fmla="*/ 182872 w 5438"/>
              <a:gd name="T93" fmla="*/ 257824 h 5494"/>
              <a:gd name="T94" fmla="*/ 189395 w 5438"/>
              <a:gd name="T95" fmla="*/ 251606 h 5494"/>
              <a:gd name="T96" fmla="*/ 194986 w 5438"/>
              <a:gd name="T97" fmla="*/ 244532 h 5494"/>
              <a:gd name="T98" fmla="*/ 199567 w 5438"/>
              <a:gd name="T99" fmla="*/ 236527 h 5494"/>
              <a:gd name="T100" fmla="*/ 202829 w 5438"/>
              <a:gd name="T101" fmla="*/ 227976 h 5494"/>
              <a:gd name="T102" fmla="*/ 205003 w 5438"/>
              <a:gd name="T103" fmla="*/ 218882 h 5494"/>
              <a:gd name="T104" fmla="*/ 205702 w 5438"/>
              <a:gd name="T105" fmla="*/ 209244 h 5494"/>
              <a:gd name="T106" fmla="*/ 335304 w 5438"/>
              <a:gd name="T107" fmla="*/ 142942 h 5494"/>
              <a:gd name="T108" fmla="*/ 335304 w 5438"/>
              <a:gd name="T109" fmla="*/ 167115 h 5494"/>
              <a:gd name="T110" fmla="*/ 254778 w 5438"/>
              <a:gd name="T111" fmla="*/ 187402 h 5494"/>
              <a:gd name="T112" fmla="*/ 335304 w 5438"/>
              <a:gd name="T113" fmla="*/ 187402 h 5494"/>
              <a:gd name="T114" fmla="*/ 254778 w 5438"/>
              <a:gd name="T115" fmla="*/ 256114 h 549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5378" name="MH_Other_13"/>
          <p:cNvSpPr>
            <a:spLocks/>
          </p:cNvSpPr>
          <p:nvPr/>
        </p:nvSpPr>
        <p:spPr bwMode="auto">
          <a:xfrm>
            <a:off x="8224838" y="2143125"/>
            <a:ext cx="412750" cy="395288"/>
          </a:xfrm>
          <a:custGeom>
            <a:avLst/>
            <a:gdLst>
              <a:gd name="T0" fmla="*/ 344261 w 1889279"/>
              <a:gd name="T1" fmla="*/ 344561 h 1810503"/>
              <a:gd name="T2" fmla="*/ 307744 w 1889279"/>
              <a:gd name="T3" fmla="*/ 319405 h 1810503"/>
              <a:gd name="T4" fmla="*/ 163212 w 1889279"/>
              <a:gd name="T5" fmla="*/ 391014 h 1810503"/>
              <a:gd name="T6" fmla="*/ 108118 w 1889279"/>
              <a:gd name="T7" fmla="*/ 315673 h 1810503"/>
              <a:gd name="T8" fmla="*/ 196751 w 1889279"/>
              <a:gd name="T9" fmla="*/ 394939 h 1810503"/>
              <a:gd name="T10" fmla="*/ 120385 w 1889279"/>
              <a:gd name="T11" fmla="*/ 310759 h 1810503"/>
              <a:gd name="T12" fmla="*/ 208315 w 1889279"/>
              <a:gd name="T13" fmla="*/ 295878 h 1810503"/>
              <a:gd name="T14" fmla="*/ 230373 w 1889279"/>
              <a:gd name="T15" fmla="*/ 393965 h 1810503"/>
              <a:gd name="T16" fmla="*/ 208315 w 1889279"/>
              <a:gd name="T17" fmla="*/ 295878 h 1810503"/>
              <a:gd name="T18" fmla="*/ 412750 w 1889279"/>
              <a:gd name="T19" fmla="*/ 203332 h 1810503"/>
              <a:gd name="T20" fmla="*/ 312835 w 1889279"/>
              <a:gd name="T21" fmla="*/ 307347 h 1810503"/>
              <a:gd name="T22" fmla="*/ 208315 w 1889279"/>
              <a:gd name="T23" fmla="*/ 203332 h 1810503"/>
              <a:gd name="T24" fmla="*/ 300575 w 1889279"/>
              <a:gd name="T25" fmla="*/ 302320 h 1810503"/>
              <a:gd name="T26" fmla="*/ 208315 w 1889279"/>
              <a:gd name="T27" fmla="*/ 203332 h 1810503"/>
              <a:gd name="T28" fmla="*/ 196751 w 1889279"/>
              <a:gd name="T29" fmla="*/ 203332 h 1810503"/>
              <a:gd name="T30" fmla="*/ 115365 w 1889279"/>
              <a:gd name="T31" fmla="*/ 298686 h 1810503"/>
              <a:gd name="T32" fmla="*/ 0 w 1889279"/>
              <a:gd name="T33" fmla="*/ 203332 h 1810503"/>
              <a:gd name="T34" fmla="*/ 103366 w 1889279"/>
              <a:gd name="T35" fmla="*/ 303606 h 1810503"/>
              <a:gd name="T36" fmla="*/ 0 w 1889279"/>
              <a:gd name="T37" fmla="*/ 203332 h 1810503"/>
              <a:gd name="T38" fmla="*/ 196751 w 1889279"/>
              <a:gd name="T39" fmla="*/ 107099 h 1810503"/>
              <a:gd name="T40" fmla="*/ 98050 w 1889279"/>
              <a:gd name="T41" fmla="*/ 191124 h 1810503"/>
              <a:gd name="T42" fmla="*/ 296273 w 1889279"/>
              <a:gd name="T43" fmla="*/ 89412 h 1810503"/>
              <a:gd name="T44" fmla="*/ 208315 w 1889279"/>
              <a:gd name="T45" fmla="*/ 191124 h 1810503"/>
              <a:gd name="T46" fmla="*/ 296273 w 1889279"/>
              <a:gd name="T47" fmla="*/ 89412 h 1810503"/>
              <a:gd name="T48" fmla="*/ 105033 w 1889279"/>
              <a:gd name="T49" fmla="*/ 87047 h 1810503"/>
              <a:gd name="T50" fmla="*/ 52 w 1889279"/>
              <a:gd name="T51" fmla="*/ 191124 h 1810503"/>
              <a:gd name="T52" fmla="*/ 350768 w 1889279"/>
              <a:gd name="T53" fmla="*/ 57079 h 1810503"/>
              <a:gd name="T54" fmla="*/ 331061 w 1889279"/>
              <a:gd name="T55" fmla="*/ 191124 h 1810503"/>
              <a:gd name="T56" fmla="*/ 350768 w 1889279"/>
              <a:gd name="T57" fmla="*/ 57079 h 1810503"/>
              <a:gd name="T58" fmla="*/ 110279 w 1889279"/>
              <a:gd name="T59" fmla="*/ 75162 h 1810503"/>
              <a:gd name="T60" fmla="*/ 163450 w 1889279"/>
              <a:gd name="T61" fmla="*/ 4238 h 1810503"/>
              <a:gd name="T62" fmla="*/ 341375 w 1889279"/>
              <a:gd name="T63" fmla="*/ 47989 h 1810503"/>
              <a:gd name="T64" fmla="*/ 248536 w 1889279"/>
              <a:gd name="T65" fmla="*/ 4049 h 1810503"/>
              <a:gd name="T66" fmla="*/ 196751 w 1889279"/>
              <a:gd name="T67" fmla="*/ 93941 h 1810503"/>
              <a:gd name="T68" fmla="*/ 194484 w 1889279"/>
              <a:gd name="T69" fmla="*/ 481 h 1810503"/>
              <a:gd name="T70" fmla="*/ 208315 w 1889279"/>
              <a:gd name="T71" fmla="*/ 0 h 1810503"/>
              <a:gd name="T72" fmla="*/ 291001 w 1889279"/>
              <a:gd name="T73" fmla="*/ 77483 h 1810503"/>
              <a:gd name="T74" fmla="*/ 208315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15379" name="MH_SubTitle_3"/>
          <p:cNvSpPr txBox="1">
            <a:spLocks noChangeArrowheads="1"/>
          </p:cNvSpPr>
          <p:nvPr/>
        </p:nvSpPr>
        <p:spPr bwMode="auto">
          <a:xfrm>
            <a:off x="4376738" y="3363913"/>
            <a:ext cx="1406525" cy="75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da-DK" altLang="en-US" sz="1800">
                <a:solidFill>
                  <a:srgbClr val="C8A26E"/>
                </a:solidFill>
                <a:latin typeface="微软雅黑" panose="020B0503020204020204" pitchFamily="34" charset="-122"/>
                <a:ea typeface="微软雅黑" panose="020B0503020204020204" pitchFamily="34" charset="-122"/>
              </a:rPr>
              <a:t>写入标题</a:t>
            </a:r>
          </a:p>
        </p:txBody>
      </p:sp>
      <p:sp>
        <p:nvSpPr>
          <p:cNvPr id="15380" name="MH_SubTitle_2"/>
          <p:cNvSpPr txBox="1">
            <a:spLocks noChangeArrowheads="1"/>
          </p:cNvSpPr>
          <p:nvPr/>
        </p:nvSpPr>
        <p:spPr bwMode="auto">
          <a:xfrm>
            <a:off x="2514600" y="3065463"/>
            <a:ext cx="1439863"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da-DK" altLang="en-US" sz="1800">
                <a:solidFill>
                  <a:srgbClr val="C8A26E"/>
                </a:solidFill>
                <a:latin typeface="微软雅黑" panose="020B0503020204020204" pitchFamily="34" charset="-122"/>
                <a:ea typeface="微软雅黑" panose="020B0503020204020204" pitchFamily="34" charset="-122"/>
              </a:rPr>
              <a:t>写入标题</a:t>
            </a:r>
          </a:p>
        </p:txBody>
      </p:sp>
      <p:sp>
        <p:nvSpPr>
          <p:cNvPr id="15381" name="MH_SubTitle_1"/>
          <p:cNvSpPr txBox="1">
            <a:spLocks noChangeArrowheads="1"/>
          </p:cNvSpPr>
          <p:nvPr/>
        </p:nvSpPr>
        <p:spPr bwMode="auto">
          <a:xfrm>
            <a:off x="1001713" y="3065463"/>
            <a:ext cx="144145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da-DK" altLang="en-US" sz="1800">
                <a:solidFill>
                  <a:srgbClr val="C8A26E"/>
                </a:solidFill>
                <a:latin typeface="微软雅黑" panose="020B0503020204020204" pitchFamily="34" charset="-122"/>
                <a:ea typeface="微软雅黑" panose="020B0503020204020204" pitchFamily="34" charset="-122"/>
              </a:rPr>
              <a:t>写入标题</a:t>
            </a:r>
          </a:p>
        </p:txBody>
      </p:sp>
      <p:sp>
        <p:nvSpPr>
          <p:cNvPr id="15382" name="MH_SubTitle_5"/>
          <p:cNvSpPr txBox="1">
            <a:spLocks noChangeArrowheads="1"/>
          </p:cNvSpPr>
          <p:nvPr/>
        </p:nvSpPr>
        <p:spPr bwMode="auto">
          <a:xfrm>
            <a:off x="7716838" y="3065463"/>
            <a:ext cx="1441450"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da-DK" altLang="en-US" sz="1800">
                <a:solidFill>
                  <a:srgbClr val="C8A26E"/>
                </a:solidFill>
                <a:latin typeface="微软雅黑" panose="020B0503020204020204" pitchFamily="34" charset="-122"/>
                <a:ea typeface="微软雅黑" panose="020B0503020204020204" pitchFamily="34" charset="-122"/>
              </a:rPr>
              <a:t>写入标题</a:t>
            </a:r>
          </a:p>
        </p:txBody>
      </p:sp>
      <p:sp>
        <p:nvSpPr>
          <p:cNvPr id="15383" name="MH_SubTitle_4"/>
          <p:cNvSpPr txBox="1">
            <a:spLocks noChangeArrowheads="1"/>
          </p:cNvSpPr>
          <p:nvPr/>
        </p:nvSpPr>
        <p:spPr bwMode="auto">
          <a:xfrm>
            <a:off x="6205538" y="3065463"/>
            <a:ext cx="1439862" cy="876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pPr>
            <a:r>
              <a:rPr lang="da-DK" altLang="en-US" sz="1800">
                <a:solidFill>
                  <a:srgbClr val="C8A26E"/>
                </a:solidFill>
                <a:latin typeface="微软雅黑" panose="020B0503020204020204" pitchFamily="34" charset="-122"/>
                <a:ea typeface="微软雅黑" panose="020B0503020204020204" pitchFamily="34" charset="-122"/>
              </a:rPr>
              <a:t>写入标题</a:t>
            </a:r>
          </a:p>
        </p:txBody>
      </p:sp>
      <p:sp>
        <p:nvSpPr>
          <p:cNvPr id="15384" name="MH_Desc_1"/>
          <p:cNvSpPr>
            <a:spLocks noChangeArrowheads="1"/>
          </p:cNvSpPr>
          <p:nvPr/>
        </p:nvSpPr>
        <p:spPr bwMode="auto">
          <a:xfrm>
            <a:off x="1001713" y="3836988"/>
            <a:ext cx="8134350" cy="1298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just" eaLnBrk="1" hangingPunct="1"/>
            <a:r>
              <a:rPr lang="en-US" altLang="zh-CN" sz="1500">
                <a:solidFill>
                  <a:srgbClr val="B2B2B2"/>
                </a:solidFill>
                <a:latin typeface="微软雅黑 Light" panose="020B0502040204020203" pitchFamily="34" charset="-122"/>
                <a:ea typeface="微软雅黑 Light" panose="020B0502040204020203" pitchFamily="34" charset="-122"/>
              </a:rPr>
              <a:t>Lorem ipsum dolor sit amet cons ectetur adipi sicing elit sed eiusmod tempor incididunt ut labore et dolore magna aliqua Ut enim ad minim veniam quis eiusmod tempor consectetur adi pisicing elit sed conse ctetur adipisicing elit sed eiusmod ectetur adipi sicing elit ipsum dolor sit amet cons ectetur ipsum dolor sit amet cons ectetur amet cons ectetur adipi sicing elit sed .</a:t>
            </a:r>
          </a:p>
        </p:txBody>
      </p:sp>
      <p:grpSp>
        <p:nvGrpSpPr>
          <p:cNvPr id="15385" name="Group 25"/>
          <p:cNvGrpSpPr>
            <a:grpSpLocks/>
          </p:cNvGrpSpPr>
          <p:nvPr/>
        </p:nvGrpSpPr>
        <p:grpSpPr bwMode="auto">
          <a:xfrm>
            <a:off x="1044575" y="3798888"/>
            <a:ext cx="8070850" cy="42862"/>
            <a:chOff x="0" y="0"/>
            <a:chExt cx="6115" cy="644"/>
          </a:xfrm>
        </p:grpSpPr>
        <p:sp>
          <p:nvSpPr>
            <p:cNvPr id="15390" name="Rectangle 26"/>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5391" name="Rectangle 27"/>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5392" name="Rectangle 28"/>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5393" name="Rectangle 29"/>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5394" name="Rectangle 30"/>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15386" name="Text Box 31"/>
          <p:cNvSpPr txBox="1">
            <a:spLocks noChangeArrowheads="1"/>
          </p:cNvSpPr>
          <p:nvPr/>
        </p:nvSpPr>
        <p:spPr bwMode="auto">
          <a:xfrm>
            <a:off x="2225675" y="2601913"/>
            <a:ext cx="768350"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chemeClr val="bg1"/>
                </a:solidFill>
              </a:rPr>
              <a:t>20%</a:t>
            </a:r>
          </a:p>
        </p:txBody>
      </p:sp>
      <p:sp>
        <p:nvSpPr>
          <p:cNvPr id="15387" name="Text Box 32"/>
          <p:cNvSpPr txBox="1">
            <a:spLocks noChangeArrowheads="1"/>
          </p:cNvSpPr>
          <p:nvPr/>
        </p:nvSpPr>
        <p:spPr bwMode="auto">
          <a:xfrm>
            <a:off x="5911850" y="2601913"/>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chemeClr val="bg1"/>
                </a:solidFill>
              </a:rPr>
              <a:t>15%</a:t>
            </a:r>
          </a:p>
        </p:txBody>
      </p:sp>
      <p:sp>
        <p:nvSpPr>
          <p:cNvPr id="15388" name="Text Box 33"/>
          <p:cNvSpPr txBox="1">
            <a:spLocks noChangeArrowheads="1"/>
          </p:cNvSpPr>
          <p:nvPr/>
        </p:nvSpPr>
        <p:spPr bwMode="auto">
          <a:xfrm>
            <a:off x="7445375" y="1782763"/>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chemeClr val="bg1"/>
                </a:solidFill>
              </a:rPr>
              <a:t>30%</a:t>
            </a:r>
          </a:p>
        </p:txBody>
      </p:sp>
      <p:sp>
        <p:nvSpPr>
          <p:cNvPr id="15389" name="Text Box 34"/>
          <p:cNvSpPr txBox="1">
            <a:spLocks noChangeArrowheads="1"/>
          </p:cNvSpPr>
          <p:nvPr/>
        </p:nvSpPr>
        <p:spPr bwMode="auto">
          <a:xfrm>
            <a:off x="3730625" y="1773238"/>
            <a:ext cx="768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300">
                <a:solidFill>
                  <a:schemeClr val="bg1"/>
                </a:solidFill>
              </a:rPr>
              <a:t>50%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AutoShape 2"/>
          <p:cNvSpPr>
            <a:spLocks/>
          </p:cNvSpPr>
          <p:nvPr/>
        </p:nvSpPr>
        <p:spPr bwMode="auto">
          <a:xfrm>
            <a:off x="3673475" y="0"/>
            <a:ext cx="2814638" cy="579438"/>
          </a:xfrm>
          <a:custGeom>
            <a:avLst/>
            <a:gdLst>
              <a:gd name="T0" fmla="*/ 0 w 21600"/>
              <a:gd name="T1" fmla="*/ 0 h 21600"/>
              <a:gd name="T2" fmla="*/ 208361 w 21600"/>
              <a:gd name="T3" fmla="*/ 579438 h 21600"/>
              <a:gd name="T4" fmla="*/ 2606277 w 21600"/>
              <a:gd name="T5" fmla="*/ 579438 h 21600"/>
              <a:gd name="T6" fmla="*/ 2814638 w 21600"/>
              <a:gd name="T7" fmla="*/ 0 h 21600"/>
              <a:gd name="T8" fmla="*/ 0 w 21600"/>
              <a:gd name="T9" fmla="*/ 0 h 21600"/>
              <a:gd name="T10" fmla="*/ 0 60000 65536"/>
              <a:gd name="T11" fmla="*/ 0 60000 65536"/>
              <a:gd name="T12" fmla="*/ 0 60000 65536"/>
              <a:gd name="T13" fmla="*/ 0 60000 65536"/>
              <a:gd name="T14" fmla="*/ 0 60000 65536"/>
              <a:gd name="T15" fmla="*/ 2600 w 21600"/>
              <a:gd name="T16" fmla="*/ 2600 h 21600"/>
              <a:gd name="T17" fmla="*/ 19000 w 21600"/>
              <a:gd name="T18" fmla="*/ 190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387"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16388"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◆市场前景◆</a:t>
            </a:r>
          </a:p>
          <a:p>
            <a:pPr algn="ctr" eaLnBrk="1" hangingPunct="1"/>
            <a:r>
              <a:rPr lang="zh-CN" altLang="en-US" sz="1200">
                <a:latin typeface="微软雅黑 Light" panose="020B0502040204020203" pitchFamily="34" charset="-122"/>
                <a:ea typeface="微软雅黑 Light" panose="020B0502040204020203" pitchFamily="34" charset="-122"/>
              </a:rPr>
              <a:t>Market prospect</a:t>
            </a:r>
          </a:p>
        </p:txBody>
      </p:sp>
      <p:sp>
        <p:nvSpPr>
          <p:cNvPr id="18437" name="Rectangle 3"/>
          <p:cNvSpPr>
            <a:spLocks noChangeArrowheads="1"/>
          </p:cNvSpPr>
          <p:nvPr/>
        </p:nvSpPr>
        <p:spPr bwMode="auto">
          <a:xfrm>
            <a:off x="3419475" y="1600200"/>
            <a:ext cx="3352800" cy="963613"/>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8438" name="Rectangle 4"/>
          <p:cNvSpPr>
            <a:spLocks noChangeArrowheads="1"/>
          </p:cNvSpPr>
          <p:nvPr/>
        </p:nvSpPr>
        <p:spPr bwMode="auto">
          <a:xfrm>
            <a:off x="3419475" y="2667000"/>
            <a:ext cx="3352800" cy="963613"/>
          </a:xfrm>
          <a:prstGeom prst="rect">
            <a:avLst/>
          </a:prstGeom>
          <a:solidFill>
            <a:srgbClr val="C994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8439" name="Rectangle 5"/>
          <p:cNvSpPr>
            <a:spLocks noChangeArrowheads="1"/>
          </p:cNvSpPr>
          <p:nvPr/>
        </p:nvSpPr>
        <p:spPr bwMode="auto">
          <a:xfrm>
            <a:off x="3419475" y="3760788"/>
            <a:ext cx="3352800" cy="963612"/>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8440" name="Text Box 10"/>
          <p:cNvSpPr txBox="1">
            <a:spLocks noChangeArrowheads="1"/>
          </p:cNvSpPr>
          <p:nvPr/>
        </p:nvSpPr>
        <p:spPr bwMode="auto">
          <a:xfrm>
            <a:off x="4406900" y="1581150"/>
            <a:ext cx="228600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chemeClr val="bg1"/>
                </a:solidFill>
                <a:latin typeface="微软雅黑" panose="020B0503020204020204" pitchFamily="34" charset="-122"/>
                <a:ea typeface="微软雅黑" panose="020B0503020204020204" pitchFamily="34" charset="-122"/>
              </a:rPr>
              <a:t>Title Head</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18441" name="Text Box 10"/>
          <p:cNvSpPr txBox="1">
            <a:spLocks noChangeArrowheads="1"/>
          </p:cNvSpPr>
          <p:nvPr/>
        </p:nvSpPr>
        <p:spPr bwMode="auto">
          <a:xfrm>
            <a:off x="3568700" y="2647950"/>
            <a:ext cx="228600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chemeClr val="bg1"/>
                </a:solidFill>
                <a:latin typeface="微软雅黑" panose="020B0503020204020204" pitchFamily="34" charset="-122"/>
                <a:ea typeface="微软雅黑" panose="020B0503020204020204" pitchFamily="34" charset="-122"/>
              </a:rPr>
              <a:t>Brand Customization</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18442" name="Text Box 10"/>
          <p:cNvSpPr txBox="1">
            <a:spLocks noChangeArrowheads="1"/>
          </p:cNvSpPr>
          <p:nvPr/>
        </p:nvSpPr>
        <p:spPr bwMode="auto">
          <a:xfrm>
            <a:off x="4406900" y="3732213"/>
            <a:ext cx="2286000" cy="868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chemeClr val="bg1"/>
                </a:solidFill>
                <a:latin typeface="微软雅黑" panose="020B0503020204020204" pitchFamily="34" charset="-122"/>
                <a:ea typeface="微软雅黑" panose="020B0503020204020204" pitchFamily="34" charset="-122"/>
              </a:rPr>
              <a:t>Reworking</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pic>
        <p:nvPicPr>
          <p:cNvPr id="18443" name="Group 9"/>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513" y="2919413"/>
            <a:ext cx="646112"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4" name="Group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0" y="3956050"/>
            <a:ext cx="542925" cy="536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8445" name="Group 1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588" y="1871663"/>
            <a:ext cx="646112" cy="438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8446" name="Text Box 10"/>
          <p:cNvSpPr txBox="1">
            <a:spLocks noChangeArrowheads="1"/>
          </p:cNvSpPr>
          <p:nvPr/>
        </p:nvSpPr>
        <p:spPr bwMode="auto">
          <a:xfrm>
            <a:off x="7302500" y="2957513"/>
            <a:ext cx="1600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200000"/>
              </a:lnSpc>
            </a:pPr>
            <a:r>
              <a:rPr lang="zh-CN" altLang="en-US" sz="1600" b="1">
                <a:solidFill>
                  <a:srgbClr val="C8A26E"/>
                </a:solidFill>
                <a:latin typeface="微软雅黑" panose="020B0503020204020204" pitchFamily="34" charset="-122"/>
                <a:ea typeface="微软雅黑" panose="020B0503020204020204" pitchFamily="34" charset="-122"/>
              </a:rPr>
              <a:t>PC端</a:t>
            </a:r>
          </a:p>
          <a:p>
            <a:pPr algn="ct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consequat risus. Nullam eu. </a:t>
            </a:r>
          </a:p>
        </p:txBody>
      </p:sp>
      <p:sp>
        <p:nvSpPr>
          <p:cNvPr id="18447" name="Text Box 10"/>
          <p:cNvSpPr txBox="1">
            <a:spLocks noChangeArrowheads="1"/>
          </p:cNvSpPr>
          <p:nvPr/>
        </p:nvSpPr>
        <p:spPr bwMode="auto">
          <a:xfrm>
            <a:off x="1282700" y="2957513"/>
            <a:ext cx="160020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200000"/>
              </a:lnSpc>
            </a:pPr>
            <a:r>
              <a:rPr lang="zh-CN" altLang="en-US" sz="1600" b="1">
                <a:solidFill>
                  <a:srgbClr val="C8A26E"/>
                </a:solidFill>
                <a:latin typeface="微软雅黑" panose="020B0503020204020204" pitchFamily="34" charset="-122"/>
                <a:ea typeface="微软雅黑" panose="020B0503020204020204" pitchFamily="34" charset="-122"/>
              </a:rPr>
              <a:t>移动端</a:t>
            </a:r>
          </a:p>
          <a:p>
            <a:pPr algn="ct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consequat risus. Nullam eu. </a:t>
            </a:r>
          </a:p>
        </p:txBody>
      </p:sp>
      <p:sp>
        <p:nvSpPr>
          <p:cNvPr id="16400" name="网络 1404"/>
          <p:cNvSpPr>
            <a:spLocks/>
          </p:cNvSpPr>
          <p:nvPr/>
        </p:nvSpPr>
        <p:spPr bwMode="auto">
          <a:xfrm>
            <a:off x="1708150" y="2200275"/>
            <a:ext cx="757238" cy="757238"/>
          </a:xfrm>
          <a:custGeom>
            <a:avLst/>
            <a:gdLst>
              <a:gd name="T0" fmla="*/ 631588 w 1889279"/>
              <a:gd name="T1" fmla="*/ 660062 h 1810503"/>
              <a:gd name="T2" fmla="*/ 564592 w 1889279"/>
              <a:gd name="T3" fmla="*/ 611873 h 1810503"/>
              <a:gd name="T4" fmla="*/ 299431 w 1889279"/>
              <a:gd name="T5" fmla="*/ 749050 h 1810503"/>
              <a:gd name="T6" fmla="*/ 198355 w 1889279"/>
              <a:gd name="T7" fmla="*/ 604722 h 1810503"/>
              <a:gd name="T8" fmla="*/ 360962 w 1889279"/>
              <a:gd name="T9" fmla="*/ 756569 h 1810503"/>
              <a:gd name="T10" fmla="*/ 220860 w 1889279"/>
              <a:gd name="T11" fmla="*/ 595310 h 1810503"/>
              <a:gd name="T12" fmla="*/ 382179 w 1889279"/>
              <a:gd name="T13" fmla="*/ 566803 h 1810503"/>
              <a:gd name="T14" fmla="*/ 422646 w 1889279"/>
              <a:gd name="T15" fmla="*/ 754703 h 1810503"/>
              <a:gd name="T16" fmla="*/ 382179 w 1889279"/>
              <a:gd name="T17" fmla="*/ 566803 h 1810503"/>
              <a:gd name="T18" fmla="*/ 757238 w 1889279"/>
              <a:gd name="T19" fmla="*/ 389515 h 1810503"/>
              <a:gd name="T20" fmla="*/ 573933 w 1889279"/>
              <a:gd name="T21" fmla="*/ 588773 h 1810503"/>
              <a:gd name="T22" fmla="*/ 382179 w 1889279"/>
              <a:gd name="T23" fmla="*/ 389515 h 1810503"/>
              <a:gd name="T24" fmla="*/ 551439 w 1889279"/>
              <a:gd name="T25" fmla="*/ 579143 h 1810503"/>
              <a:gd name="T26" fmla="*/ 382179 w 1889279"/>
              <a:gd name="T27" fmla="*/ 389515 h 1810503"/>
              <a:gd name="T28" fmla="*/ 360962 w 1889279"/>
              <a:gd name="T29" fmla="*/ 389515 h 1810503"/>
              <a:gd name="T30" fmla="*/ 211651 w 1889279"/>
              <a:gd name="T31" fmla="*/ 572182 h 1810503"/>
              <a:gd name="T32" fmla="*/ 0 w 1889279"/>
              <a:gd name="T33" fmla="*/ 389515 h 1810503"/>
              <a:gd name="T34" fmla="*/ 189638 w 1889279"/>
              <a:gd name="T35" fmla="*/ 581606 h 1810503"/>
              <a:gd name="T36" fmla="*/ 0 w 1889279"/>
              <a:gd name="T37" fmla="*/ 389515 h 1810503"/>
              <a:gd name="T38" fmla="*/ 360962 w 1889279"/>
              <a:gd name="T39" fmla="*/ 205166 h 1810503"/>
              <a:gd name="T40" fmla="*/ 179885 w 1889279"/>
              <a:gd name="T41" fmla="*/ 366130 h 1810503"/>
              <a:gd name="T42" fmla="*/ 543548 w 1889279"/>
              <a:gd name="T43" fmla="*/ 171284 h 1810503"/>
              <a:gd name="T44" fmla="*/ 382179 w 1889279"/>
              <a:gd name="T45" fmla="*/ 366130 h 1810503"/>
              <a:gd name="T46" fmla="*/ 543548 w 1889279"/>
              <a:gd name="T47" fmla="*/ 171284 h 1810503"/>
              <a:gd name="T48" fmla="*/ 192696 w 1889279"/>
              <a:gd name="T49" fmla="*/ 166752 h 1810503"/>
              <a:gd name="T50" fmla="*/ 95 w 1889279"/>
              <a:gd name="T51" fmla="*/ 366130 h 1810503"/>
              <a:gd name="T52" fmla="*/ 643524 w 1889279"/>
              <a:gd name="T53" fmla="*/ 109345 h 1810503"/>
              <a:gd name="T54" fmla="*/ 607370 w 1889279"/>
              <a:gd name="T55" fmla="*/ 366130 h 1810503"/>
              <a:gd name="T56" fmla="*/ 643524 w 1889279"/>
              <a:gd name="T57" fmla="*/ 109345 h 1810503"/>
              <a:gd name="T58" fmla="*/ 202319 w 1889279"/>
              <a:gd name="T59" fmla="*/ 143984 h 1810503"/>
              <a:gd name="T60" fmla="*/ 299867 w 1889279"/>
              <a:gd name="T61" fmla="*/ 8119 h 1810503"/>
              <a:gd name="T62" fmla="*/ 626292 w 1889279"/>
              <a:gd name="T63" fmla="*/ 91932 h 1810503"/>
              <a:gd name="T64" fmla="*/ 455968 w 1889279"/>
              <a:gd name="T65" fmla="*/ 7756 h 1810503"/>
              <a:gd name="T66" fmla="*/ 360962 w 1889279"/>
              <a:gd name="T67" fmla="*/ 179959 h 1810503"/>
              <a:gd name="T68" fmla="*/ 356804 w 1889279"/>
              <a:gd name="T69" fmla="*/ 921 h 1810503"/>
              <a:gd name="T70" fmla="*/ 382179 w 1889279"/>
              <a:gd name="T71" fmla="*/ 0 h 1810503"/>
              <a:gd name="T72" fmla="*/ 533876 w 1889279"/>
              <a:gd name="T73" fmla="*/ 148431 h 1810503"/>
              <a:gd name="T74" fmla="*/ 382179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6401" name="微软 1405"/>
          <p:cNvSpPr>
            <a:spLocks/>
          </p:cNvSpPr>
          <p:nvPr/>
        </p:nvSpPr>
        <p:spPr bwMode="auto">
          <a:xfrm>
            <a:off x="7737475" y="2200275"/>
            <a:ext cx="719138" cy="719138"/>
          </a:xfrm>
          <a:custGeom>
            <a:avLst/>
            <a:gdLst>
              <a:gd name="T0" fmla="*/ 335359 w 1879600"/>
              <a:gd name="T1" fmla="*/ 388329 h 1901723"/>
              <a:gd name="T2" fmla="*/ 719138 w 1879600"/>
              <a:gd name="T3" fmla="*/ 391503 h 1901723"/>
              <a:gd name="T4" fmla="*/ 719138 w 1879600"/>
              <a:gd name="T5" fmla="*/ 719138 h 1901723"/>
              <a:gd name="T6" fmla="*/ 335359 w 1879600"/>
              <a:gd name="T7" fmla="*/ 671525 h 1901723"/>
              <a:gd name="T8" fmla="*/ 335359 w 1879600"/>
              <a:gd name="T9" fmla="*/ 388329 h 1901723"/>
              <a:gd name="T10" fmla="*/ 0 w 1879600"/>
              <a:gd name="T11" fmla="*/ 383475 h 1901723"/>
              <a:gd name="T12" fmla="*/ 274535 w 1879600"/>
              <a:gd name="T13" fmla="*/ 388292 h 1901723"/>
              <a:gd name="T14" fmla="*/ 274535 w 1879600"/>
              <a:gd name="T15" fmla="*/ 662961 h 1901723"/>
              <a:gd name="T16" fmla="*/ 0 w 1879600"/>
              <a:gd name="T17" fmla="*/ 620968 h 1901723"/>
              <a:gd name="T18" fmla="*/ 0 w 1879600"/>
              <a:gd name="T19" fmla="*/ 383475 h 1901723"/>
              <a:gd name="T20" fmla="*/ 274535 w 1879600"/>
              <a:gd name="T21" fmla="*/ 60273 h 1901723"/>
              <a:gd name="T22" fmla="*/ 274535 w 1879600"/>
              <a:gd name="T23" fmla="*/ 334236 h 1901723"/>
              <a:gd name="T24" fmla="*/ 0 w 1879600"/>
              <a:gd name="T25" fmla="*/ 343434 h 1901723"/>
              <a:gd name="T26" fmla="*/ 0 w 1879600"/>
              <a:gd name="T27" fmla="*/ 97065 h 1901723"/>
              <a:gd name="T28" fmla="*/ 274535 w 1879600"/>
              <a:gd name="T29" fmla="*/ 60273 h 1901723"/>
              <a:gd name="T30" fmla="*/ 719138 w 1879600"/>
              <a:gd name="T31" fmla="*/ 0 h 1901723"/>
              <a:gd name="T32" fmla="*/ 719138 w 1879600"/>
              <a:gd name="T33" fmla="*/ 329790 h 1901723"/>
              <a:gd name="T34" fmla="*/ 336497 w 1879600"/>
              <a:gd name="T35" fmla="*/ 333022 h 1901723"/>
              <a:gd name="T36" fmla="*/ 335359 w 1879600"/>
              <a:gd name="T37" fmla="*/ 236841 h 1901723"/>
              <a:gd name="T38" fmla="*/ 335359 w 1879600"/>
              <a:gd name="T39" fmla="*/ 54647 h 1901723"/>
              <a:gd name="T40" fmla="*/ 719138 w 1879600"/>
              <a:gd name="T41" fmla="*/ 0 h 190172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879600" h="1901723">
                <a:moveTo>
                  <a:pt x="876522" y="1026915"/>
                </a:moveTo>
                <a:lnTo>
                  <a:pt x="1879600" y="1035310"/>
                </a:lnTo>
                <a:lnTo>
                  <a:pt x="1879600" y="1901723"/>
                </a:lnTo>
                <a:lnTo>
                  <a:pt x="876522" y="1775813"/>
                </a:lnTo>
                <a:lnTo>
                  <a:pt x="876522" y="1026915"/>
                </a:lnTo>
                <a:close/>
                <a:moveTo>
                  <a:pt x="0" y="1014080"/>
                </a:moveTo>
                <a:lnTo>
                  <a:pt x="717549" y="1026818"/>
                </a:lnTo>
                <a:lnTo>
                  <a:pt x="717549" y="1753167"/>
                </a:lnTo>
                <a:lnTo>
                  <a:pt x="0" y="1642117"/>
                </a:lnTo>
                <a:lnTo>
                  <a:pt x="0" y="1014080"/>
                </a:lnTo>
                <a:close/>
                <a:moveTo>
                  <a:pt x="717549" y="159389"/>
                </a:moveTo>
                <a:lnTo>
                  <a:pt x="717549" y="883871"/>
                </a:lnTo>
                <a:lnTo>
                  <a:pt x="0" y="908194"/>
                </a:lnTo>
                <a:lnTo>
                  <a:pt x="0" y="256684"/>
                </a:lnTo>
                <a:lnTo>
                  <a:pt x="717549" y="159389"/>
                </a:lnTo>
                <a:close/>
                <a:moveTo>
                  <a:pt x="1879600" y="0"/>
                </a:moveTo>
                <a:lnTo>
                  <a:pt x="1879600" y="872112"/>
                </a:lnTo>
                <a:lnTo>
                  <a:pt x="879497" y="880660"/>
                </a:lnTo>
                <a:lnTo>
                  <a:pt x="876522" y="626314"/>
                </a:lnTo>
                <a:lnTo>
                  <a:pt x="876522" y="144511"/>
                </a:lnTo>
                <a:lnTo>
                  <a:pt x="1879600" y="0"/>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nvGrpSpPr>
          <p:cNvPr id="16402" name="Group 18"/>
          <p:cNvGrpSpPr>
            <a:grpSpLocks/>
          </p:cNvGrpSpPr>
          <p:nvPr/>
        </p:nvGrpSpPr>
        <p:grpSpPr bwMode="auto">
          <a:xfrm>
            <a:off x="1044575" y="5046663"/>
            <a:ext cx="8070850" cy="42862"/>
            <a:chOff x="0" y="0"/>
            <a:chExt cx="6115" cy="644"/>
          </a:xfrm>
        </p:grpSpPr>
        <p:sp>
          <p:nvSpPr>
            <p:cNvPr id="16403" name="Rectangle 1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6404" name="Rectangle 2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6405" name="Rectangle 2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6406" name="Rectangle 2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6407" name="Rectangle 2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 calcmode="lin" valueType="num">
                                      <p:cBhvr additive="base">
                                        <p:cTn id="7" dur="250" fill="hold"/>
                                        <p:tgtEl>
                                          <p:spTgt spid="18437"/>
                                        </p:tgtEl>
                                        <p:attrNameLst>
                                          <p:attrName>ppt_x</p:attrName>
                                        </p:attrNameLst>
                                      </p:cBhvr>
                                      <p:tavLst>
                                        <p:tav tm="0">
                                          <p:val>
                                            <p:strVal val="#ppt_x"/>
                                          </p:val>
                                        </p:tav>
                                        <p:tav tm="100000">
                                          <p:val>
                                            <p:strVal val="#ppt_x"/>
                                          </p:val>
                                        </p:tav>
                                      </p:tavLst>
                                    </p:anim>
                                    <p:anim calcmode="lin" valueType="num">
                                      <p:cBhvr additive="base">
                                        <p:cTn id="8" dur="250" fill="hold"/>
                                        <p:tgtEl>
                                          <p:spTgt spid="1843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nodeType="afterEffect">
                                  <p:stCondLst>
                                    <p:cond delay="0"/>
                                  </p:stCondLst>
                                  <p:childTnLst>
                                    <p:set>
                                      <p:cBhvr>
                                        <p:cTn id="11" dur="1" fill="hold">
                                          <p:stCondLst>
                                            <p:cond delay="0"/>
                                          </p:stCondLst>
                                        </p:cTn>
                                        <p:tgtEl>
                                          <p:spTgt spid="18445"/>
                                        </p:tgtEl>
                                        <p:attrNameLst>
                                          <p:attrName>style.visibility</p:attrName>
                                        </p:attrNameLst>
                                      </p:cBhvr>
                                      <p:to>
                                        <p:strVal val="visible"/>
                                      </p:to>
                                    </p:set>
                                    <p:anim calcmode="lin" valueType="num">
                                      <p:cBhvr additive="base">
                                        <p:cTn id="12" dur="250" fill="hold"/>
                                        <p:tgtEl>
                                          <p:spTgt spid="18445"/>
                                        </p:tgtEl>
                                        <p:attrNameLst>
                                          <p:attrName>ppt_x</p:attrName>
                                        </p:attrNameLst>
                                      </p:cBhvr>
                                      <p:tavLst>
                                        <p:tav tm="0">
                                          <p:val>
                                            <p:strVal val="#ppt_x"/>
                                          </p:val>
                                        </p:tav>
                                        <p:tav tm="100000">
                                          <p:val>
                                            <p:strVal val="#ppt_x"/>
                                          </p:val>
                                        </p:tav>
                                      </p:tavLst>
                                    </p:anim>
                                    <p:anim calcmode="lin" valueType="num">
                                      <p:cBhvr additive="base">
                                        <p:cTn id="13" dur="250" fill="hold"/>
                                        <p:tgtEl>
                                          <p:spTgt spid="1844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18440"/>
                                        </p:tgtEl>
                                        <p:attrNameLst>
                                          <p:attrName>style.visibility</p:attrName>
                                        </p:attrNameLst>
                                      </p:cBhvr>
                                      <p:to>
                                        <p:strVal val="visible"/>
                                      </p:to>
                                    </p:set>
                                    <p:anim calcmode="lin" valueType="num">
                                      <p:cBhvr additive="base">
                                        <p:cTn id="17" dur="250" fill="hold"/>
                                        <p:tgtEl>
                                          <p:spTgt spid="18440"/>
                                        </p:tgtEl>
                                        <p:attrNameLst>
                                          <p:attrName>ppt_x</p:attrName>
                                        </p:attrNameLst>
                                      </p:cBhvr>
                                      <p:tavLst>
                                        <p:tav tm="0">
                                          <p:val>
                                            <p:strVal val="#ppt_x"/>
                                          </p:val>
                                        </p:tav>
                                        <p:tav tm="100000">
                                          <p:val>
                                            <p:strVal val="#ppt_x"/>
                                          </p:val>
                                        </p:tav>
                                      </p:tavLst>
                                    </p:anim>
                                    <p:anim calcmode="lin" valueType="num">
                                      <p:cBhvr additive="base">
                                        <p:cTn id="18" dur="250" fill="hold"/>
                                        <p:tgtEl>
                                          <p:spTgt spid="18440"/>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8438"/>
                                        </p:tgtEl>
                                        <p:attrNameLst>
                                          <p:attrName>style.visibility</p:attrName>
                                        </p:attrNameLst>
                                      </p:cBhvr>
                                      <p:to>
                                        <p:strVal val="visible"/>
                                      </p:to>
                                    </p:set>
                                    <p:anim calcmode="lin" valueType="num">
                                      <p:cBhvr additive="base">
                                        <p:cTn id="22" dur="250" fill="hold"/>
                                        <p:tgtEl>
                                          <p:spTgt spid="18438"/>
                                        </p:tgtEl>
                                        <p:attrNameLst>
                                          <p:attrName>ppt_x</p:attrName>
                                        </p:attrNameLst>
                                      </p:cBhvr>
                                      <p:tavLst>
                                        <p:tav tm="0">
                                          <p:val>
                                            <p:strVal val="#ppt_x"/>
                                          </p:val>
                                        </p:tav>
                                        <p:tav tm="100000">
                                          <p:val>
                                            <p:strVal val="#ppt_x"/>
                                          </p:val>
                                        </p:tav>
                                      </p:tavLst>
                                    </p:anim>
                                    <p:anim calcmode="lin" valueType="num">
                                      <p:cBhvr additive="base">
                                        <p:cTn id="23" dur="250" fill="hold"/>
                                        <p:tgtEl>
                                          <p:spTgt spid="18438"/>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nodeType="afterEffect">
                                  <p:stCondLst>
                                    <p:cond delay="0"/>
                                  </p:stCondLst>
                                  <p:childTnLst>
                                    <p:set>
                                      <p:cBhvr>
                                        <p:cTn id="26" dur="1" fill="hold">
                                          <p:stCondLst>
                                            <p:cond delay="0"/>
                                          </p:stCondLst>
                                        </p:cTn>
                                        <p:tgtEl>
                                          <p:spTgt spid="18443"/>
                                        </p:tgtEl>
                                        <p:attrNameLst>
                                          <p:attrName>style.visibility</p:attrName>
                                        </p:attrNameLst>
                                      </p:cBhvr>
                                      <p:to>
                                        <p:strVal val="visible"/>
                                      </p:to>
                                    </p:set>
                                    <p:anim calcmode="lin" valueType="num">
                                      <p:cBhvr additive="base">
                                        <p:cTn id="27" dur="250" fill="hold"/>
                                        <p:tgtEl>
                                          <p:spTgt spid="18443"/>
                                        </p:tgtEl>
                                        <p:attrNameLst>
                                          <p:attrName>ppt_x</p:attrName>
                                        </p:attrNameLst>
                                      </p:cBhvr>
                                      <p:tavLst>
                                        <p:tav tm="0">
                                          <p:val>
                                            <p:strVal val="#ppt_x"/>
                                          </p:val>
                                        </p:tav>
                                        <p:tav tm="100000">
                                          <p:val>
                                            <p:strVal val="#ppt_x"/>
                                          </p:val>
                                        </p:tav>
                                      </p:tavLst>
                                    </p:anim>
                                    <p:anim calcmode="lin" valueType="num">
                                      <p:cBhvr additive="base">
                                        <p:cTn id="28" dur="250" fill="hold"/>
                                        <p:tgtEl>
                                          <p:spTgt spid="18443"/>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8441"/>
                                        </p:tgtEl>
                                        <p:attrNameLst>
                                          <p:attrName>style.visibility</p:attrName>
                                        </p:attrNameLst>
                                      </p:cBhvr>
                                      <p:to>
                                        <p:strVal val="visible"/>
                                      </p:to>
                                    </p:set>
                                    <p:anim calcmode="lin" valueType="num">
                                      <p:cBhvr additive="base">
                                        <p:cTn id="32" dur="250" fill="hold"/>
                                        <p:tgtEl>
                                          <p:spTgt spid="18441"/>
                                        </p:tgtEl>
                                        <p:attrNameLst>
                                          <p:attrName>ppt_x</p:attrName>
                                        </p:attrNameLst>
                                      </p:cBhvr>
                                      <p:tavLst>
                                        <p:tav tm="0">
                                          <p:val>
                                            <p:strVal val="#ppt_x"/>
                                          </p:val>
                                        </p:tav>
                                        <p:tav tm="100000">
                                          <p:val>
                                            <p:strVal val="#ppt_x"/>
                                          </p:val>
                                        </p:tav>
                                      </p:tavLst>
                                    </p:anim>
                                    <p:anim calcmode="lin" valueType="num">
                                      <p:cBhvr additive="base">
                                        <p:cTn id="33" dur="250" fill="hold"/>
                                        <p:tgtEl>
                                          <p:spTgt spid="18441"/>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8439"/>
                                        </p:tgtEl>
                                        <p:attrNameLst>
                                          <p:attrName>style.visibility</p:attrName>
                                        </p:attrNameLst>
                                      </p:cBhvr>
                                      <p:to>
                                        <p:strVal val="visible"/>
                                      </p:to>
                                    </p:set>
                                    <p:anim calcmode="lin" valueType="num">
                                      <p:cBhvr additive="base">
                                        <p:cTn id="37" dur="250" fill="hold"/>
                                        <p:tgtEl>
                                          <p:spTgt spid="18439"/>
                                        </p:tgtEl>
                                        <p:attrNameLst>
                                          <p:attrName>ppt_x</p:attrName>
                                        </p:attrNameLst>
                                      </p:cBhvr>
                                      <p:tavLst>
                                        <p:tav tm="0">
                                          <p:val>
                                            <p:strVal val="#ppt_x"/>
                                          </p:val>
                                        </p:tav>
                                        <p:tav tm="100000">
                                          <p:val>
                                            <p:strVal val="#ppt_x"/>
                                          </p:val>
                                        </p:tav>
                                      </p:tavLst>
                                    </p:anim>
                                    <p:anim calcmode="lin" valueType="num">
                                      <p:cBhvr additive="base">
                                        <p:cTn id="38" dur="250" fill="hold"/>
                                        <p:tgtEl>
                                          <p:spTgt spid="18439"/>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nodeType="afterEffect">
                                  <p:stCondLst>
                                    <p:cond delay="0"/>
                                  </p:stCondLst>
                                  <p:childTnLst>
                                    <p:set>
                                      <p:cBhvr>
                                        <p:cTn id="41" dur="1" fill="hold">
                                          <p:stCondLst>
                                            <p:cond delay="0"/>
                                          </p:stCondLst>
                                        </p:cTn>
                                        <p:tgtEl>
                                          <p:spTgt spid="18444"/>
                                        </p:tgtEl>
                                        <p:attrNameLst>
                                          <p:attrName>style.visibility</p:attrName>
                                        </p:attrNameLst>
                                      </p:cBhvr>
                                      <p:to>
                                        <p:strVal val="visible"/>
                                      </p:to>
                                    </p:set>
                                    <p:anim calcmode="lin" valueType="num">
                                      <p:cBhvr additive="base">
                                        <p:cTn id="42" dur="250" fill="hold"/>
                                        <p:tgtEl>
                                          <p:spTgt spid="18444"/>
                                        </p:tgtEl>
                                        <p:attrNameLst>
                                          <p:attrName>ppt_x</p:attrName>
                                        </p:attrNameLst>
                                      </p:cBhvr>
                                      <p:tavLst>
                                        <p:tav tm="0">
                                          <p:val>
                                            <p:strVal val="#ppt_x"/>
                                          </p:val>
                                        </p:tav>
                                        <p:tav tm="100000">
                                          <p:val>
                                            <p:strVal val="#ppt_x"/>
                                          </p:val>
                                        </p:tav>
                                      </p:tavLst>
                                    </p:anim>
                                    <p:anim calcmode="lin" valueType="num">
                                      <p:cBhvr additive="base">
                                        <p:cTn id="43" dur="250" fill="hold"/>
                                        <p:tgtEl>
                                          <p:spTgt spid="1844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8442"/>
                                        </p:tgtEl>
                                        <p:attrNameLst>
                                          <p:attrName>style.visibility</p:attrName>
                                        </p:attrNameLst>
                                      </p:cBhvr>
                                      <p:to>
                                        <p:strVal val="visible"/>
                                      </p:to>
                                    </p:set>
                                    <p:anim calcmode="lin" valueType="num">
                                      <p:cBhvr additive="base">
                                        <p:cTn id="47" dur="250" fill="hold"/>
                                        <p:tgtEl>
                                          <p:spTgt spid="18442"/>
                                        </p:tgtEl>
                                        <p:attrNameLst>
                                          <p:attrName>ppt_x</p:attrName>
                                        </p:attrNameLst>
                                      </p:cBhvr>
                                      <p:tavLst>
                                        <p:tav tm="0">
                                          <p:val>
                                            <p:strVal val="#ppt_x"/>
                                          </p:val>
                                        </p:tav>
                                        <p:tav tm="100000">
                                          <p:val>
                                            <p:strVal val="#ppt_x"/>
                                          </p:val>
                                        </p:tav>
                                      </p:tavLst>
                                    </p:anim>
                                    <p:anim calcmode="lin" valueType="num">
                                      <p:cBhvr additive="base">
                                        <p:cTn id="48" dur="250" fill="hold"/>
                                        <p:tgtEl>
                                          <p:spTgt spid="18442"/>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8447"/>
                                        </p:tgtEl>
                                        <p:attrNameLst>
                                          <p:attrName>style.visibility</p:attrName>
                                        </p:attrNameLst>
                                      </p:cBhvr>
                                      <p:to>
                                        <p:strVal val="visible"/>
                                      </p:to>
                                    </p:set>
                                    <p:anim calcmode="lin" valueType="num">
                                      <p:cBhvr additive="base">
                                        <p:cTn id="52" dur="250" fill="hold"/>
                                        <p:tgtEl>
                                          <p:spTgt spid="18447"/>
                                        </p:tgtEl>
                                        <p:attrNameLst>
                                          <p:attrName>ppt_x</p:attrName>
                                        </p:attrNameLst>
                                      </p:cBhvr>
                                      <p:tavLst>
                                        <p:tav tm="0">
                                          <p:val>
                                            <p:strVal val="#ppt_x"/>
                                          </p:val>
                                        </p:tav>
                                        <p:tav tm="100000">
                                          <p:val>
                                            <p:strVal val="#ppt_x"/>
                                          </p:val>
                                        </p:tav>
                                      </p:tavLst>
                                    </p:anim>
                                    <p:anim calcmode="lin" valueType="num">
                                      <p:cBhvr additive="base">
                                        <p:cTn id="53" dur="250" fill="hold"/>
                                        <p:tgtEl>
                                          <p:spTgt spid="18447"/>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18446"/>
                                        </p:tgtEl>
                                        <p:attrNameLst>
                                          <p:attrName>style.visibility</p:attrName>
                                        </p:attrNameLst>
                                      </p:cBhvr>
                                      <p:to>
                                        <p:strVal val="visible"/>
                                      </p:to>
                                    </p:set>
                                    <p:anim calcmode="lin" valueType="num">
                                      <p:cBhvr additive="base">
                                        <p:cTn id="57" dur="250" fill="hold"/>
                                        <p:tgtEl>
                                          <p:spTgt spid="18446"/>
                                        </p:tgtEl>
                                        <p:attrNameLst>
                                          <p:attrName>ppt_x</p:attrName>
                                        </p:attrNameLst>
                                      </p:cBhvr>
                                      <p:tavLst>
                                        <p:tav tm="0">
                                          <p:val>
                                            <p:strVal val="#ppt_x"/>
                                          </p:val>
                                        </p:tav>
                                        <p:tav tm="100000">
                                          <p:val>
                                            <p:strVal val="#ppt_x"/>
                                          </p:val>
                                        </p:tav>
                                      </p:tavLst>
                                    </p:anim>
                                    <p:anim calcmode="lin" valueType="num">
                                      <p:cBhvr additive="base">
                                        <p:cTn id="58" dur="250" fill="hold"/>
                                        <p:tgtEl>
                                          <p:spTgt spid="184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bldLvl="0" animBg="1" autoUpdateAnimBg="0"/>
      <p:bldP spid="18438" grpId="0" bldLvl="0" animBg="1" autoUpdateAnimBg="0"/>
      <p:bldP spid="18439" grpId="0" bldLvl="0" animBg="1" autoUpdateAnimBg="0"/>
      <p:bldP spid="18440" grpId="0" autoUpdateAnimBg="0"/>
      <p:bldP spid="18441" grpId="0" autoUpdateAnimBg="0"/>
      <p:bldP spid="18442" grpId="0" autoUpdateAnimBg="0"/>
      <p:bldP spid="18446" grpId="0" autoUpdateAnimBg="0"/>
      <p:bldP spid="18447"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410" name="Group 2"/>
          <p:cNvGrpSpPr>
            <a:grpSpLocks/>
          </p:cNvGrpSpPr>
          <p:nvPr/>
        </p:nvGrpSpPr>
        <p:grpSpPr bwMode="auto">
          <a:xfrm>
            <a:off x="4176713" y="3270250"/>
            <a:ext cx="1804987" cy="449263"/>
            <a:chOff x="0" y="0"/>
            <a:chExt cx="2842" cy="708"/>
          </a:xfrm>
        </p:grpSpPr>
        <p:sp>
          <p:nvSpPr>
            <p:cNvPr id="17434"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实施计划</a:t>
              </a:r>
            </a:p>
          </p:txBody>
        </p:sp>
        <p:grpSp>
          <p:nvGrpSpPr>
            <p:cNvPr id="17435" name="Group 4"/>
            <p:cNvGrpSpPr>
              <a:grpSpLocks/>
            </p:cNvGrpSpPr>
            <p:nvPr/>
          </p:nvGrpSpPr>
          <p:grpSpPr bwMode="auto">
            <a:xfrm>
              <a:off x="80" y="127"/>
              <a:ext cx="2666" cy="492"/>
              <a:chOff x="0" y="0"/>
              <a:chExt cx="2666" cy="492"/>
            </a:xfrm>
          </p:grpSpPr>
          <p:sp>
            <p:nvSpPr>
              <p:cNvPr id="17436" name="左中括号 393"/>
              <p:cNvSpPr>
                <a:spLocks/>
              </p:cNvSpPr>
              <p:nvPr/>
            </p:nvSpPr>
            <p:spPr bwMode="auto">
              <a:xfrm>
                <a:off x="0"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7437" name="左中括号 393"/>
              <p:cNvSpPr>
                <a:spLocks/>
              </p:cNvSpPr>
              <p:nvPr/>
            </p:nvSpPr>
            <p:spPr bwMode="auto">
              <a:xfrm flipH="1">
                <a:off x="2454"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17411" name="Teardrop 36"/>
          <p:cNvSpPr>
            <a:spLocks/>
          </p:cNvSpPr>
          <p:nvPr/>
        </p:nvSpPr>
        <p:spPr bwMode="auto">
          <a:xfrm rot="8100000">
            <a:off x="4176713" y="981075"/>
            <a:ext cx="1804987" cy="1774825"/>
          </a:xfrm>
          <a:custGeom>
            <a:avLst/>
            <a:gdLst>
              <a:gd name="T0" fmla="*/ 0 w 418280"/>
              <a:gd name="T1" fmla="*/ 887413 h 418280"/>
              <a:gd name="T2" fmla="*/ 902493 w 418280"/>
              <a:gd name="T3" fmla="*/ 0 h 418280"/>
              <a:gd name="T4" fmla="*/ 1804987 w 418280"/>
              <a:gd name="T5" fmla="*/ 0 h 418280"/>
              <a:gd name="T6" fmla="*/ 1804987 w 418280"/>
              <a:gd name="T7" fmla="*/ 887413 h 418280"/>
              <a:gd name="T8" fmla="*/ 902493 w 418280"/>
              <a:gd name="T9" fmla="*/ 1774825 h 418280"/>
              <a:gd name="T10" fmla="*/ 0 w 418280"/>
              <a:gd name="T11" fmla="*/ 887413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17412" name="TextBox 20"/>
          <p:cNvSpPr>
            <a:spLocks noChangeArrowheads="1"/>
          </p:cNvSpPr>
          <p:nvPr/>
        </p:nvSpPr>
        <p:spPr bwMode="auto">
          <a:xfrm>
            <a:off x="2490788" y="3927475"/>
            <a:ext cx="5443537"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None/>
            </a:pPr>
            <a:r>
              <a:rPr lang="zh-CN" altLang="en-US" sz="2100">
                <a:solidFill>
                  <a:schemeClr val="bg1"/>
                </a:solidFill>
                <a:latin typeface="微软雅黑 Light" panose="020B0502040204020203" pitchFamily="34" charset="-122"/>
                <a:ea typeface="微软雅黑 Light" panose="020B0502040204020203" pitchFamily="34" charset="-122"/>
                <a:sym typeface="微软雅黑" panose="020B0503020204020204" pitchFamily="34" charset="-122"/>
              </a:rPr>
              <a:t>◆ SWOT分析    ◆ 实施步骤   ◆ 商业模式</a:t>
            </a:r>
          </a:p>
        </p:txBody>
      </p:sp>
      <p:grpSp>
        <p:nvGrpSpPr>
          <p:cNvPr id="17413" name="Group 9"/>
          <p:cNvGrpSpPr>
            <a:grpSpLocks/>
          </p:cNvGrpSpPr>
          <p:nvPr/>
        </p:nvGrpSpPr>
        <p:grpSpPr bwMode="auto">
          <a:xfrm>
            <a:off x="1704975" y="3848100"/>
            <a:ext cx="6780213" cy="36513"/>
            <a:chOff x="0" y="0"/>
            <a:chExt cx="6115" cy="644"/>
          </a:xfrm>
        </p:grpSpPr>
        <p:sp>
          <p:nvSpPr>
            <p:cNvPr id="17429"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7430"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7431"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7432"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7433"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17414" name="Text Box 15"/>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3300">
                <a:solidFill>
                  <a:schemeClr val="bg1"/>
                </a:solidFill>
                <a:sym typeface="微软雅黑" panose="020B0503020204020204" pitchFamily="34" charset="-122"/>
              </a:rPr>
              <a:t>Ⅲ</a:t>
            </a:r>
            <a:endParaRPr lang="zh-CN" altLang="en-US" sz="1800"/>
          </a:p>
        </p:txBody>
      </p:sp>
      <p:grpSp>
        <p:nvGrpSpPr>
          <p:cNvPr id="17415" name="Group 16"/>
          <p:cNvGrpSpPr>
            <a:grpSpLocks/>
          </p:cNvGrpSpPr>
          <p:nvPr/>
        </p:nvGrpSpPr>
        <p:grpSpPr bwMode="auto">
          <a:xfrm>
            <a:off x="4681538" y="1549400"/>
            <a:ext cx="941387" cy="904875"/>
            <a:chOff x="0" y="0"/>
            <a:chExt cx="1289" cy="1238"/>
          </a:xfrm>
        </p:grpSpPr>
        <p:sp>
          <p:nvSpPr>
            <p:cNvPr id="17416" name="Freeform 31"/>
            <p:cNvSpPr>
              <a:spLocks/>
            </p:cNvSpPr>
            <p:nvPr/>
          </p:nvSpPr>
          <p:spPr bwMode="auto">
            <a:xfrm>
              <a:off x="855" y="175"/>
              <a:ext cx="435" cy="553"/>
            </a:xfrm>
            <a:custGeom>
              <a:avLst/>
              <a:gdLst>
                <a:gd name="T0" fmla="*/ 435 w 225"/>
                <a:gd name="T1" fmla="*/ 59 h 292"/>
                <a:gd name="T2" fmla="*/ 87 w 225"/>
                <a:gd name="T3" fmla="*/ 553 h 292"/>
                <a:gd name="T4" fmla="*/ 0 w 225"/>
                <a:gd name="T5" fmla="*/ 494 h 292"/>
                <a:gd name="T6" fmla="*/ 350 w 225"/>
                <a:gd name="T7" fmla="*/ 0 h 292"/>
                <a:gd name="T8" fmla="*/ 435 w 225"/>
                <a:gd name="T9" fmla="*/ 59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292">
                  <a:moveTo>
                    <a:pt x="225" y="31"/>
                  </a:moveTo>
                  <a:lnTo>
                    <a:pt x="45" y="292"/>
                  </a:lnTo>
                  <a:lnTo>
                    <a:pt x="0" y="261"/>
                  </a:lnTo>
                  <a:lnTo>
                    <a:pt x="181" y="0"/>
                  </a:lnTo>
                  <a:lnTo>
                    <a:pt x="225" y="31"/>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417" name="Freeform 32"/>
            <p:cNvSpPr>
              <a:spLocks/>
            </p:cNvSpPr>
            <p:nvPr/>
          </p:nvSpPr>
          <p:spPr bwMode="auto">
            <a:xfrm>
              <a:off x="0" y="0"/>
              <a:ext cx="1090" cy="1238"/>
            </a:xfrm>
            <a:custGeom>
              <a:avLst/>
              <a:gdLst>
                <a:gd name="T0" fmla="*/ 1090 w 567"/>
                <a:gd name="T1" fmla="*/ 1217 h 655"/>
                <a:gd name="T2" fmla="*/ 1090 w 567"/>
                <a:gd name="T3" fmla="*/ 1238 h 655"/>
                <a:gd name="T4" fmla="*/ 1067 w 567"/>
                <a:gd name="T5" fmla="*/ 1238 h 655"/>
                <a:gd name="T6" fmla="*/ 1002 w 567"/>
                <a:gd name="T7" fmla="*/ 1238 h 655"/>
                <a:gd name="T8" fmla="*/ 0 w 567"/>
                <a:gd name="T9" fmla="*/ 1238 h 655"/>
                <a:gd name="T10" fmla="*/ 0 w 567"/>
                <a:gd name="T11" fmla="*/ 0 h 655"/>
                <a:gd name="T12" fmla="*/ 1090 w 567"/>
                <a:gd name="T13" fmla="*/ 0 h 655"/>
                <a:gd name="T14" fmla="*/ 1090 w 567"/>
                <a:gd name="T15" fmla="*/ 285 h 655"/>
                <a:gd name="T16" fmla="*/ 1044 w 567"/>
                <a:gd name="T17" fmla="*/ 346 h 655"/>
                <a:gd name="T18" fmla="*/ 1044 w 567"/>
                <a:gd name="T19" fmla="*/ 45 h 655"/>
                <a:gd name="T20" fmla="*/ 44 w 567"/>
                <a:gd name="T21" fmla="*/ 45 h 655"/>
                <a:gd name="T22" fmla="*/ 44 w 567"/>
                <a:gd name="T23" fmla="*/ 1195 h 655"/>
                <a:gd name="T24" fmla="*/ 1044 w 567"/>
                <a:gd name="T25" fmla="*/ 1195 h 655"/>
                <a:gd name="T26" fmla="*/ 1044 w 567"/>
                <a:gd name="T27" fmla="*/ 641 h 655"/>
                <a:gd name="T28" fmla="*/ 1090 w 567"/>
                <a:gd name="T29" fmla="*/ 578 h 655"/>
                <a:gd name="T30" fmla="*/ 1090 w 567"/>
                <a:gd name="T31" fmla="*/ 1217 h 6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655">
                  <a:moveTo>
                    <a:pt x="567" y="644"/>
                  </a:moveTo>
                  <a:lnTo>
                    <a:pt x="567" y="655"/>
                  </a:lnTo>
                  <a:lnTo>
                    <a:pt x="555" y="655"/>
                  </a:lnTo>
                  <a:lnTo>
                    <a:pt x="521" y="655"/>
                  </a:lnTo>
                  <a:lnTo>
                    <a:pt x="0" y="655"/>
                  </a:lnTo>
                  <a:lnTo>
                    <a:pt x="0" y="0"/>
                  </a:lnTo>
                  <a:lnTo>
                    <a:pt x="567" y="0"/>
                  </a:lnTo>
                  <a:lnTo>
                    <a:pt x="567" y="151"/>
                  </a:lnTo>
                  <a:lnTo>
                    <a:pt x="543" y="183"/>
                  </a:lnTo>
                  <a:lnTo>
                    <a:pt x="543" y="24"/>
                  </a:lnTo>
                  <a:lnTo>
                    <a:pt x="23" y="24"/>
                  </a:lnTo>
                  <a:lnTo>
                    <a:pt x="23" y="632"/>
                  </a:lnTo>
                  <a:lnTo>
                    <a:pt x="543" y="632"/>
                  </a:lnTo>
                  <a:lnTo>
                    <a:pt x="543" y="339"/>
                  </a:lnTo>
                  <a:lnTo>
                    <a:pt x="567" y="306"/>
                  </a:lnTo>
                  <a:lnTo>
                    <a:pt x="567" y="64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418" name="Freeform 33"/>
            <p:cNvSpPr>
              <a:spLocks/>
            </p:cNvSpPr>
            <p:nvPr/>
          </p:nvSpPr>
          <p:spPr bwMode="auto">
            <a:xfrm>
              <a:off x="795" y="690"/>
              <a:ext cx="135" cy="160"/>
            </a:xfrm>
            <a:custGeom>
              <a:avLst/>
              <a:gdLst>
                <a:gd name="T0" fmla="*/ 135 w 70"/>
                <a:gd name="T1" fmla="*/ 61 h 84"/>
                <a:gd name="T2" fmla="*/ 0 w 70"/>
                <a:gd name="T3" fmla="*/ 160 h 84"/>
                <a:gd name="T4" fmla="*/ 48 w 70"/>
                <a:gd name="T5" fmla="*/ 0 h 84"/>
                <a:gd name="T6" fmla="*/ 135 w 70"/>
                <a:gd name="T7" fmla="*/ 61 h 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84">
                  <a:moveTo>
                    <a:pt x="70" y="32"/>
                  </a:moveTo>
                  <a:lnTo>
                    <a:pt x="0" y="84"/>
                  </a:lnTo>
                  <a:lnTo>
                    <a:pt x="25" y="0"/>
                  </a:lnTo>
                  <a:lnTo>
                    <a:pt x="70" y="3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7419" name="Rectangle 34"/>
            <p:cNvSpPr>
              <a:spLocks noChangeArrowheads="1"/>
            </p:cNvSpPr>
            <p:nvPr/>
          </p:nvSpPr>
          <p:spPr bwMode="auto">
            <a:xfrm>
              <a:off x="71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0" name="Rectangle 35"/>
            <p:cNvSpPr>
              <a:spLocks noChangeArrowheads="1"/>
            </p:cNvSpPr>
            <p:nvPr/>
          </p:nvSpPr>
          <p:spPr bwMode="auto">
            <a:xfrm>
              <a:off x="71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1" name="Rectangle 36"/>
            <p:cNvSpPr>
              <a:spLocks noChangeArrowheads="1"/>
            </p:cNvSpPr>
            <p:nvPr/>
          </p:nvSpPr>
          <p:spPr bwMode="auto">
            <a:xfrm>
              <a:off x="190" y="9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2" name="Rectangle 37"/>
            <p:cNvSpPr>
              <a:spLocks noChangeArrowheads="1"/>
            </p:cNvSpPr>
            <p:nvPr/>
          </p:nvSpPr>
          <p:spPr bwMode="auto">
            <a:xfrm>
              <a:off x="190" y="8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3" name="Rectangle 38"/>
            <p:cNvSpPr>
              <a:spLocks noChangeArrowheads="1"/>
            </p:cNvSpPr>
            <p:nvPr/>
          </p:nvSpPr>
          <p:spPr bwMode="auto">
            <a:xfrm>
              <a:off x="190" y="790"/>
              <a:ext cx="505" cy="4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4" name="Rectangle 39"/>
            <p:cNvSpPr>
              <a:spLocks noChangeArrowheads="1"/>
            </p:cNvSpPr>
            <p:nvPr/>
          </p:nvSpPr>
          <p:spPr bwMode="auto">
            <a:xfrm>
              <a:off x="190" y="6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5" name="Rectangle 40"/>
            <p:cNvSpPr>
              <a:spLocks noChangeArrowheads="1"/>
            </p:cNvSpPr>
            <p:nvPr/>
          </p:nvSpPr>
          <p:spPr bwMode="auto">
            <a:xfrm>
              <a:off x="190" y="5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6" name="Rectangle 41"/>
            <p:cNvSpPr>
              <a:spLocks noChangeArrowheads="1"/>
            </p:cNvSpPr>
            <p:nvPr/>
          </p:nvSpPr>
          <p:spPr bwMode="auto">
            <a:xfrm>
              <a:off x="190" y="4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7" name="Rectangle 42"/>
            <p:cNvSpPr>
              <a:spLocks noChangeArrowheads="1"/>
            </p:cNvSpPr>
            <p:nvPr/>
          </p:nvSpPr>
          <p:spPr bwMode="auto">
            <a:xfrm>
              <a:off x="19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sp>
          <p:nvSpPr>
            <p:cNvPr id="17428" name="Rectangle 43"/>
            <p:cNvSpPr>
              <a:spLocks noChangeArrowheads="1"/>
            </p:cNvSpPr>
            <p:nvPr/>
          </p:nvSpPr>
          <p:spPr bwMode="auto">
            <a:xfrm>
              <a:off x="19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300"/>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Group 2"/>
          <p:cNvGrpSpPr>
            <a:grpSpLocks/>
          </p:cNvGrpSpPr>
          <p:nvPr/>
        </p:nvGrpSpPr>
        <p:grpSpPr bwMode="auto">
          <a:xfrm>
            <a:off x="3238500" y="0"/>
            <a:ext cx="3683000" cy="592138"/>
            <a:chOff x="0" y="0"/>
            <a:chExt cx="5800" cy="933"/>
          </a:xfrm>
        </p:grpSpPr>
        <p:sp>
          <p:nvSpPr>
            <p:cNvPr id="18451" name="AutoShape 3"/>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8452"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sp>
        <p:nvSpPr>
          <p:cNvPr id="18435" name="Text Box 5"/>
          <p:cNvSpPr txBox="1">
            <a:spLocks noChangeArrowheads="1"/>
          </p:cNvSpPr>
          <p:nvPr/>
        </p:nvSpPr>
        <p:spPr bwMode="auto">
          <a:xfrm>
            <a:off x="4279900" y="104775"/>
            <a:ext cx="170497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a:t>
            </a:r>
            <a:r>
              <a:rPr lang="zh-CN" altLang="en-US" sz="1900">
                <a:latin typeface="微软雅黑 Light" panose="020B0502040204020203" pitchFamily="34" charset="-122"/>
                <a:ea typeface="微软雅黑 Light" panose="020B0502040204020203" pitchFamily="34" charset="-122"/>
              </a:rPr>
              <a:t>SOWT</a:t>
            </a:r>
            <a:r>
              <a:rPr lang="zh-CN" altLang="en-US" sz="1900">
                <a:ea typeface="微软雅黑" panose="020B0503020204020204" pitchFamily="34" charset="-122"/>
              </a:rPr>
              <a:t>分析◆</a:t>
            </a:r>
            <a:endParaRPr lang="zh-CN" altLang="en-US" sz="1200">
              <a:latin typeface="微软雅黑 Light" panose="020B0502040204020203" pitchFamily="34" charset="-122"/>
              <a:ea typeface="微软雅黑 Light" panose="020B0502040204020203" pitchFamily="34" charset="-122"/>
            </a:endParaRPr>
          </a:p>
        </p:txBody>
      </p:sp>
      <p:sp>
        <p:nvSpPr>
          <p:cNvPr id="20486" name="TextBox 69"/>
          <p:cNvSpPr>
            <a:spLocks noChangeArrowheads="1"/>
          </p:cNvSpPr>
          <p:nvPr/>
        </p:nvSpPr>
        <p:spPr bwMode="auto">
          <a:xfrm>
            <a:off x="6759575" y="1811338"/>
            <a:ext cx="2359025"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p:txBody>
      </p:sp>
      <p:sp>
        <p:nvSpPr>
          <p:cNvPr id="20487" name="TextBox 69"/>
          <p:cNvSpPr>
            <a:spLocks noChangeArrowheads="1"/>
          </p:cNvSpPr>
          <p:nvPr/>
        </p:nvSpPr>
        <p:spPr bwMode="auto">
          <a:xfrm>
            <a:off x="6759575" y="3746500"/>
            <a:ext cx="235902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p:txBody>
      </p:sp>
      <p:sp>
        <p:nvSpPr>
          <p:cNvPr id="20488" name="TextBox 69"/>
          <p:cNvSpPr>
            <a:spLocks noChangeArrowheads="1"/>
          </p:cNvSpPr>
          <p:nvPr/>
        </p:nvSpPr>
        <p:spPr bwMode="auto">
          <a:xfrm>
            <a:off x="1012825" y="3746500"/>
            <a:ext cx="2359025" cy="725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p:txBody>
      </p:sp>
      <p:sp>
        <p:nvSpPr>
          <p:cNvPr id="20489" name="TextBox 69"/>
          <p:cNvSpPr>
            <a:spLocks noChangeArrowheads="1"/>
          </p:cNvSpPr>
          <p:nvPr/>
        </p:nvSpPr>
        <p:spPr bwMode="auto">
          <a:xfrm>
            <a:off x="1012825" y="1811338"/>
            <a:ext cx="2359025" cy="7254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a:p>
            <a:pPr algn="r" eaLnBrk="1" hangingPunct="1">
              <a:lnSpc>
                <a:spcPct val="130000"/>
              </a:lnSpc>
            </a:pPr>
            <a:r>
              <a:rPr lang="zh-CN" altLang="en-US"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rPr>
              <a:t>请在此处输入您的文本</a:t>
            </a:r>
            <a:endParaRPr lang="en-US" altLang="zh-CN" sz="1600">
              <a:solidFill>
                <a:srgbClr val="B2B2B2"/>
              </a:solidFill>
              <a:latin typeface="微软雅黑" panose="020B0503020204020204" pitchFamily="34" charset="-122"/>
              <a:ea typeface="微软雅黑 Light" panose="020B0502040204020203" pitchFamily="34" charset="-122"/>
              <a:sym typeface="Arial" panose="020B0604020202020204" pitchFamily="34" charset="0"/>
            </a:endParaRPr>
          </a:p>
        </p:txBody>
      </p:sp>
      <p:sp>
        <p:nvSpPr>
          <p:cNvPr id="18440" name="MH_Other_1"/>
          <p:cNvSpPr>
            <a:spLocks noChangeArrowheads="1"/>
          </p:cNvSpPr>
          <p:nvPr/>
        </p:nvSpPr>
        <p:spPr bwMode="auto">
          <a:xfrm>
            <a:off x="3736975" y="163671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a:solidFill>
                  <a:srgbClr val="FFFFFF"/>
                </a:solidFill>
                <a:latin typeface="微软雅黑" panose="020B0503020204020204" pitchFamily="34" charset="-122"/>
                <a:ea typeface="微软雅黑" panose="020B0503020204020204" pitchFamily="34" charset="-122"/>
              </a:rPr>
              <a:t>优势</a:t>
            </a:r>
          </a:p>
        </p:txBody>
      </p:sp>
      <p:sp>
        <p:nvSpPr>
          <p:cNvPr id="18441" name="MH_Other_5"/>
          <p:cNvSpPr>
            <a:spLocks noChangeArrowheads="1"/>
          </p:cNvSpPr>
          <p:nvPr/>
        </p:nvSpPr>
        <p:spPr bwMode="auto">
          <a:xfrm>
            <a:off x="3602038" y="15525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ea typeface="微软雅黑 Light" panose="020B0502040204020203" pitchFamily="34" charset="-122"/>
              </a:rPr>
              <a:t>S</a:t>
            </a:r>
          </a:p>
        </p:txBody>
      </p:sp>
      <p:sp>
        <p:nvSpPr>
          <p:cNvPr id="18442" name="MH_Other_1"/>
          <p:cNvSpPr>
            <a:spLocks noChangeArrowheads="1"/>
          </p:cNvSpPr>
          <p:nvPr/>
        </p:nvSpPr>
        <p:spPr bwMode="auto">
          <a:xfrm>
            <a:off x="5099050" y="163671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a:solidFill>
                  <a:srgbClr val="FFFFFF"/>
                </a:solidFill>
                <a:latin typeface="微软雅黑" panose="020B0503020204020204" pitchFamily="34" charset="-122"/>
                <a:ea typeface="微软雅黑" panose="020B0503020204020204" pitchFamily="34" charset="-122"/>
              </a:rPr>
              <a:t>优势</a:t>
            </a:r>
            <a:endParaRPr lang="zh-CN" altLang="en-US" sz="1800"/>
          </a:p>
        </p:txBody>
      </p:sp>
      <p:sp>
        <p:nvSpPr>
          <p:cNvPr id="18443" name="MH_Other_5"/>
          <p:cNvSpPr>
            <a:spLocks noChangeArrowheads="1"/>
          </p:cNvSpPr>
          <p:nvPr/>
        </p:nvSpPr>
        <p:spPr bwMode="auto">
          <a:xfrm>
            <a:off x="6096000" y="15525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8444" name="Text Box 14"/>
          <p:cNvSpPr txBox="1">
            <a:spLocks noChangeArrowheads="1"/>
          </p:cNvSpPr>
          <p:nvPr/>
        </p:nvSpPr>
        <p:spPr bwMode="auto">
          <a:xfrm>
            <a:off x="6154738" y="1631950"/>
            <a:ext cx="38576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ea typeface="微软雅黑 Light" panose="020B0502040204020203" pitchFamily="34" charset="-122"/>
              </a:rPr>
              <a:t>W</a:t>
            </a:r>
          </a:p>
        </p:txBody>
      </p:sp>
      <p:sp>
        <p:nvSpPr>
          <p:cNvPr id="18445" name="MH_Other_1"/>
          <p:cNvSpPr>
            <a:spLocks noChangeArrowheads="1"/>
          </p:cNvSpPr>
          <p:nvPr/>
        </p:nvSpPr>
        <p:spPr bwMode="auto">
          <a:xfrm>
            <a:off x="3736975" y="298926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a:solidFill>
                  <a:srgbClr val="FFFFFF"/>
                </a:solidFill>
                <a:latin typeface="微软雅黑" panose="020B0503020204020204" pitchFamily="34" charset="-122"/>
                <a:ea typeface="微软雅黑" panose="020B0503020204020204" pitchFamily="34" charset="-122"/>
              </a:rPr>
              <a:t>机会</a:t>
            </a:r>
            <a:endParaRPr lang="zh-CN" altLang="en-US" sz="1800"/>
          </a:p>
        </p:txBody>
      </p:sp>
      <p:sp>
        <p:nvSpPr>
          <p:cNvPr id="18446" name="MH_Other_1"/>
          <p:cNvSpPr>
            <a:spLocks noChangeArrowheads="1"/>
          </p:cNvSpPr>
          <p:nvPr/>
        </p:nvSpPr>
        <p:spPr bwMode="auto">
          <a:xfrm>
            <a:off x="5099050" y="2989263"/>
            <a:ext cx="1366838" cy="1365250"/>
          </a:xfrm>
          <a:prstGeom prst="diamond">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300">
                <a:solidFill>
                  <a:srgbClr val="FFFFFF"/>
                </a:solidFill>
                <a:latin typeface="微软雅黑" panose="020B0503020204020204" pitchFamily="34" charset="-122"/>
                <a:ea typeface="微软雅黑" panose="020B0503020204020204" pitchFamily="34" charset="-122"/>
              </a:rPr>
              <a:t>危胁</a:t>
            </a:r>
            <a:endParaRPr lang="zh-CN" altLang="en-US" sz="1800"/>
          </a:p>
        </p:txBody>
      </p:sp>
      <p:sp>
        <p:nvSpPr>
          <p:cNvPr id="18447" name="MH_Other_5"/>
          <p:cNvSpPr>
            <a:spLocks noChangeArrowheads="1"/>
          </p:cNvSpPr>
          <p:nvPr/>
        </p:nvSpPr>
        <p:spPr bwMode="auto">
          <a:xfrm>
            <a:off x="6096000" y="39147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8448" name="Text Box 18"/>
          <p:cNvSpPr txBox="1">
            <a:spLocks noChangeArrowheads="1"/>
          </p:cNvSpPr>
          <p:nvPr/>
        </p:nvSpPr>
        <p:spPr bwMode="auto">
          <a:xfrm>
            <a:off x="6183313" y="3984625"/>
            <a:ext cx="3381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ea typeface="微软雅黑 Light" panose="020B0502040204020203" pitchFamily="34" charset="-122"/>
              </a:rPr>
              <a:t>T</a:t>
            </a:r>
          </a:p>
        </p:txBody>
      </p:sp>
      <p:sp>
        <p:nvSpPr>
          <p:cNvPr id="18449" name="MH_Other_5"/>
          <p:cNvSpPr>
            <a:spLocks noChangeArrowheads="1"/>
          </p:cNvSpPr>
          <p:nvPr/>
        </p:nvSpPr>
        <p:spPr bwMode="auto">
          <a:xfrm>
            <a:off x="3602038" y="3914775"/>
            <a:ext cx="520700" cy="519113"/>
          </a:xfrm>
          <a:prstGeom prst="diamond">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p>
        </p:txBody>
      </p:sp>
      <p:sp>
        <p:nvSpPr>
          <p:cNvPr id="18450" name="Text Box 20"/>
          <p:cNvSpPr txBox="1">
            <a:spLocks noChangeArrowheads="1"/>
          </p:cNvSpPr>
          <p:nvPr/>
        </p:nvSpPr>
        <p:spPr bwMode="auto">
          <a:xfrm>
            <a:off x="3668713" y="3975100"/>
            <a:ext cx="379412"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bg1"/>
                </a:solidFill>
              </a:rPr>
              <a:t>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489"/>
                                        </p:tgtEl>
                                        <p:attrNameLst>
                                          <p:attrName>style.visibility</p:attrName>
                                        </p:attrNameLst>
                                      </p:cBhvr>
                                      <p:to>
                                        <p:strVal val="visible"/>
                                      </p:to>
                                    </p:set>
                                    <p:animEffect>
                                      <p:cBhvr>
                                        <p:cTn id="7" dur="500"/>
                                        <p:tgtEl>
                                          <p:spTgt spid="20489"/>
                                        </p:tgtEl>
                                      </p:cBhvr>
                                    </p:animEffect>
                                  </p:childTnLst>
                                </p:cTn>
                              </p:par>
                            </p:childTnLst>
                          </p:cTn>
                        </p:par>
                        <p:par>
                          <p:cTn id="8" fill="hold" nodeType="afterGroup">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486"/>
                                        </p:tgtEl>
                                        <p:attrNameLst>
                                          <p:attrName>style.visibility</p:attrName>
                                        </p:attrNameLst>
                                      </p:cBhvr>
                                      <p:to>
                                        <p:strVal val="visible"/>
                                      </p:to>
                                    </p:set>
                                    <p:animEffect>
                                      <p:cBhvr>
                                        <p:cTn id="11" dur="500"/>
                                        <p:tgtEl>
                                          <p:spTgt spid="20486"/>
                                        </p:tgtEl>
                                      </p:cBhvr>
                                    </p:animEffect>
                                  </p:childTnLst>
                                </p:cTn>
                              </p:par>
                            </p:childTnLst>
                          </p:cTn>
                        </p:par>
                        <p:par>
                          <p:cTn id="12" fill="hold" nodeType="afterGroup">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0488"/>
                                        </p:tgtEl>
                                        <p:attrNameLst>
                                          <p:attrName>style.visibility</p:attrName>
                                        </p:attrNameLst>
                                      </p:cBhvr>
                                      <p:to>
                                        <p:strVal val="visible"/>
                                      </p:to>
                                    </p:set>
                                    <p:animEffect>
                                      <p:cBhvr>
                                        <p:cTn id="15" dur="500"/>
                                        <p:tgtEl>
                                          <p:spTgt spid="20488"/>
                                        </p:tgtEl>
                                      </p:cBhvr>
                                    </p:animEffect>
                                  </p:childTnLst>
                                </p:cTn>
                              </p:par>
                            </p:childTnLst>
                          </p:cTn>
                        </p:par>
                        <p:par>
                          <p:cTn id="16" fill="hold" nodeType="afterGroup">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20487"/>
                                        </p:tgtEl>
                                        <p:attrNameLst>
                                          <p:attrName>style.visibility</p:attrName>
                                        </p:attrNameLst>
                                      </p:cBhvr>
                                      <p:to>
                                        <p:strVal val="visible"/>
                                      </p:to>
                                    </p:set>
                                    <p:animEffect>
                                      <p:cBhvr>
                                        <p:cTn id="19" dur="500"/>
                                        <p:tgtEl>
                                          <p:spTgt spid="204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6" grpId="0" bldLvl="0" autoUpdateAnimBg="0"/>
      <p:bldP spid="20487" grpId="0" bldLvl="0" autoUpdateAnimBg="0"/>
      <p:bldP spid="20488" grpId="0" bldLvl="0" autoUpdateAnimBg="0"/>
      <p:bldP spid="20489"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p:cNvGrpSpPr>
          <p:nvPr/>
        </p:nvGrpSpPr>
        <p:grpSpPr bwMode="auto">
          <a:xfrm>
            <a:off x="3238500" y="0"/>
            <a:ext cx="3683000" cy="592138"/>
            <a:chOff x="0" y="0"/>
            <a:chExt cx="5800" cy="933"/>
          </a:xfrm>
        </p:grpSpPr>
        <p:sp>
          <p:nvSpPr>
            <p:cNvPr id="19480" name="AutoShape 3"/>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9481"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sp>
        <p:nvSpPr>
          <p:cNvPr id="19459" name="Text Box 5"/>
          <p:cNvSpPr txBox="1">
            <a:spLocks noChangeArrowheads="1"/>
          </p:cNvSpPr>
          <p:nvPr/>
        </p:nvSpPr>
        <p:spPr bwMode="auto">
          <a:xfrm>
            <a:off x="3984625" y="9525"/>
            <a:ext cx="2162175"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◆实施步骤◆</a:t>
            </a:r>
          </a:p>
          <a:p>
            <a:pPr algn="ctr" eaLnBrk="1" hangingPunct="1"/>
            <a:r>
              <a:rPr lang="zh-CN" altLang="en-US" sz="1200">
                <a:latin typeface="微软雅黑 Light" panose="020B0502040204020203" pitchFamily="34" charset="-122"/>
                <a:ea typeface="微软雅黑 Light" panose="020B0502040204020203" pitchFamily="34" charset="-122"/>
              </a:rPr>
              <a:t>The implementation steps</a:t>
            </a:r>
          </a:p>
        </p:txBody>
      </p:sp>
      <p:grpSp>
        <p:nvGrpSpPr>
          <p:cNvPr id="19460" name="Group 6"/>
          <p:cNvGrpSpPr>
            <a:grpSpLocks/>
          </p:cNvGrpSpPr>
          <p:nvPr/>
        </p:nvGrpSpPr>
        <p:grpSpPr bwMode="auto">
          <a:xfrm>
            <a:off x="3138488" y="5222875"/>
            <a:ext cx="3883025" cy="76200"/>
            <a:chOff x="0" y="0"/>
            <a:chExt cx="6115" cy="644"/>
          </a:xfrm>
        </p:grpSpPr>
        <p:sp>
          <p:nvSpPr>
            <p:cNvPr id="19475" name="Rectangle 7"/>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9476" name="Rectangle 8"/>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9477" name="Rectangle 9"/>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9478" name="Rectangle 10"/>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9479" name="Rectangle 11"/>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21516" name="Oval 3"/>
          <p:cNvSpPr>
            <a:spLocks noChangeArrowheads="1"/>
          </p:cNvSpPr>
          <p:nvPr/>
        </p:nvSpPr>
        <p:spPr bwMode="auto">
          <a:xfrm>
            <a:off x="1708150" y="2627313"/>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Ⅰ</a:t>
            </a:r>
          </a:p>
        </p:txBody>
      </p:sp>
      <p:sp>
        <p:nvSpPr>
          <p:cNvPr id="21517" name="Oval 4"/>
          <p:cNvSpPr>
            <a:spLocks noChangeArrowheads="1"/>
          </p:cNvSpPr>
          <p:nvPr/>
        </p:nvSpPr>
        <p:spPr bwMode="auto">
          <a:xfrm>
            <a:off x="3278188" y="355758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Ⅱ</a:t>
            </a:r>
          </a:p>
        </p:txBody>
      </p:sp>
      <p:sp>
        <p:nvSpPr>
          <p:cNvPr id="21518" name="Oval 5"/>
          <p:cNvSpPr>
            <a:spLocks noChangeArrowheads="1"/>
          </p:cNvSpPr>
          <p:nvPr/>
        </p:nvSpPr>
        <p:spPr bwMode="auto">
          <a:xfrm>
            <a:off x="5108575" y="2232025"/>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Ⅲ</a:t>
            </a:r>
          </a:p>
        </p:txBody>
      </p:sp>
      <p:sp>
        <p:nvSpPr>
          <p:cNvPr id="21519" name="Oval 6"/>
          <p:cNvSpPr>
            <a:spLocks noChangeArrowheads="1"/>
          </p:cNvSpPr>
          <p:nvPr/>
        </p:nvSpPr>
        <p:spPr bwMode="auto">
          <a:xfrm>
            <a:off x="6203950" y="318928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Ⅳ</a:t>
            </a:r>
          </a:p>
        </p:txBody>
      </p:sp>
      <p:sp>
        <p:nvSpPr>
          <p:cNvPr id="21520" name="Oval 7"/>
          <p:cNvSpPr>
            <a:spLocks noChangeArrowheads="1"/>
          </p:cNvSpPr>
          <p:nvPr/>
        </p:nvSpPr>
        <p:spPr bwMode="auto">
          <a:xfrm>
            <a:off x="8316913" y="1773238"/>
            <a:ext cx="533400" cy="533400"/>
          </a:xfrm>
          <a:prstGeom prst="ellipse">
            <a:avLst/>
          </a:prstGeom>
          <a:noFill/>
          <a:ln w="76200">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Ⅴ</a:t>
            </a:r>
          </a:p>
        </p:txBody>
      </p:sp>
      <p:cxnSp>
        <p:nvCxnSpPr>
          <p:cNvPr id="21521" name="AutoShape 17"/>
          <p:cNvCxnSpPr>
            <a:cxnSpLocks noChangeShapeType="1"/>
            <a:stCxn id="21516" idx="5"/>
            <a:endCxn id="21517" idx="2"/>
          </p:cNvCxnSpPr>
          <p:nvPr/>
        </p:nvCxnSpPr>
        <p:spPr bwMode="auto">
          <a:xfrm>
            <a:off x="1974850" y="3170238"/>
            <a:ext cx="1381125" cy="474662"/>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2" name="AutoShape 18"/>
          <p:cNvCxnSpPr>
            <a:cxnSpLocks noChangeShapeType="1"/>
            <a:stCxn id="21517" idx="6"/>
            <a:endCxn id="21518" idx="3"/>
          </p:cNvCxnSpPr>
          <p:nvPr/>
        </p:nvCxnSpPr>
        <p:spPr bwMode="auto">
          <a:xfrm flipV="1">
            <a:off x="3733800" y="2508250"/>
            <a:ext cx="1374775" cy="1514475"/>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3" name="AutoShape 19"/>
          <p:cNvCxnSpPr>
            <a:cxnSpLocks noChangeShapeType="1"/>
            <a:stCxn id="21518" idx="5"/>
            <a:endCxn id="21519" idx="1"/>
          </p:cNvCxnSpPr>
          <p:nvPr/>
        </p:nvCxnSpPr>
        <p:spPr bwMode="auto">
          <a:xfrm>
            <a:off x="5375275" y="2774950"/>
            <a:ext cx="1095375" cy="423863"/>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24" name="AutoShape 20"/>
          <p:cNvCxnSpPr>
            <a:cxnSpLocks noChangeShapeType="1"/>
            <a:stCxn id="21519" idx="6"/>
            <a:endCxn id="21520" idx="3"/>
          </p:cNvCxnSpPr>
          <p:nvPr/>
        </p:nvCxnSpPr>
        <p:spPr bwMode="auto">
          <a:xfrm flipV="1">
            <a:off x="6659563" y="2049463"/>
            <a:ext cx="1657350" cy="1604962"/>
          </a:xfrm>
          <a:prstGeom prst="straightConnector1">
            <a:avLst/>
          </a:prstGeom>
          <a:noFill/>
          <a:ln w="76200">
            <a:solidFill>
              <a:srgbClr val="C8A26E"/>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525" name="Text Box 10"/>
          <p:cNvSpPr txBox="1">
            <a:spLocks noChangeArrowheads="1"/>
          </p:cNvSpPr>
          <p:nvPr/>
        </p:nvSpPr>
        <p:spPr bwMode="auto">
          <a:xfrm>
            <a:off x="590550" y="1222375"/>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algn="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a:t>
            </a:r>
          </a:p>
        </p:txBody>
      </p:sp>
      <p:sp>
        <p:nvSpPr>
          <p:cNvPr id="21526" name="Text Box 10"/>
          <p:cNvSpPr txBox="1">
            <a:spLocks noChangeArrowheads="1"/>
          </p:cNvSpPr>
          <p:nvPr/>
        </p:nvSpPr>
        <p:spPr bwMode="auto">
          <a:xfrm>
            <a:off x="1387475" y="3714750"/>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algn="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a:t>
            </a:r>
          </a:p>
        </p:txBody>
      </p:sp>
      <p:sp>
        <p:nvSpPr>
          <p:cNvPr id="21527" name="Text Box 10"/>
          <p:cNvSpPr txBox="1">
            <a:spLocks noChangeArrowheads="1"/>
          </p:cNvSpPr>
          <p:nvPr/>
        </p:nvSpPr>
        <p:spPr bwMode="auto">
          <a:xfrm>
            <a:off x="3216275" y="1390650"/>
            <a:ext cx="1717675" cy="715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algn="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a:t>
            </a:r>
          </a:p>
        </p:txBody>
      </p:sp>
      <p:sp>
        <p:nvSpPr>
          <p:cNvPr id="21528" name="Text Box 10"/>
          <p:cNvSpPr txBox="1">
            <a:spLocks noChangeArrowheads="1"/>
          </p:cNvSpPr>
          <p:nvPr/>
        </p:nvSpPr>
        <p:spPr bwMode="auto">
          <a:xfrm>
            <a:off x="6305550" y="1074738"/>
            <a:ext cx="1717675"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endParaRPr lang="zh-CN" altLang="en-US" sz="1800">
              <a:solidFill>
                <a:srgbClr val="C8A26E"/>
              </a:solidFill>
              <a:latin typeface="微软雅黑" panose="020B0503020204020204" pitchFamily="34" charset="-122"/>
              <a:ea typeface="微软雅黑" panose="020B0503020204020204" pitchFamily="34" charset="-122"/>
            </a:endParaRPr>
          </a:p>
          <a:p>
            <a:pPr algn="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algn="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a:t>
            </a:r>
          </a:p>
        </p:txBody>
      </p:sp>
      <p:sp>
        <p:nvSpPr>
          <p:cNvPr id="21529" name="Text Box 10"/>
          <p:cNvSpPr txBox="1">
            <a:spLocks noChangeArrowheads="1"/>
          </p:cNvSpPr>
          <p:nvPr/>
        </p:nvSpPr>
        <p:spPr bwMode="auto">
          <a:xfrm>
            <a:off x="6838950" y="3508375"/>
            <a:ext cx="1717675" cy="99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solidFill>
                <a:srgbClr val="C8A26E"/>
              </a:solidFill>
              <a:latin typeface="微软雅黑" panose="020B0503020204020204" pitchFamily="34" charset="-122"/>
              <a:ea typeface="微软雅黑" panose="020B0503020204020204" pitchFamily="34" charset="-122"/>
            </a:endParaRPr>
          </a:p>
          <a:p>
            <a:pP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1516"/>
                                        </p:tgtEl>
                                        <p:attrNameLst>
                                          <p:attrName>style.visibility</p:attrName>
                                        </p:attrNameLst>
                                      </p:cBhvr>
                                      <p:to>
                                        <p:strVal val="visible"/>
                                      </p:to>
                                    </p:set>
                                    <p:anim calcmode="lin" valueType="num">
                                      <p:cBhvr additive="base">
                                        <p:cTn id="7" dur="250" fill="hold"/>
                                        <p:tgtEl>
                                          <p:spTgt spid="21516"/>
                                        </p:tgtEl>
                                        <p:attrNameLst>
                                          <p:attrName>ppt_x</p:attrName>
                                        </p:attrNameLst>
                                      </p:cBhvr>
                                      <p:tavLst>
                                        <p:tav tm="0">
                                          <p:val>
                                            <p:strVal val="#ppt_x"/>
                                          </p:val>
                                        </p:tav>
                                        <p:tav tm="100000">
                                          <p:val>
                                            <p:strVal val="#ppt_x"/>
                                          </p:val>
                                        </p:tav>
                                      </p:tavLst>
                                    </p:anim>
                                    <p:anim calcmode="lin" valueType="num">
                                      <p:cBhvr additive="base">
                                        <p:cTn id="8" dur="250" fill="hold"/>
                                        <p:tgtEl>
                                          <p:spTgt spid="2151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1525"/>
                                        </p:tgtEl>
                                        <p:attrNameLst>
                                          <p:attrName>style.visibility</p:attrName>
                                        </p:attrNameLst>
                                      </p:cBhvr>
                                      <p:to>
                                        <p:strVal val="visible"/>
                                      </p:to>
                                    </p:set>
                                    <p:anim calcmode="lin" valueType="num">
                                      <p:cBhvr additive="base">
                                        <p:cTn id="12" dur="250" fill="hold"/>
                                        <p:tgtEl>
                                          <p:spTgt spid="21525"/>
                                        </p:tgtEl>
                                        <p:attrNameLst>
                                          <p:attrName>ppt_x</p:attrName>
                                        </p:attrNameLst>
                                      </p:cBhvr>
                                      <p:tavLst>
                                        <p:tav tm="0">
                                          <p:val>
                                            <p:strVal val="#ppt_x"/>
                                          </p:val>
                                        </p:tav>
                                        <p:tav tm="100000">
                                          <p:val>
                                            <p:strVal val="#ppt_x"/>
                                          </p:val>
                                        </p:tav>
                                      </p:tavLst>
                                    </p:anim>
                                    <p:anim calcmode="lin" valueType="num">
                                      <p:cBhvr additive="base">
                                        <p:cTn id="13" dur="250" fill="hold"/>
                                        <p:tgtEl>
                                          <p:spTgt spid="2152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nodeType="afterEffect">
                                  <p:stCondLst>
                                    <p:cond delay="0"/>
                                  </p:stCondLst>
                                  <p:childTnLst>
                                    <p:set>
                                      <p:cBhvr>
                                        <p:cTn id="16" dur="1" fill="hold">
                                          <p:stCondLst>
                                            <p:cond delay="0"/>
                                          </p:stCondLst>
                                        </p:cTn>
                                        <p:tgtEl>
                                          <p:spTgt spid="21521"/>
                                        </p:tgtEl>
                                        <p:attrNameLst>
                                          <p:attrName>style.visibility</p:attrName>
                                        </p:attrNameLst>
                                      </p:cBhvr>
                                      <p:to>
                                        <p:strVal val="visible"/>
                                      </p:to>
                                    </p:set>
                                    <p:anim calcmode="lin" valueType="num">
                                      <p:cBhvr additive="base">
                                        <p:cTn id="17" dur="250" fill="hold"/>
                                        <p:tgtEl>
                                          <p:spTgt spid="21521"/>
                                        </p:tgtEl>
                                        <p:attrNameLst>
                                          <p:attrName>ppt_x</p:attrName>
                                        </p:attrNameLst>
                                      </p:cBhvr>
                                      <p:tavLst>
                                        <p:tav tm="0">
                                          <p:val>
                                            <p:strVal val="#ppt_x"/>
                                          </p:val>
                                        </p:tav>
                                        <p:tav tm="100000">
                                          <p:val>
                                            <p:strVal val="#ppt_x"/>
                                          </p:val>
                                        </p:tav>
                                      </p:tavLst>
                                    </p:anim>
                                    <p:anim calcmode="lin" valueType="num">
                                      <p:cBhvr additive="base">
                                        <p:cTn id="18" dur="250" fill="hold"/>
                                        <p:tgtEl>
                                          <p:spTgt spid="21521"/>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1517"/>
                                        </p:tgtEl>
                                        <p:attrNameLst>
                                          <p:attrName>style.visibility</p:attrName>
                                        </p:attrNameLst>
                                      </p:cBhvr>
                                      <p:to>
                                        <p:strVal val="visible"/>
                                      </p:to>
                                    </p:set>
                                    <p:anim calcmode="lin" valueType="num">
                                      <p:cBhvr additive="base">
                                        <p:cTn id="22" dur="250" fill="hold"/>
                                        <p:tgtEl>
                                          <p:spTgt spid="21517"/>
                                        </p:tgtEl>
                                        <p:attrNameLst>
                                          <p:attrName>ppt_x</p:attrName>
                                        </p:attrNameLst>
                                      </p:cBhvr>
                                      <p:tavLst>
                                        <p:tav tm="0">
                                          <p:val>
                                            <p:strVal val="#ppt_x"/>
                                          </p:val>
                                        </p:tav>
                                        <p:tav tm="100000">
                                          <p:val>
                                            <p:strVal val="#ppt_x"/>
                                          </p:val>
                                        </p:tav>
                                      </p:tavLst>
                                    </p:anim>
                                    <p:anim calcmode="lin" valueType="num">
                                      <p:cBhvr additive="base">
                                        <p:cTn id="23" dur="250" fill="hold"/>
                                        <p:tgtEl>
                                          <p:spTgt spid="21517"/>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1526"/>
                                        </p:tgtEl>
                                        <p:attrNameLst>
                                          <p:attrName>style.visibility</p:attrName>
                                        </p:attrNameLst>
                                      </p:cBhvr>
                                      <p:to>
                                        <p:strVal val="visible"/>
                                      </p:to>
                                    </p:set>
                                    <p:anim calcmode="lin" valueType="num">
                                      <p:cBhvr additive="base">
                                        <p:cTn id="27" dur="250" fill="hold"/>
                                        <p:tgtEl>
                                          <p:spTgt spid="21526"/>
                                        </p:tgtEl>
                                        <p:attrNameLst>
                                          <p:attrName>ppt_x</p:attrName>
                                        </p:attrNameLst>
                                      </p:cBhvr>
                                      <p:tavLst>
                                        <p:tav tm="0">
                                          <p:val>
                                            <p:strVal val="#ppt_x"/>
                                          </p:val>
                                        </p:tav>
                                        <p:tav tm="100000">
                                          <p:val>
                                            <p:strVal val="#ppt_x"/>
                                          </p:val>
                                        </p:tav>
                                      </p:tavLst>
                                    </p:anim>
                                    <p:anim calcmode="lin" valueType="num">
                                      <p:cBhvr additive="base">
                                        <p:cTn id="28" dur="250" fill="hold"/>
                                        <p:tgtEl>
                                          <p:spTgt spid="21526"/>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nodeType="afterEffect">
                                  <p:stCondLst>
                                    <p:cond delay="0"/>
                                  </p:stCondLst>
                                  <p:childTnLst>
                                    <p:set>
                                      <p:cBhvr>
                                        <p:cTn id="31" dur="1" fill="hold">
                                          <p:stCondLst>
                                            <p:cond delay="0"/>
                                          </p:stCondLst>
                                        </p:cTn>
                                        <p:tgtEl>
                                          <p:spTgt spid="21522"/>
                                        </p:tgtEl>
                                        <p:attrNameLst>
                                          <p:attrName>style.visibility</p:attrName>
                                        </p:attrNameLst>
                                      </p:cBhvr>
                                      <p:to>
                                        <p:strVal val="visible"/>
                                      </p:to>
                                    </p:set>
                                    <p:anim calcmode="lin" valueType="num">
                                      <p:cBhvr additive="base">
                                        <p:cTn id="32" dur="250" fill="hold"/>
                                        <p:tgtEl>
                                          <p:spTgt spid="21522"/>
                                        </p:tgtEl>
                                        <p:attrNameLst>
                                          <p:attrName>ppt_x</p:attrName>
                                        </p:attrNameLst>
                                      </p:cBhvr>
                                      <p:tavLst>
                                        <p:tav tm="0">
                                          <p:val>
                                            <p:strVal val="#ppt_x"/>
                                          </p:val>
                                        </p:tav>
                                        <p:tav tm="100000">
                                          <p:val>
                                            <p:strVal val="#ppt_x"/>
                                          </p:val>
                                        </p:tav>
                                      </p:tavLst>
                                    </p:anim>
                                    <p:anim calcmode="lin" valueType="num">
                                      <p:cBhvr additive="base">
                                        <p:cTn id="33" dur="250" fill="hold"/>
                                        <p:tgtEl>
                                          <p:spTgt spid="2152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1518"/>
                                        </p:tgtEl>
                                        <p:attrNameLst>
                                          <p:attrName>style.visibility</p:attrName>
                                        </p:attrNameLst>
                                      </p:cBhvr>
                                      <p:to>
                                        <p:strVal val="visible"/>
                                      </p:to>
                                    </p:set>
                                    <p:anim calcmode="lin" valueType="num">
                                      <p:cBhvr additive="base">
                                        <p:cTn id="37" dur="250" fill="hold"/>
                                        <p:tgtEl>
                                          <p:spTgt spid="21518"/>
                                        </p:tgtEl>
                                        <p:attrNameLst>
                                          <p:attrName>ppt_x</p:attrName>
                                        </p:attrNameLst>
                                      </p:cBhvr>
                                      <p:tavLst>
                                        <p:tav tm="0">
                                          <p:val>
                                            <p:strVal val="#ppt_x"/>
                                          </p:val>
                                        </p:tav>
                                        <p:tav tm="100000">
                                          <p:val>
                                            <p:strVal val="#ppt_x"/>
                                          </p:val>
                                        </p:tav>
                                      </p:tavLst>
                                    </p:anim>
                                    <p:anim calcmode="lin" valueType="num">
                                      <p:cBhvr additive="base">
                                        <p:cTn id="38" dur="250" fill="hold"/>
                                        <p:tgtEl>
                                          <p:spTgt spid="21518"/>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21527"/>
                                        </p:tgtEl>
                                        <p:attrNameLst>
                                          <p:attrName>style.visibility</p:attrName>
                                        </p:attrNameLst>
                                      </p:cBhvr>
                                      <p:to>
                                        <p:strVal val="visible"/>
                                      </p:to>
                                    </p:set>
                                    <p:anim calcmode="lin" valueType="num">
                                      <p:cBhvr additive="base">
                                        <p:cTn id="42" dur="250" fill="hold"/>
                                        <p:tgtEl>
                                          <p:spTgt spid="21527"/>
                                        </p:tgtEl>
                                        <p:attrNameLst>
                                          <p:attrName>ppt_x</p:attrName>
                                        </p:attrNameLst>
                                      </p:cBhvr>
                                      <p:tavLst>
                                        <p:tav tm="0">
                                          <p:val>
                                            <p:strVal val="#ppt_x"/>
                                          </p:val>
                                        </p:tav>
                                        <p:tav tm="100000">
                                          <p:val>
                                            <p:strVal val="#ppt_x"/>
                                          </p:val>
                                        </p:tav>
                                      </p:tavLst>
                                    </p:anim>
                                    <p:anim calcmode="lin" valueType="num">
                                      <p:cBhvr additive="base">
                                        <p:cTn id="43" dur="250" fill="hold"/>
                                        <p:tgtEl>
                                          <p:spTgt spid="21527"/>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nodeType="afterEffect">
                                  <p:stCondLst>
                                    <p:cond delay="0"/>
                                  </p:stCondLst>
                                  <p:childTnLst>
                                    <p:set>
                                      <p:cBhvr>
                                        <p:cTn id="46" dur="1" fill="hold">
                                          <p:stCondLst>
                                            <p:cond delay="0"/>
                                          </p:stCondLst>
                                        </p:cTn>
                                        <p:tgtEl>
                                          <p:spTgt spid="21523"/>
                                        </p:tgtEl>
                                        <p:attrNameLst>
                                          <p:attrName>style.visibility</p:attrName>
                                        </p:attrNameLst>
                                      </p:cBhvr>
                                      <p:to>
                                        <p:strVal val="visible"/>
                                      </p:to>
                                    </p:set>
                                    <p:anim calcmode="lin" valueType="num">
                                      <p:cBhvr additive="base">
                                        <p:cTn id="47" dur="250" fill="hold"/>
                                        <p:tgtEl>
                                          <p:spTgt spid="21523"/>
                                        </p:tgtEl>
                                        <p:attrNameLst>
                                          <p:attrName>ppt_x</p:attrName>
                                        </p:attrNameLst>
                                      </p:cBhvr>
                                      <p:tavLst>
                                        <p:tav tm="0">
                                          <p:val>
                                            <p:strVal val="#ppt_x"/>
                                          </p:val>
                                        </p:tav>
                                        <p:tav tm="100000">
                                          <p:val>
                                            <p:strVal val="#ppt_x"/>
                                          </p:val>
                                        </p:tav>
                                      </p:tavLst>
                                    </p:anim>
                                    <p:anim calcmode="lin" valueType="num">
                                      <p:cBhvr additive="base">
                                        <p:cTn id="48" dur="250" fill="hold"/>
                                        <p:tgtEl>
                                          <p:spTgt spid="21523"/>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1519"/>
                                        </p:tgtEl>
                                        <p:attrNameLst>
                                          <p:attrName>style.visibility</p:attrName>
                                        </p:attrNameLst>
                                      </p:cBhvr>
                                      <p:to>
                                        <p:strVal val="visible"/>
                                      </p:to>
                                    </p:set>
                                    <p:anim calcmode="lin" valueType="num">
                                      <p:cBhvr additive="base">
                                        <p:cTn id="52" dur="250" fill="hold"/>
                                        <p:tgtEl>
                                          <p:spTgt spid="21519"/>
                                        </p:tgtEl>
                                        <p:attrNameLst>
                                          <p:attrName>ppt_x</p:attrName>
                                        </p:attrNameLst>
                                      </p:cBhvr>
                                      <p:tavLst>
                                        <p:tav tm="0">
                                          <p:val>
                                            <p:strVal val="#ppt_x"/>
                                          </p:val>
                                        </p:tav>
                                        <p:tav tm="100000">
                                          <p:val>
                                            <p:strVal val="#ppt_x"/>
                                          </p:val>
                                        </p:tav>
                                      </p:tavLst>
                                    </p:anim>
                                    <p:anim calcmode="lin" valueType="num">
                                      <p:cBhvr additive="base">
                                        <p:cTn id="53" dur="250" fill="hold"/>
                                        <p:tgtEl>
                                          <p:spTgt spid="21519"/>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1529"/>
                                        </p:tgtEl>
                                        <p:attrNameLst>
                                          <p:attrName>style.visibility</p:attrName>
                                        </p:attrNameLst>
                                      </p:cBhvr>
                                      <p:to>
                                        <p:strVal val="visible"/>
                                      </p:to>
                                    </p:set>
                                    <p:anim calcmode="lin" valueType="num">
                                      <p:cBhvr additive="base">
                                        <p:cTn id="57" dur="250" fill="hold"/>
                                        <p:tgtEl>
                                          <p:spTgt spid="21529"/>
                                        </p:tgtEl>
                                        <p:attrNameLst>
                                          <p:attrName>ppt_x</p:attrName>
                                        </p:attrNameLst>
                                      </p:cBhvr>
                                      <p:tavLst>
                                        <p:tav tm="0">
                                          <p:val>
                                            <p:strVal val="#ppt_x"/>
                                          </p:val>
                                        </p:tav>
                                        <p:tav tm="100000">
                                          <p:val>
                                            <p:strVal val="#ppt_x"/>
                                          </p:val>
                                        </p:tav>
                                      </p:tavLst>
                                    </p:anim>
                                    <p:anim calcmode="lin" valueType="num">
                                      <p:cBhvr additive="base">
                                        <p:cTn id="58" dur="250" fill="hold"/>
                                        <p:tgtEl>
                                          <p:spTgt spid="21529"/>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nodeType="afterEffect">
                                  <p:stCondLst>
                                    <p:cond delay="0"/>
                                  </p:stCondLst>
                                  <p:childTnLst>
                                    <p:set>
                                      <p:cBhvr>
                                        <p:cTn id="61" dur="1" fill="hold">
                                          <p:stCondLst>
                                            <p:cond delay="0"/>
                                          </p:stCondLst>
                                        </p:cTn>
                                        <p:tgtEl>
                                          <p:spTgt spid="21524"/>
                                        </p:tgtEl>
                                        <p:attrNameLst>
                                          <p:attrName>style.visibility</p:attrName>
                                        </p:attrNameLst>
                                      </p:cBhvr>
                                      <p:to>
                                        <p:strVal val="visible"/>
                                      </p:to>
                                    </p:set>
                                    <p:anim calcmode="lin" valueType="num">
                                      <p:cBhvr additive="base">
                                        <p:cTn id="62" dur="250" fill="hold"/>
                                        <p:tgtEl>
                                          <p:spTgt spid="21524"/>
                                        </p:tgtEl>
                                        <p:attrNameLst>
                                          <p:attrName>ppt_x</p:attrName>
                                        </p:attrNameLst>
                                      </p:cBhvr>
                                      <p:tavLst>
                                        <p:tav tm="0">
                                          <p:val>
                                            <p:strVal val="#ppt_x"/>
                                          </p:val>
                                        </p:tav>
                                        <p:tav tm="100000">
                                          <p:val>
                                            <p:strVal val="#ppt_x"/>
                                          </p:val>
                                        </p:tav>
                                      </p:tavLst>
                                    </p:anim>
                                    <p:anim calcmode="lin" valueType="num">
                                      <p:cBhvr additive="base">
                                        <p:cTn id="63" dur="250" fill="hold"/>
                                        <p:tgtEl>
                                          <p:spTgt spid="21524"/>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21520"/>
                                        </p:tgtEl>
                                        <p:attrNameLst>
                                          <p:attrName>style.visibility</p:attrName>
                                        </p:attrNameLst>
                                      </p:cBhvr>
                                      <p:to>
                                        <p:strVal val="visible"/>
                                      </p:to>
                                    </p:set>
                                    <p:anim calcmode="lin" valueType="num">
                                      <p:cBhvr additive="base">
                                        <p:cTn id="67" dur="250" fill="hold"/>
                                        <p:tgtEl>
                                          <p:spTgt spid="21520"/>
                                        </p:tgtEl>
                                        <p:attrNameLst>
                                          <p:attrName>ppt_x</p:attrName>
                                        </p:attrNameLst>
                                      </p:cBhvr>
                                      <p:tavLst>
                                        <p:tav tm="0">
                                          <p:val>
                                            <p:strVal val="#ppt_x"/>
                                          </p:val>
                                        </p:tav>
                                        <p:tav tm="100000">
                                          <p:val>
                                            <p:strVal val="#ppt_x"/>
                                          </p:val>
                                        </p:tav>
                                      </p:tavLst>
                                    </p:anim>
                                    <p:anim calcmode="lin" valueType="num">
                                      <p:cBhvr additive="base">
                                        <p:cTn id="68" dur="250" fill="hold"/>
                                        <p:tgtEl>
                                          <p:spTgt spid="21520"/>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1528"/>
                                        </p:tgtEl>
                                        <p:attrNameLst>
                                          <p:attrName>style.visibility</p:attrName>
                                        </p:attrNameLst>
                                      </p:cBhvr>
                                      <p:to>
                                        <p:strVal val="visible"/>
                                      </p:to>
                                    </p:set>
                                    <p:anim calcmode="lin" valueType="num">
                                      <p:cBhvr additive="base">
                                        <p:cTn id="72" dur="250" fill="hold"/>
                                        <p:tgtEl>
                                          <p:spTgt spid="21528"/>
                                        </p:tgtEl>
                                        <p:attrNameLst>
                                          <p:attrName>ppt_x</p:attrName>
                                        </p:attrNameLst>
                                      </p:cBhvr>
                                      <p:tavLst>
                                        <p:tav tm="0">
                                          <p:val>
                                            <p:strVal val="#ppt_x"/>
                                          </p:val>
                                        </p:tav>
                                        <p:tav tm="100000">
                                          <p:val>
                                            <p:strVal val="#ppt_x"/>
                                          </p:val>
                                        </p:tav>
                                      </p:tavLst>
                                    </p:anim>
                                    <p:anim calcmode="lin" valueType="num">
                                      <p:cBhvr additive="base">
                                        <p:cTn id="73" dur="250" fill="hold"/>
                                        <p:tgtEl>
                                          <p:spTgt spid="215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6" grpId="0" bldLvl="0" animBg="1" autoUpdateAnimBg="0"/>
      <p:bldP spid="21517" grpId="0" bldLvl="0" animBg="1" autoUpdateAnimBg="0"/>
      <p:bldP spid="21518" grpId="0" bldLvl="0" animBg="1" autoUpdateAnimBg="0"/>
      <p:bldP spid="21519" grpId="0" bldLvl="0" animBg="1" autoUpdateAnimBg="0"/>
      <p:bldP spid="21520" grpId="0" bldLvl="0" animBg="1" autoUpdateAnimBg="0"/>
      <p:bldP spid="21525" grpId="0" autoUpdateAnimBg="0"/>
      <p:bldP spid="21526" grpId="0" autoUpdateAnimBg="0"/>
      <p:bldP spid="21527" grpId="0" autoUpdateAnimBg="0"/>
      <p:bldP spid="21528" grpId="0" autoUpdateAnimBg="0"/>
      <p:bldP spid="2152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2" name="Group 2"/>
          <p:cNvGrpSpPr>
            <a:grpSpLocks/>
          </p:cNvGrpSpPr>
          <p:nvPr/>
        </p:nvGrpSpPr>
        <p:grpSpPr bwMode="auto">
          <a:xfrm>
            <a:off x="3238500" y="0"/>
            <a:ext cx="3683000" cy="592138"/>
            <a:chOff x="0" y="0"/>
            <a:chExt cx="5800" cy="933"/>
          </a:xfrm>
        </p:grpSpPr>
        <p:sp>
          <p:nvSpPr>
            <p:cNvPr id="20506" name="AutoShape 3"/>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507"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sp>
        <p:nvSpPr>
          <p:cNvPr id="20483"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◆商业模式◆</a:t>
            </a:r>
          </a:p>
          <a:p>
            <a:pPr algn="ctr" eaLnBrk="1" hangingPunct="1"/>
            <a:r>
              <a:rPr lang="zh-CN" altLang="en-US" sz="1200">
                <a:latin typeface="微软雅黑 Light" panose="020B0502040204020203" pitchFamily="34" charset="-122"/>
                <a:ea typeface="微软雅黑 Light" panose="020B0502040204020203" pitchFamily="34" charset="-122"/>
              </a:rPr>
              <a:t>Business model</a:t>
            </a:r>
          </a:p>
        </p:txBody>
      </p:sp>
      <p:grpSp>
        <p:nvGrpSpPr>
          <p:cNvPr id="20484" name="Group 6"/>
          <p:cNvGrpSpPr>
            <a:grpSpLocks/>
          </p:cNvGrpSpPr>
          <p:nvPr/>
        </p:nvGrpSpPr>
        <p:grpSpPr bwMode="auto">
          <a:xfrm>
            <a:off x="3138488" y="5222875"/>
            <a:ext cx="3883025" cy="76200"/>
            <a:chOff x="0" y="0"/>
            <a:chExt cx="6115" cy="644"/>
          </a:xfrm>
        </p:grpSpPr>
        <p:sp>
          <p:nvSpPr>
            <p:cNvPr id="20501" name="Rectangle 7"/>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502" name="Rectangle 8"/>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503" name="Rectangle 9"/>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504" name="Rectangle 10"/>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505" name="Rectangle 11"/>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20485" name="Oval 14"/>
          <p:cNvSpPr>
            <a:spLocks noChangeArrowheads="1"/>
          </p:cNvSpPr>
          <p:nvPr/>
        </p:nvSpPr>
        <p:spPr bwMode="auto">
          <a:xfrm>
            <a:off x="5492750" y="1325563"/>
            <a:ext cx="1400175" cy="1400175"/>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sp>
        <p:nvSpPr>
          <p:cNvPr id="20486" name="Oval 13"/>
          <p:cNvSpPr>
            <a:spLocks noChangeArrowheads="1"/>
          </p:cNvSpPr>
          <p:nvPr/>
        </p:nvSpPr>
        <p:spPr bwMode="auto">
          <a:xfrm>
            <a:off x="3111500" y="1328738"/>
            <a:ext cx="1401763" cy="1401762"/>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sp>
        <p:nvSpPr>
          <p:cNvPr id="20487" name="Oval 1"/>
          <p:cNvSpPr>
            <a:spLocks noChangeArrowheads="1"/>
          </p:cNvSpPr>
          <p:nvPr/>
        </p:nvSpPr>
        <p:spPr bwMode="auto">
          <a:xfrm>
            <a:off x="741363" y="1325563"/>
            <a:ext cx="1401762" cy="1400175"/>
          </a:xfrm>
          <a:prstGeom prst="ellipse">
            <a:avLst/>
          </a:pr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pic>
        <p:nvPicPr>
          <p:cNvPr id="20488" name="Picture 2" descr="C:\Users\User\Desktop\Indalia\Icons\adul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3950" y="1612900"/>
            <a:ext cx="6381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89" name="Picture 3" descr="C:\Users\User\Desktop\Indalia\Icons\amount.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825" y="1709738"/>
            <a:ext cx="708025" cy="5857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0490" name="Picture 4" descr="C:\Users\User\Desktop\Indalia\Icons\like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35363" y="1739900"/>
            <a:ext cx="55562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91" name="Oval 15"/>
          <p:cNvSpPr>
            <a:spLocks noChangeArrowheads="1"/>
          </p:cNvSpPr>
          <p:nvPr/>
        </p:nvSpPr>
        <p:spPr bwMode="auto">
          <a:xfrm>
            <a:off x="8035925" y="1320800"/>
            <a:ext cx="1400175" cy="1400175"/>
          </a:xfrm>
          <a:prstGeom prst="ellipse">
            <a:avLst/>
          </a:prstGeom>
          <a:solidFill>
            <a:srgbClr val="CC33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5565" tIns="36195" rIns="75565" bIns="36195"/>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3300">
              <a:solidFill>
                <a:srgbClr val="000000"/>
              </a:solidFill>
              <a:latin typeface="Gill Sans"/>
              <a:ea typeface="ヒラギノ角ゴ ProN W3"/>
              <a:cs typeface="ヒラギノ角ゴ ProN W3"/>
              <a:sym typeface="ヒラギノ角ゴ ProN W3"/>
            </a:endParaRPr>
          </a:p>
        </p:txBody>
      </p:sp>
      <p:pic>
        <p:nvPicPr>
          <p:cNvPr id="20492" name="Picture 5" descr="C:\Users\User\Desktop\Indalia\Icons\money3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42325" y="1730375"/>
            <a:ext cx="584200" cy="582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493" name="Rectangle 6"/>
          <p:cNvSpPr>
            <a:spLocks noChangeArrowheads="1"/>
          </p:cNvSpPr>
          <p:nvPr/>
        </p:nvSpPr>
        <p:spPr bwMode="auto">
          <a:xfrm>
            <a:off x="8283575" y="2901950"/>
            <a:ext cx="1400175"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C9944D"/>
                </a:solidFill>
                <a:latin typeface="微软雅黑" panose="020B0503020204020204" pitchFamily="34" charset="-122"/>
                <a:ea typeface="微软雅黑" panose="020B0503020204020204" pitchFamily="34" charset="-122"/>
                <a:sym typeface="Bevan" charset="-122"/>
              </a:rPr>
              <a:t>写入标题</a:t>
            </a:r>
          </a:p>
        </p:txBody>
      </p:sp>
      <p:sp>
        <p:nvSpPr>
          <p:cNvPr id="20494" name="Rectangle 4"/>
          <p:cNvSpPr>
            <a:spLocks noChangeArrowheads="1"/>
          </p:cNvSpPr>
          <p:nvPr/>
        </p:nvSpPr>
        <p:spPr bwMode="auto">
          <a:xfrm>
            <a:off x="8283575" y="3259138"/>
            <a:ext cx="1400175"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1100">
                <a:solidFill>
                  <a:srgbClr val="808080"/>
                </a:solidFill>
                <a:latin typeface="微软雅黑" panose="020B0503020204020204" pitchFamily="34" charset="-122"/>
                <a:sym typeface="Droid Sans" pitchFamily="2" charset="-122"/>
              </a:rPr>
              <a:t>Lorem ipsum dolor sit amet, consectetur adipiscing elit. Ut id mauris risus, sit amet consectetur ipsum. </a:t>
            </a:r>
          </a:p>
        </p:txBody>
      </p:sp>
      <p:sp>
        <p:nvSpPr>
          <p:cNvPr id="20495" name="Rectangle 6"/>
          <p:cNvSpPr>
            <a:spLocks noChangeArrowheads="1"/>
          </p:cNvSpPr>
          <p:nvPr/>
        </p:nvSpPr>
        <p:spPr bwMode="auto">
          <a:xfrm>
            <a:off x="5730875" y="2901950"/>
            <a:ext cx="1400175"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C9944D"/>
                </a:solidFill>
                <a:latin typeface="微软雅黑" panose="020B0503020204020204" pitchFamily="34" charset="-122"/>
                <a:ea typeface="微软雅黑" panose="020B0503020204020204" pitchFamily="34" charset="-122"/>
                <a:sym typeface="Bevan" charset="-122"/>
              </a:rPr>
              <a:t>写入标题</a:t>
            </a:r>
          </a:p>
        </p:txBody>
      </p:sp>
      <p:sp>
        <p:nvSpPr>
          <p:cNvPr id="20496" name="Rectangle 4"/>
          <p:cNvSpPr>
            <a:spLocks noChangeArrowheads="1"/>
          </p:cNvSpPr>
          <p:nvPr/>
        </p:nvSpPr>
        <p:spPr bwMode="auto">
          <a:xfrm>
            <a:off x="5730875" y="3259138"/>
            <a:ext cx="1400175"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1100">
                <a:solidFill>
                  <a:srgbClr val="808080"/>
                </a:solidFill>
                <a:latin typeface="微软雅黑" panose="020B0503020204020204" pitchFamily="34" charset="-122"/>
                <a:sym typeface="Droid Sans" pitchFamily="2" charset="-122"/>
              </a:rPr>
              <a:t>Lorem ipsum dolor sit amet, consectetur adipiscing elit. Ut id mauris risus, sit amet consectetur ipsum. </a:t>
            </a:r>
          </a:p>
        </p:txBody>
      </p:sp>
      <p:sp>
        <p:nvSpPr>
          <p:cNvPr id="20497" name="Rectangle 6"/>
          <p:cNvSpPr>
            <a:spLocks noChangeArrowheads="1"/>
          </p:cNvSpPr>
          <p:nvPr/>
        </p:nvSpPr>
        <p:spPr bwMode="auto">
          <a:xfrm>
            <a:off x="3254375" y="2901950"/>
            <a:ext cx="1401763"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C9944D"/>
                </a:solidFill>
                <a:latin typeface="微软雅黑" panose="020B0503020204020204" pitchFamily="34" charset="-122"/>
                <a:ea typeface="微软雅黑" panose="020B0503020204020204" pitchFamily="34" charset="-122"/>
                <a:sym typeface="Bevan" charset="-122"/>
              </a:rPr>
              <a:t>写入标题</a:t>
            </a:r>
          </a:p>
        </p:txBody>
      </p:sp>
      <p:sp>
        <p:nvSpPr>
          <p:cNvPr id="20498" name="Rectangle 4"/>
          <p:cNvSpPr>
            <a:spLocks noChangeArrowheads="1"/>
          </p:cNvSpPr>
          <p:nvPr/>
        </p:nvSpPr>
        <p:spPr bwMode="auto">
          <a:xfrm>
            <a:off x="3254375" y="3259138"/>
            <a:ext cx="1401763"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1100">
                <a:solidFill>
                  <a:srgbClr val="808080"/>
                </a:solidFill>
                <a:latin typeface="微软雅黑" panose="020B0503020204020204" pitchFamily="34" charset="-122"/>
                <a:sym typeface="Droid Sans" pitchFamily="2" charset="-122"/>
              </a:rPr>
              <a:t>Lorem ipsum dolor sit amet, consectetur adipiscing elit. Ut id mauris risus, sit amet consectetur ipsum. </a:t>
            </a:r>
          </a:p>
        </p:txBody>
      </p:sp>
      <p:sp>
        <p:nvSpPr>
          <p:cNvPr id="20499" name="Rectangle 6"/>
          <p:cNvSpPr>
            <a:spLocks noChangeArrowheads="1"/>
          </p:cNvSpPr>
          <p:nvPr/>
        </p:nvSpPr>
        <p:spPr bwMode="auto">
          <a:xfrm>
            <a:off x="827088" y="2901950"/>
            <a:ext cx="1401762" cy="334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2000">
                <a:solidFill>
                  <a:srgbClr val="C9944D"/>
                </a:solidFill>
                <a:latin typeface="微软雅黑" panose="020B0503020204020204" pitchFamily="34" charset="-122"/>
                <a:ea typeface="微软雅黑" panose="020B0503020204020204" pitchFamily="34" charset="-122"/>
                <a:sym typeface="Bevan" charset="-122"/>
              </a:rPr>
              <a:t>写入标题</a:t>
            </a:r>
          </a:p>
        </p:txBody>
      </p:sp>
      <p:sp>
        <p:nvSpPr>
          <p:cNvPr id="20500" name="Rectangle 4"/>
          <p:cNvSpPr>
            <a:spLocks noChangeArrowheads="1"/>
          </p:cNvSpPr>
          <p:nvPr/>
        </p:nvSpPr>
        <p:spPr bwMode="auto">
          <a:xfrm>
            <a:off x="827088" y="3259138"/>
            <a:ext cx="1401762" cy="14430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en-US" altLang="zh-CN" sz="1100">
                <a:solidFill>
                  <a:srgbClr val="808080"/>
                </a:solidFill>
                <a:latin typeface="微软雅黑" panose="020B0503020204020204" pitchFamily="34" charset="-122"/>
                <a:sym typeface="Droid Sans" pitchFamily="2" charset="-122"/>
              </a:rPr>
              <a:t>Lorem ipsum dolor sit amet, consectetur adipiscing elit. Ut id mauris risus, sit amet consectetur ipsum.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Group 2"/>
          <p:cNvGrpSpPr>
            <a:grpSpLocks/>
          </p:cNvGrpSpPr>
          <p:nvPr/>
        </p:nvGrpSpPr>
        <p:grpSpPr bwMode="auto">
          <a:xfrm>
            <a:off x="4184650" y="3270250"/>
            <a:ext cx="1803400" cy="449263"/>
            <a:chOff x="0" y="0"/>
            <a:chExt cx="2842" cy="708"/>
          </a:xfrm>
        </p:grpSpPr>
        <p:sp>
          <p:nvSpPr>
            <p:cNvPr id="21520"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股权投资</a:t>
              </a:r>
            </a:p>
          </p:txBody>
        </p:sp>
        <p:grpSp>
          <p:nvGrpSpPr>
            <p:cNvPr id="21521" name="Group 4"/>
            <p:cNvGrpSpPr>
              <a:grpSpLocks/>
            </p:cNvGrpSpPr>
            <p:nvPr/>
          </p:nvGrpSpPr>
          <p:grpSpPr bwMode="auto">
            <a:xfrm>
              <a:off x="80" y="127"/>
              <a:ext cx="2666" cy="492"/>
              <a:chOff x="0" y="0"/>
              <a:chExt cx="2666" cy="492"/>
            </a:xfrm>
          </p:grpSpPr>
          <p:sp>
            <p:nvSpPr>
              <p:cNvPr id="21522" name="左中括号 393"/>
              <p:cNvSpPr>
                <a:spLocks/>
              </p:cNvSpPr>
              <p:nvPr/>
            </p:nvSpPr>
            <p:spPr bwMode="auto">
              <a:xfrm>
                <a:off x="0"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523" name="左中括号 393"/>
              <p:cNvSpPr>
                <a:spLocks/>
              </p:cNvSpPr>
              <p:nvPr/>
            </p:nvSpPr>
            <p:spPr bwMode="auto">
              <a:xfrm flipH="1">
                <a:off x="2454"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21507" name="Teardrop 36"/>
          <p:cNvSpPr>
            <a:spLocks/>
          </p:cNvSpPr>
          <p:nvPr/>
        </p:nvSpPr>
        <p:spPr bwMode="auto">
          <a:xfrm rot="8100000">
            <a:off x="4184650" y="981075"/>
            <a:ext cx="1803400" cy="1774825"/>
          </a:xfrm>
          <a:custGeom>
            <a:avLst/>
            <a:gdLst>
              <a:gd name="T0" fmla="*/ 0 w 418280"/>
              <a:gd name="T1" fmla="*/ 887413 h 418280"/>
              <a:gd name="T2" fmla="*/ 901700 w 418280"/>
              <a:gd name="T3" fmla="*/ 0 h 418280"/>
              <a:gd name="T4" fmla="*/ 1803400 w 418280"/>
              <a:gd name="T5" fmla="*/ 0 h 418280"/>
              <a:gd name="T6" fmla="*/ 1803400 w 418280"/>
              <a:gd name="T7" fmla="*/ 887413 h 418280"/>
              <a:gd name="T8" fmla="*/ 901700 w 418280"/>
              <a:gd name="T9" fmla="*/ 1774825 h 418280"/>
              <a:gd name="T10" fmla="*/ 0 w 418280"/>
              <a:gd name="T11" fmla="*/ 887413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21508" name="TextBox 20"/>
          <p:cNvSpPr>
            <a:spLocks noChangeArrowheads="1"/>
          </p:cNvSpPr>
          <p:nvPr/>
        </p:nvSpPr>
        <p:spPr bwMode="auto">
          <a:xfrm>
            <a:off x="2967038" y="3927475"/>
            <a:ext cx="4086225"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None/>
            </a:pPr>
            <a:r>
              <a:rPr lang="zh-CN" altLang="en-US" sz="2100">
                <a:solidFill>
                  <a:schemeClr val="bg1"/>
                </a:solidFill>
                <a:latin typeface="微软雅黑 Light" panose="020B0502040204020203" pitchFamily="34" charset="-122"/>
                <a:ea typeface="微软雅黑 Light" panose="020B0502040204020203" pitchFamily="34" charset="-122"/>
                <a:sym typeface="微软雅黑" panose="020B0503020204020204" pitchFamily="34" charset="-122"/>
              </a:rPr>
              <a:t>◆ 财务规划    ◆ 股权分配   ◆ 总结</a:t>
            </a:r>
          </a:p>
        </p:txBody>
      </p:sp>
      <p:grpSp>
        <p:nvGrpSpPr>
          <p:cNvPr id="21509" name="Group 9"/>
          <p:cNvGrpSpPr>
            <a:grpSpLocks/>
          </p:cNvGrpSpPr>
          <p:nvPr/>
        </p:nvGrpSpPr>
        <p:grpSpPr bwMode="auto">
          <a:xfrm>
            <a:off x="1695450" y="3848100"/>
            <a:ext cx="6781800" cy="36513"/>
            <a:chOff x="0" y="0"/>
            <a:chExt cx="6115" cy="644"/>
          </a:xfrm>
        </p:grpSpPr>
        <p:sp>
          <p:nvSpPr>
            <p:cNvPr id="21515"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1516"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1517"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1518"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1519"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21510" name="Text Box 15"/>
          <p:cNvSpPr txBox="1">
            <a:spLocks noChangeArrowheads="1"/>
          </p:cNvSpPr>
          <p:nvPr/>
        </p:nvSpPr>
        <p:spPr bwMode="auto">
          <a:xfrm>
            <a:off x="4814888"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3300">
                <a:solidFill>
                  <a:schemeClr val="bg1"/>
                </a:solidFill>
                <a:sym typeface="微软雅黑" panose="020B0503020204020204" pitchFamily="34" charset="-122"/>
              </a:rPr>
              <a:t>Ⅳ</a:t>
            </a:r>
            <a:endParaRPr lang="zh-CN" altLang="en-US" sz="1800"/>
          </a:p>
        </p:txBody>
      </p:sp>
      <p:grpSp>
        <p:nvGrpSpPr>
          <p:cNvPr id="21511" name="Group 16"/>
          <p:cNvGrpSpPr>
            <a:grpSpLocks/>
          </p:cNvGrpSpPr>
          <p:nvPr/>
        </p:nvGrpSpPr>
        <p:grpSpPr bwMode="auto">
          <a:xfrm>
            <a:off x="4486275" y="1584325"/>
            <a:ext cx="1200150" cy="969963"/>
            <a:chOff x="0" y="0"/>
            <a:chExt cx="1399" cy="1128"/>
          </a:xfrm>
        </p:grpSpPr>
        <p:sp>
          <p:nvSpPr>
            <p:cNvPr id="21512" name="Freeform 927"/>
            <p:cNvSpPr>
              <a:spLocks/>
            </p:cNvSpPr>
            <p:nvPr/>
          </p:nvSpPr>
          <p:spPr bwMode="auto">
            <a:xfrm>
              <a:off x="887" y="0"/>
              <a:ext cx="513" cy="1128"/>
            </a:xfrm>
            <a:custGeom>
              <a:avLst/>
              <a:gdLst>
                <a:gd name="T0" fmla="*/ 513 w 485"/>
                <a:gd name="T1" fmla="*/ 469 h 1086"/>
                <a:gd name="T2" fmla="*/ 513 w 485"/>
                <a:gd name="T3" fmla="*/ 657 h 1086"/>
                <a:gd name="T4" fmla="*/ 409 w 485"/>
                <a:gd name="T5" fmla="*/ 657 h 1086"/>
                <a:gd name="T6" fmla="*/ 303 w 485"/>
                <a:gd name="T7" fmla="*/ 911 h 1086"/>
                <a:gd name="T8" fmla="*/ 375 w 485"/>
                <a:gd name="T9" fmla="*/ 983 h 1086"/>
                <a:gd name="T10" fmla="*/ 240 w 485"/>
                <a:gd name="T11" fmla="*/ 1116 h 1086"/>
                <a:gd name="T12" fmla="*/ 167 w 485"/>
                <a:gd name="T13" fmla="*/ 1044 h 1086"/>
                <a:gd name="T14" fmla="*/ 0 w 485"/>
                <a:gd name="T15" fmla="*/ 1128 h 1086"/>
                <a:gd name="T16" fmla="*/ 0 w 485"/>
                <a:gd name="T17" fmla="*/ 1071 h 1086"/>
                <a:gd name="T18" fmla="*/ 363 w 485"/>
                <a:gd name="T19" fmla="*/ 564 h 1086"/>
                <a:gd name="T20" fmla="*/ 0 w 485"/>
                <a:gd name="T21" fmla="*/ 56 h 1086"/>
                <a:gd name="T22" fmla="*/ 0 w 485"/>
                <a:gd name="T23" fmla="*/ 0 h 1086"/>
                <a:gd name="T24" fmla="*/ 167 w 485"/>
                <a:gd name="T25" fmla="*/ 83 h 1086"/>
                <a:gd name="T26" fmla="*/ 240 w 485"/>
                <a:gd name="T27" fmla="*/ 11 h 1086"/>
                <a:gd name="T28" fmla="*/ 375 w 485"/>
                <a:gd name="T29" fmla="*/ 144 h 1086"/>
                <a:gd name="T30" fmla="*/ 303 w 485"/>
                <a:gd name="T31" fmla="*/ 216 h 1086"/>
                <a:gd name="T32" fmla="*/ 409 w 485"/>
                <a:gd name="T33" fmla="*/ 469 h 1086"/>
                <a:gd name="T34" fmla="*/ 513 w 485"/>
                <a:gd name="T35" fmla="*/ 469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452"/>
                  </a:moveTo>
                  <a:cubicBezTo>
                    <a:pt x="485" y="633"/>
                    <a:pt x="485" y="633"/>
                    <a:pt x="485" y="633"/>
                  </a:cubicBezTo>
                  <a:cubicBezTo>
                    <a:pt x="387" y="633"/>
                    <a:pt x="387" y="633"/>
                    <a:pt x="387" y="633"/>
                  </a:cubicBezTo>
                  <a:cubicBezTo>
                    <a:pt x="373" y="723"/>
                    <a:pt x="337" y="806"/>
                    <a:pt x="286" y="877"/>
                  </a:cubicBezTo>
                  <a:cubicBezTo>
                    <a:pt x="355" y="946"/>
                    <a:pt x="355" y="946"/>
                    <a:pt x="355" y="946"/>
                  </a:cubicBezTo>
                  <a:cubicBezTo>
                    <a:pt x="227" y="1074"/>
                    <a:pt x="227" y="1074"/>
                    <a:pt x="227" y="1074"/>
                  </a:cubicBezTo>
                  <a:cubicBezTo>
                    <a:pt x="158" y="1005"/>
                    <a:pt x="158" y="1005"/>
                    <a:pt x="158" y="1005"/>
                  </a:cubicBezTo>
                  <a:cubicBezTo>
                    <a:pt x="110" y="1040"/>
                    <a:pt x="57" y="1067"/>
                    <a:pt x="0" y="1086"/>
                  </a:cubicBezTo>
                  <a:cubicBezTo>
                    <a:pt x="0" y="1031"/>
                    <a:pt x="0" y="1031"/>
                    <a:pt x="0" y="1031"/>
                  </a:cubicBezTo>
                  <a:cubicBezTo>
                    <a:pt x="200" y="959"/>
                    <a:pt x="343" y="768"/>
                    <a:pt x="343" y="543"/>
                  </a:cubicBezTo>
                  <a:cubicBezTo>
                    <a:pt x="343" y="318"/>
                    <a:pt x="200" y="126"/>
                    <a:pt x="0" y="54"/>
                  </a:cubicBezTo>
                  <a:cubicBezTo>
                    <a:pt x="0" y="0"/>
                    <a:pt x="0" y="0"/>
                    <a:pt x="0" y="0"/>
                  </a:cubicBezTo>
                  <a:cubicBezTo>
                    <a:pt x="57" y="18"/>
                    <a:pt x="110" y="45"/>
                    <a:pt x="158" y="80"/>
                  </a:cubicBezTo>
                  <a:cubicBezTo>
                    <a:pt x="227" y="11"/>
                    <a:pt x="227" y="11"/>
                    <a:pt x="227" y="11"/>
                  </a:cubicBezTo>
                  <a:cubicBezTo>
                    <a:pt x="355" y="139"/>
                    <a:pt x="355" y="139"/>
                    <a:pt x="355" y="139"/>
                  </a:cubicBezTo>
                  <a:cubicBezTo>
                    <a:pt x="286" y="208"/>
                    <a:pt x="286" y="208"/>
                    <a:pt x="286" y="208"/>
                  </a:cubicBezTo>
                  <a:cubicBezTo>
                    <a:pt x="337" y="279"/>
                    <a:pt x="373" y="362"/>
                    <a:pt x="387" y="452"/>
                  </a:cubicBezTo>
                  <a:lnTo>
                    <a:pt x="485" y="45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13" name="Freeform 928"/>
            <p:cNvSpPr>
              <a:spLocks noEditPoints="1"/>
            </p:cNvSpPr>
            <p:nvPr/>
          </p:nvSpPr>
          <p:spPr bwMode="auto">
            <a:xfrm>
              <a:off x="417" y="15"/>
              <a:ext cx="563" cy="1093"/>
            </a:xfrm>
            <a:custGeom>
              <a:avLst/>
              <a:gdLst>
                <a:gd name="T0" fmla="*/ 563 w 531"/>
                <a:gd name="T1" fmla="*/ 246 h 1053"/>
                <a:gd name="T2" fmla="*/ 563 w 531"/>
                <a:gd name="T3" fmla="*/ 376 h 1053"/>
                <a:gd name="T4" fmla="*/ 458 w 531"/>
                <a:gd name="T5" fmla="*/ 376 h 1053"/>
                <a:gd name="T6" fmla="*/ 458 w 531"/>
                <a:gd name="T7" fmla="*/ 295 h 1053"/>
                <a:gd name="T8" fmla="*/ 386 w 531"/>
                <a:gd name="T9" fmla="*/ 239 h 1053"/>
                <a:gd name="T10" fmla="*/ 323 w 531"/>
                <a:gd name="T11" fmla="*/ 239 h 1053"/>
                <a:gd name="T12" fmla="*/ 323 w 531"/>
                <a:gd name="T13" fmla="*/ 513 h 1053"/>
                <a:gd name="T14" fmla="*/ 447 w 531"/>
                <a:gd name="T15" fmla="*/ 513 h 1053"/>
                <a:gd name="T16" fmla="*/ 562 w 531"/>
                <a:gd name="T17" fmla="*/ 602 h 1053"/>
                <a:gd name="T18" fmla="*/ 562 w 531"/>
                <a:gd name="T19" fmla="*/ 860 h 1053"/>
                <a:gd name="T20" fmla="*/ 447 w 531"/>
                <a:gd name="T21" fmla="*/ 950 h 1053"/>
                <a:gd name="T22" fmla="*/ 323 w 531"/>
                <a:gd name="T23" fmla="*/ 950 h 1053"/>
                <a:gd name="T24" fmla="*/ 323 w 531"/>
                <a:gd name="T25" fmla="*/ 1093 h 1053"/>
                <a:gd name="T26" fmla="*/ 222 w 531"/>
                <a:gd name="T27" fmla="*/ 1093 h 1053"/>
                <a:gd name="T28" fmla="*/ 222 w 531"/>
                <a:gd name="T29" fmla="*/ 950 h 1053"/>
                <a:gd name="T30" fmla="*/ 115 w 531"/>
                <a:gd name="T31" fmla="*/ 950 h 1053"/>
                <a:gd name="T32" fmla="*/ 0 w 531"/>
                <a:gd name="T33" fmla="*/ 860 h 1053"/>
                <a:gd name="T34" fmla="*/ 0 w 531"/>
                <a:gd name="T35" fmla="*/ 732 h 1053"/>
                <a:gd name="T36" fmla="*/ 105 w 531"/>
                <a:gd name="T37" fmla="*/ 732 h 1053"/>
                <a:gd name="T38" fmla="*/ 105 w 531"/>
                <a:gd name="T39" fmla="*/ 812 h 1053"/>
                <a:gd name="T40" fmla="*/ 177 w 531"/>
                <a:gd name="T41" fmla="*/ 868 h 1053"/>
                <a:gd name="T42" fmla="*/ 222 w 531"/>
                <a:gd name="T43" fmla="*/ 868 h 1053"/>
                <a:gd name="T44" fmla="*/ 222 w 531"/>
                <a:gd name="T45" fmla="*/ 595 h 1053"/>
                <a:gd name="T46" fmla="*/ 116 w 531"/>
                <a:gd name="T47" fmla="*/ 595 h 1053"/>
                <a:gd name="T48" fmla="*/ 1 w 531"/>
                <a:gd name="T49" fmla="*/ 504 h 1053"/>
                <a:gd name="T50" fmla="*/ 1 w 531"/>
                <a:gd name="T51" fmla="*/ 246 h 1053"/>
                <a:gd name="T52" fmla="*/ 116 w 531"/>
                <a:gd name="T53" fmla="*/ 157 h 1053"/>
                <a:gd name="T54" fmla="*/ 222 w 531"/>
                <a:gd name="T55" fmla="*/ 157 h 1053"/>
                <a:gd name="T56" fmla="*/ 222 w 531"/>
                <a:gd name="T57" fmla="*/ 0 h 1053"/>
                <a:gd name="T58" fmla="*/ 323 w 531"/>
                <a:gd name="T59" fmla="*/ 0 h 1053"/>
                <a:gd name="T60" fmla="*/ 323 w 531"/>
                <a:gd name="T61" fmla="*/ 157 h 1053"/>
                <a:gd name="T62" fmla="*/ 448 w 531"/>
                <a:gd name="T63" fmla="*/ 157 h 1053"/>
                <a:gd name="T64" fmla="*/ 563 w 531"/>
                <a:gd name="T65" fmla="*/ 246 h 1053"/>
                <a:gd name="T66" fmla="*/ 457 w 531"/>
                <a:gd name="T67" fmla="*/ 812 h 1053"/>
                <a:gd name="T68" fmla="*/ 457 w 531"/>
                <a:gd name="T69" fmla="*/ 651 h 1053"/>
                <a:gd name="T70" fmla="*/ 385 w 531"/>
                <a:gd name="T71" fmla="*/ 595 h 1053"/>
                <a:gd name="T72" fmla="*/ 323 w 531"/>
                <a:gd name="T73" fmla="*/ 595 h 1053"/>
                <a:gd name="T74" fmla="*/ 323 w 531"/>
                <a:gd name="T75" fmla="*/ 868 h 1053"/>
                <a:gd name="T76" fmla="*/ 385 w 531"/>
                <a:gd name="T77" fmla="*/ 868 h 1053"/>
                <a:gd name="T78" fmla="*/ 457 w 531"/>
                <a:gd name="T79" fmla="*/ 812 h 1053"/>
                <a:gd name="T80" fmla="*/ 222 w 531"/>
                <a:gd name="T81" fmla="*/ 513 h 1053"/>
                <a:gd name="T82" fmla="*/ 222 w 531"/>
                <a:gd name="T83" fmla="*/ 239 h 1053"/>
                <a:gd name="T84" fmla="*/ 178 w 531"/>
                <a:gd name="T85" fmla="*/ 239 h 1053"/>
                <a:gd name="T86" fmla="*/ 106 w 531"/>
                <a:gd name="T87" fmla="*/ 295 h 1053"/>
                <a:gd name="T88" fmla="*/ 106 w 531"/>
                <a:gd name="T89" fmla="*/ 457 h 1053"/>
                <a:gd name="T90" fmla="*/ 178 w 531"/>
                <a:gd name="T91" fmla="*/ 513 h 1053"/>
                <a:gd name="T92" fmla="*/ 222 w 531"/>
                <a:gd name="T93" fmla="*/ 513 h 10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31" h="1053">
                  <a:moveTo>
                    <a:pt x="531" y="237"/>
                  </a:moveTo>
                  <a:cubicBezTo>
                    <a:pt x="531" y="362"/>
                    <a:pt x="531" y="362"/>
                    <a:pt x="531" y="362"/>
                  </a:cubicBezTo>
                  <a:cubicBezTo>
                    <a:pt x="432" y="362"/>
                    <a:pt x="432" y="362"/>
                    <a:pt x="432" y="362"/>
                  </a:cubicBezTo>
                  <a:cubicBezTo>
                    <a:pt x="432" y="284"/>
                    <a:pt x="432" y="284"/>
                    <a:pt x="432" y="284"/>
                  </a:cubicBezTo>
                  <a:cubicBezTo>
                    <a:pt x="432" y="254"/>
                    <a:pt x="402" y="230"/>
                    <a:pt x="364" y="230"/>
                  </a:cubicBezTo>
                  <a:cubicBezTo>
                    <a:pt x="305" y="230"/>
                    <a:pt x="305" y="230"/>
                    <a:pt x="305" y="230"/>
                  </a:cubicBezTo>
                  <a:cubicBezTo>
                    <a:pt x="305" y="494"/>
                    <a:pt x="305" y="494"/>
                    <a:pt x="305" y="494"/>
                  </a:cubicBezTo>
                  <a:cubicBezTo>
                    <a:pt x="422" y="494"/>
                    <a:pt x="422" y="494"/>
                    <a:pt x="422" y="494"/>
                  </a:cubicBezTo>
                  <a:cubicBezTo>
                    <a:pt x="482" y="494"/>
                    <a:pt x="530" y="533"/>
                    <a:pt x="530" y="580"/>
                  </a:cubicBezTo>
                  <a:cubicBezTo>
                    <a:pt x="530" y="829"/>
                    <a:pt x="530" y="829"/>
                    <a:pt x="530" y="829"/>
                  </a:cubicBezTo>
                  <a:cubicBezTo>
                    <a:pt x="530" y="877"/>
                    <a:pt x="482" y="915"/>
                    <a:pt x="422" y="915"/>
                  </a:cubicBezTo>
                  <a:cubicBezTo>
                    <a:pt x="305" y="915"/>
                    <a:pt x="305" y="915"/>
                    <a:pt x="305" y="915"/>
                  </a:cubicBezTo>
                  <a:cubicBezTo>
                    <a:pt x="305" y="1053"/>
                    <a:pt x="305" y="1053"/>
                    <a:pt x="305" y="1053"/>
                  </a:cubicBezTo>
                  <a:cubicBezTo>
                    <a:pt x="209" y="1053"/>
                    <a:pt x="209" y="1053"/>
                    <a:pt x="209" y="1053"/>
                  </a:cubicBezTo>
                  <a:cubicBezTo>
                    <a:pt x="209" y="915"/>
                    <a:pt x="209" y="915"/>
                    <a:pt x="209" y="915"/>
                  </a:cubicBezTo>
                  <a:cubicBezTo>
                    <a:pt x="108" y="915"/>
                    <a:pt x="108" y="915"/>
                    <a:pt x="108" y="915"/>
                  </a:cubicBezTo>
                  <a:cubicBezTo>
                    <a:pt x="48" y="915"/>
                    <a:pt x="0" y="877"/>
                    <a:pt x="0" y="829"/>
                  </a:cubicBezTo>
                  <a:cubicBezTo>
                    <a:pt x="0" y="705"/>
                    <a:pt x="0" y="705"/>
                    <a:pt x="0" y="705"/>
                  </a:cubicBezTo>
                  <a:cubicBezTo>
                    <a:pt x="99" y="705"/>
                    <a:pt x="99" y="705"/>
                    <a:pt x="99" y="705"/>
                  </a:cubicBezTo>
                  <a:cubicBezTo>
                    <a:pt x="99" y="782"/>
                    <a:pt x="99" y="782"/>
                    <a:pt x="99" y="782"/>
                  </a:cubicBezTo>
                  <a:cubicBezTo>
                    <a:pt x="99" y="812"/>
                    <a:pt x="129" y="836"/>
                    <a:pt x="167" y="836"/>
                  </a:cubicBezTo>
                  <a:cubicBezTo>
                    <a:pt x="209" y="836"/>
                    <a:pt x="209" y="836"/>
                    <a:pt x="209" y="836"/>
                  </a:cubicBezTo>
                  <a:cubicBezTo>
                    <a:pt x="209" y="573"/>
                    <a:pt x="209" y="573"/>
                    <a:pt x="209" y="573"/>
                  </a:cubicBezTo>
                  <a:cubicBezTo>
                    <a:pt x="109" y="573"/>
                    <a:pt x="109" y="573"/>
                    <a:pt x="109" y="573"/>
                  </a:cubicBezTo>
                  <a:cubicBezTo>
                    <a:pt x="49" y="573"/>
                    <a:pt x="1" y="534"/>
                    <a:pt x="1" y="486"/>
                  </a:cubicBezTo>
                  <a:cubicBezTo>
                    <a:pt x="1" y="237"/>
                    <a:pt x="1" y="237"/>
                    <a:pt x="1" y="237"/>
                  </a:cubicBezTo>
                  <a:cubicBezTo>
                    <a:pt x="1" y="190"/>
                    <a:pt x="49" y="151"/>
                    <a:pt x="109" y="151"/>
                  </a:cubicBezTo>
                  <a:cubicBezTo>
                    <a:pt x="209" y="151"/>
                    <a:pt x="209" y="151"/>
                    <a:pt x="209" y="151"/>
                  </a:cubicBezTo>
                  <a:cubicBezTo>
                    <a:pt x="209" y="0"/>
                    <a:pt x="209" y="0"/>
                    <a:pt x="209" y="0"/>
                  </a:cubicBezTo>
                  <a:cubicBezTo>
                    <a:pt x="305" y="0"/>
                    <a:pt x="305" y="0"/>
                    <a:pt x="305" y="0"/>
                  </a:cubicBezTo>
                  <a:cubicBezTo>
                    <a:pt x="305" y="151"/>
                    <a:pt x="305" y="151"/>
                    <a:pt x="305" y="151"/>
                  </a:cubicBezTo>
                  <a:cubicBezTo>
                    <a:pt x="423" y="151"/>
                    <a:pt x="423" y="151"/>
                    <a:pt x="423" y="151"/>
                  </a:cubicBezTo>
                  <a:cubicBezTo>
                    <a:pt x="483" y="151"/>
                    <a:pt x="531" y="190"/>
                    <a:pt x="531" y="237"/>
                  </a:cubicBezTo>
                  <a:close/>
                  <a:moveTo>
                    <a:pt x="431" y="782"/>
                  </a:moveTo>
                  <a:cubicBezTo>
                    <a:pt x="431" y="627"/>
                    <a:pt x="431" y="627"/>
                    <a:pt x="431" y="627"/>
                  </a:cubicBezTo>
                  <a:cubicBezTo>
                    <a:pt x="431" y="597"/>
                    <a:pt x="401" y="573"/>
                    <a:pt x="363" y="573"/>
                  </a:cubicBezTo>
                  <a:cubicBezTo>
                    <a:pt x="305" y="573"/>
                    <a:pt x="305" y="573"/>
                    <a:pt x="305" y="573"/>
                  </a:cubicBezTo>
                  <a:cubicBezTo>
                    <a:pt x="305" y="836"/>
                    <a:pt x="305" y="836"/>
                    <a:pt x="305" y="836"/>
                  </a:cubicBezTo>
                  <a:cubicBezTo>
                    <a:pt x="363" y="836"/>
                    <a:pt x="363" y="836"/>
                    <a:pt x="363" y="836"/>
                  </a:cubicBezTo>
                  <a:cubicBezTo>
                    <a:pt x="401" y="836"/>
                    <a:pt x="431" y="812"/>
                    <a:pt x="431" y="782"/>
                  </a:cubicBezTo>
                  <a:close/>
                  <a:moveTo>
                    <a:pt x="209" y="494"/>
                  </a:moveTo>
                  <a:cubicBezTo>
                    <a:pt x="209" y="230"/>
                    <a:pt x="209" y="230"/>
                    <a:pt x="209" y="230"/>
                  </a:cubicBezTo>
                  <a:cubicBezTo>
                    <a:pt x="168" y="230"/>
                    <a:pt x="168" y="230"/>
                    <a:pt x="168" y="230"/>
                  </a:cubicBezTo>
                  <a:cubicBezTo>
                    <a:pt x="130" y="230"/>
                    <a:pt x="100" y="254"/>
                    <a:pt x="100" y="284"/>
                  </a:cubicBezTo>
                  <a:cubicBezTo>
                    <a:pt x="100" y="440"/>
                    <a:pt x="100" y="440"/>
                    <a:pt x="100" y="440"/>
                  </a:cubicBezTo>
                  <a:cubicBezTo>
                    <a:pt x="100" y="470"/>
                    <a:pt x="130" y="494"/>
                    <a:pt x="168" y="494"/>
                  </a:cubicBezTo>
                  <a:lnTo>
                    <a:pt x="209" y="49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514" name="Freeform 929"/>
            <p:cNvSpPr>
              <a:spLocks/>
            </p:cNvSpPr>
            <p:nvPr/>
          </p:nvSpPr>
          <p:spPr bwMode="auto">
            <a:xfrm>
              <a:off x="0" y="0"/>
              <a:ext cx="512" cy="1128"/>
            </a:xfrm>
            <a:custGeom>
              <a:avLst/>
              <a:gdLst>
                <a:gd name="T0" fmla="*/ 512 w 485"/>
                <a:gd name="T1" fmla="*/ 1071 h 1086"/>
                <a:gd name="T2" fmla="*/ 512 w 485"/>
                <a:gd name="T3" fmla="*/ 1128 h 1086"/>
                <a:gd name="T4" fmla="*/ 345 w 485"/>
                <a:gd name="T5" fmla="*/ 1044 h 1086"/>
                <a:gd name="T6" fmla="*/ 272 w 485"/>
                <a:gd name="T7" fmla="*/ 1116 h 1086"/>
                <a:gd name="T8" fmla="*/ 137 w 485"/>
                <a:gd name="T9" fmla="*/ 983 h 1086"/>
                <a:gd name="T10" fmla="*/ 210 w 485"/>
                <a:gd name="T11" fmla="*/ 911 h 1086"/>
                <a:gd name="T12" fmla="*/ 103 w 485"/>
                <a:gd name="T13" fmla="*/ 657 h 1086"/>
                <a:gd name="T14" fmla="*/ 0 w 485"/>
                <a:gd name="T15" fmla="*/ 657 h 1086"/>
                <a:gd name="T16" fmla="*/ 0 w 485"/>
                <a:gd name="T17" fmla="*/ 469 h 1086"/>
                <a:gd name="T18" fmla="*/ 103 w 485"/>
                <a:gd name="T19" fmla="*/ 469 h 1086"/>
                <a:gd name="T20" fmla="*/ 210 w 485"/>
                <a:gd name="T21" fmla="*/ 216 h 1086"/>
                <a:gd name="T22" fmla="*/ 137 w 485"/>
                <a:gd name="T23" fmla="*/ 144 h 1086"/>
                <a:gd name="T24" fmla="*/ 272 w 485"/>
                <a:gd name="T25" fmla="*/ 11 h 1086"/>
                <a:gd name="T26" fmla="*/ 345 w 485"/>
                <a:gd name="T27" fmla="*/ 83 h 1086"/>
                <a:gd name="T28" fmla="*/ 512 w 485"/>
                <a:gd name="T29" fmla="*/ 0 h 1086"/>
                <a:gd name="T30" fmla="*/ 512 w 485"/>
                <a:gd name="T31" fmla="*/ 56 h 1086"/>
                <a:gd name="T32" fmla="*/ 150 w 485"/>
                <a:gd name="T33" fmla="*/ 564 h 1086"/>
                <a:gd name="T34" fmla="*/ 512 w 485"/>
                <a:gd name="T35" fmla="*/ 1071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1031"/>
                  </a:moveTo>
                  <a:cubicBezTo>
                    <a:pt x="485" y="1086"/>
                    <a:pt x="485" y="1086"/>
                    <a:pt x="485" y="1086"/>
                  </a:cubicBezTo>
                  <a:cubicBezTo>
                    <a:pt x="428" y="1067"/>
                    <a:pt x="375" y="1040"/>
                    <a:pt x="327" y="1005"/>
                  </a:cubicBezTo>
                  <a:cubicBezTo>
                    <a:pt x="258" y="1074"/>
                    <a:pt x="258" y="1074"/>
                    <a:pt x="258" y="1074"/>
                  </a:cubicBezTo>
                  <a:cubicBezTo>
                    <a:pt x="130" y="946"/>
                    <a:pt x="130" y="946"/>
                    <a:pt x="130" y="946"/>
                  </a:cubicBezTo>
                  <a:cubicBezTo>
                    <a:pt x="199" y="877"/>
                    <a:pt x="199" y="877"/>
                    <a:pt x="199" y="877"/>
                  </a:cubicBezTo>
                  <a:cubicBezTo>
                    <a:pt x="147" y="806"/>
                    <a:pt x="112" y="723"/>
                    <a:pt x="98" y="633"/>
                  </a:cubicBezTo>
                  <a:cubicBezTo>
                    <a:pt x="0" y="633"/>
                    <a:pt x="0" y="633"/>
                    <a:pt x="0" y="633"/>
                  </a:cubicBezTo>
                  <a:cubicBezTo>
                    <a:pt x="0" y="452"/>
                    <a:pt x="0" y="452"/>
                    <a:pt x="0" y="452"/>
                  </a:cubicBezTo>
                  <a:cubicBezTo>
                    <a:pt x="98" y="452"/>
                    <a:pt x="98" y="452"/>
                    <a:pt x="98" y="452"/>
                  </a:cubicBezTo>
                  <a:cubicBezTo>
                    <a:pt x="112" y="362"/>
                    <a:pt x="147" y="279"/>
                    <a:pt x="199" y="208"/>
                  </a:cubicBezTo>
                  <a:cubicBezTo>
                    <a:pt x="130" y="139"/>
                    <a:pt x="130" y="139"/>
                    <a:pt x="130" y="139"/>
                  </a:cubicBezTo>
                  <a:cubicBezTo>
                    <a:pt x="258" y="11"/>
                    <a:pt x="258" y="11"/>
                    <a:pt x="258" y="11"/>
                  </a:cubicBezTo>
                  <a:cubicBezTo>
                    <a:pt x="327" y="80"/>
                    <a:pt x="327" y="80"/>
                    <a:pt x="327" y="80"/>
                  </a:cubicBezTo>
                  <a:cubicBezTo>
                    <a:pt x="375" y="45"/>
                    <a:pt x="428" y="18"/>
                    <a:pt x="485" y="0"/>
                  </a:cubicBezTo>
                  <a:cubicBezTo>
                    <a:pt x="485" y="54"/>
                    <a:pt x="485" y="54"/>
                    <a:pt x="485" y="54"/>
                  </a:cubicBezTo>
                  <a:cubicBezTo>
                    <a:pt x="285" y="126"/>
                    <a:pt x="142" y="318"/>
                    <a:pt x="142" y="543"/>
                  </a:cubicBezTo>
                  <a:cubicBezTo>
                    <a:pt x="142" y="768"/>
                    <a:pt x="285" y="959"/>
                    <a:pt x="485" y="103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30" name="Group 2"/>
          <p:cNvGrpSpPr>
            <a:grpSpLocks/>
          </p:cNvGrpSpPr>
          <p:nvPr/>
        </p:nvGrpSpPr>
        <p:grpSpPr bwMode="auto">
          <a:xfrm>
            <a:off x="3238500" y="0"/>
            <a:ext cx="3683000" cy="592138"/>
            <a:chOff x="0" y="0"/>
            <a:chExt cx="5800" cy="933"/>
          </a:xfrm>
        </p:grpSpPr>
        <p:sp>
          <p:nvSpPr>
            <p:cNvPr id="22558" name="AutoShape 3"/>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2559"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sp>
        <p:nvSpPr>
          <p:cNvPr id="22531"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◆财务规划◆</a:t>
            </a:r>
          </a:p>
          <a:p>
            <a:pPr algn="ctr" eaLnBrk="1" hangingPunct="1"/>
            <a:r>
              <a:rPr lang="zh-CN" altLang="en-US" sz="1200">
                <a:latin typeface="微软雅黑 Light" panose="020B0502040204020203" pitchFamily="34" charset="-122"/>
                <a:ea typeface="微软雅黑 Light" panose="020B0502040204020203" pitchFamily="34" charset="-122"/>
              </a:rPr>
              <a:t>Financial planning</a:t>
            </a:r>
          </a:p>
        </p:txBody>
      </p:sp>
      <p:cxnSp>
        <p:nvCxnSpPr>
          <p:cNvPr id="24582" name="Straight Arrow Connector 42"/>
          <p:cNvCxnSpPr>
            <a:cxnSpLocks noChangeShapeType="1"/>
            <a:endCxn id="24596" idx="3"/>
          </p:cNvCxnSpPr>
          <p:nvPr/>
        </p:nvCxnSpPr>
        <p:spPr bwMode="auto">
          <a:xfrm flipH="1">
            <a:off x="2740025" y="2360613"/>
            <a:ext cx="541338" cy="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3" name="Straight Arrow Connector 45"/>
          <p:cNvCxnSpPr>
            <a:cxnSpLocks noChangeShapeType="1"/>
            <a:endCxn id="24598" idx="1"/>
          </p:cNvCxnSpPr>
          <p:nvPr/>
        </p:nvCxnSpPr>
        <p:spPr bwMode="auto">
          <a:xfrm>
            <a:off x="7081838" y="2360613"/>
            <a:ext cx="381000" cy="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4" name="Straight Arrow Connector 48"/>
          <p:cNvCxnSpPr>
            <a:cxnSpLocks noChangeShapeType="1"/>
            <a:endCxn id="24594" idx="3"/>
          </p:cNvCxnSpPr>
          <p:nvPr/>
        </p:nvCxnSpPr>
        <p:spPr bwMode="auto">
          <a:xfrm flipH="1">
            <a:off x="3368675" y="3567113"/>
            <a:ext cx="574675" cy="544512"/>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5" name="Straight Arrow Connector 51"/>
          <p:cNvCxnSpPr>
            <a:cxnSpLocks noChangeShapeType="1"/>
          </p:cNvCxnSpPr>
          <p:nvPr/>
        </p:nvCxnSpPr>
        <p:spPr bwMode="auto">
          <a:xfrm>
            <a:off x="6445250" y="3508375"/>
            <a:ext cx="636588" cy="620713"/>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86" name="Straight Arrow Connector 56"/>
          <p:cNvCxnSpPr>
            <a:cxnSpLocks noChangeShapeType="1"/>
            <a:endCxn id="24592" idx="0"/>
          </p:cNvCxnSpPr>
          <p:nvPr/>
        </p:nvCxnSpPr>
        <p:spPr bwMode="auto">
          <a:xfrm>
            <a:off x="5172075" y="4038600"/>
            <a:ext cx="0" cy="273050"/>
          </a:xfrm>
          <a:prstGeom prst="straightConnector1">
            <a:avLst/>
          </a:prstGeom>
          <a:noFill/>
          <a:ln w="9525">
            <a:solidFill>
              <a:srgbClr val="BFBFBF"/>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587" name="Freeform 10"/>
          <p:cNvSpPr>
            <a:spLocks/>
          </p:cNvSpPr>
          <p:nvPr/>
        </p:nvSpPr>
        <p:spPr bwMode="auto">
          <a:xfrm>
            <a:off x="5719763" y="2736850"/>
            <a:ext cx="1123950" cy="1089025"/>
          </a:xfrm>
          <a:custGeom>
            <a:avLst/>
            <a:gdLst>
              <a:gd name="T0" fmla="*/ 0 w 378"/>
              <a:gd name="T1" fmla="*/ 553439 h 366"/>
              <a:gd name="T2" fmla="*/ 240846 w 378"/>
              <a:gd name="T3" fmla="*/ 1089025 h 366"/>
              <a:gd name="T4" fmla="*/ 1123950 w 378"/>
              <a:gd name="T5" fmla="*/ 300523 h 366"/>
              <a:gd name="T6" fmla="*/ 621443 w 378"/>
              <a:gd name="T7" fmla="*/ 0 h 366"/>
              <a:gd name="T8" fmla="*/ 0 w 378"/>
              <a:gd name="T9" fmla="*/ 553439 h 3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8" h="366">
                <a:moveTo>
                  <a:pt x="0" y="186"/>
                </a:moveTo>
                <a:cubicBezTo>
                  <a:pt x="81" y="366"/>
                  <a:pt x="81" y="366"/>
                  <a:pt x="81" y="366"/>
                </a:cubicBezTo>
                <a:cubicBezTo>
                  <a:pt x="205" y="310"/>
                  <a:pt x="309" y="218"/>
                  <a:pt x="378" y="101"/>
                </a:cubicBezTo>
                <a:cubicBezTo>
                  <a:pt x="209" y="0"/>
                  <a:pt x="209" y="0"/>
                  <a:pt x="209" y="0"/>
                </a:cubicBezTo>
                <a:cubicBezTo>
                  <a:pt x="160" y="82"/>
                  <a:pt x="87" y="147"/>
                  <a:pt x="0" y="186"/>
                </a:cubicBezTo>
                <a:close/>
              </a:path>
            </a:pathLst>
          </a:custGeom>
          <a:solidFill>
            <a:srgbClr val="C1742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88" name="Freeform 11"/>
          <p:cNvSpPr>
            <a:spLocks/>
          </p:cNvSpPr>
          <p:nvPr/>
        </p:nvSpPr>
        <p:spPr bwMode="auto">
          <a:xfrm>
            <a:off x="4616450" y="3335338"/>
            <a:ext cx="1182688" cy="703262"/>
          </a:xfrm>
          <a:custGeom>
            <a:avLst/>
            <a:gdLst>
              <a:gd name="T0" fmla="*/ 989535 w 398"/>
              <a:gd name="T1" fmla="*/ 0 h 236"/>
              <a:gd name="T2" fmla="*/ 1182688 w 398"/>
              <a:gd name="T3" fmla="*/ 557246 h 236"/>
              <a:gd name="T4" fmla="*/ 0 w 398"/>
              <a:gd name="T5" fmla="*/ 593005 h 236"/>
              <a:gd name="T6" fmla="*/ 160465 w 398"/>
              <a:gd name="T7" fmla="*/ 20859 h 236"/>
              <a:gd name="T8" fmla="*/ 540827 w 398"/>
              <a:gd name="T9" fmla="*/ 74498 h 236"/>
              <a:gd name="T10" fmla="*/ 989535 w 398"/>
              <a:gd name="T11" fmla="*/ 0 h 23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98" h="236">
                <a:moveTo>
                  <a:pt x="333" y="0"/>
                </a:moveTo>
                <a:cubicBezTo>
                  <a:pt x="398" y="187"/>
                  <a:pt x="398" y="187"/>
                  <a:pt x="398" y="187"/>
                </a:cubicBezTo>
                <a:cubicBezTo>
                  <a:pt x="269" y="232"/>
                  <a:pt x="130" y="236"/>
                  <a:pt x="0" y="199"/>
                </a:cubicBezTo>
                <a:cubicBezTo>
                  <a:pt x="54" y="7"/>
                  <a:pt x="54" y="7"/>
                  <a:pt x="54" y="7"/>
                </a:cubicBezTo>
                <a:cubicBezTo>
                  <a:pt x="95" y="19"/>
                  <a:pt x="137" y="25"/>
                  <a:pt x="182" y="25"/>
                </a:cubicBezTo>
                <a:cubicBezTo>
                  <a:pt x="235" y="25"/>
                  <a:pt x="285" y="16"/>
                  <a:pt x="333" y="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89" name="Freeform 12"/>
          <p:cNvSpPr>
            <a:spLocks/>
          </p:cNvSpPr>
          <p:nvPr/>
        </p:nvSpPr>
        <p:spPr bwMode="auto">
          <a:xfrm>
            <a:off x="3530600" y="2811463"/>
            <a:ext cx="1138238" cy="1065212"/>
          </a:xfrm>
          <a:custGeom>
            <a:avLst/>
            <a:gdLst>
              <a:gd name="T0" fmla="*/ 1138238 w 383"/>
              <a:gd name="T1" fmla="*/ 508802 h 358"/>
              <a:gd name="T2" fmla="*/ 933177 w 383"/>
              <a:gd name="T3" fmla="*/ 1065212 h 358"/>
              <a:gd name="T4" fmla="*/ 0 w 383"/>
              <a:gd name="T5" fmla="*/ 336226 h 358"/>
              <a:gd name="T6" fmla="*/ 487392 w 383"/>
              <a:gd name="T7" fmla="*/ 0 h 358"/>
              <a:gd name="T8" fmla="*/ 1138238 w 383"/>
              <a:gd name="T9" fmla="*/ 508802 h 3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83" h="358">
                <a:moveTo>
                  <a:pt x="383" y="171"/>
                </a:moveTo>
                <a:cubicBezTo>
                  <a:pt x="314" y="358"/>
                  <a:pt x="314" y="358"/>
                  <a:pt x="314" y="358"/>
                </a:cubicBezTo>
                <a:cubicBezTo>
                  <a:pt x="186" y="311"/>
                  <a:pt x="77" y="225"/>
                  <a:pt x="0" y="113"/>
                </a:cubicBezTo>
                <a:cubicBezTo>
                  <a:pt x="164" y="0"/>
                  <a:pt x="164" y="0"/>
                  <a:pt x="164" y="0"/>
                </a:cubicBezTo>
                <a:cubicBezTo>
                  <a:pt x="218" y="77"/>
                  <a:pt x="294" y="138"/>
                  <a:pt x="383" y="171"/>
                </a:cubicBezTo>
                <a:close/>
              </a:path>
            </a:pathLst>
          </a:custGeom>
          <a:solidFill>
            <a:srgbClr val="C17426"/>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0" name="Freeform 13"/>
          <p:cNvSpPr>
            <a:spLocks/>
          </p:cNvSpPr>
          <p:nvPr/>
        </p:nvSpPr>
        <p:spPr bwMode="auto">
          <a:xfrm>
            <a:off x="3149600" y="1804988"/>
            <a:ext cx="793750" cy="1163637"/>
          </a:xfrm>
          <a:custGeom>
            <a:avLst/>
            <a:gdLst>
              <a:gd name="T0" fmla="*/ 793750 w 267"/>
              <a:gd name="T1" fmla="*/ 880912 h 391"/>
              <a:gd name="T2" fmla="*/ 270529 w 267"/>
              <a:gd name="T3" fmla="*/ 1163637 h 391"/>
              <a:gd name="T4" fmla="*/ 47566 w 267"/>
              <a:gd name="T5" fmla="*/ 0 h 391"/>
              <a:gd name="T6" fmla="*/ 636189 w 267"/>
              <a:gd name="T7" fmla="*/ 68449 h 391"/>
              <a:gd name="T8" fmla="*/ 627271 w 267"/>
              <a:gd name="T9" fmla="*/ 223204 h 391"/>
              <a:gd name="T10" fmla="*/ 793750 w 267"/>
              <a:gd name="T11" fmla="*/ 880912 h 3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7" h="391">
                <a:moveTo>
                  <a:pt x="267" y="296"/>
                </a:moveTo>
                <a:cubicBezTo>
                  <a:pt x="91" y="391"/>
                  <a:pt x="91" y="391"/>
                  <a:pt x="91" y="391"/>
                </a:cubicBezTo>
                <a:cubicBezTo>
                  <a:pt x="26" y="271"/>
                  <a:pt x="0" y="135"/>
                  <a:pt x="16" y="0"/>
                </a:cubicBezTo>
                <a:cubicBezTo>
                  <a:pt x="214" y="23"/>
                  <a:pt x="214" y="23"/>
                  <a:pt x="214" y="23"/>
                </a:cubicBezTo>
                <a:cubicBezTo>
                  <a:pt x="212" y="40"/>
                  <a:pt x="211" y="57"/>
                  <a:pt x="211" y="75"/>
                </a:cubicBezTo>
                <a:cubicBezTo>
                  <a:pt x="211" y="155"/>
                  <a:pt x="231" y="230"/>
                  <a:pt x="267" y="296"/>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1" name="Freeform 14"/>
          <p:cNvSpPr>
            <a:spLocks/>
          </p:cNvSpPr>
          <p:nvPr/>
        </p:nvSpPr>
        <p:spPr bwMode="auto">
          <a:xfrm>
            <a:off x="6394450" y="1724025"/>
            <a:ext cx="763588" cy="1173163"/>
          </a:xfrm>
          <a:custGeom>
            <a:avLst/>
            <a:gdLst>
              <a:gd name="T0" fmla="*/ 124789 w 257"/>
              <a:gd name="T1" fmla="*/ 92305 h 394"/>
              <a:gd name="T2" fmla="*/ 701194 w 257"/>
              <a:gd name="T3" fmla="*/ 0 h 394"/>
              <a:gd name="T4" fmla="*/ 525895 w 257"/>
              <a:gd name="T5" fmla="*/ 1173163 h 394"/>
              <a:gd name="T6" fmla="*/ 0 w 257"/>
              <a:gd name="T7" fmla="*/ 914114 h 394"/>
              <a:gd name="T8" fmla="*/ 142616 w 257"/>
              <a:gd name="T9" fmla="*/ 303712 h 394"/>
              <a:gd name="T10" fmla="*/ 124789 w 257"/>
              <a:gd name="T11" fmla="*/ 92305 h 3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7" h="394">
                <a:moveTo>
                  <a:pt x="42" y="31"/>
                </a:moveTo>
                <a:cubicBezTo>
                  <a:pt x="236" y="0"/>
                  <a:pt x="236" y="0"/>
                  <a:pt x="236" y="0"/>
                </a:cubicBezTo>
                <a:cubicBezTo>
                  <a:pt x="257" y="134"/>
                  <a:pt x="236" y="272"/>
                  <a:pt x="177" y="394"/>
                </a:cubicBezTo>
                <a:cubicBezTo>
                  <a:pt x="0" y="307"/>
                  <a:pt x="0" y="307"/>
                  <a:pt x="0" y="307"/>
                </a:cubicBezTo>
                <a:cubicBezTo>
                  <a:pt x="30" y="245"/>
                  <a:pt x="48" y="176"/>
                  <a:pt x="48" y="102"/>
                </a:cubicBezTo>
                <a:cubicBezTo>
                  <a:pt x="48" y="78"/>
                  <a:pt x="46" y="54"/>
                  <a:pt x="42" y="31"/>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92" name="Rounded Rectangle 31"/>
          <p:cNvSpPr>
            <a:spLocks noChangeArrowheads="1"/>
          </p:cNvSpPr>
          <p:nvPr/>
        </p:nvSpPr>
        <p:spPr bwMode="auto">
          <a:xfrm>
            <a:off x="4186238" y="4311650"/>
            <a:ext cx="1971675" cy="917575"/>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4593" name="Text Box 10"/>
          <p:cNvSpPr txBox="1">
            <a:spLocks noChangeArrowheads="1"/>
          </p:cNvSpPr>
          <p:nvPr/>
        </p:nvSpPr>
        <p:spPr bwMode="auto">
          <a:xfrm>
            <a:off x="4227513" y="4252913"/>
            <a:ext cx="1879600" cy="868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a:t>
            </a:r>
          </a:p>
        </p:txBody>
      </p:sp>
      <p:sp>
        <p:nvSpPr>
          <p:cNvPr id="24594" name="Rounded Rectangle 33"/>
          <p:cNvSpPr>
            <a:spLocks noChangeArrowheads="1"/>
          </p:cNvSpPr>
          <p:nvPr/>
        </p:nvSpPr>
        <p:spPr bwMode="auto">
          <a:xfrm>
            <a:off x="1519238" y="3609975"/>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4595" name="Text Box 10"/>
          <p:cNvSpPr txBox="1">
            <a:spLocks noChangeArrowheads="1"/>
          </p:cNvSpPr>
          <p:nvPr/>
        </p:nvSpPr>
        <p:spPr bwMode="auto">
          <a:xfrm>
            <a:off x="1604963" y="3551238"/>
            <a:ext cx="1676400" cy="1020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24596" name="Rounded Rectangle 35"/>
          <p:cNvSpPr>
            <a:spLocks noChangeArrowheads="1"/>
          </p:cNvSpPr>
          <p:nvPr/>
        </p:nvSpPr>
        <p:spPr bwMode="auto">
          <a:xfrm>
            <a:off x="890588" y="1858963"/>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4597" name="Text Box 10"/>
          <p:cNvSpPr txBox="1">
            <a:spLocks noChangeArrowheads="1"/>
          </p:cNvSpPr>
          <p:nvPr/>
        </p:nvSpPr>
        <p:spPr bwMode="auto">
          <a:xfrm>
            <a:off x="976313" y="1800225"/>
            <a:ext cx="1676400"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24598" name="Rounded Rectangle 37"/>
          <p:cNvSpPr>
            <a:spLocks noChangeArrowheads="1"/>
          </p:cNvSpPr>
          <p:nvPr/>
        </p:nvSpPr>
        <p:spPr bwMode="auto">
          <a:xfrm>
            <a:off x="7462838" y="1858963"/>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4599" name="Text Box 10"/>
          <p:cNvSpPr txBox="1">
            <a:spLocks noChangeArrowheads="1"/>
          </p:cNvSpPr>
          <p:nvPr/>
        </p:nvSpPr>
        <p:spPr bwMode="auto">
          <a:xfrm>
            <a:off x="7548563" y="1800225"/>
            <a:ext cx="1676400" cy="1020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22550" name="Rounded Rectangle 39"/>
          <p:cNvSpPr>
            <a:spLocks noChangeArrowheads="1"/>
          </p:cNvSpPr>
          <p:nvPr/>
        </p:nvSpPr>
        <p:spPr bwMode="auto">
          <a:xfrm>
            <a:off x="7081838" y="3609975"/>
            <a:ext cx="1849437" cy="1003300"/>
          </a:xfrm>
          <a:prstGeom prst="roundRect">
            <a:avLst>
              <a:gd name="adj" fmla="val 5185"/>
            </a:avLst>
          </a:prstGeom>
          <a:noFill/>
          <a:ln w="9525">
            <a:solidFill>
              <a:srgbClr val="C8A26E"/>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22551" name="Text Box 10"/>
          <p:cNvSpPr txBox="1">
            <a:spLocks noChangeArrowheads="1"/>
          </p:cNvSpPr>
          <p:nvPr/>
        </p:nvSpPr>
        <p:spPr bwMode="auto">
          <a:xfrm>
            <a:off x="7167563" y="3551238"/>
            <a:ext cx="1677987"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6990" tIns="21590" rIns="46990" bIns="2159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200000"/>
              </a:lnSpc>
            </a:pPr>
            <a:r>
              <a:rPr lang="en-US" altLang="zh-CN" sz="1200" b="1">
                <a:solidFill>
                  <a:srgbClr val="C8A26E"/>
                </a:solidFill>
                <a:latin typeface="微软雅黑" panose="020B0503020204020204" pitchFamily="34" charset="-122"/>
                <a:ea typeface="微软雅黑" panose="020B0503020204020204" pitchFamily="34" charset="-122"/>
              </a:rPr>
              <a:t>写入标题</a:t>
            </a:r>
          </a:p>
          <a:p>
            <a:pPr eaLnBrk="1" hangingPunct="1"/>
            <a:r>
              <a:rPr lang="en-US" altLang="zh-CN" sz="1000">
                <a:solidFill>
                  <a:schemeClr val="bg1"/>
                </a:solidFill>
                <a:latin typeface="微软雅黑" panose="020B0503020204020204" pitchFamily="34" charset="-122"/>
                <a:ea typeface="微软雅黑" panose="020B0503020204020204" pitchFamily="34" charset="-122"/>
              </a:rPr>
              <a:t>Mauris quam dolor, cursus at porta et, luctus eget purus. Nunc tempor luctus interdum. </a:t>
            </a:r>
          </a:p>
        </p:txBody>
      </p:sp>
      <p:sp>
        <p:nvSpPr>
          <p:cNvPr id="24602" name="Text Box 7"/>
          <p:cNvSpPr txBox="1">
            <a:spLocks noChangeArrowheads="1"/>
          </p:cNvSpPr>
          <p:nvPr/>
        </p:nvSpPr>
        <p:spPr bwMode="auto">
          <a:xfrm>
            <a:off x="4814888" y="3509963"/>
            <a:ext cx="722312" cy="4111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20%</a:t>
            </a:r>
          </a:p>
        </p:txBody>
      </p:sp>
      <p:sp>
        <p:nvSpPr>
          <p:cNvPr id="24603" name="Text Box 7"/>
          <p:cNvSpPr txBox="1">
            <a:spLocks noChangeArrowheads="1"/>
          </p:cNvSpPr>
          <p:nvPr/>
        </p:nvSpPr>
        <p:spPr bwMode="auto">
          <a:xfrm rot="2337384">
            <a:off x="3752850" y="3162300"/>
            <a:ext cx="7207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30%</a:t>
            </a:r>
          </a:p>
        </p:txBody>
      </p:sp>
      <p:sp>
        <p:nvSpPr>
          <p:cNvPr id="24604" name="Text Box 7"/>
          <p:cNvSpPr txBox="1">
            <a:spLocks noChangeArrowheads="1"/>
          </p:cNvSpPr>
          <p:nvPr/>
        </p:nvSpPr>
        <p:spPr bwMode="auto">
          <a:xfrm rot="19262616" flipH="1">
            <a:off x="5880100" y="3086100"/>
            <a:ext cx="720725"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10%</a:t>
            </a:r>
          </a:p>
        </p:txBody>
      </p:sp>
      <p:sp>
        <p:nvSpPr>
          <p:cNvPr id="24605" name="Text Box 7"/>
          <p:cNvSpPr txBox="1">
            <a:spLocks noChangeArrowheads="1"/>
          </p:cNvSpPr>
          <p:nvPr/>
        </p:nvSpPr>
        <p:spPr bwMode="auto">
          <a:xfrm rot="4609617">
            <a:off x="3168650" y="2205038"/>
            <a:ext cx="7207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20%</a:t>
            </a:r>
          </a:p>
        </p:txBody>
      </p:sp>
      <p:sp>
        <p:nvSpPr>
          <p:cNvPr id="24606" name="Text Box 7"/>
          <p:cNvSpPr txBox="1">
            <a:spLocks noChangeArrowheads="1"/>
          </p:cNvSpPr>
          <p:nvPr/>
        </p:nvSpPr>
        <p:spPr bwMode="auto">
          <a:xfrm rot="16990383" flipH="1">
            <a:off x="6445250" y="2117725"/>
            <a:ext cx="720725" cy="409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20%</a:t>
            </a:r>
          </a:p>
        </p:txBody>
      </p:sp>
      <p:pic>
        <p:nvPicPr>
          <p:cNvPr id="22557" name="Picture 31" descr="office6\wpsassist\cache\A000220150320C97PPI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37050" y="974725"/>
            <a:ext cx="1760538" cy="220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590"/>
                                        </p:tgtEl>
                                        <p:attrNameLst>
                                          <p:attrName>style.visibility</p:attrName>
                                        </p:attrNameLst>
                                      </p:cBhvr>
                                      <p:to>
                                        <p:strVal val="visible"/>
                                      </p:to>
                                    </p:set>
                                    <p:anim calcmode="lin" valueType="num">
                                      <p:cBhvr additive="base">
                                        <p:cTn id="7" dur="250" fill="hold"/>
                                        <p:tgtEl>
                                          <p:spTgt spid="24590"/>
                                        </p:tgtEl>
                                        <p:attrNameLst>
                                          <p:attrName>ppt_x</p:attrName>
                                        </p:attrNameLst>
                                      </p:cBhvr>
                                      <p:tavLst>
                                        <p:tav tm="0">
                                          <p:val>
                                            <p:strVal val="#ppt_x"/>
                                          </p:val>
                                        </p:tav>
                                        <p:tav tm="100000">
                                          <p:val>
                                            <p:strVal val="#ppt_x"/>
                                          </p:val>
                                        </p:tav>
                                      </p:tavLst>
                                    </p:anim>
                                    <p:anim calcmode="lin" valueType="num">
                                      <p:cBhvr additive="base">
                                        <p:cTn id="8" dur="250" fill="hold"/>
                                        <p:tgtEl>
                                          <p:spTgt spid="2459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4605"/>
                                        </p:tgtEl>
                                        <p:attrNameLst>
                                          <p:attrName>style.visibility</p:attrName>
                                        </p:attrNameLst>
                                      </p:cBhvr>
                                      <p:to>
                                        <p:strVal val="visible"/>
                                      </p:to>
                                    </p:set>
                                    <p:anim calcmode="lin" valueType="num">
                                      <p:cBhvr additive="base">
                                        <p:cTn id="12" dur="250" fill="hold"/>
                                        <p:tgtEl>
                                          <p:spTgt spid="24605"/>
                                        </p:tgtEl>
                                        <p:attrNameLst>
                                          <p:attrName>ppt_x</p:attrName>
                                        </p:attrNameLst>
                                      </p:cBhvr>
                                      <p:tavLst>
                                        <p:tav tm="0">
                                          <p:val>
                                            <p:strVal val="#ppt_x"/>
                                          </p:val>
                                        </p:tav>
                                        <p:tav tm="100000">
                                          <p:val>
                                            <p:strVal val="#ppt_x"/>
                                          </p:val>
                                        </p:tav>
                                      </p:tavLst>
                                    </p:anim>
                                    <p:anim calcmode="lin" valueType="num">
                                      <p:cBhvr additive="base">
                                        <p:cTn id="13" dur="250" fill="hold"/>
                                        <p:tgtEl>
                                          <p:spTgt spid="24605"/>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2" presetClass="entr" presetSubtype="4" fill="hold" nodeType="afterEffect">
                                  <p:stCondLst>
                                    <p:cond delay="0"/>
                                  </p:stCondLst>
                                  <p:childTnLst>
                                    <p:set>
                                      <p:cBhvr>
                                        <p:cTn id="16" dur="1" fill="hold">
                                          <p:stCondLst>
                                            <p:cond delay="0"/>
                                          </p:stCondLst>
                                        </p:cTn>
                                        <p:tgtEl>
                                          <p:spTgt spid="24582"/>
                                        </p:tgtEl>
                                        <p:attrNameLst>
                                          <p:attrName>style.visibility</p:attrName>
                                        </p:attrNameLst>
                                      </p:cBhvr>
                                      <p:to>
                                        <p:strVal val="visible"/>
                                      </p:to>
                                    </p:set>
                                    <p:anim calcmode="lin" valueType="num">
                                      <p:cBhvr additive="base">
                                        <p:cTn id="17" dur="250" fill="hold"/>
                                        <p:tgtEl>
                                          <p:spTgt spid="24582"/>
                                        </p:tgtEl>
                                        <p:attrNameLst>
                                          <p:attrName>ppt_x</p:attrName>
                                        </p:attrNameLst>
                                      </p:cBhvr>
                                      <p:tavLst>
                                        <p:tav tm="0">
                                          <p:val>
                                            <p:strVal val="#ppt_x"/>
                                          </p:val>
                                        </p:tav>
                                        <p:tav tm="100000">
                                          <p:val>
                                            <p:strVal val="#ppt_x"/>
                                          </p:val>
                                        </p:tav>
                                      </p:tavLst>
                                    </p:anim>
                                    <p:anim calcmode="lin" valueType="num">
                                      <p:cBhvr additive="base">
                                        <p:cTn id="18" dur="250" fill="hold"/>
                                        <p:tgtEl>
                                          <p:spTgt spid="24582"/>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24596"/>
                                        </p:tgtEl>
                                        <p:attrNameLst>
                                          <p:attrName>style.visibility</p:attrName>
                                        </p:attrNameLst>
                                      </p:cBhvr>
                                      <p:to>
                                        <p:strVal val="visible"/>
                                      </p:to>
                                    </p:set>
                                    <p:anim calcmode="lin" valueType="num">
                                      <p:cBhvr additive="base">
                                        <p:cTn id="22" dur="250" fill="hold"/>
                                        <p:tgtEl>
                                          <p:spTgt spid="24596"/>
                                        </p:tgtEl>
                                        <p:attrNameLst>
                                          <p:attrName>ppt_x</p:attrName>
                                        </p:attrNameLst>
                                      </p:cBhvr>
                                      <p:tavLst>
                                        <p:tav tm="0">
                                          <p:val>
                                            <p:strVal val="#ppt_x"/>
                                          </p:val>
                                        </p:tav>
                                        <p:tav tm="100000">
                                          <p:val>
                                            <p:strVal val="#ppt_x"/>
                                          </p:val>
                                        </p:tav>
                                      </p:tavLst>
                                    </p:anim>
                                    <p:anim calcmode="lin" valueType="num">
                                      <p:cBhvr additive="base">
                                        <p:cTn id="23" dur="250" fill="hold"/>
                                        <p:tgtEl>
                                          <p:spTgt spid="24596"/>
                                        </p:tgtEl>
                                        <p:attrNameLst>
                                          <p:attrName>ppt_y</p:attrName>
                                        </p:attrNameLst>
                                      </p:cBhvr>
                                      <p:tavLst>
                                        <p:tav tm="0">
                                          <p:val>
                                            <p:strVal val="1+#ppt_h/2"/>
                                          </p:val>
                                        </p:tav>
                                        <p:tav tm="100000">
                                          <p:val>
                                            <p:strVal val="#ppt_y"/>
                                          </p:val>
                                        </p:tav>
                                      </p:tavLst>
                                    </p:anim>
                                  </p:childTnLst>
                                </p:cTn>
                              </p:par>
                            </p:childTnLst>
                          </p:cTn>
                        </p:par>
                        <p:par>
                          <p:cTn id="24" fill="hold" nodeType="afterGroup">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24597"/>
                                        </p:tgtEl>
                                        <p:attrNameLst>
                                          <p:attrName>style.visibility</p:attrName>
                                        </p:attrNameLst>
                                      </p:cBhvr>
                                      <p:to>
                                        <p:strVal val="visible"/>
                                      </p:to>
                                    </p:set>
                                    <p:anim calcmode="lin" valueType="num">
                                      <p:cBhvr additive="base">
                                        <p:cTn id="27" dur="250" fill="hold"/>
                                        <p:tgtEl>
                                          <p:spTgt spid="24597"/>
                                        </p:tgtEl>
                                        <p:attrNameLst>
                                          <p:attrName>ppt_x</p:attrName>
                                        </p:attrNameLst>
                                      </p:cBhvr>
                                      <p:tavLst>
                                        <p:tav tm="0">
                                          <p:val>
                                            <p:strVal val="#ppt_x"/>
                                          </p:val>
                                        </p:tav>
                                        <p:tav tm="100000">
                                          <p:val>
                                            <p:strVal val="#ppt_x"/>
                                          </p:val>
                                        </p:tav>
                                      </p:tavLst>
                                    </p:anim>
                                    <p:anim calcmode="lin" valueType="num">
                                      <p:cBhvr additive="base">
                                        <p:cTn id="28" dur="250" fill="hold"/>
                                        <p:tgtEl>
                                          <p:spTgt spid="24597"/>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4589"/>
                                        </p:tgtEl>
                                        <p:attrNameLst>
                                          <p:attrName>style.visibility</p:attrName>
                                        </p:attrNameLst>
                                      </p:cBhvr>
                                      <p:to>
                                        <p:strVal val="visible"/>
                                      </p:to>
                                    </p:set>
                                    <p:anim calcmode="lin" valueType="num">
                                      <p:cBhvr additive="base">
                                        <p:cTn id="32" dur="250" fill="hold"/>
                                        <p:tgtEl>
                                          <p:spTgt spid="24589"/>
                                        </p:tgtEl>
                                        <p:attrNameLst>
                                          <p:attrName>ppt_x</p:attrName>
                                        </p:attrNameLst>
                                      </p:cBhvr>
                                      <p:tavLst>
                                        <p:tav tm="0">
                                          <p:val>
                                            <p:strVal val="#ppt_x"/>
                                          </p:val>
                                        </p:tav>
                                        <p:tav tm="100000">
                                          <p:val>
                                            <p:strVal val="#ppt_x"/>
                                          </p:val>
                                        </p:tav>
                                      </p:tavLst>
                                    </p:anim>
                                    <p:anim calcmode="lin" valueType="num">
                                      <p:cBhvr additive="base">
                                        <p:cTn id="33" dur="250" fill="hold"/>
                                        <p:tgtEl>
                                          <p:spTgt spid="24589"/>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24603"/>
                                        </p:tgtEl>
                                        <p:attrNameLst>
                                          <p:attrName>style.visibility</p:attrName>
                                        </p:attrNameLst>
                                      </p:cBhvr>
                                      <p:to>
                                        <p:strVal val="visible"/>
                                      </p:to>
                                    </p:set>
                                    <p:anim calcmode="lin" valueType="num">
                                      <p:cBhvr additive="base">
                                        <p:cTn id="37" dur="250" fill="hold"/>
                                        <p:tgtEl>
                                          <p:spTgt spid="24603"/>
                                        </p:tgtEl>
                                        <p:attrNameLst>
                                          <p:attrName>ppt_x</p:attrName>
                                        </p:attrNameLst>
                                      </p:cBhvr>
                                      <p:tavLst>
                                        <p:tav tm="0">
                                          <p:val>
                                            <p:strVal val="#ppt_x"/>
                                          </p:val>
                                        </p:tav>
                                        <p:tav tm="100000">
                                          <p:val>
                                            <p:strVal val="#ppt_x"/>
                                          </p:val>
                                        </p:tav>
                                      </p:tavLst>
                                    </p:anim>
                                    <p:anim calcmode="lin" valueType="num">
                                      <p:cBhvr additive="base">
                                        <p:cTn id="38" dur="250" fill="hold"/>
                                        <p:tgtEl>
                                          <p:spTgt spid="24603"/>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750"/>
                            </p:stCondLst>
                            <p:childTnLst>
                              <p:par>
                                <p:cTn id="40" presetID="2" presetClass="entr" presetSubtype="4" fill="hold" nodeType="afterEffect">
                                  <p:stCondLst>
                                    <p:cond delay="0"/>
                                  </p:stCondLst>
                                  <p:childTnLst>
                                    <p:set>
                                      <p:cBhvr>
                                        <p:cTn id="41" dur="1" fill="hold">
                                          <p:stCondLst>
                                            <p:cond delay="0"/>
                                          </p:stCondLst>
                                        </p:cTn>
                                        <p:tgtEl>
                                          <p:spTgt spid="24584"/>
                                        </p:tgtEl>
                                        <p:attrNameLst>
                                          <p:attrName>style.visibility</p:attrName>
                                        </p:attrNameLst>
                                      </p:cBhvr>
                                      <p:to>
                                        <p:strVal val="visible"/>
                                      </p:to>
                                    </p:set>
                                    <p:anim calcmode="lin" valueType="num">
                                      <p:cBhvr additive="base">
                                        <p:cTn id="42" dur="250" fill="hold"/>
                                        <p:tgtEl>
                                          <p:spTgt spid="24584"/>
                                        </p:tgtEl>
                                        <p:attrNameLst>
                                          <p:attrName>ppt_x</p:attrName>
                                        </p:attrNameLst>
                                      </p:cBhvr>
                                      <p:tavLst>
                                        <p:tav tm="0">
                                          <p:val>
                                            <p:strVal val="#ppt_x"/>
                                          </p:val>
                                        </p:tav>
                                        <p:tav tm="100000">
                                          <p:val>
                                            <p:strVal val="#ppt_x"/>
                                          </p:val>
                                        </p:tav>
                                      </p:tavLst>
                                    </p:anim>
                                    <p:anim calcmode="lin" valueType="num">
                                      <p:cBhvr additive="base">
                                        <p:cTn id="43" dur="250" fill="hold"/>
                                        <p:tgtEl>
                                          <p:spTgt spid="24584"/>
                                        </p:tgtEl>
                                        <p:attrNameLst>
                                          <p:attrName>ppt_y</p:attrName>
                                        </p:attrNameLst>
                                      </p:cBhvr>
                                      <p:tavLst>
                                        <p:tav tm="0">
                                          <p:val>
                                            <p:strVal val="1+#ppt_h/2"/>
                                          </p:val>
                                        </p:tav>
                                        <p:tav tm="100000">
                                          <p:val>
                                            <p:strVal val="#ppt_y"/>
                                          </p:val>
                                        </p:tav>
                                      </p:tavLst>
                                    </p:anim>
                                  </p:childTnLst>
                                </p:cTn>
                              </p:par>
                            </p:childTnLst>
                          </p:cTn>
                        </p:par>
                        <p:par>
                          <p:cTn id="44" fill="hold" nodeType="afterGroup">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24594"/>
                                        </p:tgtEl>
                                        <p:attrNameLst>
                                          <p:attrName>style.visibility</p:attrName>
                                        </p:attrNameLst>
                                      </p:cBhvr>
                                      <p:to>
                                        <p:strVal val="visible"/>
                                      </p:to>
                                    </p:set>
                                    <p:anim calcmode="lin" valueType="num">
                                      <p:cBhvr additive="base">
                                        <p:cTn id="47" dur="250" fill="hold"/>
                                        <p:tgtEl>
                                          <p:spTgt spid="24594"/>
                                        </p:tgtEl>
                                        <p:attrNameLst>
                                          <p:attrName>ppt_x</p:attrName>
                                        </p:attrNameLst>
                                      </p:cBhvr>
                                      <p:tavLst>
                                        <p:tav tm="0">
                                          <p:val>
                                            <p:strVal val="#ppt_x"/>
                                          </p:val>
                                        </p:tav>
                                        <p:tav tm="100000">
                                          <p:val>
                                            <p:strVal val="#ppt_x"/>
                                          </p:val>
                                        </p:tav>
                                      </p:tavLst>
                                    </p:anim>
                                    <p:anim calcmode="lin" valueType="num">
                                      <p:cBhvr additive="base">
                                        <p:cTn id="48" dur="250" fill="hold"/>
                                        <p:tgtEl>
                                          <p:spTgt spid="24594"/>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4595"/>
                                        </p:tgtEl>
                                        <p:attrNameLst>
                                          <p:attrName>style.visibility</p:attrName>
                                        </p:attrNameLst>
                                      </p:cBhvr>
                                      <p:to>
                                        <p:strVal val="visible"/>
                                      </p:to>
                                    </p:set>
                                    <p:anim calcmode="lin" valueType="num">
                                      <p:cBhvr additive="base">
                                        <p:cTn id="52" dur="250" fill="hold"/>
                                        <p:tgtEl>
                                          <p:spTgt spid="24595"/>
                                        </p:tgtEl>
                                        <p:attrNameLst>
                                          <p:attrName>ppt_x</p:attrName>
                                        </p:attrNameLst>
                                      </p:cBhvr>
                                      <p:tavLst>
                                        <p:tav tm="0">
                                          <p:val>
                                            <p:strVal val="#ppt_x"/>
                                          </p:val>
                                        </p:tav>
                                        <p:tav tm="100000">
                                          <p:val>
                                            <p:strVal val="#ppt_x"/>
                                          </p:val>
                                        </p:tav>
                                      </p:tavLst>
                                    </p:anim>
                                    <p:anim calcmode="lin" valueType="num">
                                      <p:cBhvr additive="base">
                                        <p:cTn id="53" dur="250" fill="hold"/>
                                        <p:tgtEl>
                                          <p:spTgt spid="24595"/>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4588"/>
                                        </p:tgtEl>
                                        <p:attrNameLst>
                                          <p:attrName>style.visibility</p:attrName>
                                        </p:attrNameLst>
                                      </p:cBhvr>
                                      <p:to>
                                        <p:strVal val="visible"/>
                                      </p:to>
                                    </p:set>
                                    <p:anim calcmode="lin" valueType="num">
                                      <p:cBhvr additive="base">
                                        <p:cTn id="57" dur="250" fill="hold"/>
                                        <p:tgtEl>
                                          <p:spTgt spid="24588"/>
                                        </p:tgtEl>
                                        <p:attrNameLst>
                                          <p:attrName>ppt_x</p:attrName>
                                        </p:attrNameLst>
                                      </p:cBhvr>
                                      <p:tavLst>
                                        <p:tav tm="0">
                                          <p:val>
                                            <p:strVal val="#ppt_x"/>
                                          </p:val>
                                        </p:tav>
                                        <p:tav tm="100000">
                                          <p:val>
                                            <p:strVal val="#ppt_x"/>
                                          </p:val>
                                        </p:tav>
                                      </p:tavLst>
                                    </p:anim>
                                    <p:anim calcmode="lin" valueType="num">
                                      <p:cBhvr additive="base">
                                        <p:cTn id="58" dur="250" fill="hold"/>
                                        <p:tgtEl>
                                          <p:spTgt spid="24588"/>
                                        </p:tgtEl>
                                        <p:attrNameLst>
                                          <p:attrName>ppt_y</p:attrName>
                                        </p:attrNameLst>
                                      </p:cBhvr>
                                      <p:tavLst>
                                        <p:tav tm="0">
                                          <p:val>
                                            <p:strVal val="1+#ppt_h/2"/>
                                          </p:val>
                                        </p:tav>
                                        <p:tav tm="100000">
                                          <p:val>
                                            <p:strVal val="#ppt_y"/>
                                          </p:val>
                                        </p:tav>
                                      </p:tavLst>
                                    </p:anim>
                                  </p:childTnLst>
                                </p:cTn>
                              </p:par>
                            </p:childTnLst>
                          </p:cTn>
                        </p:par>
                        <p:par>
                          <p:cTn id="59" fill="hold" nodeType="afterGroup">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4602"/>
                                        </p:tgtEl>
                                        <p:attrNameLst>
                                          <p:attrName>style.visibility</p:attrName>
                                        </p:attrNameLst>
                                      </p:cBhvr>
                                      <p:to>
                                        <p:strVal val="visible"/>
                                      </p:to>
                                    </p:set>
                                    <p:anim calcmode="lin" valueType="num">
                                      <p:cBhvr additive="base">
                                        <p:cTn id="62" dur="250" fill="hold"/>
                                        <p:tgtEl>
                                          <p:spTgt spid="24602"/>
                                        </p:tgtEl>
                                        <p:attrNameLst>
                                          <p:attrName>ppt_x</p:attrName>
                                        </p:attrNameLst>
                                      </p:cBhvr>
                                      <p:tavLst>
                                        <p:tav tm="0">
                                          <p:val>
                                            <p:strVal val="#ppt_x"/>
                                          </p:val>
                                        </p:tav>
                                        <p:tav tm="100000">
                                          <p:val>
                                            <p:strVal val="#ppt_x"/>
                                          </p:val>
                                        </p:tav>
                                      </p:tavLst>
                                    </p:anim>
                                    <p:anim calcmode="lin" valueType="num">
                                      <p:cBhvr additive="base">
                                        <p:cTn id="63" dur="250" fill="hold"/>
                                        <p:tgtEl>
                                          <p:spTgt spid="24602"/>
                                        </p:tgtEl>
                                        <p:attrNameLst>
                                          <p:attrName>ppt_y</p:attrName>
                                        </p:attrNameLst>
                                      </p:cBhvr>
                                      <p:tavLst>
                                        <p:tav tm="0">
                                          <p:val>
                                            <p:strVal val="1+#ppt_h/2"/>
                                          </p:val>
                                        </p:tav>
                                        <p:tav tm="100000">
                                          <p:val>
                                            <p:strVal val="#ppt_y"/>
                                          </p:val>
                                        </p:tav>
                                      </p:tavLst>
                                    </p:anim>
                                  </p:childTnLst>
                                </p:cTn>
                              </p:par>
                            </p:childTnLst>
                          </p:cTn>
                        </p:par>
                        <p:par>
                          <p:cTn id="64" fill="hold" nodeType="afterGroup">
                            <p:stCondLst>
                              <p:cond delay="3000"/>
                            </p:stCondLst>
                            <p:childTnLst>
                              <p:par>
                                <p:cTn id="65" presetID="2" presetClass="entr" presetSubtype="4" fill="hold" nodeType="afterEffect">
                                  <p:stCondLst>
                                    <p:cond delay="0"/>
                                  </p:stCondLst>
                                  <p:childTnLst>
                                    <p:set>
                                      <p:cBhvr>
                                        <p:cTn id="66" dur="1" fill="hold">
                                          <p:stCondLst>
                                            <p:cond delay="0"/>
                                          </p:stCondLst>
                                        </p:cTn>
                                        <p:tgtEl>
                                          <p:spTgt spid="24586"/>
                                        </p:tgtEl>
                                        <p:attrNameLst>
                                          <p:attrName>style.visibility</p:attrName>
                                        </p:attrNameLst>
                                      </p:cBhvr>
                                      <p:to>
                                        <p:strVal val="visible"/>
                                      </p:to>
                                    </p:set>
                                    <p:anim calcmode="lin" valueType="num">
                                      <p:cBhvr additive="base">
                                        <p:cTn id="67" dur="250" fill="hold"/>
                                        <p:tgtEl>
                                          <p:spTgt spid="24586"/>
                                        </p:tgtEl>
                                        <p:attrNameLst>
                                          <p:attrName>ppt_x</p:attrName>
                                        </p:attrNameLst>
                                      </p:cBhvr>
                                      <p:tavLst>
                                        <p:tav tm="0">
                                          <p:val>
                                            <p:strVal val="#ppt_x"/>
                                          </p:val>
                                        </p:tav>
                                        <p:tav tm="100000">
                                          <p:val>
                                            <p:strVal val="#ppt_x"/>
                                          </p:val>
                                        </p:tav>
                                      </p:tavLst>
                                    </p:anim>
                                    <p:anim calcmode="lin" valueType="num">
                                      <p:cBhvr additive="base">
                                        <p:cTn id="68" dur="250" fill="hold"/>
                                        <p:tgtEl>
                                          <p:spTgt spid="24586"/>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4592"/>
                                        </p:tgtEl>
                                        <p:attrNameLst>
                                          <p:attrName>style.visibility</p:attrName>
                                        </p:attrNameLst>
                                      </p:cBhvr>
                                      <p:to>
                                        <p:strVal val="visible"/>
                                      </p:to>
                                    </p:set>
                                    <p:anim calcmode="lin" valueType="num">
                                      <p:cBhvr additive="base">
                                        <p:cTn id="72" dur="250" fill="hold"/>
                                        <p:tgtEl>
                                          <p:spTgt spid="24592"/>
                                        </p:tgtEl>
                                        <p:attrNameLst>
                                          <p:attrName>ppt_x</p:attrName>
                                        </p:attrNameLst>
                                      </p:cBhvr>
                                      <p:tavLst>
                                        <p:tav tm="0">
                                          <p:val>
                                            <p:strVal val="#ppt_x"/>
                                          </p:val>
                                        </p:tav>
                                        <p:tav tm="100000">
                                          <p:val>
                                            <p:strVal val="#ppt_x"/>
                                          </p:val>
                                        </p:tav>
                                      </p:tavLst>
                                    </p:anim>
                                    <p:anim calcmode="lin" valueType="num">
                                      <p:cBhvr additive="base">
                                        <p:cTn id="73" dur="250" fill="hold"/>
                                        <p:tgtEl>
                                          <p:spTgt spid="24592"/>
                                        </p:tgtEl>
                                        <p:attrNameLst>
                                          <p:attrName>ppt_y</p:attrName>
                                        </p:attrNameLst>
                                      </p:cBhvr>
                                      <p:tavLst>
                                        <p:tav tm="0">
                                          <p:val>
                                            <p:strVal val="1+#ppt_h/2"/>
                                          </p:val>
                                        </p:tav>
                                        <p:tav tm="100000">
                                          <p:val>
                                            <p:strVal val="#ppt_y"/>
                                          </p:val>
                                        </p:tav>
                                      </p:tavLst>
                                    </p:anim>
                                  </p:childTnLst>
                                </p:cTn>
                              </p:par>
                            </p:childTnLst>
                          </p:cTn>
                        </p:par>
                        <p:par>
                          <p:cTn id="74" fill="hold" nodeType="afterGroup">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24593"/>
                                        </p:tgtEl>
                                        <p:attrNameLst>
                                          <p:attrName>style.visibility</p:attrName>
                                        </p:attrNameLst>
                                      </p:cBhvr>
                                      <p:to>
                                        <p:strVal val="visible"/>
                                      </p:to>
                                    </p:set>
                                    <p:anim calcmode="lin" valueType="num">
                                      <p:cBhvr additive="base">
                                        <p:cTn id="77" dur="250" fill="hold"/>
                                        <p:tgtEl>
                                          <p:spTgt spid="24593"/>
                                        </p:tgtEl>
                                        <p:attrNameLst>
                                          <p:attrName>ppt_x</p:attrName>
                                        </p:attrNameLst>
                                      </p:cBhvr>
                                      <p:tavLst>
                                        <p:tav tm="0">
                                          <p:val>
                                            <p:strVal val="#ppt_x"/>
                                          </p:val>
                                        </p:tav>
                                        <p:tav tm="100000">
                                          <p:val>
                                            <p:strVal val="#ppt_x"/>
                                          </p:val>
                                        </p:tav>
                                      </p:tavLst>
                                    </p:anim>
                                    <p:anim calcmode="lin" valueType="num">
                                      <p:cBhvr additive="base">
                                        <p:cTn id="78" dur="250" fill="hold"/>
                                        <p:tgtEl>
                                          <p:spTgt spid="24593"/>
                                        </p:tgtEl>
                                        <p:attrNameLst>
                                          <p:attrName>ppt_y</p:attrName>
                                        </p:attrNameLst>
                                      </p:cBhvr>
                                      <p:tavLst>
                                        <p:tav tm="0">
                                          <p:val>
                                            <p:strVal val="1+#ppt_h/2"/>
                                          </p:val>
                                        </p:tav>
                                        <p:tav tm="100000">
                                          <p:val>
                                            <p:strVal val="#ppt_y"/>
                                          </p:val>
                                        </p:tav>
                                      </p:tavLst>
                                    </p:anim>
                                  </p:childTnLst>
                                </p:cTn>
                              </p:par>
                            </p:childTnLst>
                          </p:cTn>
                        </p:par>
                        <p:par>
                          <p:cTn id="79" fill="hold" nodeType="afterGroup">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24587"/>
                                        </p:tgtEl>
                                        <p:attrNameLst>
                                          <p:attrName>style.visibility</p:attrName>
                                        </p:attrNameLst>
                                      </p:cBhvr>
                                      <p:to>
                                        <p:strVal val="visible"/>
                                      </p:to>
                                    </p:set>
                                    <p:anim calcmode="lin" valueType="num">
                                      <p:cBhvr additive="base">
                                        <p:cTn id="82" dur="250" fill="hold"/>
                                        <p:tgtEl>
                                          <p:spTgt spid="24587"/>
                                        </p:tgtEl>
                                        <p:attrNameLst>
                                          <p:attrName>ppt_x</p:attrName>
                                        </p:attrNameLst>
                                      </p:cBhvr>
                                      <p:tavLst>
                                        <p:tav tm="0">
                                          <p:val>
                                            <p:strVal val="#ppt_x"/>
                                          </p:val>
                                        </p:tav>
                                        <p:tav tm="100000">
                                          <p:val>
                                            <p:strVal val="#ppt_x"/>
                                          </p:val>
                                        </p:tav>
                                      </p:tavLst>
                                    </p:anim>
                                    <p:anim calcmode="lin" valueType="num">
                                      <p:cBhvr additive="base">
                                        <p:cTn id="83" dur="250" fill="hold"/>
                                        <p:tgtEl>
                                          <p:spTgt spid="24587"/>
                                        </p:tgtEl>
                                        <p:attrNameLst>
                                          <p:attrName>ppt_y</p:attrName>
                                        </p:attrNameLst>
                                      </p:cBhvr>
                                      <p:tavLst>
                                        <p:tav tm="0">
                                          <p:val>
                                            <p:strVal val="1+#ppt_h/2"/>
                                          </p:val>
                                        </p:tav>
                                        <p:tav tm="100000">
                                          <p:val>
                                            <p:strVal val="#ppt_y"/>
                                          </p:val>
                                        </p:tav>
                                      </p:tavLst>
                                    </p:anim>
                                  </p:childTnLst>
                                </p:cTn>
                              </p:par>
                            </p:childTnLst>
                          </p:cTn>
                        </p:par>
                        <p:par>
                          <p:cTn id="84" fill="hold" nodeType="afterGroup">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24604"/>
                                        </p:tgtEl>
                                        <p:attrNameLst>
                                          <p:attrName>style.visibility</p:attrName>
                                        </p:attrNameLst>
                                      </p:cBhvr>
                                      <p:to>
                                        <p:strVal val="visible"/>
                                      </p:to>
                                    </p:set>
                                    <p:anim calcmode="lin" valueType="num">
                                      <p:cBhvr additive="base">
                                        <p:cTn id="87" dur="250" fill="hold"/>
                                        <p:tgtEl>
                                          <p:spTgt spid="24604"/>
                                        </p:tgtEl>
                                        <p:attrNameLst>
                                          <p:attrName>ppt_x</p:attrName>
                                        </p:attrNameLst>
                                      </p:cBhvr>
                                      <p:tavLst>
                                        <p:tav tm="0">
                                          <p:val>
                                            <p:strVal val="#ppt_x"/>
                                          </p:val>
                                        </p:tav>
                                        <p:tav tm="100000">
                                          <p:val>
                                            <p:strVal val="#ppt_x"/>
                                          </p:val>
                                        </p:tav>
                                      </p:tavLst>
                                    </p:anim>
                                    <p:anim calcmode="lin" valueType="num">
                                      <p:cBhvr additive="base">
                                        <p:cTn id="88" dur="250" fill="hold"/>
                                        <p:tgtEl>
                                          <p:spTgt spid="24604"/>
                                        </p:tgtEl>
                                        <p:attrNameLst>
                                          <p:attrName>ppt_y</p:attrName>
                                        </p:attrNameLst>
                                      </p:cBhvr>
                                      <p:tavLst>
                                        <p:tav tm="0">
                                          <p:val>
                                            <p:strVal val="1+#ppt_h/2"/>
                                          </p:val>
                                        </p:tav>
                                        <p:tav tm="100000">
                                          <p:val>
                                            <p:strVal val="#ppt_y"/>
                                          </p:val>
                                        </p:tav>
                                      </p:tavLst>
                                    </p:anim>
                                  </p:childTnLst>
                                </p:cTn>
                              </p:par>
                            </p:childTnLst>
                          </p:cTn>
                        </p:par>
                        <p:par>
                          <p:cTn id="89" fill="hold" nodeType="afterGroup">
                            <p:stCondLst>
                              <p:cond delay="4250"/>
                            </p:stCondLst>
                            <p:childTnLst>
                              <p:par>
                                <p:cTn id="90" presetID="2" presetClass="entr" presetSubtype="4" fill="hold" nodeType="afterEffect">
                                  <p:stCondLst>
                                    <p:cond delay="0"/>
                                  </p:stCondLst>
                                  <p:childTnLst>
                                    <p:set>
                                      <p:cBhvr>
                                        <p:cTn id="91" dur="1" fill="hold">
                                          <p:stCondLst>
                                            <p:cond delay="0"/>
                                          </p:stCondLst>
                                        </p:cTn>
                                        <p:tgtEl>
                                          <p:spTgt spid="24585"/>
                                        </p:tgtEl>
                                        <p:attrNameLst>
                                          <p:attrName>style.visibility</p:attrName>
                                        </p:attrNameLst>
                                      </p:cBhvr>
                                      <p:to>
                                        <p:strVal val="visible"/>
                                      </p:to>
                                    </p:set>
                                    <p:anim calcmode="lin" valueType="num">
                                      <p:cBhvr additive="base">
                                        <p:cTn id="92" dur="250" fill="hold"/>
                                        <p:tgtEl>
                                          <p:spTgt spid="24585"/>
                                        </p:tgtEl>
                                        <p:attrNameLst>
                                          <p:attrName>ppt_x</p:attrName>
                                        </p:attrNameLst>
                                      </p:cBhvr>
                                      <p:tavLst>
                                        <p:tav tm="0">
                                          <p:val>
                                            <p:strVal val="#ppt_x"/>
                                          </p:val>
                                        </p:tav>
                                        <p:tav tm="100000">
                                          <p:val>
                                            <p:strVal val="#ppt_x"/>
                                          </p:val>
                                        </p:tav>
                                      </p:tavLst>
                                    </p:anim>
                                    <p:anim calcmode="lin" valueType="num">
                                      <p:cBhvr additive="base">
                                        <p:cTn id="93" dur="250" fill="hold"/>
                                        <p:tgtEl>
                                          <p:spTgt spid="24585"/>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24591"/>
                                        </p:tgtEl>
                                        <p:attrNameLst>
                                          <p:attrName>style.visibility</p:attrName>
                                        </p:attrNameLst>
                                      </p:cBhvr>
                                      <p:to>
                                        <p:strVal val="visible"/>
                                      </p:to>
                                    </p:set>
                                    <p:anim calcmode="lin" valueType="num">
                                      <p:cBhvr additive="base">
                                        <p:cTn id="97" dur="250" fill="hold"/>
                                        <p:tgtEl>
                                          <p:spTgt spid="24591"/>
                                        </p:tgtEl>
                                        <p:attrNameLst>
                                          <p:attrName>ppt_x</p:attrName>
                                        </p:attrNameLst>
                                      </p:cBhvr>
                                      <p:tavLst>
                                        <p:tav tm="0">
                                          <p:val>
                                            <p:strVal val="#ppt_x"/>
                                          </p:val>
                                        </p:tav>
                                        <p:tav tm="100000">
                                          <p:val>
                                            <p:strVal val="#ppt_x"/>
                                          </p:val>
                                        </p:tav>
                                      </p:tavLst>
                                    </p:anim>
                                    <p:anim calcmode="lin" valueType="num">
                                      <p:cBhvr additive="base">
                                        <p:cTn id="98" dur="250" fill="hold"/>
                                        <p:tgtEl>
                                          <p:spTgt spid="24591"/>
                                        </p:tgtEl>
                                        <p:attrNameLst>
                                          <p:attrName>ppt_y</p:attrName>
                                        </p:attrNameLst>
                                      </p:cBhvr>
                                      <p:tavLst>
                                        <p:tav tm="0">
                                          <p:val>
                                            <p:strVal val="1+#ppt_h/2"/>
                                          </p:val>
                                        </p:tav>
                                        <p:tav tm="100000">
                                          <p:val>
                                            <p:strVal val="#ppt_y"/>
                                          </p:val>
                                        </p:tav>
                                      </p:tavLst>
                                    </p:anim>
                                  </p:childTnLst>
                                </p:cTn>
                              </p:par>
                            </p:childTnLst>
                          </p:cTn>
                        </p:par>
                        <p:par>
                          <p:cTn id="99" fill="hold" nodeType="afterGroup">
                            <p:stCondLst>
                              <p:cond delay="4750"/>
                            </p:stCondLst>
                            <p:childTnLst>
                              <p:par>
                                <p:cTn id="100" presetID="2" presetClass="entr" presetSubtype="4" fill="hold" grpId="0" nodeType="afterEffect">
                                  <p:stCondLst>
                                    <p:cond delay="0"/>
                                  </p:stCondLst>
                                  <p:childTnLst>
                                    <p:set>
                                      <p:cBhvr>
                                        <p:cTn id="101" dur="1" fill="hold">
                                          <p:stCondLst>
                                            <p:cond delay="0"/>
                                          </p:stCondLst>
                                        </p:cTn>
                                        <p:tgtEl>
                                          <p:spTgt spid="24606"/>
                                        </p:tgtEl>
                                        <p:attrNameLst>
                                          <p:attrName>style.visibility</p:attrName>
                                        </p:attrNameLst>
                                      </p:cBhvr>
                                      <p:to>
                                        <p:strVal val="visible"/>
                                      </p:to>
                                    </p:set>
                                    <p:anim calcmode="lin" valueType="num">
                                      <p:cBhvr additive="base">
                                        <p:cTn id="102" dur="250" fill="hold"/>
                                        <p:tgtEl>
                                          <p:spTgt spid="24606"/>
                                        </p:tgtEl>
                                        <p:attrNameLst>
                                          <p:attrName>ppt_x</p:attrName>
                                        </p:attrNameLst>
                                      </p:cBhvr>
                                      <p:tavLst>
                                        <p:tav tm="0">
                                          <p:val>
                                            <p:strVal val="#ppt_x"/>
                                          </p:val>
                                        </p:tav>
                                        <p:tav tm="100000">
                                          <p:val>
                                            <p:strVal val="#ppt_x"/>
                                          </p:val>
                                        </p:tav>
                                      </p:tavLst>
                                    </p:anim>
                                    <p:anim calcmode="lin" valueType="num">
                                      <p:cBhvr additive="base">
                                        <p:cTn id="103" dur="250" fill="hold"/>
                                        <p:tgtEl>
                                          <p:spTgt spid="24606"/>
                                        </p:tgtEl>
                                        <p:attrNameLst>
                                          <p:attrName>ppt_y</p:attrName>
                                        </p:attrNameLst>
                                      </p:cBhvr>
                                      <p:tavLst>
                                        <p:tav tm="0">
                                          <p:val>
                                            <p:strVal val="1+#ppt_h/2"/>
                                          </p:val>
                                        </p:tav>
                                        <p:tav tm="100000">
                                          <p:val>
                                            <p:strVal val="#ppt_y"/>
                                          </p:val>
                                        </p:tav>
                                      </p:tavLst>
                                    </p:anim>
                                  </p:childTnLst>
                                </p:cTn>
                              </p:par>
                            </p:childTnLst>
                          </p:cTn>
                        </p:par>
                        <p:par>
                          <p:cTn id="104" fill="hold" nodeType="afterGroup">
                            <p:stCondLst>
                              <p:cond delay="5000"/>
                            </p:stCondLst>
                            <p:childTnLst>
                              <p:par>
                                <p:cTn id="105" presetID="2" presetClass="entr" presetSubtype="4" fill="hold" nodeType="afterEffect">
                                  <p:stCondLst>
                                    <p:cond delay="0"/>
                                  </p:stCondLst>
                                  <p:childTnLst>
                                    <p:set>
                                      <p:cBhvr>
                                        <p:cTn id="106" dur="1" fill="hold">
                                          <p:stCondLst>
                                            <p:cond delay="0"/>
                                          </p:stCondLst>
                                        </p:cTn>
                                        <p:tgtEl>
                                          <p:spTgt spid="24583"/>
                                        </p:tgtEl>
                                        <p:attrNameLst>
                                          <p:attrName>style.visibility</p:attrName>
                                        </p:attrNameLst>
                                      </p:cBhvr>
                                      <p:to>
                                        <p:strVal val="visible"/>
                                      </p:to>
                                    </p:set>
                                    <p:anim calcmode="lin" valueType="num">
                                      <p:cBhvr additive="base">
                                        <p:cTn id="107" dur="250" fill="hold"/>
                                        <p:tgtEl>
                                          <p:spTgt spid="24583"/>
                                        </p:tgtEl>
                                        <p:attrNameLst>
                                          <p:attrName>ppt_x</p:attrName>
                                        </p:attrNameLst>
                                      </p:cBhvr>
                                      <p:tavLst>
                                        <p:tav tm="0">
                                          <p:val>
                                            <p:strVal val="#ppt_x"/>
                                          </p:val>
                                        </p:tav>
                                        <p:tav tm="100000">
                                          <p:val>
                                            <p:strVal val="#ppt_x"/>
                                          </p:val>
                                        </p:tav>
                                      </p:tavLst>
                                    </p:anim>
                                    <p:anim calcmode="lin" valueType="num">
                                      <p:cBhvr additive="base">
                                        <p:cTn id="108" dur="250" fill="hold"/>
                                        <p:tgtEl>
                                          <p:spTgt spid="24583"/>
                                        </p:tgtEl>
                                        <p:attrNameLst>
                                          <p:attrName>ppt_y</p:attrName>
                                        </p:attrNameLst>
                                      </p:cBhvr>
                                      <p:tavLst>
                                        <p:tav tm="0">
                                          <p:val>
                                            <p:strVal val="1+#ppt_h/2"/>
                                          </p:val>
                                        </p:tav>
                                        <p:tav tm="100000">
                                          <p:val>
                                            <p:strVal val="#ppt_y"/>
                                          </p:val>
                                        </p:tav>
                                      </p:tavLst>
                                    </p:anim>
                                  </p:childTnLst>
                                </p:cTn>
                              </p:par>
                            </p:childTnLst>
                          </p:cTn>
                        </p:par>
                        <p:par>
                          <p:cTn id="109" fill="hold" nodeType="afterGroup">
                            <p:stCondLst>
                              <p:cond delay="5250"/>
                            </p:stCondLst>
                            <p:childTnLst>
                              <p:par>
                                <p:cTn id="110" presetID="2" presetClass="entr" presetSubtype="4" fill="hold" grpId="0" nodeType="afterEffect">
                                  <p:stCondLst>
                                    <p:cond delay="0"/>
                                  </p:stCondLst>
                                  <p:childTnLst>
                                    <p:set>
                                      <p:cBhvr>
                                        <p:cTn id="111" dur="1" fill="hold">
                                          <p:stCondLst>
                                            <p:cond delay="0"/>
                                          </p:stCondLst>
                                        </p:cTn>
                                        <p:tgtEl>
                                          <p:spTgt spid="24598"/>
                                        </p:tgtEl>
                                        <p:attrNameLst>
                                          <p:attrName>style.visibility</p:attrName>
                                        </p:attrNameLst>
                                      </p:cBhvr>
                                      <p:to>
                                        <p:strVal val="visible"/>
                                      </p:to>
                                    </p:set>
                                    <p:anim calcmode="lin" valueType="num">
                                      <p:cBhvr additive="base">
                                        <p:cTn id="112" dur="250" fill="hold"/>
                                        <p:tgtEl>
                                          <p:spTgt spid="24598"/>
                                        </p:tgtEl>
                                        <p:attrNameLst>
                                          <p:attrName>ppt_x</p:attrName>
                                        </p:attrNameLst>
                                      </p:cBhvr>
                                      <p:tavLst>
                                        <p:tav tm="0">
                                          <p:val>
                                            <p:strVal val="#ppt_x"/>
                                          </p:val>
                                        </p:tav>
                                        <p:tav tm="100000">
                                          <p:val>
                                            <p:strVal val="#ppt_x"/>
                                          </p:val>
                                        </p:tav>
                                      </p:tavLst>
                                    </p:anim>
                                    <p:anim calcmode="lin" valueType="num">
                                      <p:cBhvr additive="base">
                                        <p:cTn id="113" dur="250" fill="hold"/>
                                        <p:tgtEl>
                                          <p:spTgt spid="24598"/>
                                        </p:tgtEl>
                                        <p:attrNameLst>
                                          <p:attrName>ppt_y</p:attrName>
                                        </p:attrNameLst>
                                      </p:cBhvr>
                                      <p:tavLst>
                                        <p:tav tm="0">
                                          <p:val>
                                            <p:strVal val="1+#ppt_h/2"/>
                                          </p:val>
                                        </p:tav>
                                        <p:tav tm="100000">
                                          <p:val>
                                            <p:strVal val="#ppt_y"/>
                                          </p:val>
                                        </p:tav>
                                      </p:tavLst>
                                    </p:anim>
                                  </p:childTnLst>
                                </p:cTn>
                              </p:par>
                            </p:childTnLst>
                          </p:cTn>
                        </p:par>
                        <p:par>
                          <p:cTn id="114" fill="hold" nodeType="afterGroup">
                            <p:stCondLst>
                              <p:cond delay="5500"/>
                            </p:stCondLst>
                            <p:childTnLst>
                              <p:par>
                                <p:cTn id="115" presetID="2" presetClass="entr" presetSubtype="4" fill="hold" grpId="0" nodeType="afterEffect">
                                  <p:stCondLst>
                                    <p:cond delay="0"/>
                                  </p:stCondLst>
                                  <p:childTnLst>
                                    <p:set>
                                      <p:cBhvr>
                                        <p:cTn id="116" dur="1" fill="hold">
                                          <p:stCondLst>
                                            <p:cond delay="0"/>
                                          </p:stCondLst>
                                        </p:cTn>
                                        <p:tgtEl>
                                          <p:spTgt spid="24599"/>
                                        </p:tgtEl>
                                        <p:attrNameLst>
                                          <p:attrName>style.visibility</p:attrName>
                                        </p:attrNameLst>
                                      </p:cBhvr>
                                      <p:to>
                                        <p:strVal val="visible"/>
                                      </p:to>
                                    </p:set>
                                    <p:anim calcmode="lin" valueType="num">
                                      <p:cBhvr additive="base">
                                        <p:cTn id="117" dur="250" fill="hold"/>
                                        <p:tgtEl>
                                          <p:spTgt spid="24599"/>
                                        </p:tgtEl>
                                        <p:attrNameLst>
                                          <p:attrName>ppt_x</p:attrName>
                                        </p:attrNameLst>
                                      </p:cBhvr>
                                      <p:tavLst>
                                        <p:tav tm="0">
                                          <p:val>
                                            <p:strVal val="#ppt_x"/>
                                          </p:val>
                                        </p:tav>
                                        <p:tav tm="100000">
                                          <p:val>
                                            <p:strVal val="#ppt_x"/>
                                          </p:val>
                                        </p:tav>
                                      </p:tavLst>
                                    </p:anim>
                                    <p:anim calcmode="lin" valueType="num">
                                      <p:cBhvr additive="base">
                                        <p:cTn id="118" dur="250" fill="hold"/>
                                        <p:tgtEl>
                                          <p:spTgt spid="245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7" grpId="0" animBg="1"/>
      <p:bldP spid="24588" grpId="0" animBg="1"/>
      <p:bldP spid="24589" grpId="0" animBg="1"/>
      <p:bldP spid="24590" grpId="0" animBg="1"/>
      <p:bldP spid="24591" grpId="0" animBg="1"/>
      <p:bldP spid="24592" grpId="0" bldLvl="0" animBg="1" autoUpdateAnimBg="0"/>
      <p:bldP spid="24593" grpId="0" autoUpdateAnimBg="0"/>
      <p:bldP spid="24594" grpId="0" bldLvl="0" animBg="1" autoUpdateAnimBg="0"/>
      <p:bldP spid="24595" grpId="0" autoUpdateAnimBg="0"/>
      <p:bldP spid="24596" grpId="0" bldLvl="0" animBg="1" autoUpdateAnimBg="0"/>
      <p:bldP spid="24597" grpId="0" autoUpdateAnimBg="0"/>
      <p:bldP spid="24598" grpId="0" bldLvl="0" animBg="1" autoUpdateAnimBg="0"/>
      <p:bldP spid="24599" grpId="0" autoUpdateAnimBg="0"/>
      <p:bldP spid="24602" grpId="0" autoUpdateAnimBg="0"/>
      <p:bldP spid="24603" grpId="0" autoUpdateAnimBg="0"/>
      <p:bldP spid="24604" grpId="0" autoUpdateAnimBg="0"/>
      <p:bldP spid="24605" grpId="0" autoUpdateAnimBg="0"/>
      <p:bldP spid="2460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a:grpSpLocks/>
          </p:cNvGrpSpPr>
          <p:nvPr/>
        </p:nvGrpSpPr>
        <p:grpSpPr bwMode="auto">
          <a:xfrm>
            <a:off x="3238500" y="0"/>
            <a:ext cx="3683000" cy="592138"/>
            <a:chOff x="0" y="0"/>
            <a:chExt cx="5800" cy="933"/>
          </a:xfrm>
        </p:grpSpPr>
        <p:sp>
          <p:nvSpPr>
            <p:cNvPr id="23644" name="AutoShape 3"/>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3645"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sp>
        <p:nvSpPr>
          <p:cNvPr id="23555"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 股权分配◆</a:t>
            </a:r>
          </a:p>
          <a:p>
            <a:pPr algn="ctr" eaLnBrk="1" hangingPunct="1"/>
            <a:r>
              <a:rPr lang="zh-CN" altLang="en-US" sz="1200">
                <a:latin typeface="微软雅黑 Light" panose="020B0502040204020203" pitchFamily="34" charset="-122"/>
                <a:ea typeface="微软雅黑 Light" panose="020B0502040204020203" pitchFamily="34" charset="-122"/>
              </a:rPr>
              <a:t>Equity allocation</a:t>
            </a:r>
          </a:p>
        </p:txBody>
      </p:sp>
      <p:sp>
        <p:nvSpPr>
          <p:cNvPr id="25606" name="Text Box 7"/>
          <p:cNvSpPr txBox="1">
            <a:spLocks noChangeArrowheads="1"/>
          </p:cNvSpPr>
          <p:nvPr/>
        </p:nvSpPr>
        <p:spPr bwMode="auto">
          <a:xfrm>
            <a:off x="1109663" y="1069975"/>
            <a:ext cx="8043862"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nchor="ctr">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4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suscipit. Nunc a leo magna, sit amet consequat risus. </a:t>
            </a:r>
          </a:p>
        </p:txBody>
      </p:sp>
      <p:sp>
        <p:nvSpPr>
          <p:cNvPr id="23557" name="Freeform 5"/>
          <p:cNvSpPr>
            <a:spLocks/>
          </p:cNvSpPr>
          <p:nvPr/>
        </p:nvSpPr>
        <p:spPr bwMode="auto">
          <a:xfrm>
            <a:off x="1898650" y="1765300"/>
            <a:ext cx="104775" cy="212725"/>
          </a:xfrm>
          <a:custGeom>
            <a:avLst/>
            <a:gdLst>
              <a:gd name="T0" fmla="*/ 0 w 94"/>
              <a:gd name="T1" fmla="*/ 202649 h 190"/>
              <a:gd name="T2" fmla="*/ 0 w 94"/>
              <a:gd name="T3" fmla="*/ 0 h 190"/>
              <a:gd name="T4" fmla="*/ 104775 w 94"/>
              <a:gd name="T5" fmla="*/ 0 h 190"/>
              <a:gd name="T6" fmla="*/ 104775 w 94"/>
              <a:gd name="T7" fmla="*/ 212725 h 190"/>
              <a:gd name="T8" fmla="*/ 0 w 94"/>
              <a:gd name="T9" fmla="*/ 202649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58" name="Freeform 6"/>
          <p:cNvSpPr>
            <a:spLocks/>
          </p:cNvSpPr>
          <p:nvPr/>
        </p:nvSpPr>
        <p:spPr bwMode="auto">
          <a:xfrm>
            <a:off x="1654175" y="1771650"/>
            <a:ext cx="166688" cy="227013"/>
          </a:xfrm>
          <a:custGeom>
            <a:avLst/>
            <a:gdLst>
              <a:gd name="T0" fmla="*/ 63071 w 148"/>
              <a:gd name="T1" fmla="*/ 227013 h 202"/>
              <a:gd name="T2" fmla="*/ 0 w 148"/>
              <a:gd name="T3" fmla="*/ 32591 h 202"/>
              <a:gd name="T4" fmla="*/ 101364 w 148"/>
              <a:gd name="T5" fmla="*/ 0 h 202"/>
              <a:gd name="T6" fmla="*/ 166688 w 148"/>
              <a:gd name="T7" fmla="*/ 203413 h 202"/>
              <a:gd name="T8" fmla="*/ 63071 w 148"/>
              <a:gd name="T9" fmla="*/ 227013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59" name="Freeform 7"/>
          <p:cNvSpPr>
            <a:spLocks/>
          </p:cNvSpPr>
          <p:nvPr/>
        </p:nvSpPr>
        <p:spPr bwMode="auto">
          <a:xfrm>
            <a:off x="1433513" y="1852613"/>
            <a:ext cx="211137" cy="230187"/>
          </a:xfrm>
          <a:custGeom>
            <a:avLst/>
            <a:gdLst>
              <a:gd name="T0" fmla="*/ 120168 w 188"/>
              <a:gd name="T1" fmla="*/ 230187 h 203"/>
              <a:gd name="T2" fmla="*/ 0 w 188"/>
              <a:gd name="T3" fmla="*/ 63500 h 203"/>
              <a:gd name="T4" fmla="*/ 86476 w 188"/>
              <a:gd name="T5" fmla="*/ 0 h 203"/>
              <a:gd name="T6" fmla="*/ 211137 w 188"/>
              <a:gd name="T7" fmla="*/ 174625 h 203"/>
              <a:gd name="T8" fmla="*/ 120168 w 188"/>
              <a:gd name="T9" fmla="*/ 230187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0" name="Freeform 8"/>
          <p:cNvSpPr>
            <a:spLocks/>
          </p:cNvSpPr>
          <p:nvPr/>
        </p:nvSpPr>
        <p:spPr bwMode="auto">
          <a:xfrm>
            <a:off x="1258888" y="2005013"/>
            <a:ext cx="234950" cy="206375"/>
          </a:xfrm>
          <a:custGeom>
            <a:avLst/>
            <a:gdLst>
              <a:gd name="T0" fmla="*/ 165252 w 209"/>
              <a:gd name="T1" fmla="*/ 206375 h 183"/>
              <a:gd name="T2" fmla="*/ 0 w 209"/>
              <a:gd name="T3" fmla="*/ 85708 h 183"/>
              <a:gd name="T4" fmla="*/ 61829 w 209"/>
              <a:gd name="T5" fmla="*/ 0 h 183"/>
              <a:gd name="T6" fmla="*/ 234950 w 209"/>
              <a:gd name="T7" fmla="*/ 126306 h 183"/>
              <a:gd name="T8" fmla="*/ 165252 w 209"/>
              <a:gd name="T9" fmla="*/ 206375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1" name="Freeform 9"/>
          <p:cNvSpPr>
            <a:spLocks/>
          </p:cNvSpPr>
          <p:nvPr/>
        </p:nvSpPr>
        <p:spPr bwMode="auto">
          <a:xfrm>
            <a:off x="1147763" y="2209800"/>
            <a:ext cx="234950" cy="163513"/>
          </a:xfrm>
          <a:custGeom>
            <a:avLst/>
            <a:gdLst>
              <a:gd name="T0" fmla="*/ 192637 w 211"/>
              <a:gd name="T1" fmla="*/ 163513 h 146"/>
              <a:gd name="T2" fmla="*/ 0 w 211"/>
              <a:gd name="T3" fmla="*/ 100796 h 146"/>
              <a:gd name="T4" fmla="*/ 32292 w 211"/>
              <a:gd name="T5" fmla="*/ 0 h 146"/>
              <a:gd name="T6" fmla="*/ 234950 w 211"/>
              <a:gd name="T7" fmla="*/ 66077 h 146"/>
              <a:gd name="T8" fmla="*/ 192637 w 211"/>
              <a:gd name="T9" fmla="*/ 163513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2" name="Freeform 10"/>
          <p:cNvSpPr>
            <a:spLocks/>
          </p:cNvSpPr>
          <p:nvPr/>
        </p:nvSpPr>
        <p:spPr bwMode="auto">
          <a:xfrm>
            <a:off x="1108075" y="2449513"/>
            <a:ext cx="214313" cy="106362"/>
          </a:xfrm>
          <a:custGeom>
            <a:avLst/>
            <a:gdLst>
              <a:gd name="T0" fmla="*/ 205289 w 190"/>
              <a:gd name="T1" fmla="*/ 106362 h 95"/>
              <a:gd name="T2" fmla="*/ 0 w 190"/>
              <a:gd name="T3" fmla="*/ 106362 h 95"/>
              <a:gd name="T4" fmla="*/ 0 w 190"/>
              <a:gd name="T5" fmla="*/ 0 h 95"/>
              <a:gd name="T6" fmla="*/ 214313 w 190"/>
              <a:gd name="T7" fmla="*/ 0 h 95"/>
              <a:gd name="T8" fmla="*/ 205289 w 190"/>
              <a:gd name="T9" fmla="*/ 106362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3" name="Freeform 11"/>
          <p:cNvSpPr>
            <a:spLocks/>
          </p:cNvSpPr>
          <p:nvPr/>
        </p:nvSpPr>
        <p:spPr bwMode="auto">
          <a:xfrm>
            <a:off x="1114425" y="2632075"/>
            <a:ext cx="227013" cy="166688"/>
          </a:xfrm>
          <a:custGeom>
            <a:avLst/>
            <a:gdLst>
              <a:gd name="T0" fmla="*/ 227013 w 202"/>
              <a:gd name="T1" fmla="*/ 103617 h 148"/>
              <a:gd name="T2" fmla="*/ 32591 w 202"/>
              <a:gd name="T3" fmla="*/ 166688 h 148"/>
              <a:gd name="T4" fmla="*/ 0 w 202"/>
              <a:gd name="T5" fmla="*/ 66450 h 148"/>
              <a:gd name="T6" fmla="*/ 203413 w 202"/>
              <a:gd name="T7" fmla="*/ 0 h 148"/>
              <a:gd name="T8" fmla="*/ 227013 w 202"/>
              <a:gd name="T9" fmla="*/ 10361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4" name="Freeform 12"/>
          <p:cNvSpPr>
            <a:spLocks/>
          </p:cNvSpPr>
          <p:nvPr/>
        </p:nvSpPr>
        <p:spPr bwMode="auto">
          <a:xfrm>
            <a:off x="1196975" y="2806700"/>
            <a:ext cx="228600" cy="212725"/>
          </a:xfrm>
          <a:custGeom>
            <a:avLst/>
            <a:gdLst>
              <a:gd name="T0" fmla="*/ 228600 w 202"/>
              <a:gd name="T1" fmla="*/ 91653 h 188"/>
              <a:gd name="T2" fmla="*/ 62243 w 202"/>
              <a:gd name="T3" fmla="*/ 212725 h 188"/>
              <a:gd name="T4" fmla="*/ 0 w 202"/>
              <a:gd name="T5" fmla="*/ 126730 h 188"/>
              <a:gd name="T6" fmla="*/ 174279 w 202"/>
              <a:gd name="T7" fmla="*/ 0 h 188"/>
              <a:gd name="T8" fmla="*/ 228600 w 202"/>
              <a:gd name="T9" fmla="*/ 91653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5" name="Freeform 13"/>
          <p:cNvSpPr>
            <a:spLocks/>
          </p:cNvSpPr>
          <p:nvPr/>
        </p:nvSpPr>
        <p:spPr bwMode="auto">
          <a:xfrm>
            <a:off x="1349375" y="2959100"/>
            <a:ext cx="204788" cy="234950"/>
          </a:xfrm>
          <a:custGeom>
            <a:avLst/>
            <a:gdLst>
              <a:gd name="T0" fmla="*/ 204788 w 183"/>
              <a:gd name="T1" fmla="*/ 69698 h 209"/>
              <a:gd name="T2" fmla="*/ 85049 w 183"/>
              <a:gd name="T3" fmla="*/ 234950 h 209"/>
              <a:gd name="T4" fmla="*/ 0 w 183"/>
              <a:gd name="T5" fmla="*/ 173121 h 209"/>
              <a:gd name="T6" fmla="*/ 125335 w 183"/>
              <a:gd name="T7" fmla="*/ 0 h 209"/>
              <a:gd name="T8" fmla="*/ 204788 w 183"/>
              <a:gd name="T9" fmla="*/ 69698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6" name="Freeform 14"/>
          <p:cNvSpPr>
            <a:spLocks/>
          </p:cNvSpPr>
          <p:nvPr/>
        </p:nvSpPr>
        <p:spPr bwMode="auto">
          <a:xfrm>
            <a:off x="1552575" y="3070225"/>
            <a:ext cx="165100" cy="234950"/>
          </a:xfrm>
          <a:custGeom>
            <a:avLst/>
            <a:gdLst>
              <a:gd name="T0" fmla="*/ 165100 w 146"/>
              <a:gd name="T1" fmla="*/ 41396 h 210"/>
              <a:gd name="T2" fmla="*/ 101774 w 146"/>
              <a:gd name="T3" fmla="*/ 234950 h 210"/>
              <a:gd name="T4" fmla="*/ 0 w 146"/>
              <a:gd name="T5" fmla="*/ 202505 h 210"/>
              <a:gd name="T6" fmla="*/ 66718 w 146"/>
              <a:gd name="T7" fmla="*/ 0 h 210"/>
              <a:gd name="T8" fmla="*/ 165100 w 146"/>
              <a:gd name="T9" fmla="*/ 41396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7" name="Freeform 15"/>
          <p:cNvSpPr>
            <a:spLocks/>
          </p:cNvSpPr>
          <p:nvPr/>
        </p:nvSpPr>
        <p:spPr bwMode="auto">
          <a:xfrm>
            <a:off x="1792288" y="3130550"/>
            <a:ext cx="106362" cy="214313"/>
          </a:xfrm>
          <a:custGeom>
            <a:avLst/>
            <a:gdLst>
              <a:gd name="T0" fmla="*/ 106362 w 94"/>
              <a:gd name="T1" fmla="*/ 9024 h 190"/>
              <a:gd name="T2" fmla="*/ 106362 w 94"/>
              <a:gd name="T3" fmla="*/ 214313 h 190"/>
              <a:gd name="T4" fmla="*/ 0 w 94"/>
              <a:gd name="T5" fmla="*/ 214313 h 190"/>
              <a:gd name="T6" fmla="*/ 0 w 94"/>
              <a:gd name="T7" fmla="*/ 0 h 190"/>
              <a:gd name="T8" fmla="*/ 106362 w 94"/>
              <a:gd name="T9" fmla="*/ 9024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8" name="Freeform 16"/>
          <p:cNvSpPr>
            <a:spLocks/>
          </p:cNvSpPr>
          <p:nvPr/>
        </p:nvSpPr>
        <p:spPr bwMode="auto">
          <a:xfrm>
            <a:off x="1974850" y="3111500"/>
            <a:ext cx="168275" cy="227013"/>
          </a:xfrm>
          <a:custGeom>
            <a:avLst/>
            <a:gdLst>
              <a:gd name="T0" fmla="*/ 103901 w 149"/>
              <a:gd name="T1" fmla="*/ 0 h 202"/>
              <a:gd name="T2" fmla="*/ 168275 w 149"/>
              <a:gd name="T3" fmla="*/ 194422 h 202"/>
              <a:gd name="T4" fmla="*/ 66632 w 149"/>
              <a:gd name="T5" fmla="*/ 227013 h 202"/>
              <a:gd name="T6" fmla="*/ 0 w 149"/>
              <a:gd name="T7" fmla="*/ 23600 h 202"/>
              <a:gd name="T8" fmla="*/ 103901 w 149"/>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69" name="Freeform 17"/>
          <p:cNvSpPr>
            <a:spLocks/>
          </p:cNvSpPr>
          <p:nvPr/>
        </p:nvSpPr>
        <p:spPr bwMode="auto">
          <a:xfrm>
            <a:off x="2151063" y="3027363"/>
            <a:ext cx="211137" cy="230187"/>
          </a:xfrm>
          <a:custGeom>
            <a:avLst/>
            <a:gdLst>
              <a:gd name="T0" fmla="*/ 90969 w 188"/>
              <a:gd name="T1" fmla="*/ 0 h 203"/>
              <a:gd name="T2" fmla="*/ 211137 w 188"/>
              <a:gd name="T3" fmla="*/ 166687 h 203"/>
              <a:gd name="T4" fmla="*/ 125784 w 188"/>
              <a:gd name="T5" fmla="*/ 230187 h 203"/>
              <a:gd name="T6" fmla="*/ 0 w 188"/>
              <a:gd name="T7" fmla="*/ 55562 h 203"/>
              <a:gd name="T8" fmla="*/ 90969 w 188"/>
              <a:gd name="T9" fmla="*/ 0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0" name="Freeform 18"/>
          <p:cNvSpPr>
            <a:spLocks/>
          </p:cNvSpPr>
          <p:nvPr/>
        </p:nvSpPr>
        <p:spPr bwMode="auto">
          <a:xfrm>
            <a:off x="2301875" y="2898775"/>
            <a:ext cx="234950" cy="206375"/>
          </a:xfrm>
          <a:custGeom>
            <a:avLst/>
            <a:gdLst>
              <a:gd name="T0" fmla="*/ 69366 w 210"/>
              <a:gd name="T1" fmla="*/ 0 h 183"/>
              <a:gd name="T2" fmla="*/ 234950 w 210"/>
              <a:gd name="T3" fmla="*/ 120667 h 183"/>
              <a:gd name="T4" fmla="*/ 172297 w 210"/>
              <a:gd name="T5" fmla="*/ 206375 h 183"/>
              <a:gd name="T6" fmla="*/ 0 w 210"/>
              <a:gd name="T7" fmla="*/ 80069 h 183"/>
              <a:gd name="T8" fmla="*/ 69366 w 210"/>
              <a:gd name="T9" fmla="*/ 0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1" name="Freeform 19"/>
          <p:cNvSpPr>
            <a:spLocks/>
          </p:cNvSpPr>
          <p:nvPr/>
        </p:nvSpPr>
        <p:spPr bwMode="auto">
          <a:xfrm>
            <a:off x="2413000" y="2735263"/>
            <a:ext cx="234950" cy="165100"/>
          </a:xfrm>
          <a:custGeom>
            <a:avLst/>
            <a:gdLst>
              <a:gd name="T0" fmla="*/ 41396 w 210"/>
              <a:gd name="T1" fmla="*/ 0 h 146"/>
              <a:gd name="T2" fmla="*/ 234950 w 210"/>
              <a:gd name="T3" fmla="*/ 63326 h 146"/>
              <a:gd name="T4" fmla="*/ 202505 w 210"/>
              <a:gd name="T5" fmla="*/ 165100 h 146"/>
              <a:gd name="T6" fmla="*/ 0 w 210"/>
              <a:gd name="T7" fmla="*/ 98382 h 146"/>
              <a:gd name="T8" fmla="*/ 41396 w 210"/>
              <a:gd name="T9" fmla="*/ 0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2" name="Freeform 20"/>
          <p:cNvSpPr>
            <a:spLocks/>
          </p:cNvSpPr>
          <p:nvPr/>
        </p:nvSpPr>
        <p:spPr bwMode="auto">
          <a:xfrm>
            <a:off x="2473325" y="2555875"/>
            <a:ext cx="214313" cy="104775"/>
          </a:xfrm>
          <a:custGeom>
            <a:avLst/>
            <a:gdLst>
              <a:gd name="T0" fmla="*/ 10152 w 190"/>
              <a:gd name="T1" fmla="*/ 0 h 94"/>
              <a:gd name="T2" fmla="*/ 214313 w 190"/>
              <a:gd name="T3" fmla="*/ 0 h 94"/>
              <a:gd name="T4" fmla="*/ 214313 w 190"/>
              <a:gd name="T5" fmla="*/ 104775 h 94"/>
              <a:gd name="T6" fmla="*/ 0 w 190"/>
              <a:gd name="T7" fmla="*/ 104775 h 94"/>
              <a:gd name="T8" fmla="*/ 10152 w 190"/>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3" name="Freeform 21"/>
          <p:cNvSpPr>
            <a:spLocks/>
          </p:cNvSpPr>
          <p:nvPr/>
        </p:nvSpPr>
        <p:spPr bwMode="auto">
          <a:xfrm>
            <a:off x="2454275" y="2311400"/>
            <a:ext cx="228600" cy="166688"/>
          </a:xfrm>
          <a:custGeom>
            <a:avLst/>
            <a:gdLst>
              <a:gd name="T0" fmla="*/ 0 w 202"/>
              <a:gd name="T1" fmla="*/ 63071 h 148"/>
              <a:gd name="T2" fmla="*/ 195781 w 202"/>
              <a:gd name="T3" fmla="*/ 0 h 148"/>
              <a:gd name="T4" fmla="*/ 228600 w 202"/>
              <a:gd name="T5" fmla="*/ 100238 h 148"/>
              <a:gd name="T6" fmla="*/ 23765 w 202"/>
              <a:gd name="T7" fmla="*/ 166688 h 148"/>
              <a:gd name="T8" fmla="*/ 0 w 202"/>
              <a:gd name="T9" fmla="*/ 63071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4" name="Freeform 22"/>
          <p:cNvSpPr>
            <a:spLocks/>
          </p:cNvSpPr>
          <p:nvPr/>
        </p:nvSpPr>
        <p:spPr bwMode="auto">
          <a:xfrm>
            <a:off x="2370138" y="2090738"/>
            <a:ext cx="230187" cy="211137"/>
          </a:xfrm>
          <a:custGeom>
            <a:avLst/>
            <a:gdLst>
              <a:gd name="T0" fmla="*/ 0 w 203"/>
              <a:gd name="T1" fmla="*/ 120168 h 188"/>
              <a:gd name="T2" fmla="*/ 167821 w 203"/>
              <a:gd name="T3" fmla="*/ 0 h 188"/>
              <a:gd name="T4" fmla="*/ 230187 w 203"/>
              <a:gd name="T5" fmla="*/ 85353 h 188"/>
              <a:gd name="T6" fmla="*/ 55562 w 203"/>
              <a:gd name="T7" fmla="*/ 211137 h 188"/>
              <a:gd name="T8" fmla="*/ 0 w 203"/>
              <a:gd name="T9" fmla="*/ 120168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5" name="Freeform 23"/>
          <p:cNvSpPr>
            <a:spLocks/>
          </p:cNvSpPr>
          <p:nvPr/>
        </p:nvSpPr>
        <p:spPr bwMode="auto">
          <a:xfrm>
            <a:off x="2241550" y="1914525"/>
            <a:ext cx="206375" cy="236538"/>
          </a:xfrm>
          <a:custGeom>
            <a:avLst/>
            <a:gdLst>
              <a:gd name="T0" fmla="*/ 0 w 183"/>
              <a:gd name="T1" fmla="*/ 166369 h 209"/>
              <a:gd name="T2" fmla="*/ 120667 w 183"/>
              <a:gd name="T3" fmla="*/ 0 h 209"/>
              <a:gd name="T4" fmla="*/ 206375 w 183"/>
              <a:gd name="T5" fmla="*/ 62247 h 209"/>
              <a:gd name="T6" fmla="*/ 81197 w 183"/>
              <a:gd name="T7" fmla="*/ 236538 h 209"/>
              <a:gd name="T8" fmla="*/ 0 w 183"/>
              <a:gd name="T9" fmla="*/ 166369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6" name="Freeform 24"/>
          <p:cNvSpPr>
            <a:spLocks/>
          </p:cNvSpPr>
          <p:nvPr/>
        </p:nvSpPr>
        <p:spPr bwMode="auto">
          <a:xfrm>
            <a:off x="2078038" y="1803400"/>
            <a:ext cx="165100" cy="236538"/>
          </a:xfrm>
          <a:custGeom>
            <a:avLst/>
            <a:gdLst>
              <a:gd name="T0" fmla="*/ 0 w 146"/>
              <a:gd name="T1" fmla="*/ 194862 h 210"/>
              <a:gd name="T2" fmla="*/ 64457 w 146"/>
              <a:gd name="T3" fmla="*/ 0 h 210"/>
              <a:gd name="T4" fmla="*/ 165100 w 146"/>
              <a:gd name="T5" fmla="*/ 32665 h 210"/>
              <a:gd name="T6" fmla="*/ 98382 w 146"/>
              <a:gd name="T7" fmla="*/ 236538 h 210"/>
              <a:gd name="T8" fmla="*/ 0 w 146"/>
              <a:gd name="T9" fmla="*/ 194862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577" name="Oval 25"/>
          <p:cNvSpPr>
            <a:spLocks noChangeArrowheads="1"/>
          </p:cNvSpPr>
          <p:nvPr/>
        </p:nvSpPr>
        <p:spPr bwMode="auto">
          <a:xfrm>
            <a:off x="5727700" y="2035175"/>
            <a:ext cx="1028700" cy="1033463"/>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78" name="Oval 26"/>
          <p:cNvSpPr>
            <a:spLocks noChangeArrowheads="1"/>
          </p:cNvSpPr>
          <p:nvPr/>
        </p:nvSpPr>
        <p:spPr bwMode="auto">
          <a:xfrm>
            <a:off x="6156325" y="313690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79" name="Oval 27"/>
          <p:cNvSpPr>
            <a:spLocks noChangeArrowheads="1"/>
          </p:cNvSpPr>
          <p:nvPr/>
        </p:nvSpPr>
        <p:spPr bwMode="auto">
          <a:xfrm>
            <a:off x="5495925" y="2474913"/>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0" name="Oval 28"/>
          <p:cNvSpPr>
            <a:spLocks noChangeArrowheads="1"/>
          </p:cNvSpPr>
          <p:nvPr/>
        </p:nvSpPr>
        <p:spPr bwMode="auto">
          <a:xfrm>
            <a:off x="6821488" y="2473325"/>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1" name="Oval 29"/>
          <p:cNvSpPr>
            <a:spLocks noChangeArrowheads="1"/>
          </p:cNvSpPr>
          <p:nvPr/>
        </p:nvSpPr>
        <p:spPr bwMode="auto">
          <a:xfrm>
            <a:off x="6769100" y="27193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2" name="Oval 30"/>
          <p:cNvSpPr>
            <a:spLocks noChangeArrowheads="1"/>
          </p:cNvSpPr>
          <p:nvPr/>
        </p:nvSpPr>
        <p:spPr bwMode="auto">
          <a:xfrm>
            <a:off x="6630988" y="293370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3" name="Oval 31"/>
          <p:cNvSpPr>
            <a:spLocks noChangeArrowheads="1"/>
          </p:cNvSpPr>
          <p:nvPr/>
        </p:nvSpPr>
        <p:spPr bwMode="auto">
          <a:xfrm>
            <a:off x="6426200" y="3074988"/>
            <a:ext cx="166688"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4" name="Oval 32"/>
          <p:cNvSpPr>
            <a:spLocks noChangeArrowheads="1"/>
          </p:cNvSpPr>
          <p:nvPr/>
        </p:nvSpPr>
        <p:spPr bwMode="auto">
          <a:xfrm>
            <a:off x="5541963" y="2719388"/>
            <a:ext cx="168275" cy="169862"/>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5" name="Oval 33"/>
          <p:cNvSpPr>
            <a:spLocks noChangeArrowheads="1"/>
          </p:cNvSpPr>
          <p:nvPr/>
        </p:nvSpPr>
        <p:spPr bwMode="auto">
          <a:xfrm>
            <a:off x="5689600" y="2933700"/>
            <a:ext cx="165100"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6" name="Oval 34"/>
          <p:cNvSpPr>
            <a:spLocks noChangeArrowheads="1"/>
          </p:cNvSpPr>
          <p:nvPr/>
        </p:nvSpPr>
        <p:spPr bwMode="auto">
          <a:xfrm>
            <a:off x="5884863" y="3074988"/>
            <a:ext cx="166687"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7" name="Oval 35"/>
          <p:cNvSpPr>
            <a:spLocks noChangeArrowheads="1"/>
          </p:cNvSpPr>
          <p:nvPr/>
        </p:nvSpPr>
        <p:spPr bwMode="auto">
          <a:xfrm>
            <a:off x="5541963" y="222885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8" name="Oval 36"/>
          <p:cNvSpPr>
            <a:spLocks noChangeArrowheads="1"/>
          </p:cNvSpPr>
          <p:nvPr/>
        </p:nvSpPr>
        <p:spPr bwMode="auto">
          <a:xfrm>
            <a:off x="5689600" y="2005013"/>
            <a:ext cx="165100" cy="166687"/>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89" name="Oval 37"/>
          <p:cNvSpPr>
            <a:spLocks noChangeArrowheads="1"/>
          </p:cNvSpPr>
          <p:nvPr/>
        </p:nvSpPr>
        <p:spPr bwMode="auto">
          <a:xfrm>
            <a:off x="5884863" y="1866900"/>
            <a:ext cx="166687"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0" name="Oval 38"/>
          <p:cNvSpPr>
            <a:spLocks noChangeArrowheads="1"/>
          </p:cNvSpPr>
          <p:nvPr/>
        </p:nvSpPr>
        <p:spPr bwMode="auto">
          <a:xfrm>
            <a:off x="6154738" y="18049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1" name="Oval 39"/>
          <p:cNvSpPr>
            <a:spLocks noChangeArrowheads="1"/>
          </p:cNvSpPr>
          <p:nvPr/>
        </p:nvSpPr>
        <p:spPr bwMode="auto">
          <a:xfrm>
            <a:off x="6437313" y="1866900"/>
            <a:ext cx="168275"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2" name="Oval 40"/>
          <p:cNvSpPr>
            <a:spLocks noChangeArrowheads="1"/>
          </p:cNvSpPr>
          <p:nvPr/>
        </p:nvSpPr>
        <p:spPr bwMode="auto">
          <a:xfrm>
            <a:off x="6627813" y="2005013"/>
            <a:ext cx="169862" cy="166687"/>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3" name="Oval 41"/>
          <p:cNvSpPr>
            <a:spLocks noChangeArrowheads="1"/>
          </p:cNvSpPr>
          <p:nvPr/>
        </p:nvSpPr>
        <p:spPr bwMode="auto">
          <a:xfrm>
            <a:off x="6773863" y="222885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4" name="Oval 25"/>
          <p:cNvSpPr>
            <a:spLocks noChangeArrowheads="1"/>
          </p:cNvSpPr>
          <p:nvPr/>
        </p:nvSpPr>
        <p:spPr bwMode="auto">
          <a:xfrm>
            <a:off x="7664450" y="2035175"/>
            <a:ext cx="1028700" cy="1033463"/>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5" name="Oval 26"/>
          <p:cNvSpPr>
            <a:spLocks noChangeArrowheads="1"/>
          </p:cNvSpPr>
          <p:nvPr/>
        </p:nvSpPr>
        <p:spPr bwMode="auto">
          <a:xfrm>
            <a:off x="8091488" y="313690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6" name="Oval 27"/>
          <p:cNvSpPr>
            <a:spLocks noChangeArrowheads="1"/>
          </p:cNvSpPr>
          <p:nvPr/>
        </p:nvSpPr>
        <p:spPr bwMode="auto">
          <a:xfrm>
            <a:off x="7432675" y="2474913"/>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7" name="Oval 28"/>
          <p:cNvSpPr>
            <a:spLocks noChangeArrowheads="1"/>
          </p:cNvSpPr>
          <p:nvPr/>
        </p:nvSpPr>
        <p:spPr bwMode="auto">
          <a:xfrm>
            <a:off x="8758238" y="2473325"/>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8" name="Oval 29"/>
          <p:cNvSpPr>
            <a:spLocks noChangeArrowheads="1"/>
          </p:cNvSpPr>
          <p:nvPr/>
        </p:nvSpPr>
        <p:spPr bwMode="auto">
          <a:xfrm>
            <a:off x="8705850" y="27193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599" name="Oval 30"/>
          <p:cNvSpPr>
            <a:spLocks noChangeArrowheads="1"/>
          </p:cNvSpPr>
          <p:nvPr/>
        </p:nvSpPr>
        <p:spPr bwMode="auto">
          <a:xfrm>
            <a:off x="8567738" y="293370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0" name="Oval 31"/>
          <p:cNvSpPr>
            <a:spLocks noChangeArrowheads="1"/>
          </p:cNvSpPr>
          <p:nvPr/>
        </p:nvSpPr>
        <p:spPr bwMode="auto">
          <a:xfrm>
            <a:off x="8362950" y="3074988"/>
            <a:ext cx="165100"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1" name="Oval 32"/>
          <p:cNvSpPr>
            <a:spLocks noChangeArrowheads="1"/>
          </p:cNvSpPr>
          <p:nvPr/>
        </p:nvSpPr>
        <p:spPr bwMode="auto">
          <a:xfrm>
            <a:off x="7478713" y="2719388"/>
            <a:ext cx="168275" cy="169862"/>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2" name="Oval 33"/>
          <p:cNvSpPr>
            <a:spLocks noChangeArrowheads="1"/>
          </p:cNvSpPr>
          <p:nvPr/>
        </p:nvSpPr>
        <p:spPr bwMode="auto">
          <a:xfrm>
            <a:off x="7626350" y="2933700"/>
            <a:ext cx="165100"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3" name="Oval 34"/>
          <p:cNvSpPr>
            <a:spLocks noChangeArrowheads="1"/>
          </p:cNvSpPr>
          <p:nvPr/>
        </p:nvSpPr>
        <p:spPr bwMode="auto">
          <a:xfrm>
            <a:off x="7821613" y="3074988"/>
            <a:ext cx="166687"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4" name="Oval 35"/>
          <p:cNvSpPr>
            <a:spLocks noChangeArrowheads="1"/>
          </p:cNvSpPr>
          <p:nvPr/>
        </p:nvSpPr>
        <p:spPr bwMode="auto">
          <a:xfrm>
            <a:off x="7478713" y="2228850"/>
            <a:ext cx="168275" cy="168275"/>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5" name="Oval 36"/>
          <p:cNvSpPr>
            <a:spLocks noChangeArrowheads="1"/>
          </p:cNvSpPr>
          <p:nvPr/>
        </p:nvSpPr>
        <p:spPr bwMode="auto">
          <a:xfrm>
            <a:off x="7626350" y="2005013"/>
            <a:ext cx="165100" cy="166687"/>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6" name="Oval 37"/>
          <p:cNvSpPr>
            <a:spLocks noChangeArrowheads="1"/>
          </p:cNvSpPr>
          <p:nvPr/>
        </p:nvSpPr>
        <p:spPr bwMode="auto">
          <a:xfrm>
            <a:off x="7821613" y="1866900"/>
            <a:ext cx="166687" cy="165100"/>
          </a:xfrm>
          <a:prstGeom prst="ellipse">
            <a:avLst/>
          </a:pr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7" name="Oval 38"/>
          <p:cNvSpPr>
            <a:spLocks noChangeArrowheads="1"/>
          </p:cNvSpPr>
          <p:nvPr/>
        </p:nvSpPr>
        <p:spPr bwMode="auto">
          <a:xfrm>
            <a:off x="8091488" y="1804988"/>
            <a:ext cx="168275" cy="169862"/>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8" name="Oval 39"/>
          <p:cNvSpPr>
            <a:spLocks noChangeArrowheads="1"/>
          </p:cNvSpPr>
          <p:nvPr/>
        </p:nvSpPr>
        <p:spPr bwMode="auto">
          <a:xfrm>
            <a:off x="8374063" y="1866900"/>
            <a:ext cx="168275" cy="165100"/>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09" name="Oval 40"/>
          <p:cNvSpPr>
            <a:spLocks noChangeArrowheads="1"/>
          </p:cNvSpPr>
          <p:nvPr/>
        </p:nvSpPr>
        <p:spPr bwMode="auto">
          <a:xfrm>
            <a:off x="8564563" y="2005013"/>
            <a:ext cx="169862" cy="166687"/>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10" name="Oval 41"/>
          <p:cNvSpPr>
            <a:spLocks noChangeArrowheads="1"/>
          </p:cNvSpPr>
          <p:nvPr/>
        </p:nvSpPr>
        <p:spPr bwMode="auto">
          <a:xfrm>
            <a:off x="8710613" y="2228850"/>
            <a:ext cx="168275" cy="168275"/>
          </a:xfrm>
          <a:prstGeom prst="ellipse">
            <a:avLst/>
          </a:pr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latin typeface="微软雅黑" panose="020B0503020204020204" pitchFamily="34" charset="-122"/>
              <a:ea typeface="微软雅黑" panose="020B0503020204020204" pitchFamily="34" charset="-122"/>
            </a:endParaRPr>
          </a:p>
        </p:txBody>
      </p:sp>
      <p:sp>
        <p:nvSpPr>
          <p:cNvPr id="23611" name="Freeform 5"/>
          <p:cNvSpPr>
            <a:spLocks/>
          </p:cNvSpPr>
          <p:nvPr/>
        </p:nvSpPr>
        <p:spPr bwMode="auto">
          <a:xfrm>
            <a:off x="4000500" y="1765300"/>
            <a:ext cx="104775" cy="212725"/>
          </a:xfrm>
          <a:custGeom>
            <a:avLst/>
            <a:gdLst>
              <a:gd name="T0" fmla="*/ 0 w 94"/>
              <a:gd name="T1" fmla="*/ 202649 h 190"/>
              <a:gd name="T2" fmla="*/ 0 w 94"/>
              <a:gd name="T3" fmla="*/ 0 h 190"/>
              <a:gd name="T4" fmla="*/ 104775 w 94"/>
              <a:gd name="T5" fmla="*/ 0 h 190"/>
              <a:gd name="T6" fmla="*/ 104775 w 94"/>
              <a:gd name="T7" fmla="*/ 212725 h 190"/>
              <a:gd name="T8" fmla="*/ 0 w 94"/>
              <a:gd name="T9" fmla="*/ 202649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0" y="181"/>
                </a:moveTo>
                <a:cubicBezTo>
                  <a:pt x="0" y="0"/>
                  <a:pt x="0" y="0"/>
                  <a:pt x="0" y="0"/>
                </a:cubicBezTo>
                <a:cubicBezTo>
                  <a:pt x="94" y="0"/>
                  <a:pt x="94" y="0"/>
                  <a:pt x="94" y="0"/>
                </a:cubicBezTo>
                <a:cubicBezTo>
                  <a:pt x="94" y="190"/>
                  <a:pt x="94" y="190"/>
                  <a:pt x="94" y="190"/>
                </a:cubicBezTo>
                <a:cubicBezTo>
                  <a:pt x="63" y="184"/>
                  <a:pt x="32" y="181"/>
                  <a:pt x="0" y="1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2" name="Freeform 6"/>
          <p:cNvSpPr>
            <a:spLocks/>
          </p:cNvSpPr>
          <p:nvPr/>
        </p:nvSpPr>
        <p:spPr bwMode="auto">
          <a:xfrm>
            <a:off x="3756025" y="1771650"/>
            <a:ext cx="166688" cy="227013"/>
          </a:xfrm>
          <a:custGeom>
            <a:avLst/>
            <a:gdLst>
              <a:gd name="T0" fmla="*/ 63071 w 148"/>
              <a:gd name="T1" fmla="*/ 227013 h 202"/>
              <a:gd name="T2" fmla="*/ 0 w 148"/>
              <a:gd name="T3" fmla="*/ 32591 h 202"/>
              <a:gd name="T4" fmla="*/ 101364 w 148"/>
              <a:gd name="T5" fmla="*/ 0 h 202"/>
              <a:gd name="T6" fmla="*/ 166688 w 148"/>
              <a:gd name="T7" fmla="*/ 203413 h 202"/>
              <a:gd name="T8" fmla="*/ 63071 w 148"/>
              <a:gd name="T9" fmla="*/ 227013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8" h="202">
                <a:moveTo>
                  <a:pt x="56" y="202"/>
                </a:moveTo>
                <a:cubicBezTo>
                  <a:pt x="0" y="29"/>
                  <a:pt x="0" y="29"/>
                  <a:pt x="0" y="29"/>
                </a:cubicBezTo>
                <a:cubicBezTo>
                  <a:pt x="90" y="0"/>
                  <a:pt x="90" y="0"/>
                  <a:pt x="90" y="0"/>
                </a:cubicBezTo>
                <a:cubicBezTo>
                  <a:pt x="148" y="181"/>
                  <a:pt x="148" y="181"/>
                  <a:pt x="148" y="181"/>
                </a:cubicBezTo>
                <a:cubicBezTo>
                  <a:pt x="117" y="185"/>
                  <a:pt x="86" y="192"/>
                  <a:pt x="56" y="202"/>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3" name="Freeform 7"/>
          <p:cNvSpPr>
            <a:spLocks/>
          </p:cNvSpPr>
          <p:nvPr/>
        </p:nvSpPr>
        <p:spPr bwMode="auto">
          <a:xfrm>
            <a:off x="3535363" y="1852613"/>
            <a:ext cx="211137" cy="230187"/>
          </a:xfrm>
          <a:custGeom>
            <a:avLst/>
            <a:gdLst>
              <a:gd name="T0" fmla="*/ 120168 w 188"/>
              <a:gd name="T1" fmla="*/ 230187 h 203"/>
              <a:gd name="T2" fmla="*/ 0 w 188"/>
              <a:gd name="T3" fmla="*/ 63500 h 203"/>
              <a:gd name="T4" fmla="*/ 86476 w 188"/>
              <a:gd name="T5" fmla="*/ 0 h 203"/>
              <a:gd name="T6" fmla="*/ 211137 w 188"/>
              <a:gd name="T7" fmla="*/ 174625 h 203"/>
              <a:gd name="T8" fmla="*/ 120168 w 188"/>
              <a:gd name="T9" fmla="*/ 230187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107" y="203"/>
                </a:moveTo>
                <a:cubicBezTo>
                  <a:pt x="0" y="56"/>
                  <a:pt x="0" y="56"/>
                  <a:pt x="0" y="56"/>
                </a:cubicBezTo>
                <a:cubicBezTo>
                  <a:pt x="77" y="0"/>
                  <a:pt x="77" y="0"/>
                  <a:pt x="77" y="0"/>
                </a:cubicBezTo>
                <a:cubicBezTo>
                  <a:pt x="188" y="154"/>
                  <a:pt x="188" y="154"/>
                  <a:pt x="188" y="154"/>
                </a:cubicBezTo>
                <a:cubicBezTo>
                  <a:pt x="160" y="168"/>
                  <a:pt x="132" y="184"/>
                  <a:pt x="107" y="20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4" name="Freeform 8"/>
          <p:cNvSpPr>
            <a:spLocks/>
          </p:cNvSpPr>
          <p:nvPr/>
        </p:nvSpPr>
        <p:spPr bwMode="auto">
          <a:xfrm>
            <a:off x="3360738" y="2005013"/>
            <a:ext cx="234950" cy="206375"/>
          </a:xfrm>
          <a:custGeom>
            <a:avLst/>
            <a:gdLst>
              <a:gd name="T0" fmla="*/ 165252 w 209"/>
              <a:gd name="T1" fmla="*/ 206375 h 183"/>
              <a:gd name="T2" fmla="*/ 0 w 209"/>
              <a:gd name="T3" fmla="*/ 85708 h 183"/>
              <a:gd name="T4" fmla="*/ 61829 w 209"/>
              <a:gd name="T5" fmla="*/ 0 h 183"/>
              <a:gd name="T6" fmla="*/ 234950 w 209"/>
              <a:gd name="T7" fmla="*/ 126306 h 183"/>
              <a:gd name="T8" fmla="*/ 165252 w 209"/>
              <a:gd name="T9" fmla="*/ 206375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9" h="183">
                <a:moveTo>
                  <a:pt x="147" y="183"/>
                </a:moveTo>
                <a:cubicBezTo>
                  <a:pt x="0" y="76"/>
                  <a:pt x="0" y="76"/>
                  <a:pt x="0" y="76"/>
                </a:cubicBezTo>
                <a:cubicBezTo>
                  <a:pt x="55" y="0"/>
                  <a:pt x="55" y="0"/>
                  <a:pt x="55" y="0"/>
                </a:cubicBezTo>
                <a:cubicBezTo>
                  <a:pt x="209" y="112"/>
                  <a:pt x="209" y="112"/>
                  <a:pt x="209" y="112"/>
                </a:cubicBezTo>
                <a:cubicBezTo>
                  <a:pt x="187" y="133"/>
                  <a:pt x="166" y="157"/>
                  <a:pt x="147" y="183"/>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5" name="Freeform 9"/>
          <p:cNvSpPr>
            <a:spLocks/>
          </p:cNvSpPr>
          <p:nvPr/>
        </p:nvSpPr>
        <p:spPr bwMode="auto">
          <a:xfrm>
            <a:off x="3249613" y="2209800"/>
            <a:ext cx="234950" cy="163513"/>
          </a:xfrm>
          <a:custGeom>
            <a:avLst/>
            <a:gdLst>
              <a:gd name="T0" fmla="*/ 192637 w 211"/>
              <a:gd name="T1" fmla="*/ 163513 h 146"/>
              <a:gd name="T2" fmla="*/ 0 w 211"/>
              <a:gd name="T3" fmla="*/ 100796 h 146"/>
              <a:gd name="T4" fmla="*/ 32292 w 211"/>
              <a:gd name="T5" fmla="*/ 0 h 146"/>
              <a:gd name="T6" fmla="*/ 234950 w 211"/>
              <a:gd name="T7" fmla="*/ 66077 h 146"/>
              <a:gd name="T8" fmla="*/ 192637 w 211"/>
              <a:gd name="T9" fmla="*/ 163513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 h="146">
                <a:moveTo>
                  <a:pt x="173" y="146"/>
                </a:moveTo>
                <a:cubicBezTo>
                  <a:pt x="0" y="90"/>
                  <a:pt x="0" y="90"/>
                  <a:pt x="0" y="90"/>
                </a:cubicBezTo>
                <a:cubicBezTo>
                  <a:pt x="29" y="0"/>
                  <a:pt x="29" y="0"/>
                  <a:pt x="29" y="0"/>
                </a:cubicBezTo>
                <a:cubicBezTo>
                  <a:pt x="211" y="59"/>
                  <a:pt x="211" y="59"/>
                  <a:pt x="211" y="59"/>
                </a:cubicBezTo>
                <a:cubicBezTo>
                  <a:pt x="196" y="86"/>
                  <a:pt x="183" y="115"/>
                  <a:pt x="173" y="146"/>
                </a:cubicBezTo>
                <a:close/>
              </a:path>
            </a:pathLst>
          </a:custGeom>
          <a:solidFill>
            <a:srgbClr val="D9D9D9"/>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6" name="Freeform 10"/>
          <p:cNvSpPr>
            <a:spLocks/>
          </p:cNvSpPr>
          <p:nvPr/>
        </p:nvSpPr>
        <p:spPr bwMode="auto">
          <a:xfrm>
            <a:off x="3209925" y="2447925"/>
            <a:ext cx="214313" cy="107950"/>
          </a:xfrm>
          <a:custGeom>
            <a:avLst/>
            <a:gdLst>
              <a:gd name="T0" fmla="*/ 205289 w 190"/>
              <a:gd name="T1" fmla="*/ 107950 h 95"/>
              <a:gd name="T2" fmla="*/ 0 w 190"/>
              <a:gd name="T3" fmla="*/ 107950 h 95"/>
              <a:gd name="T4" fmla="*/ 0 w 190"/>
              <a:gd name="T5" fmla="*/ 0 h 95"/>
              <a:gd name="T6" fmla="*/ 214313 w 190"/>
              <a:gd name="T7" fmla="*/ 0 h 95"/>
              <a:gd name="T8" fmla="*/ 205289 w 190"/>
              <a:gd name="T9" fmla="*/ 107950 h 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5">
                <a:moveTo>
                  <a:pt x="182" y="95"/>
                </a:moveTo>
                <a:cubicBezTo>
                  <a:pt x="0" y="95"/>
                  <a:pt x="0" y="95"/>
                  <a:pt x="0" y="95"/>
                </a:cubicBezTo>
                <a:cubicBezTo>
                  <a:pt x="0" y="0"/>
                  <a:pt x="0" y="0"/>
                  <a:pt x="0" y="0"/>
                </a:cubicBezTo>
                <a:cubicBezTo>
                  <a:pt x="190" y="0"/>
                  <a:pt x="190" y="0"/>
                  <a:pt x="190" y="0"/>
                </a:cubicBezTo>
                <a:cubicBezTo>
                  <a:pt x="185" y="31"/>
                  <a:pt x="182" y="62"/>
                  <a:pt x="182" y="95"/>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7" name="Freeform 11"/>
          <p:cNvSpPr>
            <a:spLocks/>
          </p:cNvSpPr>
          <p:nvPr/>
        </p:nvSpPr>
        <p:spPr bwMode="auto">
          <a:xfrm>
            <a:off x="3214688" y="2632075"/>
            <a:ext cx="228600" cy="166688"/>
          </a:xfrm>
          <a:custGeom>
            <a:avLst/>
            <a:gdLst>
              <a:gd name="T0" fmla="*/ 228600 w 202"/>
              <a:gd name="T1" fmla="*/ 103617 h 148"/>
              <a:gd name="T2" fmla="*/ 32819 w 202"/>
              <a:gd name="T3" fmla="*/ 166688 h 148"/>
              <a:gd name="T4" fmla="*/ 0 w 202"/>
              <a:gd name="T5" fmla="*/ 66450 h 148"/>
              <a:gd name="T6" fmla="*/ 204835 w 202"/>
              <a:gd name="T7" fmla="*/ 0 h 148"/>
              <a:gd name="T8" fmla="*/ 228600 w 202"/>
              <a:gd name="T9" fmla="*/ 103617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202" y="92"/>
                </a:moveTo>
                <a:cubicBezTo>
                  <a:pt x="29" y="148"/>
                  <a:pt x="29" y="148"/>
                  <a:pt x="29" y="148"/>
                </a:cubicBezTo>
                <a:cubicBezTo>
                  <a:pt x="0" y="59"/>
                  <a:pt x="0" y="59"/>
                  <a:pt x="0" y="59"/>
                </a:cubicBezTo>
                <a:cubicBezTo>
                  <a:pt x="181" y="0"/>
                  <a:pt x="181" y="0"/>
                  <a:pt x="181" y="0"/>
                </a:cubicBezTo>
                <a:cubicBezTo>
                  <a:pt x="185" y="32"/>
                  <a:pt x="192" y="62"/>
                  <a:pt x="202" y="92"/>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8" name="Freeform 12"/>
          <p:cNvSpPr>
            <a:spLocks/>
          </p:cNvSpPr>
          <p:nvPr/>
        </p:nvSpPr>
        <p:spPr bwMode="auto">
          <a:xfrm>
            <a:off x="3298825" y="2806700"/>
            <a:ext cx="228600" cy="212725"/>
          </a:xfrm>
          <a:custGeom>
            <a:avLst/>
            <a:gdLst>
              <a:gd name="T0" fmla="*/ 228600 w 202"/>
              <a:gd name="T1" fmla="*/ 91653 h 188"/>
              <a:gd name="T2" fmla="*/ 62243 w 202"/>
              <a:gd name="T3" fmla="*/ 212725 h 188"/>
              <a:gd name="T4" fmla="*/ 0 w 202"/>
              <a:gd name="T5" fmla="*/ 126730 h 188"/>
              <a:gd name="T6" fmla="*/ 174279 w 202"/>
              <a:gd name="T7" fmla="*/ 0 h 188"/>
              <a:gd name="T8" fmla="*/ 228600 w 202"/>
              <a:gd name="T9" fmla="*/ 91653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88">
                <a:moveTo>
                  <a:pt x="202" y="81"/>
                </a:moveTo>
                <a:cubicBezTo>
                  <a:pt x="55" y="188"/>
                  <a:pt x="55" y="188"/>
                  <a:pt x="55" y="188"/>
                </a:cubicBezTo>
                <a:cubicBezTo>
                  <a:pt x="0" y="112"/>
                  <a:pt x="0" y="112"/>
                  <a:pt x="0" y="112"/>
                </a:cubicBezTo>
                <a:cubicBezTo>
                  <a:pt x="154" y="0"/>
                  <a:pt x="154" y="0"/>
                  <a:pt x="154" y="0"/>
                </a:cubicBezTo>
                <a:cubicBezTo>
                  <a:pt x="167" y="29"/>
                  <a:pt x="184" y="56"/>
                  <a:pt x="202" y="81"/>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19" name="Freeform 13"/>
          <p:cNvSpPr>
            <a:spLocks/>
          </p:cNvSpPr>
          <p:nvPr/>
        </p:nvSpPr>
        <p:spPr bwMode="auto">
          <a:xfrm>
            <a:off x="3449638" y="2959100"/>
            <a:ext cx="206375" cy="234950"/>
          </a:xfrm>
          <a:custGeom>
            <a:avLst/>
            <a:gdLst>
              <a:gd name="T0" fmla="*/ 206375 w 183"/>
              <a:gd name="T1" fmla="*/ 69698 h 209"/>
              <a:gd name="T2" fmla="*/ 85708 w 183"/>
              <a:gd name="T3" fmla="*/ 234950 h 209"/>
              <a:gd name="T4" fmla="*/ 0 w 183"/>
              <a:gd name="T5" fmla="*/ 173121 h 209"/>
              <a:gd name="T6" fmla="*/ 126306 w 183"/>
              <a:gd name="T7" fmla="*/ 0 h 209"/>
              <a:gd name="T8" fmla="*/ 206375 w 183"/>
              <a:gd name="T9" fmla="*/ 69698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183" y="62"/>
                </a:moveTo>
                <a:cubicBezTo>
                  <a:pt x="76" y="209"/>
                  <a:pt x="76" y="209"/>
                  <a:pt x="76" y="209"/>
                </a:cubicBezTo>
                <a:cubicBezTo>
                  <a:pt x="0" y="154"/>
                  <a:pt x="0" y="154"/>
                  <a:pt x="0" y="154"/>
                </a:cubicBezTo>
                <a:cubicBezTo>
                  <a:pt x="112" y="0"/>
                  <a:pt x="112" y="0"/>
                  <a:pt x="112" y="0"/>
                </a:cubicBezTo>
                <a:cubicBezTo>
                  <a:pt x="134" y="23"/>
                  <a:pt x="158" y="44"/>
                  <a:pt x="183" y="62"/>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0" name="Freeform 14"/>
          <p:cNvSpPr>
            <a:spLocks/>
          </p:cNvSpPr>
          <p:nvPr/>
        </p:nvSpPr>
        <p:spPr bwMode="auto">
          <a:xfrm>
            <a:off x="3654425" y="3070225"/>
            <a:ext cx="165100" cy="234950"/>
          </a:xfrm>
          <a:custGeom>
            <a:avLst/>
            <a:gdLst>
              <a:gd name="T0" fmla="*/ 165100 w 146"/>
              <a:gd name="T1" fmla="*/ 41396 h 210"/>
              <a:gd name="T2" fmla="*/ 101774 w 146"/>
              <a:gd name="T3" fmla="*/ 234950 h 210"/>
              <a:gd name="T4" fmla="*/ 0 w 146"/>
              <a:gd name="T5" fmla="*/ 202505 h 210"/>
              <a:gd name="T6" fmla="*/ 66718 w 146"/>
              <a:gd name="T7" fmla="*/ 0 h 210"/>
              <a:gd name="T8" fmla="*/ 165100 w 146"/>
              <a:gd name="T9" fmla="*/ 41396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146" y="37"/>
                </a:moveTo>
                <a:cubicBezTo>
                  <a:pt x="90" y="210"/>
                  <a:pt x="90" y="210"/>
                  <a:pt x="90" y="210"/>
                </a:cubicBezTo>
                <a:cubicBezTo>
                  <a:pt x="0" y="181"/>
                  <a:pt x="0" y="181"/>
                  <a:pt x="0" y="181"/>
                </a:cubicBezTo>
                <a:cubicBezTo>
                  <a:pt x="59" y="0"/>
                  <a:pt x="59" y="0"/>
                  <a:pt x="59" y="0"/>
                </a:cubicBezTo>
                <a:cubicBezTo>
                  <a:pt x="87" y="15"/>
                  <a:pt x="116" y="27"/>
                  <a:pt x="146" y="3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1" name="Freeform 15"/>
          <p:cNvSpPr>
            <a:spLocks/>
          </p:cNvSpPr>
          <p:nvPr/>
        </p:nvSpPr>
        <p:spPr bwMode="auto">
          <a:xfrm>
            <a:off x="3894138" y="3130550"/>
            <a:ext cx="106362" cy="214313"/>
          </a:xfrm>
          <a:custGeom>
            <a:avLst/>
            <a:gdLst>
              <a:gd name="T0" fmla="*/ 106362 w 94"/>
              <a:gd name="T1" fmla="*/ 9024 h 190"/>
              <a:gd name="T2" fmla="*/ 106362 w 94"/>
              <a:gd name="T3" fmla="*/ 214313 h 190"/>
              <a:gd name="T4" fmla="*/ 0 w 94"/>
              <a:gd name="T5" fmla="*/ 214313 h 190"/>
              <a:gd name="T6" fmla="*/ 0 w 94"/>
              <a:gd name="T7" fmla="*/ 0 h 190"/>
              <a:gd name="T8" fmla="*/ 106362 w 94"/>
              <a:gd name="T9" fmla="*/ 9024 h 1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4" h="190">
                <a:moveTo>
                  <a:pt x="94" y="8"/>
                </a:moveTo>
                <a:cubicBezTo>
                  <a:pt x="94" y="190"/>
                  <a:pt x="94" y="190"/>
                  <a:pt x="94" y="190"/>
                </a:cubicBezTo>
                <a:cubicBezTo>
                  <a:pt x="0" y="190"/>
                  <a:pt x="0" y="190"/>
                  <a:pt x="0" y="190"/>
                </a:cubicBezTo>
                <a:cubicBezTo>
                  <a:pt x="0" y="0"/>
                  <a:pt x="0" y="0"/>
                  <a:pt x="0" y="0"/>
                </a:cubicBezTo>
                <a:cubicBezTo>
                  <a:pt x="30" y="6"/>
                  <a:pt x="61" y="8"/>
                  <a:pt x="94" y="8"/>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2" name="Freeform 16"/>
          <p:cNvSpPr>
            <a:spLocks/>
          </p:cNvSpPr>
          <p:nvPr/>
        </p:nvSpPr>
        <p:spPr bwMode="auto">
          <a:xfrm>
            <a:off x="4076700" y="3111500"/>
            <a:ext cx="168275" cy="228600"/>
          </a:xfrm>
          <a:custGeom>
            <a:avLst/>
            <a:gdLst>
              <a:gd name="T0" fmla="*/ 103901 w 149"/>
              <a:gd name="T1" fmla="*/ 0 h 202"/>
              <a:gd name="T2" fmla="*/ 168275 w 149"/>
              <a:gd name="T3" fmla="*/ 195781 h 202"/>
              <a:gd name="T4" fmla="*/ 66632 w 149"/>
              <a:gd name="T5" fmla="*/ 228600 h 202"/>
              <a:gd name="T6" fmla="*/ 0 w 149"/>
              <a:gd name="T7" fmla="*/ 23765 h 202"/>
              <a:gd name="T8" fmla="*/ 103901 w 149"/>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9" h="202">
                <a:moveTo>
                  <a:pt x="92" y="0"/>
                </a:moveTo>
                <a:cubicBezTo>
                  <a:pt x="149" y="173"/>
                  <a:pt x="149" y="173"/>
                  <a:pt x="149" y="173"/>
                </a:cubicBezTo>
                <a:cubicBezTo>
                  <a:pt x="59" y="202"/>
                  <a:pt x="59" y="202"/>
                  <a:pt x="59" y="202"/>
                </a:cubicBezTo>
                <a:cubicBezTo>
                  <a:pt x="0" y="21"/>
                  <a:pt x="0" y="21"/>
                  <a:pt x="0" y="21"/>
                </a:cubicBezTo>
                <a:cubicBezTo>
                  <a:pt x="32" y="17"/>
                  <a:pt x="63" y="10"/>
                  <a:pt x="9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3" name="Freeform 17"/>
          <p:cNvSpPr>
            <a:spLocks/>
          </p:cNvSpPr>
          <p:nvPr/>
        </p:nvSpPr>
        <p:spPr bwMode="auto">
          <a:xfrm>
            <a:off x="4252913" y="3028950"/>
            <a:ext cx="211137" cy="228600"/>
          </a:xfrm>
          <a:custGeom>
            <a:avLst/>
            <a:gdLst>
              <a:gd name="T0" fmla="*/ 90969 w 188"/>
              <a:gd name="T1" fmla="*/ 0 h 203"/>
              <a:gd name="T2" fmla="*/ 211137 w 188"/>
              <a:gd name="T3" fmla="*/ 165538 h 203"/>
              <a:gd name="T4" fmla="*/ 125784 w 188"/>
              <a:gd name="T5" fmla="*/ 228600 h 203"/>
              <a:gd name="T6" fmla="*/ 0 w 188"/>
              <a:gd name="T7" fmla="*/ 55179 h 203"/>
              <a:gd name="T8" fmla="*/ 90969 w 188"/>
              <a:gd name="T9" fmla="*/ 0 h 20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8" h="203">
                <a:moveTo>
                  <a:pt x="81" y="0"/>
                </a:moveTo>
                <a:cubicBezTo>
                  <a:pt x="188" y="147"/>
                  <a:pt x="188" y="147"/>
                  <a:pt x="188" y="147"/>
                </a:cubicBezTo>
                <a:cubicBezTo>
                  <a:pt x="112" y="203"/>
                  <a:pt x="112" y="203"/>
                  <a:pt x="112" y="203"/>
                </a:cubicBezTo>
                <a:cubicBezTo>
                  <a:pt x="0" y="49"/>
                  <a:pt x="0" y="49"/>
                  <a:pt x="0" y="49"/>
                </a:cubicBezTo>
                <a:cubicBezTo>
                  <a:pt x="29" y="35"/>
                  <a:pt x="56" y="19"/>
                  <a:pt x="81"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4" name="Freeform 18"/>
          <p:cNvSpPr>
            <a:spLocks/>
          </p:cNvSpPr>
          <p:nvPr/>
        </p:nvSpPr>
        <p:spPr bwMode="auto">
          <a:xfrm>
            <a:off x="4403725" y="2898775"/>
            <a:ext cx="234950" cy="206375"/>
          </a:xfrm>
          <a:custGeom>
            <a:avLst/>
            <a:gdLst>
              <a:gd name="T0" fmla="*/ 69366 w 210"/>
              <a:gd name="T1" fmla="*/ 0 h 183"/>
              <a:gd name="T2" fmla="*/ 234950 w 210"/>
              <a:gd name="T3" fmla="*/ 120667 h 183"/>
              <a:gd name="T4" fmla="*/ 172297 w 210"/>
              <a:gd name="T5" fmla="*/ 206375 h 183"/>
              <a:gd name="T6" fmla="*/ 0 w 210"/>
              <a:gd name="T7" fmla="*/ 80069 h 183"/>
              <a:gd name="T8" fmla="*/ 69366 w 210"/>
              <a:gd name="T9" fmla="*/ 0 h 1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83">
                <a:moveTo>
                  <a:pt x="62" y="0"/>
                </a:moveTo>
                <a:cubicBezTo>
                  <a:pt x="210" y="107"/>
                  <a:pt x="210" y="107"/>
                  <a:pt x="210" y="107"/>
                </a:cubicBezTo>
                <a:cubicBezTo>
                  <a:pt x="154" y="183"/>
                  <a:pt x="154" y="183"/>
                  <a:pt x="154" y="183"/>
                </a:cubicBezTo>
                <a:cubicBezTo>
                  <a:pt x="0" y="71"/>
                  <a:pt x="0" y="71"/>
                  <a:pt x="0" y="71"/>
                </a:cubicBezTo>
                <a:cubicBezTo>
                  <a:pt x="23" y="49"/>
                  <a:pt x="44" y="26"/>
                  <a:pt x="62"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5" name="Freeform 19"/>
          <p:cNvSpPr>
            <a:spLocks/>
          </p:cNvSpPr>
          <p:nvPr/>
        </p:nvSpPr>
        <p:spPr bwMode="auto">
          <a:xfrm>
            <a:off x="4514850" y="2735263"/>
            <a:ext cx="234950" cy="165100"/>
          </a:xfrm>
          <a:custGeom>
            <a:avLst/>
            <a:gdLst>
              <a:gd name="T0" fmla="*/ 41396 w 210"/>
              <a:gd name="T1" fmla="*/ 0 h 146"/>
              <a:gd name="T2" fmla="*/ 234950 w 210"/>
              <a:gd name="T3" fmla="*/ 63326 h 146"/>
              <a:gd name="T4" fmla="*/ 202505 w 210"/>
              <a:gd name="T5" fmla="*/ 165100 h 146"/>
              <a:gd name="T6" fmla="*/ 0 w 210"/>
              <a:gd name="T7" fmla="*/ 98382 h 146"/>
              <a:gd name="T8" fmla="*/ 41396 w 210"/>
              <a:gd name="T9" fmla="*/ 0 h 1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0" h="146">
                <a:moveTo>
                  <a:pt x="37" y="0"/>
                </a:moveTo>
                <a:cubicBezTo>
                  <a:pt x="210" y="56"/>
                  <a:pt x="210" y="56"/>
                  <a:pt x="210" y="56"/>
                </a:cubicBezTo>
                <a:cubicBezTo>
                  <a:pt x="181" y="146"/>
                  <a:pt x="181" y="146"/>
                  <a:pt x="181" y="146"/>
                </a:cubicBezTo>
                <a:cubicBezTo>
                  <a:pt x="0" y="87"/>
                  <a:pt x="0" y="87"/>
                  <a:pt x="0" y="87"/>
                </a:cubicBezTo>
                <a:cubicBezTo>
                  <a:pt x="15" y="60"/>
                  <a:pt x="27" y="30"/>
                  <a:pt x="37"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6" name="Freeform 20"/>
          <p:cNvSpPr>
            <a:spLocks/>
          </p:cNvSpPr>
          <p:nvPr/>
        </p:nvSpPr>
        <p:spPr bwMode="auto">
          <a:xfrm>
            <a:off x="4575175" y="2555875"/>
            <a:ext cx="214313" cy="104775"/>
          </a:xfrm>
          <a:custGeom>
            <a:avLst/>
            <a:gdLst>
              <a:gd name="T0" fmla="*/ 10152 w 190"/>
              <a:gd name="T1" fmla="*/ 0 h 94"/>
              <a:gd name="T2" fmla="*/ 214313 w 190"/>
              <a:gd name="T3" fmla="*/ 0 h 94"/>
              <a:gd name="T4" fmla="*/ 214313 w 190"/>
              <a:gd name="T5" fmla="*/ 104775 h 94"/>
              <a:gd name="T6" fmla="*/ 0 w 190"/>
              <a:gd name="T7" fmla="*/ 104775 h 94"/>
              <a:gd name="T8" fmla="*/ 10152 w 190"/>
              <a:gd name="T9" fmla="*/ 0 h 9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 h="94">
                <a:moveTo>
                  <a:pt x="9" y="0"/>
                </a:moveTo>
                <a:cubicBezTo>
                  <a:pt x="190" y="0"/>
                  <a:pt x="190" y="0"/>
                  <a:pt x="190" y="0"/>
                </a:cubicBezTo>
                <a:cubicBezTo>
                  <a:pt x="190" y="94"/>
                  <a:pt x="190" y="94"/>
                  <a:pt x="190" y="94"/>
                </a:cubicBezTo>
                <a:cubicBezTo>
                  <a:pt x="0" y="94"/>
                  <a:pt x="0" y="94"/>
                  <a:pt x="0" y="94"/>
                </a:cubicBezTo>
                <a:cubicBezTo>
                  <a:pt x="6" y="63"/>
                  <a:pt x="9" y="32"/>
                  <a:pt x="9" y="0"/>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7" name="Freeform 21"/>
          <p:cNvSpPr>
            <a:spLocks/>
          </p:cNvSpPr>
          <p:nvPr/>
        </p:nvSpPr>
        <p:spPr bwMode="auto">
          <a:xfrm>
            <a:off x="4556125" y="2311400"/>
            <a:ext cx="228600" cy="166688"/>
          </a:xfrm>
          <a:custGeom>
            <a:avLst/>
            <a:gdLst>
              <a:gd name="T0" fmla="*/ 0 w 202"/>
              <a:gd name="T1" fmla="*/ 63071 h 148"/>
              <a:gd name="T2" fmla="*/ 195781 w 202"/>
              <a:gd name="T3" fmla="*/ 0 h 148"/>
              <a:gd name="T4" fmla="*/ 228600 w 202"/>
              <a:gd name="T5" fmla="*/ 100238 h 148"/>
              <a:gd name="T6" fmla="*/ 23765 w 202"/>
              <a:gd name="T7" fmla="*/ 166688 h 148"/>
              <a:gd name="T8" fmla="*/ 0 w 202"/>
              <a:gd name="T9" fmla="*/ 63071 h 1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2" h="148">
                <a:moveTo>
                  <a:pt x="0" y="56"/>
                </a:moveTo>
                <a:cubicBezTo>
                  <a:pt x="173" y="0"/>
                  <a:pt x="173" y="0"/>
                  <a:pt x="173" y="0"/>
                </a:cubicBezTo>
                <a:cubicBezTo>
                  <a:pt x="202" y="89"/>
                  <a:pt x="202" y="89"/>
                  <a:pt x="202" y="89"/>
                </a:cubicBezTo>
                <a:cubicBezTo>
                  <a:pt x="21" y="148"/>
                  <a:pt x="21" y="148"/>
                  <a:pt x="21" y="148"/>
                </a:cubicBezTo>
                <a:cubicBezTo>
                  <a:pt x="17" y="116"/>
                  <a:pt x="10" y="85"/>
                  <a:pt x="0" y="56"/>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8" name="Freeform 22"/>
          <p:cNvSpPr>
            <a:spLocks/>
          </p:cNvSpPr>
          <p:nvPr/>
        </p:nvSpPr>
        <p:spPr bwMode="auto">
          <a:xfrm>
            <a:off x="4471988" y="2090738"/>
            <a:ext cx="230187" cy="211137"/>
          </a:xfrm>
          <a:custGeom>
            <a:avLst/>
            <a:gdLst>
              <a:gd name="T0" fmla="*/ 0 w 203"/>
              <a:gd name="T1" fmla="*/ 120168 h 188"/>
              <a:gd name="T2" fmla="*/ 167821 w 203"/>
              <a:gd name="T3" fmla="*/ 0 h 188"/>
              <a:gd name="T4" fmla="*/ 230187 w 203"/>
              <a:gd name="T5" fmla="*/ 85353 h 188"/>
              <a:gd name="T6" fmla="*/ 55562 w 203"/>
              <a:gd name="T7" fmla="*/ 211137 h 188"/>
              <a:gd name="T8" fmla="*/ 0 w 203"/>
              <a:gd name="T9" fmla="*/ 120168 h 1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3" h="188">
                <a:moveTo>
                  <a:pt x="0" y="107"/>
                </a:moveTo>
                <a:cubicBezTo>
                  <a:pt x="148" y="0"/>
                  <a:pt x="148" y="0"/>
                  <a:pt x="148" y="0"/>
                </a:cubicBezTo>
                <a:cubicBezTo>
                  <a:pt x="203" y="76"/>
                  <a:pt x="203" y="76"/>
                  <a:pt x="203" y="76"/>
                </a:cubicBezTo>
                <a:cubicBezTo>
                  <a:pt x="49" y="188"/>
                  <a:pt x="49" y="188"/>
                  <a:pt x="49" y="188"/>
                </a:cubicBezTo>
                <a:cubicBezTo>
                  <a:pt x="35" y="160"/>
                  <a:pt x="19" y="132"/>
                  <a:pt x="0" y="10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29" name="Freeform 23"/>
          <p:cNvSpPr>
            <a:spLocks/>
          </p:cNvSpPr>
          <p:nvPr/>
        </p:nvSpPr>
        <p:spPr bwMode="auto">
          <a:xfrm>
            <a:off x="4343400" y="1914525"/>
            <a:ext cx="206375" cy="236538"/>
          </a:xfrm>
          <a:custGeom>
            <a:avLst/>
            <a:gdLst>
              <a:gd name="T0" fmla="*/ 0 w 183"/>
              <a:gd name="T1" fmla="*/ 166369 h 209"/>
              <a:gd name="T2" fmla="*/ 120667 w 183"/>
              <a:gd name="T3" fmla="*/ 0 h 209"/>
              <a:gd name="T4" fmla="*/ 206375 w 183"/>
              <a:gd name="T5" fmla="*/ 62247 h 209"/>
              <a:gd name="T6" fmla="*/ 81197 w 183"/>
              <a:gd name="T7" fmla="*/ 236538 h 209"/>
              <a:gd name="T8" fmla="*/ 0 w 183"/>
              <a:gd name="T9" fmla="*/ 166369 h 2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 h="209">
                <a:moveTo>
                  <a:pt x="0" y="147"/>
                </a:moveTo>
                <a:cubicBezTo>
                  <a:pt x="107" y="0"/>
                  <a:pt x="107" y="0"/>
                  <a:pt x="107" y="0"/>
                </a:cubicBezTo>
                <a:cubicBezTo>
                  <a:pt x="183" y="55"/>
                  <a:pt x="183" y="55"/>
                  <a:pt x="183" y="55"/>
                </a:cubicBezTo>
                <a:cubicBezTo>
                  <a:pt x="72" y="209"/>
                  <a:pt x="72" y="209"/>
                  <a:pt x="72" y="209"/>
                </a:cubicBezTo>
                <a:cubicBezTo>
                  <a:pt x="50" y="186"/>
                  <a:pt x="26" y="165"/>
                  <a:pt x="0" y="147"/>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3630" name="Freeform 24"/>
          <p:cNvSpPr>
            <a:spLocks/>
          </p:cNvSpPr>
          <p:nvPr/>
        </p:nvSpPr>
        <p:spPr bwMode="auto">
          <a:xfrm>
            <a:off x="4179888" y="1803400"/>
            <a:ext cx="165100" cy="236538"/>
          </a:xfrm>
          <a:custGeom>
            <a:avLst/>
            <a:gdLst>
              <a:gd name="T0" fmla="*/ 0 w 146"/>
              <a:gd name="T1" fmla="*/ 194862 h 210"/>
              <a:gd name="T2" fmla="*/ 64457 w 146"/>
              <a:gd name="T3" fmla="*/ 0 h 210"/>
              <a:gd name="T4" fmla="*/ 165100 w 146"/>
              <a:gd name="T5" fmla="*/ 32665 h 210"/>
              <a:gd name="T6" fmla="*/ 98382 w 146"/>
              <a:gd name="T7" fmla="*/ 236538 h 210"/>
              <a:gd name="T8" fmla="*/ 0 w 146"/>
              <a:gd name="T9" fmla="*/ 194862 h 2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6" h="210">
                <a:moveTo>
                  <a:pt x="0" y="173"/>
                </a:moveTo>
                <a:cubicBezTo>
                  <a:pt x="57" y="0"/>
                  <a:pt x="57" y="0"/>
                  <a:pt x="57" y="0"/>
                </a:cubicBezTo>
                <a:cubicBezTo>
                  <a:pt x="146" y="29"/>
                  <a:pt x="146" y="29"/>
                  <a:pt x="146" y="29"/>
                </a:cubicBezTo>
                <a:cubicBezTo>
                  <a:pt x="87" y="210"/>
                  <a:pt x="87" y="210"/>
                  <a:pt x="87" y="210"/>
                </a:cubicBezTo>
                <a:cubicBezTo>
                  <a:pt x="60" y="195"/>
                  <a:pt x="31" y="183"/>
                  <a:pt x="0" y="173"/>
                </a:cubicBez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1" name="Text Box 10"/>
          <p:cNvSpPr txBox="1">
            <a:spLocks noChangeArrowheads="1"/>
          </p:cNvSpPr>
          <p:nvPr/>
        </p:nvSpPr>
        <p:spPr bwMode="auto">
          <a:xfrm>
            <a:off x="1092200" y="3505200"/>
            <a:ext cx="17176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400" b="1">
                <a:solidFill>
                  <a:srgbClr val="C8A26E"/>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 eros suscipit. </a:t>
            </a:r>
          </a:p>
        </p:txBody>
      </p:sp>
      <p:sp>
        <p:nvSpPr>
          <p:cNvPr id="25682" name="Text Box 10"/>
          <p:cNvSpPr txBox="1">
            <a:spLocks noChangeArrowheads="1"/>
          </p:cNvSpPr>
          <p:nvPr/>
        </p:nvSpPr>
        <p:spPr bwMode="auto">
          <a:xfrm>
            <a:off x="3194050" y="3505200"/>
            <a:ext cx="1717675"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400" b="1">
                <a:solidFill>
                  <a:srgbClr val="C8A26E"/>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 eros suscipit. </a:t>
            </a:r>
          </a:p>
        </p:txBody>
      </p:sp>
      <p:cxnSp>
        <p:nvCxnSpPr>
          <p:cNvPr id="25683" name="Straight Connector 86"/>
          <p:cNvCxnSpPr>
            <a:cxnSpLocks noChangeShapeType="1"/>
          </p:cNvCxnSpPr>
          <p:nvPr/>
        </p:nvCxnSpPr>
        <p:spPr bwMode="auto">
          <a:xfrm>
            <a:off x="5114925" y="1752600"/>
            <a:ext cx="0" cy="3048000"/>
          </a:xfrm>
          <a:prstGeom prst="line">
            <a:avLst/>
          </a:prstGeom>
          <a:noFill/>
          <a:ln w="9525">
            <a:solidFill>
              <a:srgbClr val="A6A6A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684" name="Freeform 5"/>
          <p:cNvSpPr>
            <a:spLocks/>
          </p:cNvSpPr>
          <p:nvPr/>
        </p:nvSpPr>
        <p:spPr bwMode="auto">
          <a:xfrm>
            <a:off x="5495925" y="3429000"/>
            <a:ext cx="1455738" cy="1370013"/>
          </a:xfrm>
          <a:custGeom>
            <a:avLst/>
            <a:gdLst>
              <a:gd name="T0" fmla="*/ 824489 w 1130"/>
              <a:gd name="T1" fmla="*/ 272332 h 820"/>
              <a:gd name="T2" fmla="*/ 724004 w 1130"/>
              <a:gd name="T3" fmla="*/ 0 h 820"/>
              <a:gd name="T4" fmla="*/ 631249 w 1130"/>
              <a:gd name="T5" fmla="*/ 272332 h 820"/>
              <a:gd name="T6" fmla="*/ 64413 w 1130"/>
              <a:gd name="T7" fmla="*/ 272332 h 820"/>
              <a:gd name="T8" fmla="*/ 0 w 1130"/>
              <a:gd name="T9" fmla="*/ 355869 h 820"/>
              <a:gd name="T10" fmla="*/ 0 w 1130"/>
              <a:gd name="T11" fmla="*/ 1286476 h 820"/>
              <a:gd name="T12" fmla="*/ 64413 w 1130"/>
              <a:gd name="T13" fmla="*/ 1370013 h 820"/>
              <a:gd name="T14" fmla="*/ 1391325 w 1130"/>
              <a:gd name="T15" fmla="*/ 1370013 h 820"/>
              <a:gd name="T16" fmla="*/ 1455738 w 1130"/>
              <a:gd name="T17" fmla="*/ 1286476 h 820"/>
              <a:gd name="T18" fmla="*/ 1455738 w 1130"/>
              <a:gd name="T19" fmla="*/ 355869 h 820"/>
              <a:gd name="T20" fmla="*/ 1391325 w 1130"/>
              <a:gd name="T21" fmla="*/ 272332 h 820"/>
              <a:gd name="T22" fmla="*/ 824489 w 1130"/>
              <a:gd name="T23" fmla="*/ 272332 h 8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5" name="Text Box 10"/>
          <p:cNvSpPr txBox="1">
            <a:spLocks noChangeArrowheads="1"/>
          </p:cNvSpPr>
          <p:nvPr/>
        </p:nvSpPr>
        <p:spPr bwMode="auto">
          <a:xfrm>
            <a:off x="5572125" y="3733800"/>
            <a:ext cx="1339850" cy="960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Nunc a leo magna, sit amet consequat.</a:t>
            </a:r>
          </a:p>
        </p:txBody>
      </p:sp>
      <p:sp>
        <p:nvSpPr>
          <p:cNvPr id="25686" name="Freeform 5"/>
          <p:cNvSpPr>
            <a:spLocks/>
          </p:cNvSpPr>
          <p:nvPr/>
        </p:nvSpPr>
        <p:spPr bwMode="auto">
          <a:xfrm>
            <a:off x="7423150" y="3429000"/>
            <a:ext cx="1455738" cy="1370013"/>
          </a:xfrm>
          <a:custGeom>
            <a:avLst/>
            <a:gdLst>
              <a:gd name="T0" fmla="*/ 824489 w 1130"/>
              <a:gd name="T1" fmla="*/ 272332 h 820"/>
              <a:gd name="T2" fmla="*/ 724004 w 1130"/>
              <a:gd name="T3" fmla="*/ 0 h 820"/>
              <a:gd name="T4" fmla="*/ 631249 w 1130"/>
              <a:gd name="T5" fmla="*/ 272332 h 820"/>
              <a:gd name="T6" fmla="*/ 64413 w 1130"/>
              <a:gd name="T7" fmla="*/ 272332 h 820"/>
              <a:gd name="T8" fmla="*/ 0 w 1130"/>
              <a:gd name="T9" fmla="*/ 355869 h 820"/>
              <a:gd name="T10" fmla="*/ 0 w 1130"/>
              <a:gd name="T11" fmla="*/ 1286476 h 820"/>
              <a:gd name="T12" fmla="*/ 64413 w 1130"/>
              <a:gd name="T13" fmla="*/ 1370013 h 820"/>
              <a:gd name="T14" fmla="*/ 1391325 w 1130"/>
              <a:gd name="T15" fmla="*/ 1370013 h 820"/>
              <a:gd name="T16" fmla="*/ 1455738 w 1130"/>
              <a:gd name="T17" fmla="*/ 1286476 h 820"/>
              <a:gd name="T18" fmla="*/ 1455738 w 1130"/>
              <a:gd name="T19" fmla="*/ 355869 h 820"/>
              <a:gd name="T20" fmla="*/ 1391325 w 1130"/>
              <a:gd name="T21" fmla="*/ 272332 h 820"/>
              <a:gd name="T22" fmla="*/ 824489 w 1130"/>
              <a:gd name="T23" fmla="*/ 272332 h 8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0" h="820">
                <a:moveTo>
                  <a:pt x="640" y="163"/>
                </a:moveTo>
                <a:cubicBezTo>
                  <a:pt x="562" y="0"/>
                  <a:pt x="562" y="0"/>
                  <a:pt x="562" y="0"/>
                </a:cubicBezTo>
                <a:cubicBezTo>
                  <a:pt x="490" y="163"/>
                  <a:pt x="490" y="163"/>
                  <a:pt x="490" y="163"/>
                </a:cubicBezTo>
                <a:cubicBezTo>
                  <a:pt x="50" y="163"/>
                  <a:pt x="50" y="163"/>
                  <a:pt x="50" y="163"/>
                </a:cubicBezTo>
                <a:cubicBezTo>
                  <a:pt x="22" y="163"/>
                  <a:pt x="0" y="186"/>
                  <a:pt x="0" y="213"/>
                </a:cubicBezTo>
                <a:cubicBezTo>
                  <a:pt x="0" y="770"/>
                  <a:pt x="0" y="770"/>
                  <a:pt x="0" y="770"/>
                </a:cubicBezTo>
                <a:cubicBezTo>
                  <a:pt x="0" y="798"/>
                  <a:pt x="22" y="820"/>
                  <a:pt x="50" y="820"/>
                </a:cubicBezTo>
                <a:cubicBezTo>
                  <a:pt x="1080" y="820"/>
                  <a:pt x="1080" y="820"/>
                  <a:pt x="1080" y="820"/>
                </a:cubicBezTo>
                <a:cubicBezTo>
                  <a:pt x="1108" y="820"/>
                  <a:pt x="1130" y="798"/>
                  <a:pt x="1130" y="770"/>
                </a:cubicBezTo>
                <a:cubicBezTo>
                  <a:pt x="1130" y="213"/>
                  <a:pt x="1130" y="213"/>
                  <a:pt x="1130" y="213"/>
                </a:cubicBezTo>
                <a:cubicBezTo>
                  <a:pt x="1130" y="186"/>
                  <a:pt x="1108" y="163"/>
                  <a:pt x="1080" y="163"/>
                </a:cubicBezTo>
                <a:lnTo>
                  <a:pt x="640" y="163"/>
                </a:lnTo>
                <a:close/>
              </a:path>
            </a:pathLst>
          </a:custGeom>
          <a:solidFill>
            <a:srgbClr val="C8A26E"/>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5687" name="Text Box 10"/>
          <p:cNvSpPr txBox="1">
            <a:spLocks noChangeArrowheads="1"/>
          </p:cNvSpPr>
          <p:nvPr/>
        </p:nvSpPr>
        <p:spPr bwMode="auto">
          <a:xfrm>
            <a:off x="7499350" y="3733800"/>
            <a:ext cx="1339850" cy="960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Nunc a leo magna, sit amet consequat.</a:t>
            </a:r>
          </a:p>
        </p:txBody>
      </p:sp>
      <p:sp>
        <p:nvSpPr>
          <p:cNvPr id="25688" name="Text Box 7"/>
          <p:cNvSpPr txBox="1">
            <a:spLocks noChangeArrowheads="1"/>
          </p:cNvSpPr>
          <p:nvPr/>
        </p:nvSpPr>
        <p:spPr bwMode="auto">
          <a:xfrm>
            <a:off x="5872163" y="2362200"/>
            <a:ext cx="723900" cy="409575"/>
          </a:xfrm>
          <a:prstGeom prst="rect">
            <a:avLst/>
          </a:prstGeom>
          <a:noFill/>
          <a:ln>
            <a:noFill/>
          </a:ln>
          <a:effectLst/>
          <a:extLst>
            <a:ext uri="{909E8E84-426E-40DD-AFC4-6F175D3DCCD1}">
              <a14:hiddenFill xmlns:a14="http://schemas.microsoft.com/office/drawing/2010/main">
                <a:solidFill>
                  <a:srgbClr val="C17426"/>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6990" tIns="21590" rIns="46990" bIns="2159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30%</a:t>
            </a:r>
          </a:p>
        </p:txBody>
      </p:sp>
      <p:sp>
        <p:nvSpPr>
          <p:cNvPr id="25689" name="Text Box 7"/>
          <p:cNvSpPr txBox="1">
            <a:spLocks noChangeArrowheads="1"/>
          </p:cNvSpPr>
          <p:nvPr/>
        </p:nvSpPr>
        <p:spPr bwMode="auto">
          <a:xfrm>
            <a:off x="7818438" y="2343150"/>
            <a:ext cx="720725" cy="41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400">
                <a:solidFill>
                  <a:schemeClr val="bg1"/>
                </a:solidFill>
                <a:latin typeface="微软雅黑" panose="020B0503020204020204" pitchFamily="34" charset="-122"/>
                <a:ea typeface="微软雅黑" panose="020B0503020204020204" pitchFamily="34" charset="-122"/>
              </a:rPr>
              <a:t>60%</a:t>
            </a:r>
          </a:p>
        </p:txBody>
      </p:sp>
      <p:sp>
        <p:nvSpPr>
          <p:cNvPr id="25690" name="Text Box 7"/>
          <p:cNvSpPr txBox="1">
            <a:spLocks noChangeArrowheads="1"/>
          </p:cNvSpPr>
          <p:nvPr/>
        </p:nvSpPr>
        <p:spPr bwMode="auto">
          <a:xfrm>
            <a:off x="3587750" y="2349500"/>
            <a:ext cx="825500" cy="469900"/>
          </a:xfrm>
          <a:prstGeom prst="rect">
            <a:avLst/>
          </a:prstGeom>
          <a:noFill/>
          <a:ln>
            <a:noFill/>
          </a:ln>
          <a:effectLst/>
          <a:extLst>
            <a:ext uri="{909E8E84-426E-40DD-AFC4-6F175D3DCCD1}">
              <a14:hiddenFill xmlns:a14="http://schemas.microsoft.com/office/drawing/2010/main">
                <a:solidFill>
                  <a:srgbClr val="C8A26E"/>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6990" tIns="21590" rIns="46990" bIns="2159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800">
                <a:solidFill>
                  <a:srgbClr val="C8A26E"/>
                </a:solidFill>
                <a:latin typeface="微软雅黑" panose="020B0503020204020204" pitchFamily="34" charset="-122"/>
                <a:ea typeface="微软雅黑" panose="020B0503020204020204" pitchFamily="34" charset="-122"/>
              </a:rPr>
              <a:t>75%</a:t>
            </a:r>
          </a:p>
        </p:txBody>
      </p:sp>
      <p:sp>
        <p:nvSpPr>
          <p:cNvPr id="25691" name="Text Box 7"/>
          <p:cNvSpPr txBox="1">
            <a:spLocks noChangeArrowheads="1"/>
          </p:cNvSpPr>
          <p:nvPr/>
        </p:nvSpPr>
        <p:spPr bwMode="auto">
          <a:xfrm>
            <a:off x="1460500" y="2349500"/>
            <a:ext cx="823913"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CA" altLang="en-US" sz="2800">
                <a:solidFill>
                  <a:srgbClr val="C8A26E"/>
                </a:solidFill>
                <a:latin typeface="微软雅黑" panose="020B0503020204020204" pitchFamily="34" charset="-122"/>
                <a:ea typeface="微软雅黑" panose="020B0503020204020204" pitchFamily="34" charset="-122"/>
              </a:rPr>
              <a:t>35%</a:t>
            </a:r>
          </a:p>
        </p:txBody>
      </p:sp>
      <p:sp>
        <p:nvSpPr>
          <p:cNvPr id="23642" name="Text Box 92"/>
          <p:cNvSpPr txBox="1">
            <a:spLocks noChangeArrowheads="1"/>
          </p:cNvSpPr>
          <p:nvPr/>
        </p:nvSpPr>
        <p:spPr bwMode="auto">
          <a:xfrm>
            <a:off x="479425" y="1666875"/>
            <a:ext cx="495300"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C8A26E"/>
                </a:solidFill>
                <a:ea typeface="微软雅黑" panose="020B0503020204020204" pitchFamily="34" charset="-122"/>
              </a:rPr>
              <a:t>原始</a:t>
            </a:r>
          </a:p>
          <a:p>
            <a:pPr eaLnBrk="1" hangingPunct="1"/>
            <a:r>
              <a:rPr lang="zh-CN" altLang="en-US">
                <a:solidFill>
                  <a:srgbClr val="C8A26E"/>
                </a:solidFill>
                <a:ea typeface="微软雅黑" panose="020B0503020204020204" pitchFamily="34" charset="-122"/>
              </a:rPr>
              <a:t>股权</a:t>
            </a:r>
          </a:p>
        </p:txBody>
      </p:sp>
      <p:sp>
        <p:nvSpPr>
          <p:cNvPr id="23643" name="Text Box 93"/>
          <p:cNvSpPr txBox="1">
            <a:spLocks noChangeArrowheads="1"/>
          </p:cNvSpPr>
          <p:nvPr/>
        </p:nvSpPr>
        <p:spPr bwMode="auto">
          <a:xfrm>
            <a:off x="9051925" y="1666875"/>
            <a:ext cx="495300"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C8A26E"/>
                </a:solidFill>
                <a:ea typeface="微软雅黑" panose="020B0503020204020204" pitchFamily="34" charset="-122"/>
              </a:rPr>
              <a:t>流</a:t>
            </a:r>
          </a:p>
          <a:p>
            <a:pPr eaLnBrk="1" hangingPunct="1"/>
            <a:r>
              <a:rPr lang="zh-CN" altLang="en-US">
                <a:solidFill>
                  <a:srgbClr val="C8A26E"/>
                </a:solidFill>
                <a:ea typeface="微软雅黑" panose="020B0503020204020204" pitchFamily="34" charset="-122"/>
              </a:rPr>
              <a:t>动股</a:t>
            </a:r>
          </a:p>
          <a:p>
            <a:pPr eaLnBrk="1" hangingPunct="1"/>
            <a:r>
              <a:rPr lang="zh-CN" altLang="en-US">
                <a:solidFill>
                  <a:srgbClr val="C8A26E"/>
                </a:solidFill>
                <a:ea typeface="微软雅黑" panose="020B0503020204020204" pitchFamily="34" charset="-122"/>
              </a:rPr>
              <a:t>权</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606"/>
                                        </p:tgtEl>
                                        <p:attrNameLst>
                                          <p:attrName>style.visibility</p:attrName>
                                        </p:attrNameLst>
                                      </p:cBhvr>
                                      <p:to>
                                        <p:strVal val="visible"/>
                                      </p:to>
                                    </p:set>
                                    <p:animEffect transition="in" filter="wipe(down)">
                                      <p:cBhvr>
                                        <p:cTn id="7" dur="290">
                                          <p:stCondLst>
                                            <p:cond delay="0"/>
                                          </p:stCondLst>
                                        </p:cTn>
                                        <p:tgtEl>
                                          <p:spTgt spid="25606"/>
                                        </p:tgtEl>
                                      </p:cBhvr>
                                    </p:animEffect>
                                    <p:anim calcmode="lin" valueType="num">
                                      <p:cBhvr>
                                        <p:cTn id="8" dur="911" tmFilter="0,0; 0.14,0.36; 0.43,0.73; 0.71,0.91; 1.0,1.0">
                                          <p:stCondLst>
                                            <p:cond delay="0"/>
                                          </p:stCondLst>
                                        </p:cTn>
                                        <p:tgtEl>
                                          <p:spTgt spid="25606"/>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25606"/>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25606"/>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25606"/>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25606"/>
                                        </p:tgtEl>
                                        <p:attrNameLst>
                                          <p:attrName>ppt_y</p:attrName>
                                        </p:attrNameLst>
                                      </p:cBhvr>
                                      <p:tavLst>
                                        <p:tav tm="0" fmla="#ppt_y-sin(pi*$)/81">
                                          <p:val>
                                            <p:fltVal val="0"/>
                                          </p:val>
                                        </p:tav>
                                        <p:tav tm="100000">
                                          <p:val>
                                            <p:fltVal val="1"/>
                                          </p:val>
                                        </p:tav>
                                      </p:tavLst>
                                    </p:anim>
                                    <p:animScale>
                                      <p:cBhvr>
                                        <p:cTn id="13" dur="13">
                                          <p:stCondLst>
                                            <p:cond delay="325"/>
                                          </p:stCondLst>
                                        </p:cTn>
                                        <p:tgtEl>
                                          <p:spTgt spid="25606"/>
                                        </p:tgtEl>
                                      </p:cBhvr>
                                      <p:to x="100000" y="60000"/>
                                    </p:animScale>
                                    <p:animScale>
                                      <p:cBhvr>
                                        <p:cTn id="14" dur="83" decel="50000">
                                          <p:stCondLst>
                                            <p:cond delay="338"/>
                                          </p:stCondLst>
                                        </p:cTn>
                                        <p:tgtEl>
                                          <p:spTgt spid="25606"/>
                                        </p:tgtEl>
                                      </p:cBhvr>
                                      <p:to x="100000" y="100000"/>
                                    </p:animScale>
                                    <p:animScale>
                                      <p:cBhvr>
                                        <p:cTn id="15" dur="13">
                                          <p:stCondLst>
                                            <p:cond delay="656"/>
                                          </p:stCondLst>
                                        </p:cTn>
                                        <p:tgtEl>
                                          <p:spTgt spid="25606"/>
                                        </p:tgtEl>
                                      </p:cBhvr>
                                      <p:to x="100000" y="80000"/>
                                    </p:animScale>
                                    <p:animScale>
                                      <p:cBhvr>
                                        <p:cTn id="16" dur="83" decel="50000">
                                          <p:stCondLst>
                                            <p:cond delay="669"/>
                                          </p:stCondLst>
                                        </p:cTn>
                                        <p:tgtEl>
                                          <p:spTgt spid="25606"/>
                                        </p:tgtEl>
                                      </p:cBhvr>
                                      <p:to x="100000" y="100000"/>
                                    </p:animScale>
                                    <p:animScale>
                                      <p:cBhvr>
                                        <p:cTn id="17" dur="13">
                                          <p:stCondLst>
                                            <p:cond delay="821"/>
                                          </p:stCondLst>
                                        </p:cTn>
                                        <p:tgtEl>
                                          <p:spTgt spid="25606"/>
                                        </p:tgtEl>
                                      </p:cBhvr>
                                      <p:to x="100000" y="90000"/>
                                    </p:animScale>
                                    <p:animScale>
                                      <p:cBhvr>
                                        <p:cTn id="18" dur="83" decel="50000">
                                          <p:stCondLst>
                                            <p:cond delay="834"/>
                                          </p:stCondLst>
                                        </p:cTn>
                                        <p:tgtEl>
                                          <p:spTgt spid="25606"/>
                                        </p:tgtEl>
                                      </p:cBhvr>
                                      <p:to x="100000" y="100000"/>
                                    </p:animScale>
                                    <p:animScale>
                                      <p:cBhvr>
                                        <p:cTn id="19" dur="13">
                                          <p:stCondLst>
                                            <p:cond delay="904"/>
                                          </p:stCondLst>
                                        </p:cTn>
                                        <p:tgtEl>
                                          <p:spTgt spid="25606"/>
                                        </p:tgtEl>
                                      </p:cBhvr>
                                      <p:to x="100000" y="95000"/>
                                    </p:animScale>
                                    <p:animScale>
                                      <p:cBhvr>
                                        <p:cTn id="20" dur="83" decel="50000">
                                          <p:stCondLst>
                                            <p:cond delay="917"/>
                                          </p:stCondLst>
                                        </p:cTn>
                                        <p:tgtEl>
                                          <p:spTgt spid="25606"/>
                                        </p:tgtEl>
                                      </p:cBhvr>
                                      <p:to x="100000" y="100000"/>
                                    </p:animScale>
                                  </p:childTnLst>
                                </p:cTn>
                              </p:par>
                            </p:childTnLst>
                          </p:cTn>
                        </p:par>
                        <p:par>
                          <p:cTn id="21" fill="hold" nodeType="afterGroup">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25691"/>
                                        </p:tgtEl>
                                        <p:attrNameLst>
                                          <p:attrName>style.visibility</p:attrName>
                                        </p:attrNameLst>
                                      </p:cBhvr>
                                      <p:to>
                                        <p:strVal val="visible"/>
                                      </p:to>
                                    </p:set>
                                    <p:anim calcmode="lin" valueType="num">
                                      <p:cBhvr additive="base">
                                        <p:cTn id="24" dur="250" fill="hold"/>
                                        <p:tgtEl>
                                          <p:spTgt spid="25691"/>
                                        </p:tgtEl>
                                        <p:attrNameLst>
                                          <p:attrName>ppt_x</p:attrName>
                                        </p:attrNameLst>
                                      </p:cBhvr>
                                      <p:tavLst>
                                        <p:tav tm="0">
                                          <p:val>
                                            <p:strVal val="#ppt_x"/>
                                          </p:val>
                                        </p:tav>
                                        <p:tav tm="100000">
                                          <p:val>
                                            <p:strVal val="#ppt_x"/>
                                          </p:val>
                                        </p:tav>
                                      </p:tavLst>
                                    </p:anim>
                                    <p:anim calcmode="lin" valueType="num">
                                      <p:cBhvr additive="base">
                                        <p:cTn id="25" dur="250" fill="hold"/>
                                        <p:tgtEl>
                                          <p:spTgt spid="25691"/>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1250"/>
                            </p:stCondLst>
                            <p:childTnLst>
                              <p:par>
                                <p:cTn id="27" presetID="2" presetClass="entr" presetSubtype="4" fill="hold" grpId="0" nodeType="afterEffect">
                                  <p:stCondLst>
                                    <p:cond delay="0"/>
                                  </p:stCondLst>
                                  <p:childTnLst>
                                    <p:set>
                                      <p:cBhvr>
                                        <p:cTn id="28" dur="1" fill="hold">
                                          <p:stCondLst>
                                            <p:cond delay="0"/>
                                          </p:stCondLst>
                                        </p:cTn>
                                        <p:tgtEl>
                                          <p:spTgt spid="25681"/>
                                        </p:tgtEl>
                                        <p:attrNameLst>
                                          <p:attrName>style.visibility</p:attrName>
                                        </p:attrNameLst>
                                      </p:cBhvr>
                                      <p:to>
                                        <p:strVal val="visible"/>
                                      </p:to>
                                    </p:set>
                                    <p:anim calcmode="lin" valueType="num">
                                      <p:cBhvr additive="base">
                                        <p:cTn id="29" dur="250" fill="hold"/>
                                        <p:tgtEl>
                                          <p:spTgt spid="25681"/>
                                        </p:tgtEl>
                                        <p:attrNameLst>
                                          <p:attrName>ppt_x</p:attrName>
                                        </p:attrNameLst>
                                      </p:cBhvr>
                                      <p:tavLst>
                                        <p:tav tm="0">
                                          <p:val>
                                            <p:strVal val="#ppt_x"/>
                                          </p:val>
                                        </p:tav>
                                        <p:tav tm="100000">
                                          <p:val>
                                            <p:strVal val="#ppt_x"/>
                                          </p:val>
                                        </p:tav>
                                      </p:tavLst>
                                    </p:anim>
                                    <p:anim calcmode="lin" valueType="num">
                                      <p:cBhvr additive="base">
                                        <p:cTn id="30" dur="250" fill="hold"/>
                                        <p:tgtEl>
                                          <p:spTgt spid="25681"/>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1500"/>
                            </p:stCondLst>
                            <p:childTnLst>
                              <p:par>
                                <p:cTn id="32" presetID="2" presetClass="entr" presetSubtype="4" fill="hold" grpId="0" nodeType="afterEffect">
                                  <p:stCondLst>
                                    <p:cond delay="0"/>
                                  </p:stCondLst>
                                  <p:childTnLst>
                                    <p:set>
                                      <p:cBhvr>
                                        <p:cTn id="33" dur="1" fill="hold">
                                          <p:stCondLst>
                                            <p:cond delay="0"/>
                                          </p:stCondLst>
                                        </p:cTn>
                                        <p:tgtEl>
                                          <p:spTgt spid="25690"/>
                                        </p:tgtEl>
                                        <p:attrNameLst>
                                          <p:attrName>style.visibility</p:attrName>
                                        </p:attrNameLst>
                                      </p:cBhvr>
                                      <p:to>
                                        <p:strVal val="visible"/>
                                      </p:to>
                                    </p:set>
                                    <p:anim calcmode="lin" valueType="num">
                                      <p:cBhvr additive="base">
                                        <p:cTn id="34" dur="250" fill="hold"/>
                                        <p:tgtEl>
                                          <p:spTgt spid="25690"/>
                                        </p:tgtEl>
                                        <p:attrNameLst>
                                          <p:attrName>ppt_x</p:attrName>
                                        </p:attrNameLst>
                                      </p:cBhvr>
                                      <p:tavLst>
                                        <p:tav tm="0">
                                          <p:val>
                                            <p:strVal val="#ppt_x"/>
                                          </p:val>
                                        </p:tav>
                                        <p:tav tm="100000">
                                          <p:val>
                                            <p:strVal val="#ppt_x"/>
                                          </p:val>
                                        </p:tav>
                                      </p:tavLst>
                                    </p:anim>
                                    <p:anim calcmode="lin" valueType="num">
                                      <p:cBhvr additive="base">
                                        <p:cTn id="35" dur="250" fill="hold"/>
                                        <p:tgtEl>
                                          <p:spTgt spid="25690"/>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750"/>
                            </p:stCondLst>
                            <p:childTnLst>
                              <p:par>
                                <p:cTn id="37" presetID="2" presetClass="entr" presetSubtype="4" fill="hold" grpId="0" nodeType="afterEffect">
                                  <p:stCondLst>
                                    <p:cond delay="0"/>
                                  </p:stCondLst>
                                  <p:childTnLst>
                                    <p:set>
                                      <p:cBhvr>
                                        <p:cTn id="38" dur="1" fill="hold">
                                          <p:stCondLst>
                                            <p:cond delay="0"/>
                                          </p:stCondLst>
                                        </p:cTn>
                                        <p:tgtEl>
                                          <p:spTgt spid="25682"/>
                                        </p:tgtEl>
                                        <p:attrNameLst>
                                          <p:attrName>style.visibility</p:attrName>
                                        </p:attrNameLst>
                                      </p:cBhvr>
                                      <p:to>
                                        <p:strVal val="visible"/>
                                      </p:to>
                                    </p:set>
                                    <p:anim calcmode="lin" valueType="num">
                                      <p:cBhvr additive="base">
                                        <p:cTn id="39" dur="250" fill="hold"/>
                                        <p:tgtEl>
                                          <p:spTgt spid="25682"/>
                                        </p:tgtEl>
                                        <p:attrNameLst>
                                          <p:attrName>ppt_x</p:attrName>
                                        </p:attrNameLst>
                                      </p:cBhvr>
                                      <p:tavLst>
                                        <p:tav tm="0">
                                          <p:val>
                                            <p:strVal val="#ppt_x"/>
                                          </p:val>
                                        </p:tav>
                                        <p:tav tm="100000">
                                          <p:val>
                                            <p:strVal val="#ppt_x"/>
                                          </p:val>
                                        </p:tav>
                                      </p:tavLst>
                                    </p:anim>
                                    <p:anim calcmode="lin" valueType="num">
                                      <p:cBhvr additive="base">
                                        <p:cTn id="40" dur="250" fill="hold"/>
                                        <p:tgtEl>
                                          <p:spTgt spid="25682"/>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000"/>
                            </p:stCondLst>
                            <p:childTnLst>
                              <p:par>
                                <p:cTn id="42" presetID="2" presetClass="entr" presetSubtype="4" fill="hold" nodeType="afterEffect">
                                  <p:stCondLst>
                                    <p:cond delay="0"/>
                                  </p:stCondLst>
                                  <p:childTnLst>
                                    <p:set>
                                      <p:cBhvr>
                                        <p:cTn id="43" dur="1" fill="hold">
                                          <p:stCondLst>
                                            <p:cond delay="0"/>
                                          </p:stCondLst>
                                        </p:cTn>
                                        <p:tgtEl>
                                          <p:spTgt spid="25683"/>
                                        </p:tgtEl>
                                        <p:attrNameLst>
                                          <p:attrName>style.visibility</p:attrName>
                                        </p:attrNameLst>
                                      </p:cBhvr>
                                      <p:to>
                                        <p:strVal val="visible"/>
                                      </p:to>
                                    </p:set>
                                    <p:anim calcmode="lin" valueType="num">
                                      <p:cBhvr additive="base">
                                        <p:cTn id="44" dur="250" fill="hold"/>
                                        <p:tgtEl>
                                          <p:spTgt spid="25683"/>
                                        </p:tgtEl>
                                        <p:attrNameLst>
                                          <p:attrName>ppt_x</p:attrName>
                                        </p:attrNameLst>
                                      </p:cBhvr>
                                      <p:tavLst>
                                        <p:tav tm="0">
                                          <p:val>
                                            <p:strVal val="#ppt_x"/>
                                          </p:val>
                                        </p:tav>
                                        <p:tav tm="100000">
                                          <p:val>
                                            <p:strVal val="#ppt_x"/>
                                          </p:val>
                                        </p:tav>
                                      </p:tavLst>
                                    </p:anim>
                                    <p:anim calcmode="lin" valueType="num">
                                      <p:cBhvr additive="base">
                                        <p:cTn id="45" dur="250" fill="hold"/>
                                        <p:tgtEl>
                                          <p:spTgt spid="25683"/>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250"/>
                            </p:stCondLst>
                            <p:childTnLst>
                              <p:par>
                                <p:cTn id="47" presetID="2" presetClass="entr" presetSubtype="4" fill="hold" grpId="0" nodeType="afterEffect">
                                  <p:stCondLst>
                                    <p:cond delay="0"/>
                                  </p:stCondLst>
                                  <p:childTnLst>
                                    <p:set>
                                      <p:cBhvr>
                                        <p:cTn id="48" dur="1" fill="hold">
                                          <p:stCondLst>
                                            <p:cond delay="0"/>
                                          </p:stCondLst>
                                        </p:cTn>
                                        <p:tgtEl>
                                          <p:spTgt spid="25688"/>
                                        </p:tgtEl>
                                        <p:attrNameLst>
                                          <p:attrName>style.visibility</p:attrName>
                                        </p:attrNameLst>
                                      </p:cBhvr>
                                      <p:to>
                                        <p:strVal val="visible"/>
                                      </p:to>
                                    </p:set>
                                    <p:anim calcmode="lin" valueType="num">
                                      <p:cBhvr additive="base">
                                        <p:cTn id="49" dur="250" fill="hold"/>
                                        <p:tgtEl>
                                          <p:spTgt spid="25688"/>
                                        </p:tgtEl>
                                        <p:attrNameLst>
                                          <p:attrName>ppt_x</p:attrName>
                                        </p:attrNameLst>
                                      </p:cBhvr>
                                      <p:tavLst>
                                        <p:tav tm="0">
                                          <p:val>
                                            <p:strVal val="#ppt_x"/>
                                          </p:val>
                                        </p:tav>
                                        <p:tav tm="100000">
                                          <p:val>
                                            <p:strVal val="#ppt_x"/>
                                          </p:val>
                                        </p:tav>
                                      </p:tavLst>
                                    </p:anim>
                                    <p:anim calcmode="lin" valueType="num">
                                      <p:cBhvr additive="base">
                                        <p:cTn id="50" dur="250" fill="hold"/>
                                        <p:tgtEl>
                                          <p:spTgt spid="25688"/>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2500"/>
                            </p:stCondLst>
                            <p:childTnLst>
                              <p:par>
                                <p:cTn id="52" presetID="2" presetClass="entr" presetSubtype="4" fill="hold" grpId="0" nodeType="afterEffect">
                                  <p:stCondLst>
                                    <p:cond delay="0"/>
                                  </p:stCondLst>
                                  <p:childTnLst>
                                    <p:set>
                                      <p:cBhvr>
                                        <p:cTn id="53" dur="1" fill="hold">
                                          <p:stCondLst>
                                            <p:cond delay="0"/>
                                          </p:stCondLst>
                                        </p:cTn>
                                        <p:tgtEl>
                                          <p:spTgt spid="25684"/>
                                        </p:tgtEl>
                                        <p:attrNameLst>
                                          <p:attrName>style.visibility</p:attrName>
                                        </p:attrNameLst>
                                      </p:cBhvr>
                                      <p:to>
                                        <p:strVal val="visible"/>
                                      </p:to>
                                    </p:set>
                                    <p:anim calcmode="lin" valueType="num">
                                      <p:cBhvr additive="base">
                                        <p:cTn id="54" dur="250" fill="hold"/>
                                        <p:tgtEl>
                                          <p:spTgt spid="25684"/>
                                        </p:tgtEl>
                                        <p:attrNameLst>
                                          <p:attrName>ppt_x</p:attrName>
                                        </p:attrNameLst>
                                      </p:cBhvr>
                                      <p:tavLst>
                                        <p:tav tm="0">
                                          <p:val>
                                            <p:strVal val="#ppt_x"/>
                                          </p:val>
                                        </p:tav>
                                        <p:tav tm="100000">
                                          <p:val>
                                            <p:strVal val="#ppt_x"/>
                                          </p:val>
                                        </p:tav>
                                      </p:tavLst>
                                    </p:anim>
                                    <p:anim calcmode="lin" valueType="num">
                                      <p:cBhvr additive="base">
                                        <p:cTn id="55" dur="250" fill="hold"/>
                                        <p:tgtEl>
                                          <p:spTgt spid="25684"/>
                                        </p:tgtEl>
                                        <p:attrNameLst>
                                          <p:attrName>ppt_y</p:attrName>
                                        </p:attrNameLst>
                                      </p:cBhvr>
                                      <p:tavLst>
                                        <p:tav tm="0">
                                          <p:val>
                                            <p:strVal val="1+#ppt_h/2"/>
                                          </p:val>
                                        </p:tav>
                                        <p:tav tm="100000">
                                          <p:val>
                                            <p:strVal val="#ppt_y"/>
                                          </p:val>
                                        </p:tav>
                                      </p:tavLst>
                                    </p:anim>
                                  </p:childTnLst>
                                </p:cTn>
                              </p:par>
                            </p:childTnLst>
                          </p:cTn>
                        </p:par>
                        <p:par>
                          <p:cTn id="56" fill="hold" nodeType="afterGroup">
                            <p:stCondLst>
                              <p:cond delay="2750"/>
                            </p:stCondLst>
                            <p:childTnLst>
                              <p:par>
                                <p:cTn id="57" presetID="2" presetClass="entr" presetSubtype="4" fill="hold" grpId="0" nodeType="afterEffect">
                                  <p:stCondLst>
                                    <p:cond delay="0"/>
                                  </p:stCondLst>
                                  <p:childTnLst>
                                    <p:set>
                                      <p:cBhvr>
                                        <p:cTn id="58" dur="1" fill="hold">
                                          <p:stCondLst>
                                            <p:cond delay="0"/>
                                          </p:stCondLst>
                                        </p:cTn>
                                        <p:tgtEl>
                                          <p:spTgt spid="25685"/>
                                        </p:tgtEl>
                                        <p:attrNameLst>
                                          <p:attrName>style.visibility</p:attrName>
                                        </p:attrNameLst>
                                      </p:cBhvr>
                                      <p:to>
                                        <p:strVal val="visible"/>
                                      </p:to>
                                    </p:set>
                                    <p:anim calcmode="lin" valueType="num">
                                      <p:cBhvr additive="base">
                                        <p:cTn id="59" dur="250" fill="hold"/>
                                        <p:tgtEl>
                                          <p:spTgt spid="25685"/>
                                        </p:tgtEl>
                                        <p:attrNameLst>
                                          <p:attrName>ppt_x</p:attrName>
                                        </p:attrNameLst>
                                      </p:cBhvr>
                                      <p:tavLst>
                                        <p:tav tm="0">
                                          <p:val>
                                            <p:strVal val="#ppt_x"/>
                                          </p:val>
                                        </p:tav>
                                        <p:tav tm="100000">
                                          <p:val>
                                            <p:strVal val="#ppt_x"/>
                                          </p:val>
                                        </p:tav>
                                      </p:tavLst>
                                    </p:anim>
                                    <p:anim calcmode="lin" valueType="num">
                                      <p:cBhvr additive="base">
                                        <p:cTn id="60" dur="250" fill="hold"/>
                                        <p:tgtEl>
                                          <p:spTgt spid="25685"/>
                                        </p:tgtEl>
                                        <p:attrNameLst>
                                          <p:attrName>ppt_y</p:attrName>
                                        </p:attrNameLst>
                                      </p:cBhvr>
                                      <p:tavLst>
                                        <p:tav tm="0">
                                          <p:val>
                                            <p:strVal val="1+#ppt_h/2"/>
                                          </p:val>
                                        </p:tav>
                                        <p:tav tm="100000">
                                          <p:val>
                                            <p:strVal val="#ppt_y"/>
                                          </p:val>
                                        </p:tav>
                                      </p:tavLst>
                                    </p:anim>
                                  </p:childTnLst>
                                </p:cTn>
                              </p:par>
                            </p:childTnLst>
                          </p:cTn>
                        </p:par>
                        <p:par>
                          <p:cTn id="61" fill="hold" nodeType="afterGroup">
                            <p:stCondLst>
                              <p:cond delay="3000"/>
                            </p:stCondLst>
                            <p:childTnLst>
                              <p:par>
                                <p:cTn id="62" presetID="2" presetClass="entr" presetSubtype="4" fill="hold" grpId="0" nodeType="afterEffect">
                                  <p:stCondLst>
                                    <p:cond delay="0"/>
                                  </p:stCondLst>
                                  <p:childTnLst>
                                    <p:set>
                                      <p:cBhvr>
                                        <p:cTn id="63" dur="1" fill="hold">
                                          <p:stCondLst>
                                            <p:cond delay="0"/>
                                          </p:stCondLst>
                                        </p:cTn>
                                        <p:tgtEl>
                                          <p:spTgt spid="25689"/>
                                        </p:tgtEl>
                                        <p:attrNameLst>
                                          <p:attrName>style.visibility</p:attrName>
                                        </p:attrNameLst>
                                      </p:cBhvr>
                                      <p:to>
                                        <p:strVal val="visible"/>
                                      </p:to>
                                    </p:set>
                                    <p:anim calcmode="lin" valueType="num">
                                      <p:cBhvr additive="base">
                                        <p:cTn id="64" dur="250" fill="hold"/>
                                        <p:tgtEl>
                                          <p:spTgt spid="25689"/>
                                        </p:tgtEl>
                                        <p:attrNameLst>
                                          <p:attrName>ppt_x</p:attrName>
                                        </p:attrNameLst>
                                      </p:cBhvr>
                                      <p:tavLst>
                                        <p:tav tm="0">
                                          <p:val>
                                            <p:strVal val="#ppt_x"/>
                                          </p:val>
                                        </p:tav>
                                        <p:tav tm="100000">
                                          <p:val>
                                            <p:strVal val="#ppt_x"/>
                                          </p:val>
                                        </p:tav>
                                      </p:tavLst>
                                    </p:anim>
                                    <p:anim calcmode="lin" valueType="num">
                                      <p:cBhvr additive="base">
                                        <p:cTn id="65" dur="250" fill="hold"/>
                                        <p:tgtEl>
                                          <p:spTgt spid="25689"/>
                                        </p:tgtEl>
                                        <p:attrNameLst>
                                          <p:attrName>ppt_y</p:attrName>
                                        </p:attrNameLst>
                                      </p:cBhvr>
                                      <p:tavLst>
                                        <p:tav tm="0">
                                          <p:val>
                                            <p:strVal val="1+#ppt_h/2"/>
                                          </p:val>
                                        </p:tav>
                                        <p:tav tm="100000">
                                          <p:val>
                                            <p:strVal val="#ppt_y"/>
                                          </p:val>
                                        </p:tav>
                                      </p:tavLst>
                                    </p:anim>
                                  </p:childTnLst>
                                </p:cTn>
                              </p:par>
                            </p:childTnLst>
                          </p:cTn>
                        </p:par>
                        <p:par>
                          <p:cTn id="66" fill="hold" nodeType="afterGroup">
                            <p:stCondLst>
                              <p:cond delay="3250"/>
                            </p:stCondLst>
                            <p:childTnLst>
                              <p:par>
                                <p:cTn id="67" presetID="2" presetClass="entr" presetSubtype="4" fill="hold" grpId="0" nodeType="afterEffect">
                                  <p:stCondLst>
                                    <p:cond delay="0"/>
                                  </p:stCondLst>
                                  <p:childTnLst>
                                    <p:set>
                                      <p:cBhvr>
                                        <p:cTn id="68" dur="1" fill="hold">
                                          <p:stCondLst>
                                            <p:cond delay="0"/>
                                          </p:stCondLst>
                                        </p:cTn>
                                        <p:tgtEl>
                                          <p:spTgt spid="25686"/>
                                        </p:tgtEl>
                                        <p:attrNameLst>
                                          <p:attrName>style.visibility</p:attrName>
                                        </p:attrNameLst>
                                      </p:cBhvr>
                                      <p:to>
                                        <p:strVal val="visible"/>
                                      </p:to>
                                    </p:set>
                                    <p:anim calcmode="lin" valueType="num">
                                      <p:cBhvr additive="base">
                                        <p:cTn id="69" dur="250" fill="hold"/>
                                        <p:tgtEl>
                                          <p:spTgt spid="25686"/>
                                        </p:tgtEl>
                                        <p:attrNameLst>
                                          <p:attrName>ppt_x</p:attrName>
                                        </p:attrNameLst>
                                      </p:cBhvr>
                                      <p:tavLst>
                                        <p:tav tm="0">
                                          <p:val>
                                            <p:strVal val="#ppt_x"/>
                                          </p:val>
                                        </p:tav>
                                        <p:tav tm="100000">
                                          <p:val>
                                            <p:strVal val="#ppt_x"/>
                                          </p:val>
                                        </p:tav>
                                      </p:tavLst>
                                    </p:anim>
                                    <p:anim calcmode="lin" valueType="num">
                                      <p:cBhvr additive="base">
                                        <p:cTn id="70" dur="250" fill="hold"/>
                                        <p:tgtEl>
                                          <p:spTgt spid="25686"/>
                                        </p:tgtEl>
                                        <p:attrNameLst>
                                          <p:attrName>ppt_y</p:attrName>
                                        </p:attrNameLst>
                                      </p:cBhvr>
                                      <p:tavLst>
                                        <p:tav tm="0">
                                          <p:val>
                                            <p:strVal val="1+#ppt_h/2"/>
                                          </p:val>
                                        </p:tav>
                                        <p:tav tm="100000">
                                          <p:val>
                                            <p:strVal val="#ppt_y"/>
                                          </p:val>
                                        </p:tav>
                                      </p:tavLst>
                                    </p:anim>
                                  </p:childTnLst>
                                </p:cTn>
                              </p:par>
                            </p:childTnLst>
                          </p:cTn>
                        </p:par>
                        <p:par>
                          <p:cTn id="71" fill="hold" nodeType="afterGroup">
                            <p:stCondLst>
                              <p:cond delay="3500"/>
                            </p:stCondLst>
                            <p:childTnLst>
                              <p:par>
                                <p:cTn id="72" presetID="2" presetClass="entr" presetSubtype="4" fill="hold" grpId="0" nodeType="afterEffect">
                                  <p:stCondLst>
                                    <p:cond delay="0"/>
                                  </p:stCondLst>
                                  <p:childTnLst>
                                    <p:set>
                                      <p:cBhvr>
                                        <p:cTn id="73" dur="1" fill="hold">
                                          <p:stCondLst>
                                            <p:cond delay="0"/>
                                          </p:stCondLst>
                                        </p:cTn>
                                        <p:tgtEl>
                                          <p:spTgt spid="25687"/>
                                        </p:tgtEl>
                                        <p:attrNameLst>
                                          <p:attrName>style.visibility</p:attrName>
                                        </p:attrNameLst>
                                      </p:cBhvr>
                                      <p:to>
                                        <p:strVal val="visible"/>
                                      </p:to>
                                    </p:set>
                                    <p:anim calcmode="lin" valueType="num">
                                      <p:cBhvr additive="base">
                                        <p:cTn id="74" dur="250" fill="hold"/>
                                        <p:tgtEl>
                                          <p:spTgt spid="25687"/>
                                        </p:tgtEl>
                                        <p:attrNameLst>
                                          <p:attrName>ppt_x</p:attrName>
                                        </p:attrNameLst>
                                      </p:cBhvr>
                                      <p:tavLst>
                                        <p:tav tm="0">
                                          <p:val>
                                            <p:strVal val="#ppt_x"/>
                                          </p:val>
                                        </p:tav>
                                        <p:tav tm="100000">
                                          <p:val>
                                            <p:strVal val="#ppt_x"/>
                                          </p:val>
                                        </p:tav>
                                      </p:tavLst>
                                    </p:anim>
                                    <p:anim calcmode="lin" valueType="num">
                                      <p:cBhvr additive="base">
                                        <p:cTn id="75" dur="250" fill="hold"/>
                                        <p:tgtEl>
                                          <p:spTgt spid="256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utoUpdateAnimBg="0"/>
      <p:bldP spid="25681" grpId="0" autoUpdateAnimBg="0"/>
      <p:bldP spid="25682" grpId="0" autoUpdateAnimBg="0"/>
      <p:bldP spid="25684" grpId="0" animBg="1"/>
      <p:bldP spid="25685" grpId="0" autoUpdateAnimBg="0"/>
      <p:bldP spid="25686" grpId="0" animBg="1"/>
      <p:bldP spid="25687" grpId="0" autoUpdateAnimBg="0"/>
      <p:bldP spid="25688" grpId="0" bldLvl="0" autoUpdateAnimBg="0"/>
      <p:bldP spid="25689" grpId="0" autoUpdateAnimBg="0"/>
      <p:bldP spid="25690" grpId="0" bldLvl="0" autoUpdateAnimBg="0"/>
      <p:bldP spid="2569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60"/>
          <p:cNvSpPr>
            <a:spLocks noChangeArrowheads="1"/>
          </p:cNvSpPr>
          <p:nvPr/>
        </p:nvSpPr>
        <p:spPr bwMode="auto">
          <a:xfrm>
            <a:off x="3298825" y="3327400"/>
            <a:ext cx="1373188"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rgbClr val="DDA75C"/>
                </a:solidFill>
                <a:latin typeface="微软雅黑" panose="020B0503020204020204" pitchFamily="34" charset="-122"/>
                <a:ea typeface="微软雅黑" panose="020B0503020204020204" pitchFamily="34" charset="-122"/>
              </a:rPr>
              <a:t>项目概述</a:t>
            </a:r>
          </a:p>
        </p:txBody>
      </p:sp>
      <p:sp>
        <p:nvSpPr>
          <p:cNvPr id="2051" name="TextBox 61"/>
          <p:cNvSpPr>
            <a:spLocks noChangeArrowheads="1"/>
          </p:cNvSpPr>
          <p:nvPr/>
        </p:nvSpPr>
        <p:spPr bwMode="auto">
          <a:xfrm>
            <a:off x="5167313" y="3327400"/>
            <a:ext cx="1660525" cy="38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rgbClr val="DDA75C"/>
                </a:solidFill>
                <a:latin typeface="微软雅黑" panose="020B0503020204020204" pitchFamily="34" charset="-122"/>
                <a:ea typeface="微软雅黑" panose="020B0503020204020204" pitchFamily="34" charset="-122"/>
              </a:rPr>
              <a:t>实施计划</a:t>
            </a:r>
          </a:p>
        </p:txBody>
      </p:sp>
      <p:sp>
        <p:nvSpPr>
          <p:cNvPr id="2052" name="TextBox 63"/>
          <p:cNvSpPr>
            <a:spLocks noChangeArrowheads="1"/>
          </p:cNvSpPr>
          <p:nvPr/>
        </p:nvSpPr>
        <p:spPr bwMode="auto">
          <a:xfrm>
            <a:off x="7200900" y="3328988"/>
            <a:ext cx="1660525" cy="388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rgbClr val="DDA75C"/>
                </a:solidFill>
                <a:latin typeface="微软雅黑" panose="020B0503020204020204" pitchFamily="34" charset="-122"/>
                <a:ea typeface="微软雅黑" panose="020B0503020204020204" pitchFamily="34" charset="-122"/>
              </a:rPr>
              <a:t>股权投资</a:t>
            </a:r>
          </a:p>
        </p:txBody>
      </p:sp>
      <p:sp>
        <p:nvSpPr>
          <p:cNvPr id="2053" name="TextBox 54"/>
          <p:cNvSpPr>
            <a:spLocks noChangeArrowheads="1"/>
          </p:cNvSpPr>
          <p:nvPr/>
        </p:nvSpPr>
        <p:spPr bwMode="auto">
          <a:xfrm>
            <a:off x="1357313" y="3328988"/>
            <a:ext cx="1298575"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100" b="1">
                <a:solidFill>
                  <a:srgbClr val="DDA75C"/>
                </a:solidFill>
                <a:latin typeface="微软雅黑" panose="020B0503020204020204" pitchFamily="34" charset="-122"/>
                <a:ea typeface="微软雅黑" panose="020B0503020204020204" pitchFamily="34" charset="-122"/>
                <a:sym typeface="微软雅黑" panose="020B0503020204020204" pitchFamily="34" charset="-122"/>
              </a:rPr>
              <a:t>关于我们</a:t>
            </a:r>
          </a:p>
        </p:txBody>
      </p:sp>
      <p:sp>
        <p:nvSpPr>
          <p:cNvPr id="2054" name="TextBox 20"/>
          <p:cNvSpPr>
            <a:spLocks noChangeArrowheads="1"/>
          </p:cNvSpPr>
          <p:nvPr/>
        </p:nvSpPr>
        <p:spPr bwMode="auto">
          <a:xfrm>
            <a:off x="1404938" y="3763963"/>
            <a:ext cx="1595437" cy="10191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关于产品</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公司简介</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团队介绍</a:t>
            </a:r>
          </a:p>
          <a:p>
            <a:pPr eaLnBrk="1" hangingPunct="1">
              <a:lnSpc>
                <a:spcPct val="120000"/>
              </a:lnSpc>
              <a:buSzPct val="100000"/>
              <a:buFont typeface="Wingdings" panose="05000000000000000000" pitchFamily="2" charset="2"/>
              <a:buChar char="v"/>
            </a:pPr>
            <a:endPar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5" name="TextBox 81"/>
          <p:cNvSpPr>
            <a:spLocks noChangeArrowheads="1"/>
          </p:cNvSpPr>
          <p:nvPr/>
        </p:nvSpPr>
        <p:spPr bwMode="auto">
          <a:xfrm>
            <a:off x="3351213" y="3746500"/>
            <a:ext cx="1858962"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项目背景</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行业分析</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市场前景</a:t>
            </a:r>
          </a:p>
        </p:txBody>
      </p:sp>
      <p:sp>
        <p:nvSpPr>
          <p:cNvPr id="2056" name="TextBox 81"/>
          <p:cNvSpPr>
            <a:spLocks noChangeArrowheads="1"/>
          </p:cNvSpPr>
          <p:nvPr/>
        </p:nvSpPr>
        <p:spPr bwMode="auto">
          <a:xfrm>
            <a:off x="5327650" y="3746500"/>
            <a:ext cx="1285875" cy="1493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SWOT分析</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实施方略</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商业模式</a:t>
            </a:r>
          </a:p>
          <a:p>
            <a:pPr eaLnBrk="1" hangingPunct="1">
              <a:lnSpc>
                <a:spcPct val="120000"/>
              </a:lnSpc>
              <a:buSzPct val="100000"/>
              <a:buFont typeface="Wingdings" panose="05000000000000000000" pitchFamily="2" charset="2"/>
              <a:buNone/>
            </a:pPr>
            <a:endPar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SzPct val="100000"/>
              <a:buFont typeface="Wingdings" panose="05000000000000000000" pitchFamily="2" charset="2"/>
              <a:buNone/>
            </a:pPr>
            <a:endPar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eaLnBrk="1" hangingPunct="1">
              <a:lnSpc>
                <a:spcPct val="120000"/>
              </a:lnSpc>
              <a:buSzPct val="100000"/>
              <a:buFont typeface="Wingdings" panose="05000000000000000000" pitchFamily="2" charset="2"/>
              <a:buChar char="v"/>
            </a:pPr>
            <a:endPar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57" name="TextBox 81"/>
          <p:cNvSpPr>
            <a:spLocks noChangeArrowheads="1"/>
          </p:cNvSpPr>
          <p:nvPr/>
        </p:nvSpPr>
        <p:spPr bwMode="auto">
          <a:xfrm>
            <a:off x="7350125" y="3746500"/>
            <a:ext cx="1595438"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财务规划</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风险管理</a:t>
            </a:r>
          </a:p>
          <a:p>
            <a:pPr eaLnBrk="1" hangingPunct="1">
              <a:lnSpc>
                <a:spcPct val="120000"/>
              </a:lnSpc>
              <a:buSzPct val="100000"/>
              <a:buFont typeface="Wingdings" panose="05000000000000000000" pitchFamily="2" charset="2"/>
              <a:buChar char="v"/>
            </a:pPr>
            <a:r>
              <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总结</a:t>
            </a:r>
          </a:p>
          <a:p>
            <a:pPr eaLnBrk="1" hangingPunct="1">
              <a:buFont typeface="Arial" panose="020B0604020202020204" pitchFamily="34" charset="0"/>
              <a:buChar char="•"/>
            </a:pPr>
            <a:endParaRPr lang="zh-CN" altLang="en-US" sz="13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058" name="Group 10"/>
          <p:cNvGrpSpPr>
            <a:grpSpLocks/>
          </p:cNvGrpSpPr>
          <p:nvPr/>
        </p:nvGrpSpPr>
        <p:grpSpPr bwMode="auto">
          <a:xfrm>
            <a:off x="3238500" y="0"/>
            <a:ext cx="3683000" cy="592138"/>
            <a:chOff x="0" y="0"/>
            <a:chExt cx="5800" cy="933"/>
          </a:xfrm>
        </p:grpSpPr>
        <p:sp>
          <p:nvSpPr>
            <p:cNvPr id="2123" name="AutoShape 11"/>
            <p:cNvSpPr>
              <a:spLocks/>
            </p:cNvSpPr>
            <p:nvPr/>
          </p:nvSpPr>
          <p:spPr bwMode="auto">
            <a:xfrm>
              <a:off x="685" y="0"/>
              <a:ext cx="4432" cy="912"/>
            </a:xfrm>
            <a:custGeom>
              <a:avLst/>
              <a:gdLst>
                <a:gd name="T0" fmla="*/ 0 w 21600"/>
                <a:gd name="T1" fmla="*/ 0 h 21600"/>
                <a:gd name="T2" fmla="*/ 328 w 21600"/>
                <a:gd name="T3" fmla="*/ 912 h 21600"/>
                <a:gd name="T4" fmla="*/ 4104 w 21600"/>
                <a:gd name="T5" fmla="*/ 912 h 21600"/>
                <a:gd name="T6" fmla="*/ 4432 w 21600"/>
                <a:gd name="T7" fmla="*/ 0 h 21600"/>
                <a:gd name="T8" fmla="*/ 0 w 21600"/>
                <a:gd name="T9" fmla="*/ 0 h 21600"/>
                <a:gd name="T10" fmla="*/ 0 60000 65536"/>
                <a:gd name="T11" fmla="*/ 0 60000 65536"/>
                <a:gd name="T12" fmla="*/ 0 60000 65536"/>
                <a:gd name="T13" fmla="*/ 0 60000 65536"/>
                <a:gd name="T14" fmla="*/ 0 60000 65536"/>
                <a:gd name="T15" fmla="*/ 2598 w 21600"/>
                <a:gd name="T16" fmla="*/ 2605 h 21600"/>
                <a:gd name="T17" fmla="*/ 19002 w 21600"/>
                <a:gd name="T18" fmla="*/ 18995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599" y="21600"/>
                  </a:lnTo>
                  <a:lnTo>
                    <a:pt x="20001"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24" name="TextBox 22"/>
            <p:cNvSpPr txBox="1">
              <a:spLocks noChangeArrowheads="1"/>
            </p:cNvSpPr>
            <p:nvPr/>
          </p:nvSpPr>
          <p:spPr bwMode="auto">
            <a:xfrm>
              <a:off x="0" y="51"/>
              <a:ext cx="5801" cy="8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grpSp>
      <p:grpSp>
        <p:nvGrpSpPr>
          <p:cNvPr id="2059" name="Group 40"/>
          <p:cNvGrpSpPr>
            <a:grpSpLocks/>
          </p:cNvGrpSpPr>
          <p:nvPr/>
        </p:nvGrpSpPr>
        <p:grpSpPr bwMode="auto">
          <a:xfrm>
            <a:off x="1241425" y="3371850"/>
            <a:ext cx="1481138" cy="312738"/>
            <a:chOff x="0" y="0"/>
            <a:chExt cx="2300" cy="492"/>
          </a:xfrm>
        </p:grpSpPr>
        <p:sp>
          <p:nvSpPr>
            <p:cNvPr id="2121" name="左中括号 393"/>
            <p:cNvSpPr>
              <a:spLocks/>
            </p:cNvSpPr>
            <p:nvPr/>
          </p:nvSpPr>
          <p:spPr bwMode="auto">
            <a:xfrm>
              <a:off x="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122" name="左中括号 393"/>
            <p:cNvSpPr>
              <a:spLocks/>
            </p:cNvSpPr>
            <p:nvPr/>
          </p:nvSpPr>
          <p:spPr bwMode="auto">
            <a:xfrm flipH="1">
              <a:off x="209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060" name="Teardrop 36"/>
          <p:cNvSpPr>
            <a:spLocks/>
          </p:cNvSpPr>
          <p:nvPr/>
        </p:nvSpPr>
        <p:spPr bwMode="auto">
          <a:xfrm rot="8100000">
            <a:off x="1277938" y="1589088"/>
            <a:ext cx="1404937" cy="1379537"/>
          </a:xfrm>
          <a:custGeom>
            <a:avLst/>
            <a:gdLst>
              <a:gd name="T0" fmla="*/ 0 w 418280"/>
              <a:gd name="T1" fmla="*/ 689769 h 418280"/>
              <a:gd name="T2" fmla="*/ 702469 w 418280"/>
              <a:gd name="T3" fmla="*/ 0 h 418280"/>
              <a:gd name="T4" fmla="*/ 1404937 w 418280"/>
              <a:gd name="T5" fmla="*/ 0 h 418280"/>
              <a:gd name="T6" fmla="*/ 1404937 w 418280"/>
              <a:gd name="T7" fmla="*/ 689769 h 418280"/>
              <a:gd name="T8" fmla="*/ 702469 w 418280"/>
              <a:gd name="T9" fmla="*/ 1379537 h 418280"/>
              <a:gd name="T10" fmla="*/ 0 w 418280"/>
              <a:gd name="T11" fmla="*/ 689769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1" name="Group 17"/>
          <p:cNvGrpSpPr>
            <a:grpSpLocks/>
          </p:cNvGrpSpPr>
          <p:nvPr/>
        </p:nvGrpSpPr>
        <p:grpSpPr bwMode="auto">
          <a:xfrm>
            <a:off x="1533525" y="1951038"/>
            <a:ext cx="895350" cy="777875"/>
            <a:chOff x="0" y="0"/>
            <a:chExt cx="2000" cy="1700"/>
          </a:xfrm>
        </p:grpSpPr>
        <p:sp>
          <p:nvSpPr>
            <p:cNvPr id="2110" name="Freeform 914"/>
            <p:cNvSpPr>
              <a:spLocks/>
            </p:cNvSpPr>
            <p:nvPr/>
          </p:nvSpPr>
          <p:spPr bwMode="auto">
            <a:xfrm>
              <a:off x="1730" y="1255"/>
              <a:ext cx="270" cy="305"/>
            </a:xfrm>
            <a:custGeom>
              <a:avLst/>
              <a:gdLst>
                <a:gd name="T0" fmla="*/ 0 w 196"/>
                <a:gd name="T1" fmla="*/ 81 h 222"/>
                <a:gd name="T2" fmla="*/ 117 w 196"/>
                <a:gd name="T3" fmla="*/ 0 h 222"/>
                <a:gd name="T4" fmla="*/ 270 w 196"/>
                <a:gd name="T5" fmla="*/ 122 h 222"/>
                <a:gd name="T6" fmla="*/ 270 w 196"/>
                <a:gd name="T7" fmla="*/ 305 h 222"/>
                <a:gd name="T8" fmla="*/ 19 w 196"/>
                <a:gd name="T9" fmla="*/ 305 h 222"/>
                <a:gd name="T10" fmla="*/ 50 w 196"/>
                <a:gd name="T11" fmla="*/ 260 h 222"/>
                <a:gd name="T12" fmla="*/ 0 w 196"/>
                <a:gd name="T13" fmla="*/ 81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1" name="Freeform 915"/>
            <p:cNvSpPr>
              <a:spLocks/>
            </p:cNvSpPr>
            <p:nvPr/>
          </p:nvSpPr>
          <p:spPr bwMode="auto">
            <a:xfrm>
              <a:off x="1550" y="1255"/>
              <a:ext cx="160" cy="305"/>
            </a:xfrm>
            <a:custGeom>
              <a:avLst/>
              <a:gdLst>
                <a:gd name="T0" fmla="*/ 44 w 117"/>
                <a:gd name="T1" fmla="*/ 0 h 222"/>
                <a:gd name="T2" fmla="*/ 160 w 117"/>
                <a:gd name="T3" fmla="*/ 81 h 222"/>
                <a:gd name="T4" fmla="*/ 111 w 117"/>
                <a:gd name="T5" fmla="*/ 260 h 222"/>
                <a:gd name="T6" fmla="*/ 141 w 117"/>
                <a:gd name="T7" fmla="*/ 305 h 222"/>
                <a:gd name="T8" fmla="*/ 19 w 117"/>
                <a:gd name="T9" fmla="*/ 305 h 222"/>
                <a:gd name="T10" fmla="*/ 19 w 117"/>
                <a:gd name="T11" fmla="*/ 89 h 222"/>
                <a:gd name="T12" fmla="*/ 0 w 117"/>
                <a:gd name="T13" fmla="*/ 14 h 222"/>
                <a:gd name="T14" fmla="*/ 44 w 117"/>
                <a:gd name="T15" fmla="*/ 0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2" name="Freeform 916"/>
            <p:cNvSpPr>
              <a:spLocks noEditPoints="1"/>
            </p:cNvSpPr>
            <p:nvPr/>
          </p:nvSpPr>
          <p:spPr bwMode="auto">
            <a:xfrm>
              <a:off x="1560" y="958"/>
              <a:ext cx="315" cy="315"/>
            </a:xfrm>
            <a:custGeom>
              <a:avLst/>
              <a:gdLst>
                <a:gd name="T0" fmla="*/ 158 w 228"/>
                <a:gd name="T1" fmla="*/ 315 h 229"/>
                <a:gd name="T2" fmla="*/ 0 w 228"/>
                <a:gd name="T3" fmla="*/ 158 h 229"/>
                <a:gd name="T4" fmla="*/ 158 w 228"/>
                <a:gd name="T5" fmla="*/ 0 h 229"/>
                <a:gd name="T6" fmla="*/ 315 w 228"/>
                <a:gd name="T7" fmla="*/ 158 h 229"/>
                <a:gd name="T8" fmla="*/ 158 w 228"/>
                <a:gd name="T9" fmla="*/ 315 h 229"/>
                <a:gd name="T10" fmla="*/ 287 w 228"/>
                <a:gd name="T11" fmla="*/ 153 h 229"/>
                <a:gd name="T12" fmla="*/ 246 w 228"/>
                <a:gd name="T13" fmla="*/ 63 h 229"/>
                <a:gd name="T14" fmla="*/ 257 w 228"/>
                <a:gd name="T15" fmla="*/ 125 h 229"/>
                <a:gd name="T16" fmla="*/ 188 w 228"/>
                <a:gd name="T17" fmla="*/ 265 h 229"/>
                <a:gd name="T18" fmla="*/ 287 w 228"/>
                <a:gd name="T19" fmla="*/ 153 h 2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3" name="Freeform 917"/>
            <p:cNvSpPr>
              <a:spLocks/>
            </p:cNvSpPr>
            <p:nvPr/>
          </p:nvSpPr>
          <p:spPr bwMode="auto">
            <a:xfrm>
              <a:off x="1027" y="1140"/>
              <a:ext cx="495" cy="560"/>
            </a:xfrm>
            <a:custGeom>
              <a:avLst/>
              <a:gdLst>
                <a:gd name="T0" fmla="*/ 216 w 360"/>
                <a:gd name="T1" fmla="*/ 0 h 406"/>
                <a:gd name="T2" fmla="*/ 495 w 360"/>
                <a:gd name="T3" fmla="*/ 223 h 406"/>
                <a:gd name="T4" fmla="*/ 495 w 360"/>
                <a:gd name="T5" fmla="*/ 560 h 406"/>
                <a:gd name="T6" fmla="*/ 36 w 360"/>
                <a:gd name="T7" fmla="*/ 560 h 406"/>
                <a:gd name="T8" fmla="*/ 89 w 360"/>
                <a:gd name="T9" fmla="*/ 474 h 406"/>
                <a:gd name="T10" fmla="*/ 0 w 360"/>
                <a:gd name="T11" fmla="*/ 148 h 406"/>
                <a:gd name="T12" fmla="*/ 216 w 360"/>
                <a:gd name="T13" fmla="*/ 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4" name="Freeform 919"/>
            <p:cNvSpPr>
              <a:spLocks/>
            </p:cNvSpPr>
            <p:nvPr/>
          </p:nvSpPr>
          <p:spPr bwMode="auto">
            <a:xfrm>
              <a:off x="495" y="1140"/>
              <a:ext cx="495" cy="560"/>
            </a:xfrm>
            <a:custGeom>
              <a:avLst/>
              <a:gdLst>
                <a:gd name="T0" fmla="*/ 0 w 360"/>
                <a:gd name="T1" fmla="*/ 560 h 406"/>
                <a:gd name="T2" fmla="*/ 0 w 360"/>
                <a:gd name="T3" fmla="*/ 223 h 406"/>
                <a:gd name="T4" fmla="*/ 279 w 360"/>
                <a:gd name="T5" fmla="*/ 0 h 406"/>
                <a:gd name="T6" fmla="*/ 495 w 360"/>
                <a:gd name="T7" fmla="*/ 148 h 406"/>
                <a:gd name="T8" fmla="*/ 406 w 360"/>
                <a:gd name="T9" fmla="*/ 474 h 406"/>
                <a:gd name="T10" fmla="*/ 459 w 360"/>
                <a:gd name="T11" fmla="*/ 560 h 406"/>
                <a:gd name="T12" fmla="*/ 0 w 360"/>
                <a:gd name="T13" fmla="*/ 56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5" name="Freeform 920"/>
            <p:cNvSpPr>
              <a:spLocks/>
            </p:cNvSpPr>
            <p:nvPr/>
          </p:nvSpPr>
          <p:spPr bwMode="auto">
            <a:xfrm>
              <a:off x="770" y="0"/>
              <a:ext cx="1215" cy="618"/>
            </a:xfrm>
            <a:custGeom>
              <a:avLst/>
              <a:gdLst>
                <a:gd name="T0" fmla="*/ 188 w 884"/>
                <a:gd name="T1" fmla="*/ 544 h 450"/>
                <a:gd name="T2" fmla="*/ 14 w 884"/>
                <a:gd name="T3" fmla="*/ 618 h 450"/>
                <a:gd name="T4" fmla="*/ 0 w 884"/>
                <a:gd name="T5" fmla="*/ 600 h 450"/>
                <a:gd name="T6" fmla="*/ 480 w 884"/>
                <a:gd name="T7" fmla="*/ 216 h 450"/>
                <a:gd name="T8" fmla="*/ 618 w 884"/>
                <a:gd name="T9" fmla="*/ 460 h 450"/>
                <a:gd name="T10" fmla="*/ 852 w 884"/>
                <a:gd name="T11" fmla="*/ 261 h 450"/>
                <a:gd name="T12" fmla="*/ 665 w 884"/>
                <a:gd name="T13" fmla="*/ 154 h 450"/>
                <a:gd name="T14" fmla="*/ 1215 w 884"/>
                <a:gd name="T15" fmla="*/ 0 h 450"/>
                <a:gd name="T16" fmla="*/ 1023 w 884"/>
                <a:gd name="T17" fmla="*/ 537 h 450"/>
                <a:gd name="T18" fmla="*/ 910 w 884"/>
                <a:gd name="T19" fmla="*/ 309 h 450"/>
                <a:gd name="T20" fmla="*/ 598 w 884"/>
                <a:gd name="T21" fmla="*/ 574 h 450"/>
                <a:gd name="T22" fmla="*/ 459 w 884"/>
                <a:gd name="T23" fmla="*/ 327 h 450"/>
                <a:gd name="T24" fmla="*/ 188 w 884"/>
                <a:gd name="T25" fmla="*/ 544 h 4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6" name="Freeform 921"/>
            <p:cNvSpPr>
              <a:spLocks/>
            </p:cNvSpPr>
            <p:nvPr/>
          </p:nvSpPr>
          <p:spPr bwMode="auto">
            <a:xfrm>
              <a:off x="0" y="503"/>
              <a:ext cx="782" cy="487"/>
            </a:xfrm>
            <a:custGeom>
              <a:avLst/>
              <a:gdLst>
                <a:gd name="T0" fmla="*/ 675 w 570"/>
                <a:gd name="T1" fmla="*/ 269 h 355"/>
                <a:gd name="T2" fmla="*/ 569 w 570"/>
                <a:gd name="T3" fmla="*/ 354 h 355"/>
                <a:gd name="T4" fmla="*/ 443 w 570"/>
                <a:gd name="T5" fmla="*/ 118 h 355"/>
                <a:gd name="T6" fmla="*/ 81 w 570"/>
                <a:gd name="T7" fmla="*/ 458 h 355"/>
                <a:gd name="T8" fmla="*/ 14 w 570"/>
                <a:gd name="T9" fmla="*/ 472 h 355"/>
                <a:gd name="T10" fmla="*/ 30 w 570"/>
                <a:gd name="T11" fmla="*/ 405 h 355"/>
                <a:gd name="T12" fmla="*/ 464 w 570"/>
                <a:gd name="T13" fmla="*/ 0 h 355"/>
                <a:gd name="T14" fmla="*/ 593 w 570"/>
                <a:gd name="T15" fmla="*/ 241 h 355"/>
                <a:gd name="T16" fmla="*/ 768 w 570"/>
                <a:gd name="T17" fmla="*/ 99 h 355"/>
                <a:gd name="T18" fmla="*/ 782 w 570"/>
                <a:gd name="T19" fmla="*/ 117 h 355"/>
                <a:gd name="T20" fmla="*/ 675 w 570"/>
                <a:gd name="T21" fmla="*/ 269 h 3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7" name="Freeform 922"/>
            <p:cNvSpPr>
              <a:spLocks noEditPoints="1"/>
            </p:cNvSpPr>
            <p:nvPr/>
          </p:nvSpPr>
          <p:spPr bwMode="auto">
            <a:xfrm>
              <a:off x="715" y="600"/>
              <a:ext cx="575" cy="575"/>
            </a:xfrm>
            <a:custGeom>
              <a:avLst/>
              <a:gdLst>
                <a:gd name="T0" fmla="*/ 343 w 418"/>
                <a:gd name="T1" fmla="*/ 484 h 418"/>
                <a:gd name="T2" fmla="*/ 524 w 418"/>
                <a:gd name="T3" fmla="*/ 276 h 418"/>
                <a:gd name="T4" fmla="*/ 448 w 418"/>
                <a:gd name="T5" fmla="*/ 116 h 418"/>
                <a:gd name="T6" fmla="*/ 448 w 418"/>
                <a:gd name="T7" fmla="*/ 116 h 418"/>
                <a:gd name="T8" fmla="*/ 448 w 418"/>
                <a:gd name="T9" fmla="*/ 116 h 418"/>
                <a:gd name="T10" fmla="*/ 469 w 418"/>
                <a:gd name="T11" fmla="*/ 228 h 418"/>
                <a:gd name="T12" fmla="*/ 343 w 418"/>
                <a:gd name="T13" fmla="*/ 484 h 418"/>
                <a:gd name="T14" fmla="*/ 288 w 418"/>
                <a:gd name="T15" fmla="*/ 575 h 418"/>
                <a:gd name="T16" fmla="*/ 0 w 418"/>
                <a:gd name="T17" fmla="*/ 288 h 418"/>
                <a:gd name="T18" fmla="*/ 288 w 418"/>
                <a:gd name="T19" fmla="*/ 0 h 418"/>
                <a:gd name="T20" fmla="*/ 575 w 418"/>
                <a:gd name="T21" fmla="*/ 288 h 418"/>
                <a:gd name="T22" fmla="*/ 288 w 418"/>
                <a:gd name="T23" fmla="*/ 575 h 4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8" name="Freeform 923"/>
            <p:cNvSpPr>
              <a:spLocks/>
            </p:cNvSpPr>
            <p:nvPr/>
          </p:nvSpPr>
          <p:spPr bwMode="auto">
            <a:xfrm>
              <a:off x="305" y="1258"/>
              <a:ext cx="160" cy="305"/>
            </a:xfrm>
            <a:custGeom>
              <a:avLst/>
              <a:gdLst>
                <a:gd name="T0" fmla="*/ 0 w 117"/>
                <a:gd name="T1" fmla="*/ 80 h 221"/>
                <a:gd name="T2" fmla="*/ 118 w 117"/>
                <a:gd name="T3" fmla="*/ 0 h 221"/>
                <a:gd name="T4" fmla="*/ 160 w 117"/>
                <a:gd name="T5" fmla="*/ 14 h 221"/>
                <a:gd name="T6" fmla="*/ 142 w 117"/>
                <a:gd name="T7" fmla="*/ 90 h 221"/>
                <a:gd name="T8" fmla="*/ 142 w 117"/>
                <a:gd name="T9" fmla="*/ 305 h 221"/>
                <a:gd name="T10" fmla="*/ 19 w 117"/>
                <a:gd name="T11" fmla="*/ 305 h 221"/>
                <a:gd name="T12" fmla="*/ 49 w 117"/>
                <a:gd name="T13" fmla="*/ 259 h 221"/>
                <a:gd name="T14" fmla="*/ 0 w 117"/>
                <a:gd name="T15" fmla="*/ 80 h 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19" name="Freeform 924"/>
            <p:cNvSpPr>
              <a:spLocks/>
            </p:cNvSpPr>
            <p:nvPr/>
          </p:nvSpPr>
          <p:spPr bwMode="auto">
            <a:xfrm>
              <a:off x="12" y="1258"/>
              <a:ext cx="270" cy="305"/>
            </a:xfrm>
            <a:custGeom>
              <a:avLst/>
              <a:gdLst>
                <a:gd name="T0" fmla="*/ 270 w 196"/>
                <a:gd name="T1" fmla="*/ 80 h 221"/>
                <a:gd name="T2" fmla="*/ 220 w 196"/>
                <a:gd name="T3" fmla="*/ 259 h 221"/>
                <a:gd name="T4" fmla="*/ 251 w 196"/>
                <a:gd name="T5" fmla="*/ 305 h 221"/>
                <a:gd name="T6" fmla="*/ 0 w 196"/>
                <a:gd name="T7" fmla="*/ 305 h 221"/>
                <a:gd name="T8" fmla="*/ 0 w 196"/>
                <a:gd name="T9" fmla="*/ 121 h 221"/>
                <a:gd name="T10" fmla="*/ 153 w 196"/>
                <a:gd name="T11" fmla="*/ 0 h 221"/>
                <a:gd name="T12" fmla="*/ 270 w 196"/>
                <a:gd name="T13" fmla="*/ 80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20" name="Freeform 926"/>
            <p:cNvSpPr>
              <a:spLocks noEditPoints="1"/>
            </p:cNvSpPr>
            <p:nvPr/>
          </p:nvSpPr>
          <p:spPr bwMode="auto">
            <a:xfrm>
              <a:off x="140" y="963"/>
              <a:ext cx="312" cy="315"/>
            </a:xfrm>
            <a:custGeom>
              <a:avLst/>
              <a:gdLst>
                <a:gd name="T0" fmla="*/ 68 w 228"/>
                <a:gd name="T1" fmla="*/ 63 h 229"/>
                <a:gd name="T2" fmla="*/ 27 w 228"/>
                <a:gd name="T3" fmla="*/ 151 h 229"/>
                <a:gd name="T4" fmla="*/ 126 w 228"/>
                <a:gd name="T5" fmla="*/ 264 h 229"/>
                <a:gd name="T6" fmla="*/ 57 w 228"/>
                <a:gd name="T7" fmla="*/ 125 h 229"/>
                <a:gd name="T8" fmla="*/ 68 w 228"/>
                <a:gd name="T9" fmla="*/ 63 h 229"/>
                <a:gd name="T10" fmla="*/ 68 w 228"/>
                <a:gd name="T11" fmla="*/ 63 h 229"/>
                <a:gd name="T12" fmla="*/ 156 w 228"/>
                <a:gd name="T13" fmla="*/ 315 h 229"/>
                <a:gd name="T14" fmla="*/ 0 w 228"/>
                <a:gd name="T15" fmla="*/ 157 h 229"/>
                <a:gd name="T16" fmla="*/ 156 w 228"/>
                <a:gd name="T17" fmla="*/ 0 h 229"/>
                <a:gd name="T18" fmla="*/ 312 w 228"/>
                <a:gd name="T19" fmla="*/ 157 h 229"/>
                <a:gd name="T20" fmla="*/ 156 w 228"/>
                <a:gd name="T21" fmla="*/ 315 h 2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062" name="Teardrop 36"/>
          <p:cNvSpPr>
            <a:spLocks/>
          </p:cNvSpPr>
          <p:nvPr/>
        </p:nvSpPr>
        <p:spPr bwMode="auto">
          <a:xfrm rot="8100000">
            <a:off x="3292475" y="1589088"/>
            <a:ext cx="1406525" cy="1382712"/>
          </a:xfrm>
          <a:custGeom>
            <a:avLst/>
            <a:gdLst>
              <a:gd name="T0" fmla="*/ 0 w 418280"/>
              <a:gd name="T1" fmla="*/ 691356 h 418280"/>
              <a:gd name="T2" fmla="*/ 703263 w 418280"/>
              <a:gd name="T3" fmla="*/ 0 h 418280"/>
              <a:gd name="T4" fmla="*/ 1406525 w 418280"/>
              <a:gd name="T5" fmla="*/ 0 h 418280"/>
              <a:gd name="T6" fmla="*/ 1406525 w 418280"/>
              <a:gd name="T7" fmla="*/ 691356 h 418280"/>
              <a:gd name="T8" fmla="*/ 703263 w 418280"/>
              <a:gd name="T9" fmla="*/ 1382712 h 418280"/>
              <a:gd name="T10" fmla="*/ 0 w 418280"/>
              <a:gd name="T11" fmla="*/ 691356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3" name="Group 30"/>
          <p:cNvGrpSpPr>
            <a:grpSpLocks/>
          </p:cNvGrpSpPr>
          <p:nvPr/>
        </p:nvGrpSpPr>
        <p:grpSpPr bwMode="auto">
          <a:xfrm>
            <a:off x="3552825" y="1908175"/>
            <a:ext cx="884238" cy="909638"/>
            <a:chOff x="0" y="0"/>
            <a:chExt cx="1712" cy="1789"/>
          </a:xfrm>
        </p:grpSpPr>
        <p:sp>
          <p:nvSpPr>
            <p:cNvPr id="2101" name="Freeform 1015"/>
            <p:cNvSpPr>
              <a:spLocks/>
            </p:cNvSpPr>
            <p:nvPr/>
          </p:nvSpPr>
          <p:spPr bwMode="auto">
            <a:xfrm>
              <a:off x="0" y="0"/>
              <a:ext cx="1712" cy="100"/>
            </a:xfrm>
            <a:custGeom>
              <a:avLst/>
              <a:gdLst>
                <a:gd name="T0" fmla="*/ 1662 w 1245"/>
                <a:gd name="T1" fmla="*/ 0 h 73"/>
                <a:gd name="T2" fmla="*/ 1712 w 1245"/>
                <a:gd name="T3" fmla="*/ 51 h 73"/>
                <a:gd name="T4" fmla="*/ 1662 w 1245"/>
                <a:gd name="T5" fmla="*/ 100 h 73"/>
                <a:gd name="T6" fmla="*/ 51 w 1245"/>
                <a:gd name="T7" fmla="*/ 100 h 73"/>
                <a:gd name="T8" fmla="*/ 0 w 1245"/>
                <a:gd name="T9" fmla="*/ 51 h 73"/>
                <a:gd name="T10" fmla="*/ 15 w 1245"/>
                <a:gd name="T11" fmla="*/ 15 h 73"/>
                <a:gd name="T12" fmla="*/ 51 w 1245"/>
                <a:gd name="T13" fmla="*/ 0 h 73"/>
                <a:gd name="T14" fmla="*/ 1662 w 1245"/>
                <a:gd name="T15" fmla="*/ 0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45" h="73">
                  <a:moveTo>
                    <a:pt x="1209" y="0"/>
                  </a:moveTo>
                  <a:cubicBezTo>
                    <a:pt x="1229" y="0"/>
                    <a:pt x="1245" y="16"/>
                    <a:pt x="1245" y="37"/>
                  </a:cubicBezTo>
                  <a:cubicBezTo>
                    <a:pt x="1245" y="57"/>
                    <a:pt x="1229" y="73"/>
                    <a:pt x="1209" y="73"/>
                  </a:cubicBezTo>
                  <a:cubicBezTo>
                    <a:pt x="37" y="73"/>
                    <a:pt x="37" y="73"/>
                    <a:pt x="37" y="73"/>
                  </a:cubicBezTo>
                  <a:cubicBezTo>
                    <a:pt x="17" y="73"/>
                    <a:pt x="0" y="57"/>
                    <a:pt x="0" y="37"/>
                  </a:cubicBezTo>
                  <a:cubicBezTo>
                    <a:pt x="0" y="26"/>
                    <a:pt x="4" y="17"/>
                    <a:pt x="11" y="11"/>
                  </a:cubicBezTo>
                  <a:cubicBezTo>
                    <a:pt x="18" y="4"/>
                    <a:pt x="27" y="0"/>
                    <a:pt x="37" y="0"/>
                  </a:cubicBezTo>
                  <a:lnTo>
                    <a:pt x="120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2" name="Freeform 1016"/>
            <p:cNvSpPr>
              <a:spLocks noEditPoints="1"/>
            </p:cNvSpPr>
            <p:nvPr/>
          </p:nvSpPr>
          <p:spPr bwMode="auto">
            <a:xfrm>
              <a:off x="125" y="155"/>
              <a:ext cx="1465" cy="920"/>
            </a:xfrm>
            <a:custGeom>
              <a:avLst/>
              <a:gdLst>
                <a:gd name="T0" fmla="*/ 1465 w 1066"/>
                <a:gd name="T1" fmla="*/ 0 h 670"/>
                <a:gd name="T2" fmla="*/ 1465 w 1066"/>
                <a:gd name="T3" fmla="*/ 920 h 670"/>
                <a:gd name="T4" fmla="*/ 0 w 1066"/>
                <a:gd name="T5" fmla="*/ 920 h 670"/>
                <a:gd name="T6" fmla="*/ 0 w 1066"/>
                <a:gd name="T7" fmla="*/ 0 h 670"/>
                <a:gd name="T8" fmla="*/ 1465 w 1066"/>
                <a:gd name="T9" fmla="*/ 0 h 670"/>
                <a:gd name="T10" fmla="*/ 1170 w 1066"/>
                <a:gd name="T11" fmla="*/ 481 h 670"/>
                <a:gd name="T12" fmla="*/ 1159 w 1066"/>
                <a:gd name="T13" fmla="*/ 472 h 670"/>
                <a:gd name="T14" fmla="*/ 1170 w 1066"/>
                <a:gd name="T15" fmla="*/ 463 h 670"/>
                <a:gd name="T16" fmla="*/ 1146 w 1066"/>
                <a:gd name="T17" fmla="*/ 420 h 670"/>
                <a:gd name="T18" fmla="*/ 1098 w 1066"/>
                <a:gd name="T19" fmla="*/ 405 h 670"/>
                <a:gd name="T20" fmla="*/ 1054 w 1066"/>
                <a:gd name="T21" fmla="*/ 426 h 670"/>
                <a:gd name="T22" fmla="*/ 1035 w 1066"/>
                <a:gd name="T23" fmla="*/ 472 h 670"/>
                <a:gd name="T24" fmla="*/ 1036 w 1066"/>
                <a:gd name="T25" fmla="*/ 483 h 670"/>
                <a:gd name="T26" fmla="*/ 841 w 1066"/>
                <a:gd name="T27" fmla="*/ 557 h 670"/>
                <a:gd name="T28" fmla="*/ 790 w 1066"/>
                <a:gd name="T29" fmla="*/ 485 h 670"/>
                <a:gd name="T30" fmla="*/ 820 w 1066"/>
                <a:gd name="T31" fmla="*/ 442 h 670"/>
                <a:gd name="T32" fmla="*/ 886 w 1066"/>
                <a:gd name="T33" fmla="*/ 467 h 670"/>
                <a:gd name="T34" fmla="*/ 972 w 1066"/>
                <a:gd name="T35" fmla="*/ 439 h 670"/>
                <a:gd name="T36" fmla="*/ 1016 w 1066"/>
                <a:gd name="T37" fmla="*/ 361 h 670"/>
                <a:gd name="T38" fmla="*/ 1005 w 1066"/>
                <a:gd name="T39" fmla="*/ 345 h 670"/>
                <a:gd name="T40" fmla="*/ 1016 w 1066"/>
                <a:gd name="T41" fmla="*/ 328 h 670"/>
                <a:gd name="T42" fmla="*/ 972 w 1066"/>
                <a:gd name="T43" fmla="*/ 250 h 670"/>
                <a:gd name="T44" fmla="*/ 886 w 1066"/>
                <a:gd name="T45" fmla="*/ 224 h 670"/>
                <a:gd name="T46" fmla="*/ 805 w 1066"/>
                <a:gd name="T47" fmla="*/ 262 h 670"/>
                <a:gd name="T48" fmla="*/ 782 w 1066"/>
                <a:gd name="T49" fmla="*/ 297 h 670"/>
                <a:gd name="T50" fmla="*/ 610 w 1066"/>
                <a:gd name="T51" fmla="*/ 297 h 670"/>
                <a:gd name="T52" fmla="*/ 612 w 1066"/>
                <a:gd name="T53" fmla="*/ 291 h 670"/>
                <a:gd name="T54" fmla="*/ 599 w 1066"/>
                <a:gd name="T55" fmla="*/ 269 h 670"/>
                <a:gd name="T56" fmla="*/ 612 w 1066"/>
                <a:gd name="T57" fmla="*/ 247 h 670"/>
                <a:gd name="T58" fmla="*/ 554 w 1066"/>
                <a:gd name="T59" fmla="*/ 146 h 670"/>
                <a:gd name="T60" fmla="*/ 443 w 1066"/>
                <a:gd name="T61" fmla="*/ 110 h 670"/>
                <a:gd name="T62" fmla="*/ 337 w 1066"/>
                <a:gd name="T63" fmla="*/ 161 h 670"/>
                <a:gd name="T64" fmla="*/ 294 w 1066"/>
                <a:gd name="T65" fmla="*/ 269 h 670"/>
                <a:gd name="T66" fmla="*/ 337 w 1066"/>
                <a:gd name="T67" fmla="*/ 378 h 670"/>
                <a:gd name="T68" fmla="*/ 443 w 1066"/>
                <a:gd name="T69" fmla="*/ 428 h 670"/>
                <a:gd name="T70" fmla="*/ 554 w 1066"/>
                <a:gd name="T71" fmla="*/ 393 h 670"/>
                <a:gd name="T72" fmla="*/ 603 w 1066"/>
                <a:gd name="T73" fmla="*/ 323 h 670"/>
                <a:gd name="T74" fmla="*/ 775 w 1066"/>
                <a:gd name="T75" fmla="*/ 323 h 670"/>
                <a:gd name="T76" fmla="*/ 772 w 1066"/>
                <a:gd name="T77" fmla="*/ 345 h 670"/>
                <a:gd name="T78" fmla="*/ 801 w 1066"/>
                <a:gd name="T79" fmla="*/ 424 h 670"/>
                <a:gd name="T80" fmla="*/ 770 w 1066"/>
                <a:gd name="T81" fmla="*/ 470 h 670"/>
                <a:gd name="T82" fmla="*/ 661 w 1066"/>
                <a:gd name="T83" fmla="*/ 442 h 670"/>
                <a:gd name="T84" fmla="*/ 543 w 1066"/>
                <a:gd name="T85" fmla="*/ 498 h 670"/>
                <a:gd name="T86" fmla="*/ 507 w 1066"/>
                <a:gd name="T87" fmla="*/ 555 h 670"/>
                <a:gd name="T88" fmla="*/ 495 w 1066"/>
                <a:gd name="T89" fmla="*/ 621 h 670"/>
                <a:gd name="T90" fmla="*/ 507 w 1066"/>
                <a:gd name="T91" fmla="*/ 685 h 670"/>
                <a:gd name="T92" fmla="*/ 543 w 1066"/>
                <a:gd name="T93" fmla="*/ 741 h 670"/>
                <a:gd name="T94" fmla="*/ 661 w 1066"/>
                <a:gd name="T95" fmla="*/ 798 h 670"/>
                <a:gd name="T96" fmla="*/ 786 w 1066"/>
                <a:gd name="T97" fmla="*/ 758 h 670"/>
                <a:gd name="T98" fmla="*/ 851 w 1066"/>
                <a:gd name="T99" fmla="*/ 644 h 670"/>
                <a:gd name="T100" fmla="*/ 840 w 1066"/>
                <a:gd name="T101" fmla="*/ 621 h 670"/>
                <a:gd name="T102" fmla="*/ 851 w 1066"/>
                <a:gd name="T103" fmla="*/ 596 h 670"/>
                <a:gd name="T104" fmla="*/ 848 w 1066"/>
                <a:gd name="T105" fmla="*/ 582 h 670"/>
                <a:gd name="T106" fmla="*/ 1046 w 1066"/>
                <a:gd name="T107" fmla="*/ 507 h 670"/>
                <a:gd name="T108" fmla="*/ 1054 w 1066"/>
                <a:gd name="T109" fmla="*/ 518 h 670"/>
                <a:gd name="T110" fmla="*/ 1098 w 1066"/>
                <a:gd name="T111" fmla="*/ 540 h 670"/>
                <a:gd name="T112" fmla="*/ 1146 w 1066"/>
                <a:gd name="T113" fmla="*/ 525 h 670"/>
                <a:gd name="T114" fmla="*/ 1170 w 1066"/>
                <a:gd name="T115" fmla="*/ 481 h 6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6" h="670">
                  <a:moveTo>
                    <a:pt x="1066" y="0"/>
                  </a:moveTo>
                  <a:cubicBezTo>
                    <a:pt x="1066" y="670"/>
                    <a:pt x="1066" y="670"/>
                    <a:pt x="1066" y="670"/>
                  </a:cubicBezTo>
                  <a:cubicBezTo>
                    <a:pt x="0" y="670"/>
                    <a:pt x="0" y="670"/>
                    <a:pt x="0" y="670"/>
                  </a:cubicBezTo>
                  <a:cubicBezTo>
                    <a:pt x="0" y="0"/>
                    <a:pt x="0" y="0"/>
                    <a:pt x="0" y="0"/>
                  </a:cubicBezTo>
                  <a:lnTo>
                    <a:pt x="1066" y="0"/>
                  </a:lnTo>
                  <a:close/>
                  <a:moveTo>
                    <a:pt x="851" y="350"/>
                  </a:moveTo>
                  <a:cubicBezTo>
                    <a:pt x="852" y="347"/>
                    <a:pt x="848" y="344"/>
                    <a:pt x="843" y="344"/>
                  </a:cubicBezTo>
                  <a:cubicBezTo>
                    <a:pt x="848" y="344"/>
                    <a:pt x="852" y="341"/>
                    <a:pt x="851" y="337"/>
                  </a:cubicBezTo>
                  <a:cubicBezTo>
                    <a:pt x="850" y="325"/>
                    <a:pt x="843" y="313"/>
                    <a:pt x="834" y="306"/>
                  </a:cubicBezTo>
                  <a:cubicBezTo>
                    <a:pt x="824" y="298"/>
                    <a:pt x="812" y="294"/>
                    <a:pt x="799" y="295"/>
                  </a:cubicBezTo>
                  <a:cubicBezTo>
                    <a:pt x="787" y="295"/>
                    <a:pt x="775" y="301"/>
                    <a:pt x="767" y="310"/>
                  </a:cubicBezTo>
                  <a:cubicBezTo>
                    <a:pt x="758" y="319"/>
                    <a:pt x="753" y="331"/>
                    <a:pt x="753" y="344"/>
                  </a:cubicBezTo>
                  <a:cubicBezTo>
                    <a:pt x="753" y="346"/>
                    <a:pt x="754" y="349"/>
                    <a:pt x="754" y="352"/>
                  </a:cubicBezTo>
                  <a:cubicBezTo>
                    <a:pt x="612" y="406"/>
                    <a:pt x="612" y="406"/>
                    <a:pt x="612" y="406"/>
                  </a:cubicBezTo>
                  <a:cubicBezTo>
                    <a:pt x="604" y="386"/>
                    <a:pt x="591" y="367"/>
                    <a:pt x="575" y="353"/>
                  </a:cubicBezTo>
                  <a:cubicBezTo>
                    <a:pt x="597" y="322"/>
                    <a:pt x="597" y="322"/>
                    <a:pt x="597" y="322"/>
                  </a:cubicBezTo>
                  <a:cubicBezTo>
                    <a:pt x="611" y="332"/>
                    <a:pt x="628" y="339"/>
                    <a:pt x="645" y="340"/>
                  </a:cubicBezTo>
                  <a:cubicBezTo>
                    <a:pt x="667" y="342"/>
                    <a:pt x="690" y="334"/>
                    <a:pt x="707" y="320"/>
                  </a:cubicBezTo>
                  <a:cubicBezTo>
                    <a:pt x="725" y="306"/>
                    <a:pt x="736" y="285"/>
                    <a:pt x="739" y="263"/>
                  </a:cubicBezTo>
                  <a:cubicBezTo>
                    <a:pt x="740" y="257"/>
                    <a:pt x="736" y="251"/>
                    <a:pt x="731" y="251"/>
                  </a:cubicBezTo>
                  <a:cubicBezTo>
                    <a:pt x="736" y="251"/>
                    <a:pt x="740" y="246"/>
                    <a:pt x="739" y="239"/>
                  </a:cubicBezTo>
                  <a:cubicBezTo>
                    <a:pt x="736" y="217"/>
                    <a:pt x="725" y="196"/>
                    <a:pt x="707" y="182"/>
                  </a:cubicBezTo>
                  <a:cubicBezTo>
                    <a:pt x="690" y="168"/>
                    <a:pt x="667" y="161"/>
                    <a:pt x="645" y="163"/>
                  </a:cubicBezTo>
                  <a:cubicBezTo>
                    <a:pt x="623" y="164"/>
                    <a:pt x="601" y="174"/>
                    <a:pt x="586" y="191"/>
                  </a:cubicBezTo>
                  <a:cubicBezTo>
                    <a:pt x="579" y="198"/>
                    <a:pt x="573" y="207"/>
                    <a:pt x="569" y="216"/>
                  </a:cubicBezTo>
                  <a:cubicBezTo>
                    <a:pt x="444" y="216"/>
                    <a:pt x="444" y="216"/>
                    <a:pt x="444" y="216"/>
                  </a:cubicBezTo>
                  <a:cubicBezTo>
                    <a:pt x="444" y="215"/>
                    <a:pt x="444" y="213"/>
                    <a:pt x="445" y="212"/>
                  </a:cubicBezTo>
                  <a:cubicBezTo>
                    <a:pt x="446" y="203"/>
                    <a:pt x="442" y="196"/>
                    <a:pt x="436" y="196"/>
                  </a:cubicBezTo>
                  <a:cubicBezTo>
                    <a:pt x="442" y="196"/>
                    <a:pt x="446" y="189"/>
                    <a:pt x="445" y="180"/>
                  </a:cubicBezTo>
                  <a:cubicBezTo>
                    <a:pt x="441" y="152"/>
                    <a:pt x="426" y="125"/>
                    <a:pt x="403" y="106"/>
                  </a:cubicBezTo>
                  <a:cubicBezTo>
                    <a:pt x="381" y="88"/>
                    <a:pt x="351" y="78"/>
                    <a:pt x="322" y="80"/>
                  </a:cubicBezTo>
                  <a:cubicBezTo>
                    <a:pt x="293" y="82"/>
                    <a:pt x="265" y="96"/>
                    <a:pt x="245" y="117"/>
                  </a:cubicBezTo>
                  <a:cubicBezTo>
                    <a:pt x="225" y="138"/>
                    <a:pt x="214" y="167"/>
                    <a:pt x="214" y="196"/>
                  </a:cubicBezTo>
                  <a:cubicBezTo>
                    <a:pt x="214" y="225"/>
                    <a:pt x="225" y="254"/>
                    <a:pt x="245" y="275"/>
                  </a:cubicBezTo>
                  <a:cubicBezTo>
                    <a:pt x="265" y="296"/>
                    <a:pt x="293" y="310"/>
                    <a:pt x="322" y="312"/>
                  </a:cubicBezTo>
                  <a:cubicBezTo>
                    <a:pt x="351" y="314"/>
                    <a:pt x="381" y="304"/>
                    <a:pt x="403" y="286"/>
                  </a:cubicBezTo>
                  <a:cubicBezTo>
                    <a:pt x="419" y="273"/>
                    <a:pt x="432" y="255"/>
                    <a:pt x="439" y="235"/>
                  </a:cubicBezTo>
                  <a:cubicBezTo>
                    <a:pt x="564" y="235"/>
                    <a:pt x="564" y="235"/>
                    <a:pt x="564" y="235"/>
                  </a:cubicBezTo>
                  <a:cubicBezTo>
                    <a:pt x="563" y="240"/>
                    <a:pt x="562" y="246"/>
                    <a:pt x="562" y="251"/>
                  </a:cubicBezTo>
                  <a:cubicBezTo>
                    <a:pt x="562" y="272"/>
                    <a:pt x="570" y="293"/>
                    <a:pt x="583" y="309"/>
                  </a:cubicBezTo>
                  <a:cubicBezTo>
                    <a:pt x="560" y="342"/>
                    <a:pt x="560" y="342"/>
                    <a:pt x="560" y="342"/>
                  </a:cubicBezTo>
                  <a:cubicBezTo>
                    <a:pt x="537" y="327"/>
                    <a:pt x="509" y="320"/>
                    <a:pt x="481" y="322"/>
                  </a:cubicBezTo>
                  <a:cubicBezTo>
                    <a:pt x="449" y="324"/>
                    <a:pt x="417" y="339"/>
                    <a:pt x="395" y="363"/>
                  </a:cubicBezTo>
                  <a:cubicBezTo>
                    <a:pt x="384" y="375"/>
                    <a:pt x="375" y="389"/>
                    <a:pt x="369" y="404"/>
                  </a:cubicBezTo>
                  <a:cubicBezTo>
                    <a:pt x="363" y="419"/>
                    <a:pt x="360" y="435"/>
                    <a:pt x="360" y="452"/>
                  </a:cubicBezTo>
                  <a:cubicBezTo>
                    <a:pt x="360" y="468"/>
                    <a:pt x="363" y="484"/>
                    <a:pt x="369" y="499"/>
                  </a:cubicBezTo>
                  <a:cubicBezTo>
                    <a:pt x="375" y="514"/>
                    <a:pt x="384" y="528"/>
                    <a:pt x="395" y="540"/>
                  </a:cubicBezTo>
                  <a:cubicBezTo>
                    <a:pt x="417" y="564"/>
                    <a:pt x="449" y="579"/>
                    <a:pt x="481" y="581"/>
                  </a:cubicBezTo>
                  <a:cubicBezTo>
                    <a:pt x="514" y="584"/>
                    <a:pt x="547" y="573"/>
                    <a:pt x="572" y="552"/>
                  </a:cubicBezTo>
                  <a:cubicBezTo>
                    <a:pt x="597" y="532"/>
                    <a:pt x="615" y="501"/>
                    <a:pt x="619" y="469"/>
                  </a:cubicBezTo>
                  <a:cubicBezTo>
                    <a:pt x="620" y="459"/>
                    <a:pt x="616" y="452"/>
                    <a:pt x="611" y="452"/>
                  </a:cubicBezTo>
                  <a:cubicBezTo>
                    <a:pt x="616" y="451"/>
                    <a:pt x="620" y="444"/>
                    <a:pt x="619" y="434"/>
                  </a:cubicBezTo>
                  <a:cubicBezTo>
                    <a:pt x="618" y="431"/>
                    <a:pt x="618" y="427"/>
                    <a:pt x="617" y="424"/>
                  </a:cubicBezTo>
                  <a:cubicBezTo>
                    <a:pt x="761" y="369"/>
                    <a:pt x="761" y="369"/>
                    <a:pt x="761" y="369"/>
                  </a:cubicBezTo>
                  <a:cubicBezTo>
                    <a:pt x="763" y="372"/>
                    <a:pt x="764" y="375"/>
                    <a:pt x="767" y="377"/>
                  </a:cubicBezTo>
                  <a:cubicBezTo>
                    <a:pt x="775" y="386"/>
                    <a:pt x="787" y="392"/>
                    <a:pt x="799" y="393"/>
                  </a:cubicBezTo>
                  <a:cubicBezTo>
                    <a:pt x="812" y="394"/>
                    <a:pt x="824" y="390"/>
                    <a:pt x="834" y="382"/>
                  </a:cubicBezTo>
                  <a:cubicBezTo>
                    <a:pt x="843" y="374"/>
                    <a:pt x="850" y="362"/>
                    <a:pt x="851" y="35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3" name="Freeform 1017"/>
            <p:cNvSpPr>
              <a:spLocks/>
            </p:cNvSpPr>
            <p:nvPr/>
          </p:nvSpPr>
          <p:spPr bwMode="auto">
            <a:xfrm>
              <a:off x="1185" y="585"/>
              <a:ext cx="97" cy="82"/>
            </a:xfrm>
            <a:custGeom>
              <a:avLst/>
              <a:gdLst>
                <a:gd name="T0" fmla="*/ 12 w 70"/>
                <a:gd name="T1" fmla="*/ 39 h 61"/>
                <a:gd name="T2" fmla="*/ 0 w 70"/>
                <a:gd name="T3" fmla="*/ 43 h 61"/>
                <a:gd name="T4" fmla="*/ 0 w 70"/>
                <a:gd name="T5" fmla="*/ 42 h 61"/>
                <a:gd name="T6" fmla="*/ 11 w 70"/>
                <a:gd name="T7" fmla="*/ 13 h 61"/>
                <a:gd name="T8" fmla="*/ 40 w 70"/>
                <a:gd name="T9" fmla="*/ 0 h 61"/>
                <a:gd name="T10" fmla="*/ 69 w 70"/>
                <a:gd name="T11" fmla="*/ 9 h 61"/>
                <a:gd name="T12" fmla="*/ 85 w 70"/>
                <a:gd name="T13" fmla="*/ 36 h 61"/>
                <a:gd name="T14" fmla="*/ 97 w 70"/>
                <a:gd name="T15" fmla="*/ 42 h 61"/>
                <a:gd name="T16" fmla="*/ 85 w 70"/>
                <a:gd name="T17" fmla="*/ 47 h 61"/>
                <a:gd name="T18" fmla="*/ 69 w 70"/>
                <a:gd name="T19" fmla="*/ 73 h 61"/>
                <a:gd name="T20" fmla="*/ 40 w 70"/>
                <a:gd name="T21" fmla="*/ 82 h 61"/>
                <a:gd name="T22" fmla="*/ 11 w 70"/>
                <a:gd name="T23" fmla="*/ 69 h 61"/>
                <a:gd name="T24" fmla="*/ 10 w 70"/>
                <a:gd name="T25" fmla="*/ 67 h 61"/>
                <a:gd name="T26" fmla="*/ 21 w 70"/>
                <a:gd name="T27" fmla="*/ 62 h 61"/>
                <a:gd name="T28" fmla="*/ 43 w 70"/>
                <a:gd name="T29" fmla="*/ 42 h 61"/>
                <a:gd name="T30" fmla="*/ 12 w 70"/>
                <a:gd name="T31" fmla="*/ 39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61">
                  <a:moveTo>
                    <a:pt x="9" y="29"/>
                  </a:moveTo>
                  <a:cubicBezTo>
                    <a:pt x="0" y="32"/>
                    <a:pt x="0" y="32"/>
                    <a:pt x="0" y="32"/>
                  </a:cubicBezTo>
                  <a:cubicBezTo>
                    <a:pt x="0" y="32"/>
                    <a:pt x="0" y="31"/>
                    <a:pt x="0" y="31"/>
                  </a:cubicBezTo>
                  <a:cubicBezTo>
                    <a:pt x="0" y="23"/>
                    <a:pt x="3" y="15"/>
                    <a:pt x="8" y="10"/>
                  </a:cubicBezTo>
                  <a:cubicBezTo>
                    <a:pt x="14" y="4"/>
                    <a:pt x="21" y="1"/>
                    <a:pt x="29" y="0"/>
                  </a:cubicBezTo>
                  <a:cubicBezTo>
                    <a:pt x="36" y="0"/>
                    <a:pt x="44" y="2"/>
                    <a:pt x="50" y="7"/>
                  </a:cubicBezTo>
                  <a:cubicBezTo>
                    <a:pt x="56" y="12"/>
                    <a:pt x="60" y="19"/>
                    <a:pt x="61" y="27"/>
                  </a:cubicBezTo>
                  <a:cubicBezTo>
                    <a:pt x="61" y="29"/>
                    <a:pt x="65" y="31"/>
                    <a:pt x="70" y="31"/>
                  </a:cubicBezTo>
                  <a:cubicBezTo>
                    <a:pt x="65" y="31"/>
                    <a:pt x="61" y="33"/>
                    <a:pt x="61" y="35"/>
                  </a:cubicBezTo>
                  <a:cubicBezTo>
                    <a:pt x="60" y="42"/>
                    <a:pt x="56" y="49"/>
                    <a:pt x="50" y="54"/>
                  </a:cubicBezTo>
                  <a:cubicBezTo>
                    <a:pt x="44" y="59"/>
                    <a:pt x="36" y="61"/>
                    <a:pt x="29" y="61"/>
                  </a:cubicBezTo>
                  <a:cubicBezTo>
                    <a:pt x="21" y="60"/>
                    <a:pt x="14" y="57"/>
                    <a:pt x="8" y="51"/>
                  </a:cubicBezTo>
                  <a:cubicBezTo>
                    <a:pt x="8" y="51"/>
                    <a:pt x="7" y="50"/>
                    <a:pt x="7" y="50"/>
                  </a:cubicBezTo>
                  <a:cubicBezTo>
                    <a:pt x="15" y="46"/>
                    <a:pt x="15" y="46"/>
                    <a:pt x="15" y="46"/>
                  </a:cubicBezTo>
                  <a:cubicBezTo>
                    <a:pt x="26" y="43"/>
                    <a:pt x="32" y="36"/>
                    <a:pt x="31" y="31"/>
                  </a:cubicBezTo>
                  <a:cubicBezTo>
                    <a:pt x="29" y="26"/>
                    <a:pt x="19" y="25"/>
                    <a:pt x="9" y="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4" name="Freeform 1018"/>
            <p:cNvSpPr>
              <a:spLocks/>
            </p:cNvSpPr>
            <p:nvPr/>
          </p:nvSpPr>
          <p:spPr bwMode="auto">
            <a:xfrm>
              <a:off x="570" y="1097"/>
              <a:ext cx="572" cy="693"/>
            </a:xfrm>
            <a:custGeom>
              <a:avLst/>
              <a:gdLst>
                <a:gd name="T0" fmla="*/ 553 w 417"/>
                <a:gd name="T1" fmla="*/ 604 h 504"/>
                <a:gd name="T2" fmla="*/ 551 w 417"/>
                <a:gd name="T3" fmla="*/ 674 h 504"/>
                <a:gd name="T4" fmla="*/ 480 w 417"/>
                <a:gd name="T5" fmla="*/ 672 h 504"/>
                <a:gd name="T6" fmla="*/ 287 w 417"/>
                <a:gd name="T7" fmla="*/ 466 h 504"/>
                <a:gd name="T8" fmla="*/ 92 w 417"/>
                <a:gd name="T9" fmla="*/ 672 h 504"/>
                <a:gd name="T10" fmla="*/ 22 w 417"/>
                <a:gd name="T11" fmla="*/ 674 h 504"/>
                <a:gd name="T12" fmla="*/ 19 w 417"/>
                <a:gd name="T13" fmla="*/ 604 h 504"/>
                <a:gd name="T14" fmla="*/ 229 w 417"/>
                <a:gd name="T15" fmla="*/ 381 h 504"/>
                <a:gd name="T16" fmla="*/ 233 w 417"/>
                <a:gd name="T17" fmla="*/ 378 h 504"/>
                <a:gd name="T18" fmla="*/ 233 w 417"/>
                <a:gd name="T19" fmla="*/ 0 h 504"/>
                <a:gd name="T20" fmla="*/ 340 w 417"/>
                <a:gd name="T21" fmla="*/ 0 h 504"/>
                <a:gd name="T22" fmla="*/ 340 w 417"/>
                <a:gd name="T23" fmla="*/ 378 h 504"/>
                <a:gd name="T24" fmla="*/ 343 w 417"/>
                <a:gd name="T25" fmla="*/ 381 h 504"/>
                <a:gd name="T26" fmla="*/ 553 w 417"/>
                <a:gd name="T27" fmla="*/ 604 h 5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7" h="504">
                  <a:moveTo>
                    <a:pt x="403" y="439"/>
                  </a:moveTo>
                  <a:cubicBezTo>
                    <a:pt x="417" y="454"/>
                    <a:pt x="416" y="476"/>
                    <a:pt x="402" y="490"/>
                  </a:cubicBezTo>
                  <a:cubicBezTo>
                    <a:pt x="387" y="504"/>
                    <a:pt x="364" y="503"/>
                    <a:pt x="350" y="489"/>
                  </a:cubicBezTo>
                  <a:cubicBezTo>
                    <a:pt x="209" y="339"/>
                    <a:pt x="209" y="339"/>
                    <a:pt x="209" y="339"/>
                  </a:cubicBezTo>
                  <a:cubicBezTo>
                    <a:pt x="67" y="489"/>
                    <a:pt x="67" y="489"/>
                    <a:pt x="67" y="489"/>
                  </a:cubicBezTo>
                  <a:cubicBezTo>
                    <a:pt x="53" y="503"/>
                    <a:pt x="30" y="504"/>
                    <a:pt x="16" y="490"/>
                  </a:cubicBezTo>
                  <a:cubicBezTo>
                    <a:pt x="1" y="476"/>
                    <a:pt x="0" y="454"/>
                    <a:pt x="14" y="439"/>
                  </a:cubicBezTo>
                  <a:cubicBezTo>
                    <a:pt x="167" y="277"/>
                    <a:pt x="167" y="277"/>
                    <a:pt x="167" y="277"/>
                  </a:cubicBezTo>
                  <a:cubicBezTo>
                    <a:pt x="168" y="276"/>
                    <a:pt x="169" y="275"/>
                    <a:pt x="170" y="275"/>
                  </a:cubicBezTo>
                  <a:cubicBezTo>
                    <a:pt x="170" y="0"/>
                    <a:pt x="170" y="0"/>
                    <a:pt x="170" y="0"/>
                  </a:cubicBezTo>
                  <a:cubicBezTo>
                    <a:pt x="248" y="0"/>
                    <a:pt x="248" y="0"/>
                    <a:pt x="248" y="0"/>
                  </a:cubicBezTo>
                  <a:cubicBezTo>
                    <a:pt x="248" y="275"/>
                    <a:pt x="248" y="275"/>
                    <a:pt x="248" y="275"/>
                  </a:cubicBezTo>
                  <a:cubicBezTo>
                    <a:pt x="248" y="275"/>
                    <a:pt x="249" y="276"/>
                    <a:pt x="250" y="277"/>
                  </a:cubicBezTo>
                  <a:lnTo>
                    <a:pt x="403" y="43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5" name="Freeform 1019"/>
            <p:cNvSpPr>
              <a:spLocks/>
            </p:cNvSpPr>
            <p:nvPr/>
          </p:nvSpPr>
          <p:spPr bwMode="auto">
            <a:xfrm>
              <a:off x="935" y="400"/>
              <a:ext cx="195" cy="197"/>
            </a:xfrm>
            <a:custGeom>
              <a:avLst/>
              <a:gdLst>
                <a:gd name="T0" fmla="*/ 180 w 141"/>
                <a:gd name="T1" fmla="*/ 85 h 143"/>
                <a:gd name="T2" fmla="*/ 195 w 141"/>
                <a:gd name="T3" fmla="*/ 98 h 143"/>
                <a:gd name="T4" fmla="*/ 180 w 141"/>
                <a:gd name="T5" fmla="*/ 112 h 143"/>
                <a:gd name="T6" fmla="*/ 145 w 141"/>
                <a:gd name="T7" fmla="*/ 174 h 143"/>
                <a:gd name="T8" fmla="*/ 77 w 141"/>
                <a:gd name="T9" fmla="*/ 194 h 143"/>
                <a:gd name="T10" fmla="*/ 24 w 141"/>
                <a:gd name="T11" fmla="*/ 174 h 143"/>
                <a:gd name="T12" fmla="*/ 109 w 141"/>
                <a:gd name="T13" fmla="*/ 50 h 143"/>
                <a:gd name="T14" fmla="*/ 0 w 141"/>
                <a:gd name="T15" fmla="*/ 50 h 143"/>
                <a:gd name="T16" fmla="*/ 14 w 141"/>
                <a:gd name="T17" fmla="*/ 32 h 143"/>
                <a:gd name="T18" fmla="*/ 77 w 141"/>
                <a:gd name="T19" fmla="*/ 1 h 143"/>
                <a:gd name="T20" fmla="*/ 145 w 141"/>
                <a:gd name="T21" fmla="*/ 23 h 143"/>
                <a:gd name="T22" fmla="*/ 180 w 141"/>
                <a:gd name="T23" fmla="*/ 85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1" h="143">
                  <a:moveTo>
                    <a:pt x="130" y="62"/>
                  </a:moveTo>
                  <a:cubicBezTo>
                    <a:pt x="131" y="67"/>
                    <a:pt x="135" y="71"/>
                    <a:pt x="141" y="71"/>
                  </a:cubicBezTo>
                  <a:cubicBezTo>
                    <a:pt x="135" y="71"/>
                    <a:pt x="131" y="76"/>
                    <a:pt x="130" y="81"/>
                  </a:cubicBezTo>
                  <a:cubicBezTo>
                    <a:pt x="128" y="98"/>
                    <a:pt x="119" y="115"/>
                    <a:pt x="105" y="126"/>
                  </a:cubicBezTo>
                  <a:cubicBezTo>
                    <a:pt x="92" y="137"/>
                    <a:pt x="74" y="143"/>
                    <a:pt x="56" y="141"/>
                  </a:cubicBezTo>
                  <a:cubicBezTo>
                    <a:pt x="42" y="140"/>
                    <a:pt x="28" y="135"/>
                    <a:pt x="17" y="126"/>
                  </a:cubicBezTo>
                  <a:cubicBezTo>
                    <a:pt x="79" y="36"/>
                    <a:pt x="79" y="36"/>
                    <a:pt x="79" y="36"/>
                  </a:cubicBezTo>
                  <a:cubicBezTo>
                    <a:pt x="0" y="36"/>
                    <a:pt x="0" y="36"/>
                    <a:pt x="0" y="36"/>
                  </a:cubicBezTo>
                  <a:cubicBezTo>
                    <a:pt x="3" y="32"/>
                    <a:pt x="6" y="27"/>
                    <a:pt x="10" y="23"/>
                  </a:cubicBezTo>
                  <a:cubicBezTo>
                    <a:pt x="22" y="11"/>
                    <a:pt x="39" y="2"/>
                    <a:pt x="56" y="1"/>
                  </a:cubicBezTo>
                  <a:cubicBezTo>
                    <a:pt x="74" y="0"/>
                    <a:pt x="92" y="6"/>
                    <a:pt x="105" y="17"/>
                  </a:cubicBezTo>
                  <a:cubicBezTo>
                    <a:pt x="119" y="28"/>
                    <a:pt x="128" y="44"/>
                    <a:pt x="130" y="6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6" name="Freeform 1020"/>
            <p:cNvSpPr>
              <a:spLocks/>
            </p:cNvSpPr>
            <p:nvPr/>
          </p:nvSpPr>
          <p:spPr bwMode="auto">
            <a:xfrm>
              <a:off x="922" y="477"/>
              <a:ext cx="73" cy="78"/>
            </a:xfrm>
            <a:custGeom>
              <a:avLst/>
              <a:gdLst>
                <a:gd name="T0" fmla="*/ 73 w 52"/>
                <a:gd name="T1" fmla="*/ 0 h 57"/>
                <a:gd name="T2" fmla="*/ 18 w 52"/>
                <a:gd name="T3" fmla="*/ 78 h 57"/>
                <a:gd name="T4" fmla="*/ 0 w 52"/>
                <a:gd name="T5" fmla="*/ 22 h 57"/>
                <a:gd name="T6" fmla="*/ 3 w 52"/>
                <a:gd name="T7" fmla="*/ 0 h 57"/>
                <a:gd name="T8" fmla="*/ 73 w 5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7">
                  <a:moveTo>
                    <a:pt x="52" y="0"/>
                  </a:moveTo>
                  <a:cubicBezTo>
                    <a:pt x="13" y="57"/>
                    <a:pt x="13" y="57"/>
                    <a:pt x="13" y="57"/>
                  </a:cubicBezTo>
                  <a:cubicBezTo>
                    <a:pt x="5" y="45"/>
                    <a:pt x="0" y="31"/>
                    <a:pt x="0" y="16"/>
                  </a:cubicBezTo>
                  <a:cubicBezTo>
                    <a:pt x="0" y="11"/>
                    <a:pt x="1" y="5"/>
                    <a:pt x="2" y="0"/>
                  </a:cubicBezTo>
                  <a:lnTo>
                    <a:pt x="5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7" name="Freeform 1021"/>
            <p:cNvSpPr>
              <a:spLocks/>
            </p:cNvSpPr>
            <p:nvPr/>
          </p:nvSpPr>
          <p:spPr bwMode="auto">
            <a:xfrm>
              <a:off x="645" y="620"/>
              <a:ext cx="320" cy="310"/>
            </a:xfrm>
            <a:custGeom>
              <a:avLst/>
              <a:gdLst>
                <a:gd name="T0" fmla="*/ 305 w 233"/>
                <a:gd name="T1" fmla="*/ 134 h 226"/>
                <a:gd name="T2" fmla="*/ 320 w 233"/>
                <a:gd name="T3" fmla="*/ 155 h 226"/>
                <a:gd name="T4" fmla="*/ 305 w 233"/>
                <a:gd name="T5" fmla="*/ 176 h 226"/>
                <a:gd name="T6" fmla="*/ 250 w 233"/>
                <a:gd name="T7" fmla="*/ 273 h 226"/>
                <a:gd name="T8" fmla="*/ 143 w 233"/>
                <a:gd name="T9" fmla="*/ 307 h 226"/>
                <a:gd name="T10" fmla="*/ 43 w 233"/>
                <a:gd name="T11" fmla="*/ 259 h 226"/>
                <a:gd name="T12" fmla="*/ 1 w 233"/>
                <a:gd name="T13" fmla="*/ 155 h 226"/>
                <a:gd name="T14" fmla="*/ 43 w 233"/>
                <a:gd name="T15" fmla="*/ 51 h 226"/>
                <a:gd name="T16" fmla="*/ 143 w 233"/>
                <a:gd name="T17" fmla="*/ 3 h 226"/>
                <a:gd name="T18" fmla="*/ 236 w 233"/>
                <a:gd name="T19" fmla="*/ 26 h 226"/>
                <a:gd name="T20" fmla="*/ 119 w 233"/>
                <a:gd name="T21" fmla="*/ 195 h 226"/>
                <a:gd name="T22" fmla="*/ 304 w 233"/>
                <a:gd name="T23" fmla="*/ 125 h 226"/>
                <a:gd name="T24" fmla="*/ 305 w 233"/>
                <a:gd name="T25" fmla="*/ 134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3" h="226">
                  <a:moveTo>
                    <a:pt x="222" y="98"/>
                  </a:moveTo>
                  <a:cubicBezTo>
                    <a:pt x="223" y="106"/>
                    <a:pt x="227" y="112"/>
                    <a:pt x="233" y="113"/>
                  </a:cubicBezTo>
                  <a:cubicBezTo>
                    <a:pt x="227" y="113"/>
                    <a:pt x="223" y="119"/>
                    <a:pt x="222" y="128"/>
                  </a:cubicBezTo>
                  <a:cubicBezTo>
                    <a:pt x="219" y="155"/>
                    <a:pt x="204" y="181"/>
                    <a:pt x="182" y="199"/>
                  </a:cubicBezTo>
                  <a:cubicBezTo>
                    <a:pt x="161" y="217"/>
                    <a:pt x="132" y="226"/>
                    <a:pt x="104" y="224"/>
                  </a:cubicBezTo>
                  <a:cubicBezTo>
                    <a:pt x="76" y="222"/>
                    <a:pt x="50" y="209"/>
                    <a:pt x="31" y="189"/>
                  </a:cubicBezTo>
                  <a:cubicBezTo>
                    <a:pt x="11" y="168"/>
                    <a:pt x="0" y="140"/>
                    <a:pt x="1" y="113"/>
                  </a:cubicBezTo>
                  <a:cubicBezTo>
                    <a:pt x="0" y="85"/>
                    <a:pt x="11" y="57"/>
                    <a:pt x="31" y="37"/>
                  </a:cubicBezTo>
                  <a:cubicBezTo>
                    <a:pt x="50" y="16"/>
                    <a:pt x="76" y="3"/>
                    <a:pt x="104" y="2"/>
                  </a:cubicBezTo>
                  <a:cubicBezTo>
                    <a:pt x="128" y="0"/>
                    <a:pt x="152" y="6"/>
                    <a:pt x="172" y="19"/>
                  </a:cubicBezTo>
                  <a:cubicBezTo>
                    <a:pt x="87" y="142"/>
                    <a:pt x="87" y="142"/>
                    <a:pt x="87" y="142"/>
                  </a:cubicBezTo>
                  <a:cubicBezTo>
                    <a:pt x="221" y="91"/>
                    <a:pt x="221" y="91"/>
                    <a:pt x="221" y="91"/>
                  </a:cubicBezTo>
                  <a:cubicBezTo>
                    <a:pt x="222" y="93"/>
                    <a:pt x="222" y="95"/>
                    <a:pt x="222" y="9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8" name="Freeform 1022"/>
            <p:cNvSpPr>
              <a:spLocks/>
            </p:cNvSpPr>
            <p:nvPr/>
          </p:nvSpPr>
          <p:spPr bwMode="auto">
            <a:xfrm>
              <a:off x="830" y="660"/>
              <a:ext cx="110" cy="102"/>
            </a:xfrm>
            <a:custGeom>
              <a:avLst/>
              <a:gdLst>
                <a:gd name="T0" fmla="*/ 110 w 80"/>
                <a:gd name="T1" fmla="*/ 60 h 73"/>
                <a:gd name="T2" fmla="*/ 0 w 80"/>
                <a:gd name="T3" fmla="*/ 102 h 73"/>
                <a:gd name="T4" fmla="*/ 70 w 80"/>
                <a:gd name="T5" fmla="*/ 0 h 73"/>
                <a:gd name="T6" fmla="*/ 110 w 80"/>
                <a:gd name="T7" fmla="*/ 6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73">
                  <a:moveTo>
                    <a:pt x="80" y="43"/>
                  </a:moveTo>
                  <a:cubicBezTo>
                    <a:pt x="0" y="73"/>
                    <a:pt x="0" y="73"/>
                    <a:pt x="0" y="73"/>
                  </a:cubicBezTo>
                  <a:cubicBezTo>
                    <a:pt x="51" y="0"/>
                    <a:pt x="51" y="0"/>
                    <a:pt x="51" y="0"/>
                  </a:cubicBezTo>
                  <a:cubicBezTo>
                    <a:pt x="64" y="12"/>
                    <a:pt x="74" y="27"/>
                    <a:pt x="80" y="4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109" name="Freeform 1023"/>
            <p:cNvSpPr>
              <a:spLocks/>
            </p:cNvSpPr>
            <p:nvPr/>
          </p:nvSpPr>
          <p:spPr bwMode="auto">
            <a:xfrm>
              <a:off x="445" y="287"/>
              <a:ext cx="280" cy="273"/>
            </a:xfrm>
            <a:custGeom>
              <a:avLst/>
              <a:gdLst>
                <a:gd name="T0" fmla="*/ 280 w 203"/>
                <a:gd name="T1" fmla="*/ 137 h 198"/>
                <a:gd name="T2" fmla="*/ 266 w 203"/>
                <a:gd name="T3" fmla="*/ 154 h 198"/>
                <a:gd name="T4" fmla="*/ 265 w 203"/>
                <a:gd name="T5" fmla="*/ 164 h 198"/>
                <a:gd name="T6" fmla="*/ 179 w 203"/>
                <a:gd name="T7" fmla="*/ 164 h 198"/>
                <a:gd name="T8" fmla="*/ 152 w 203"/>
                <a:gd name="T9" fmla="*/ 178 h 198"/>
                <a:gd name="T10" fmla="*/ 179 w 203"/>
                <a:gd name="T11" fmla="*/ 190 h 198"/>
                <a:gd name="T12" fmla="*/ 257 w 203"/>
                <a:gd name="T13" fmla="*/ 190 h 198"/>
                <a:gd name="T14" fmla="*/ 218 w 203"/>
                <a:gd name="T15" fmla="*/ 240 h 198"/>
                <a:gd name="T16" fmla="*/ 124 w 203"/>
                <a:gd name="T17" fmla="*/ 270 h 198"/>
                <a:gd name="T18" fmla="*/ 36 w 203"/>
                <a:gd name="T19" fmla="*/ 228 h 198"/>
                <a:gd name="T20" fmla="*/ 0 w 203"/>
                <a:gd name="T21" fmla="*/ 137 h 198"/>
                <a:gd name="T22" fmla="*/ 36 w 203"/>
                <a:gd name="T23" fmla="*/ 46 h 198"/>
                <a:gd name="T24" fmla="*/ 124 w 203"/>
                <a:gd name="T25" fmla="*/ 3 h 198"/>
                <a:gd name="T26" fmla="*/ 218 w 203"/>
                <a:gd name="T27" fmla="*/ 33 h 198"/>
                <a:gd name="T28" fmla="*/ 266 w 203"/>
                <a:gd name="T29" fmla="*/ 119 h 198"/>
                <a:gd name="T30" fmla="*/ 280 w 203"/>
                <a:gd name="T31" fmla="*/ 137 h 1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3" h="198">
                  <a:moveTo>
                    <a:pt x="203" y="99"/>
                  </a:moveTo>
                  <a:cubicBezTo>
                    <a:pt x="198" y="99"/>
                    <a:pt x="194" y="105"/>
                    <a:pt x="193" y="112"/>
                  </a:cubicBezTo>
                  <a:cubicBezTo>
                    <a:pt x="193" y="115"/>
                    <a:pt x="192" y="117"/>
                    <a:pt x="192" y="119"/>
                  </a:cubicBezTo>
                  <a:cubicBezTo>
                    <a:pt x="130" y="119"/>
                    <a:pt x="130" y="119"/>
                    <a:pt x="130" y="119"/>
                  </a:cubicBezTo>
                  <a:cubicBezTo>
                    <a:pt x="119" y="119"/>
                    <a:pt x="110" y="124"/>
                    <a:pt x="110" y="129"/>
                  </a:cubicBezTo>
                  <a:cubicBezTo>
                    <a:pt x="110" y="134"/>
                    <a:pt x="119" y="138"/>
                    <a:pt x="130" y="138"/>
                  </a:cubicBezTo>
                  <a:cubicBezTo>
                    <a:pt x="186" y="138"/>
                    <a:pt x="186" y="138"/>
                    <a:pt x="186" y="138"/>
                  </a:cubicBezTo>
                  <a:cubicBezTo>
                    <a:pt x="180" y="152"/>
                    <a:pt x="170" y="165"/>
                    <a:pt x="158" y="174"/>
                  </a:cubicBezTo>
                  <a:cubicBezTo>
                    <a:pt x="139" y="190"/>
                    <a:pt x="115" y="198"/>
                    <a:pt x="90" y="196"/>
                  </a:cubicBezTo>
                  <a:cubicBezTo>
                    <a:pt x="66" y="194"/>
                    <a:pt x="43" y="183"/>
                    <a:pt x="26" y="165"/>
                  </a:cubicBezTo>
                  <a:cubicBezTo>
                    <a:pt x="9" y="148"/>
                    <a:pt x="0" y="123"/>
                    <a:pt x="0" y="99"/>
                  </a:cubicBezTo>
                  <a:cubicBezTo>
                    <a:pt x="0" y="75"/>
                    <a:pt x="9" y="50"/>
                    <a:pt x="26" y="33"/>
                  </a:cubicBezTo>
                  <a:cubicBezTo>
                    <a:pt x="43" y="15"/>
                    <a:pt x="66" y="4"/>
                    <a:pt x="90" y="2"/>
                  </a:cubicBezTo>
                  <a:cubicBezTo>
                    <a:pt x="115" y="0"/>
                    <a:pt x="139" y="8"/>
                    <a:pt x="158" y="24"/>
                  </a:cubicBezTo>
                  <a:cubicBezTo>
                    <a:pt x="177" y="39"/>
                    <a:pt x="190" y="62"/>
                    <a:pt x="193" y="86"/>
                  </a:cubicBezTo>
                  <a:cubicBezTo>
                    <a:pt x="194" y="93"/>
                    <a:pt x="198" y="99"/>
                    <a:pt x="203" y="9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2064" name="Teardrop 36"/>
          <p:cNvSpPr>
            <a:spLocks/>
          </p:cNvSpPr>
          <p:nvPr/>
        </p:nvSpPr>
        <p:spPr bwMode="auto">
          <a:xfrm rot="8100000">
            <a:off x="5300663" y="1589088"/>
            <a:ext cx="1404937" cy="1379537"/>
          </a:xfrm>
          <a:custGeom>
            <a:avLst/>
            <a:gdLst>
              <a:gd name="T0" fmla="*/ 0 w 418280"/>
              <a:gd name="T1" fmla="*/ 689769 h 418280"/>
              <a:gd name="T2" fmla="*/ 702469 w 418280"/>
              <a:gd name="T3" fmla="*/ 0 h 418280"/>
              <a:gd name="T4" fmla="*/ 1404937 w 418280"/>
              <a:gd name="T5" fmla="*/ 0 h 418280"/>
              <a:gd name="T6" fmla="*/ 1404937 w 418280"/>
              <a:gd name="T7" fmla="*/ 689769 h 418280"/>
              <a:gd name="T8" fmla="*/ 702469 w 418280"/>
              <a:gd name="T9" fmla="*/ 1379537 h 418280"/>
              <a:gd name="T10" fmla="*/ 0 w 418280"/>
              <a:gd name="T11" fmla="*/ 689769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5" name="Group 41"/>
          <p:cNvGrpSpPr>
            <a:grpSpLocks/>
          </p:cNvGrpSpPr>
          <p:nvPr/>
        </p:nvGrpSpPr>
        <p:grpSpPr bwMode="auto">
          <a:xfrm>
            <a:off x="5661025" y="1971675"/>
            <a:ext cx="809625" cy="777875"/>
            <a:chOff x="0" y="0"/>
            <a:chExt cx="1289" cy="1238"/>
          </a:xfrm>
        </p:grpSpPr>
        <p:sp>
          <p:nvSpPr>
            <p:cNvPr id="2088" name="Freeform 31"/>
            <p:cNvSpPr>
              <a:spLocks/>
            </p:cNvSpPr>
            <p:nvPr/>
          </p:nvSpPr>
          <p:spPr bwMode="auto">
            <a:xfrm>
              <a:off x="855" y="175"/>
              <a:ext cx="435" cy="553"/>
            </a:xfrm>
            <a:custGeom>
              <a:avLst/>
              <a:gdLst>
                <a:gd name="T0" fmla="*/ 435 w 225"/>
                <a:gd name="T1" fmla="*/ 59 h 292"/>
                <a:gd name="T2" fmla="*/ 87 w 225"/>
                <a:gd name="T3" fmla="*/ 553 h 292"/>
                <a:gd name="T4" fmla="*/ 0 w 225"/>
                <a:gd name="T5" fmla="*/ 494 h 292"/>
                <a:gd name="T6" fmla="*/ 350 w 225"/>
                <a:gd name="T7" fmla="*/ 0 h 292"/>
                <a:gd name="T8" fmla="*/ 435 w 225"/>
                <a:gd name="T9" fmla="*/ 59 h 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5" h="292">
                  <a:moveTo>
                    <a:pt x="225" y="31"/>
                  </a:moveTo>
                  <a:lnTo>
                    <a:pt x="45" y="292"/>
                  </a:lnTo>
                  <a:lnTo>
                    <a:pt x="0" y="261"/>
                  </a:lnTo>
                  <a:lnTo>
                    <a:pt x="181" y="0"/>
                  </a:lnTo>
                  <a:lnTo>
                    <a:pt x="225" y="31"/>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9" name="Freeform 32"/>
            <p:cNvSpPr>
              <a:spLocks/>
            </p:cNvSpPr>
            <p:nvPr/>
          </p:nvSpPr>
          <p:spPr bwMode="auto">
            <a:xfrm>
              <a:off x="0" y="0"/>
              <a:ext cx="1090" cy="1238"/>
            </a:xfrm>
            <a:custGeom>
              <a:avLst/>
              <a:gdLst>
                <a:gd name="T0" fmla="*/ 1090 w 567"/>
                <a:gd name="T1" fmla="*/ 1217 h 655"/>
                <a:gd name="T2" fmla="*/ 1090 w 567"/>
                <a:gd name="T3" fmla="*/ 1238 h 655"/>
                <a:gd name="T4" fmla="*/ 1067 w 567"/>
                <a:gd name="T5" fmla="*/ 1238 h 655"/>
                <a:gd name="T6" fmla="*/ 1002 w 567"/>
                <a:gd name="T7" fmla="*/ 1238 h 655"/>
                <a:gd name="T8" fmla="*/ 0 w 567"/>
                <a:gd name="T9" fmla="*/ 1238 h 655"/>
                <a:gd name="T10" fmla="*/ 0 w 567"/>
                <a:gd name="T11" fmla="*/ 0 h 655"/>
                <a:gd name="T12" fmla="*/ 1090 w 567"/>
                <a:gd name="T13" fmla="*/ 0 h 655"/>
                <a:gd name="T14" fmla="*/ 1090 w 567"/>
                <a:gd name="T15" fmla="*/ 285 h 655"/>
                <a:gd name="T16" fmla="*/ 1044 w 567"/>
                <a:gd name="T17" fmla="*/ 346 h 655"/>
                <a:gd name="T18" fmla="*/ 1044 w 567"/>
                <a:gd name="T19" fmla="*/ 45 h 655"/>
                <a:gd name="T20" fmla="*/ 44 w 567"/>
                <a:gd name="T21" fmla="*/ 45 h 655"/>
                <a:gd name="T22" fmla="*/ 44 w 567"/>
                <a:gd name="T23" fmla="*/ 1195 h 655"/>
                <a:gd name="T24" fmla="*/ 1044 w 567"/>
                <a:gd name="T25" fmla="*/ 1195 h 655"/>
                <a:gd name="T26" fmla="*/ 1044 w 567"/>
                <a:gd name="T27" fmla="*/ 641 h 655"/>
                <a:gd name="T28" fmla="*/ 1090 w 567"/>
                <a:gd name="T29" fmla="*/ 578 h 655"/>
                <a:gd name="T30" fmla="*/ 1090 w 567"/>
                <a:gd name="T31" fmla="*/ 1217 h 65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67" h="655">
                  <a:moveTo>
                    <a:pt x="567" y="644"/>
                  </a:moveTo>
                  <a:lnTo>
                    <a:pt x="567" y="655"/>
                  </a:lnTo>
                  <a:lnTo>
                    <a:pt x="555" y="655"/>
                  </a:lnTo>
                  <a:lnTo>
                    <a:pt x="521" y="655"/>
                  </a:lnTo>
                  <a:lnTo>
                    <a:pt x="0" y="655"/>
                  </a:lnTo>
                  <a:lnTo>
                    <a:pt x="0" y="0"/>
                  </a:lnTo>
                  <a:lnTo>
                    <a:pt x="567" y="0"/>
                  </a:lnTo>
                  <a:lnTo>
                    <a:pt x="567" y="151"/>
                  </a:lnTo>
                  <a:lnTo>
                    <a:pt x="543" y="183"/>
                  </a:lnTo>
                  <a:lnTo>
                    <a:pt x="543" y="24"/>
                  </a:lnTo>
                  <a:lnTo>
                    <a:pt x="23" y="24"/>
                  </a:lnTo>
                  <a:lnTo>
                    <a:pt x="23" y="632"/>
                  </a:lnTo>
                  <a:lnTo>
                    <a:pt x="543" y="632"/>
                  </a:lnTo>
                  <a:lnTo>
                    <a:pt x="543" y="339"/>
                  </a:lnTo>
                  <a:lnTo>
                    <a:pt x="567" y="306"/>
                  </a:lnTo>
                  <a:lnTo>
                    <a:pt x="567" y="64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90" name="Freeform 33"/>
            <p:cNvSpPr>
              <a:spLocks/>
            </p:cNvSpPr>
            <p:nvPr/>
          </p:nvSpPr>
          <p:spPr bwMode="auto">
            <a:xfrm>
              <a:off x="795" y="690"/>
              <a:ext cx="135" cy="160"/>
            </a:xfrm>
            <a:custGeom>
              <a:avLst/>
              <a:gdLst>
                <a:gd name="T0" fmla="*/ 135 w 70"/>
                <a:gd name="T1" fmla="*/ 61 h 84"/>
                <a:gd name="T2" fmla="*/ 0 w 70"/>
                <a:gd name="T3" fmla="*/ 160 h 84"/>
                <a:gd name="T4" fmla="*/ 48 w 70"/>
                <a:gd name="T5" fmla="*/ 0 h 84"/>
                <a:gd name="T6" fmla="*/ 135 w 70"/>
                <a:gd name="T7" fmla="*/ 61 h 8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0" h="84">
                  <a:moveTo>
                    <a:pt x="70" y="32"/>
                  </a:moveTo>
                  <a:lnTo>
                    <a:pt x="0" y="84"/>
                  </a:lnTo>
                  <a:lnTo>
                    <a:pt x="25" y="0"/>
                  </a:lnTo>
                  <a:lnTo>
                    <a:pt x="70" y="3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91" name="Rectangle 34"/>
            <p:cNvSpPr>
              <a:spLocks noChangeArrowheads="1"/>
            </p:cNvSpPr>
            <p:nvPr/>
          </p:nvSpPr>
          <p:spPr bwMode="auto">
            <a:xfrm>
              <a:off x="71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2" name="Rectangle 35"/>
            <p:cNvSpPr>
              <a:spLocks noChangeArrowheads="1"/>
            </p:cNvSpPr>
            <p:nvPr/>
          </p:nvSpPr>
          <p:spPr bwMode="auto">
            <a:xfrm>
              <a:off x="71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3" name="Rectangle 36"/>
            <p:cNvSpPr>
              <a:spLocks noChangeArrowheads="1"/>
            </p:cNvSpPr>
            <p:nvPr/>
          </p:nvSpPr>
          <p:spPr bwMode="auto">
            <a:xfrm>
              <a:off x="190" y="9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4" name="Rectangle 37"/>
            <p:cNvSpPr>
              <a:spLocks noChangeArrowheads="1"/>
            </p:cNvSpPr>
            <p:nvPr/>
          </p:nvSpPr>
          <p:spPr bwMode="auto">
            <a:xfrm>
              <a:off x="190" y="8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5" name="Rectangle 38"/>
            <p:cNvSpPr>
              <a:spLocks noChangeArrowheads="1"/>
            </p:cNvSpPr>
            <p:nvPr/>
          </p:nvSpPr>
          <p:spPr bwMode="auto">
            <a:xfrm>
              <a:off x="190" y="790"/>
              <a:ext cx="505" cy="48"/>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6" name="Rectangle 39"/>
            <p:cNvSpPr>
              <a:spLocks noChangeArrowheads="1"/>
            </p:cNvSpPr>
            <p:nvPr/>
          </p:nvSpPr>
          <p:spPr bwMode="auto">
            <a:xfrm>
              <a:off x="190" y="690"/>
              <a:ext cx="505"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7" name="Rectangle 40"/>
            <p:cNvSpPr>
              <a:spLocks noChangeArrowheads="1"/>
            </p:cNvSpPr>
            <p:nvPr/>
          </p:nvSpPr>
          <p:spPr bwMode="auto">
            <a:xfrm>
              <a:off x="190" y="5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8" name="Rectangle 41"/>
            <p:cNvSpPr>
              <a:spLocks noChangeArrowheads="1"/>
            </p:cNvSpPr>
            <p:nvPr/>
          </p:nvSpPr>
          <p:spPr bwMode="auto">
            <a:xfrm>
              <a:off x="190" y="483"/>
              <a:ext cx="210" cy="47"/>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099" name="Rectangle 42"/>
            <p:cNvSpPr>
              <a:spLocks noChangeArrowheads="1"/>
            </p:cNvSpPr>
            <p:nvPr/>
          </p:nvSpPr>
          <p:spPr bwMode="auto">
            <a:xfrm>
              <a:off x="190" y="3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sp>
          <p:nvSpPr>
            <p:cNvPr id="2100" name="Rectangle 43"/>
            <p:cNvSpPr>
              <a:spLocks noChangeArrowheads="1"/>
            </p:cNvSpPr>
            <p:nvPr/>
          </p:nvSpPr>
          <p:spPr bwMode="auto">
            <a:xfrm>
              <a:off x="190" y="285"/>
              <a:ext cx="210" cy="4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787" tIns="35847" rIns="68787" bIns="35847"/>
            <a:lstStyle>
              <a:lvl1pPr defTabSz="889000">
                <a:defRPr sz="1700">
                  <a:solidFill>
                    <a:schemeClr val="tx1"/>
                  </a:solidFill>
                  <a:latin typeface="Arial" panose="020B0604020202020204" pitchFamily="34" charset="0"/>
                  <a:ea typeface="宋体" panose="02010600030101010101" pitchFamily="2" charset="-122"/>
                </a:defRPr>
              </a:lvl1pPr>
              <a:lvl2pPr marL="742950" indent="-285750" defTabSz="889000">
                <a:defRPr sz="1700">
                  <a:solidFill>
                    <a:schemeClr val="tx1"/>
                  </a:solidFill>
                  <a:latin typeface="Arial" panose="020B0604020202020204" pitchFamily="34" charset="0"/>
                  <a:ea typeface="宋体" panose="02010600030101010101" pitchFamily="2" charset="-122"/>
                </a:defRPr>
              </a:lvl2pPr>
              <a:lvl3pPr marL="1143000" indent="-228600" defTabSz="889000">
                <a:defRPr sz="1700">
                  <a:solidFill>
                    <a:schemeClr val="tx1"/>
                  </a:solidFill>
                  <a:latin typeface="Arial" panose="020B0604020202020204" pitchFamily="34" charset="0"/>
                  <a:ea typeface="宋体" panose="02010600030101010101" pitchFamily="2" charset="-122"/>
                </a:defRPr>
              </a:lvl3pPr>
              <a:lvl4pPr marL="1600200" indent="-228600" defTabSz="889000">
                <a:defRPr sz="1700">
                  <a:solidFill>
                    <a:schemeClr val="tx1"/>
                  </a:solidFill>
                  <a:latin typeface="Arial" panose="020B0604020202020204" pitchFamily="34" charset="0"/>
                  <a:ea typeface="宋体" panose="02010600030101010101" pitchFamily="2" charset="-122"/>
                </a:defRPr>
              </a:lvl4pPr>
              <a:lvl5pPr marL="2057400" indent="-228600" defTabSz="889000">
                <a:defRPr sz="1700">
                  <a:solidFill>
                    <a:schemeClr val="tx1"/>
                  </a:solidFill>
                  <a:latin typeface="Arial" panose="020B0604020202020204" pitchFamily="34" charset="0"/>
                  <a:ea typeface="宋体" panose="02010600030101010101" pitchFamily="2" charset="-122"/>
                </a:defRPr>
              </a:lvl5pPr>
              <a:lvl6pPr marL="25146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8890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300"/>
            </a:p>
          </p:txBody>
        </p:sp>
      </p:grpSp>
      <p:sp>
        <p:nvSpPr>
          <p:cNvPr id="2066" name="Teardrop 36"/>
          <p:cNvSpPr>
            <a:spLocks/>
          </p:cNvSpPr>
          <p:nvPr/>
        </p:nvSpPr>
        <p:spPr bwMode="auto">
          <a:xfrm rot="8100000">
            <a:off x="7310438" y="1589088"/>
            <a:ext cx="1404937" cy="1382712"/>
          </a:xfrm>
          <a:custGeom>
            <a:avLst/>
            <a:gdLst>
              <a:gd name="T0" fmla="*/ 0 w 418280"/>
              <a:gd name="T1" fmla="*/ 691356 h 418280"/>
              <a:gd name="T2" fmla="*/ 702469 w 418280"/>
              <a:gd name="T3" fmla="*/ 0 h 418280"/>
              <a:gd name="T4" fmla="*/ 1404937 w 418280"/>
              <a:gd name="T5" fmla="*/ 0 h 418280"/>
              <a:gd name="T6" fmla="*/ 1404937 w 418280"/>
              <a:gd name="T7" fmla="*/ 691356 h 418280"/>
              <a:gd name="T8" fmla="*/ 702469 w 418280"/>
              <a:gd name="T9" fmla="*/ 1382712 h 418280"/>
              <a:gd name="T10" fmla="*/ 0 w 418280"/>
              <a:gd name="T11" fmla="*/ 691356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2067" name="Group 56"/>
          <p:cNvGrpSpPr>
            <a:grpSpLocks/>
          </p:cNvGrpSpPr>
          <p:nvPr/>
        </p:nvGrpSpPr>
        <p:grpSpPr bwMode="auto">
          <a:xfrm>
            <a:off x="7523163" y="1927225"/>
            <a:ext cx="982662" cy="793750"/>
            <a:chOff x="0" y="0"/>
            <a:chExt cx="1399" cy="1128"/>
          </a:xfrm>
        </p:grpSpPr>
        <p:sp>
          <p:nvSpPr>
            <p:cNvPr id="2085" name="Freeform 927"/>
            <p:cNvSpPr>
              <a:spLocks/>
            </p:cNvSpPr>
            <p:nvPr/>
          </p:nvSpPr>
          <p:spPr bwMode="auto">
            <a:xfrm>
              <a:off x="887" y="0"/>
              <a:ext cx="513" cy="1128"/>
            </a:xfrm>
            <a:custGeom>
              <a:avLst/>
              <a:gdLst>
                <a:gd name="T0" fmla="*/ 513 w 485"/>
                <a:gd name="T1" fmla="*/ 469 h 1086"/>
                <a:gd name="T2" fmla="*/ 513 w 485"/>
                <a:gd name="T3" fmla="*/ 657 h 1086"/>
                <a:gd name="T4" fmla="*/ 409 w 485"/>
                <a:gd name="T5" fmla="*/ 657 h 1086"/>
                <a:gd name="T6" fmla="*/ 303 w 485"/>
                <a:gd name="T7" fmla="*/ 911 h 1086"/>
                <a:gd name="T8" fmla="*/ 375 w 485"/>
                <a:gd name="T9" fmla="*/ 983 h 1086"/>
                <a:gd name="T10" fmla="*/ 240 w 485"/>
                <a:gd name="T11" fmla="*/ 1116 h 1086"/>
                <a:gd name="T12" fmla="*/ 167 w 485"/>
                <a:gd name="T13" fmla="*/ 1044 h 1086"/>
                <a:gd name="T14" fmla="*/ 0 w 485"/>
                <a:gd name="T15" fmla="*/ 1128 h 1086"/>
                <a:gd name="T16" fmla="*/ 0 w 485"/>
                <a:gd name="T17" fmla="*/ 1071 h 1086"/>
                <a:gd name="T18" fmla="*/ 363 w 485"/>
                <a:gd name="T19" fmla="*/ 564 h 1086"/>
                <a:gd name="T20" fmla="*/ 0 w 485"/>
                <a:gd name="T21" fmla="*/ 56 h 1086"/>
                <a:gd name="T22" fmla="*/ 0 w 485"/>
                <a:gd name="T23" fmla="*/ 0 h 1086"/>
                <a:gd name="T24" fmla="*/ 167 w 485"/>
                <a:gd name="T25" fmla="*/ 83 h 1086"/>
                <a:gd name="T26" fmla="*/ 240 w 485"/>
                <a:gd name="T27" fmla="*/ 11 h 1086"/>
                <a:gd name="T28" fmla="*/ 375 w 485"/>
                <a:gd name="T29" fmla="*/ 144 h 1086"/>
                <a:gd name="T30" fmla="*/ 303 w 485"/>
                <a:gd name="T31" fmla="*/ 216 h 1086"/>
                <a:gd name="T32" fmla="*/ 409 w 485"/>
                <a:gd name="T33" fmla="*/ 469 h 1086"/>
                <a:gd name="T34" fmla="*/ 513 w 485"/>
                <a:gd name="T35" fmla="*/ 469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452"/>
                  </a:moveTo>
                  <a:cubicBezTo>
                    <a:pt x="485" y="633"/>
                    <a:pt x="485" y="633"/>
                    <a:pt x="485" y="633"/>
                  </a:cubicBezTo>
                  <a:cubicBezTo>
                    <a:pt x="387" y="633"/>
                    <a:pt x="387" y="633"/>
                    <a:pt x="387" y="633"/>
                  </a:cubicBezTo>
                  <a:cubicBezTo>
                    <a:pt x="373" y="723"/>
                    <a:pt x="337" y="806"/>
                    <a:pt x="286" y="877"/>
                  </a:cubicBezTo>
                  <a:cubicBezTo>
                    <a:pt x="355" y="946"/>
                    <a:pt x="355" y="946"/>
                    <a:pt x="355" y="946"/>
                  </a:cubicBezTo>
                  <a:cubicBezTo>
                    <a:pt x="227" y="1074"/>
                    <a:pt x="227" y="1074"/>
                    <a:pt x="227" y="1074"/>
                  </a:cubicBezTo>
                  <a:cubicBezTo>
                    <a:pt x="158" y="1005"/>
                    <a:pt x="158" y="1005"/>
                    <a:pt x="158" y="1005"/>
                  </a:cubicBezTo>
                  <a:cubicBezTo>
                    <a:pt x="110" y="1040"/>
                    <a:pt x="57" y="1067"/>
                    <a:pt x="0" y="1086"/>
                  </a:cubicBezTo>
                  <a:cubicBezTo>
                    <a:pt x="0" y="1031"/>
                    <a:pt x="0" y="1031"/>
                    <a:pt x="0" y="1031"/>
                  </a:cubicBezTo>
                  <a:cubicBezTo>
                    <a:pt x="200" y="959"/>
                    <a:pt x="343" y="768"/>
                    <a:pt x="343" y="543"/>
                  </a:cubicBezTo>
                  <a:cubicBezTo>
                    <a:pt x="343" y="318"/>
                    <a:pt x="200" y="126"/>
                    <a:pt x="0" y="54"/>
                  </a:cubicBezTo>
                  <a:cubicBezTo>
                    <a:pt x="0" y="0"/>
                    <a:pt x="0" y="0"/>
                    <a:pt x="0" y="0"/>
                  </a:cubicBezTo>
                  <a:cubicBezTo>
                    <a:pt x="57" y="18"/>
                    <a:pt x="110" y="45"/>
                    <a:pt x="158" y="80"/>
                  </a:cubicBezTo>
                  <a:cubicBezTo>
                    <a:pt x="227" y="11"/>
                    <a:pt x="227" y="11"/>
                    <a:pt x="227" y="11"/>
                  </a:cubicBezTo>
                  <a:cubicBezTo>
                    <a:pt x="355" y="139"/>
                    <a:pt x="355" y="139"/>
                    <a:pt x="355" y="139"/>
                  </a:cubicBezTo>
                  <a:cubicBezTo>
                    <a:pt x="286" y="208"/>
                    <a:pt x="286" y="208"/>
                    <a:pt x="286" y="208"/>
                  </a:cubicBezTo>
                  <a:cubicBezTo>
                    <a:pt x="337" y="279"/>
                    <a:pt x="373" y="362"/>
                    <a:pt x="387" y="452"/>
                  </a:cubicBezTo>
                  <a:lnTo>
                    <a:pt x="485" y="45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6" name="Freeform 928"/>
            <p:cNvSpPr>
              <a:spLocks noEditPoints="1"/>
            </p:cNvSpPr>
            <p:nvPr/>
          </p:nvSpPr>
          <p:spPr bwMode="auto">
            <a:xfrm>
              <a:off x="417" y="15"/>
              <a:ext cx="563" cy="1093"/>
            </a:xfrm>
            <a:custGeom>
              <a:avLst/>
              <a:gdLst>
                <a:gd name="T0" fmla="*/ 563 w 531"/>
                <a:gd name="T1" fmla="*/ 246 h 1053"/>
                <a:gd name="T2" fmla="*/ 563 w 531"/>
                <a:gd name="T3" fmla="*/ 376 h 1053"/>
                <a:gd name="T4" fmla="*/ 458 w 531"/>
                <a:gd name="T5" fmla="*/ 376 h 1053"/>
                <a:gd name="T6" fmla="*/ 458 w 531"/>
                <a:gd name="T7" fmla="*/ 295 h 1053"/>
                <a:gd name="T8" fmla="*/ 386 w 531"/>
                <a:gd name="T9" fmla="*/ 239 h 1053"/>
                <a:gd name="T10" fmla="*/ 323 w 531"/>
                <a:gd name="T11" fmla="*/ 239 h 1053"/>
                <a:gd name="T12" fmla="*/ 323 w 531"/>
                <a:gd name="T13" fmla="*/ 513 h 1053"/>
                <a:gd name="T14" fmla="*/ 447 w 531"/>
                <a:gd name="T15" fmla="*/ 513 h 1053"/>
                <a:gd name="T16" fmla="*/ 562 w 531"/>
                <a:gd name="T17" fmla="*/ 602 h 1053"/>
                <a:gd name="T18" fmla="*/ 562 w 531"/>
                <a:gd name="T19" fmla="*/ 860 h 1053"/>
                <a:gd name="T20" fmla="*/ 447 w 531"/>
                <a:gd name="T21" fmla="*/ 950 h 1053"/>
                <a:gd name="T22" fmla="*/ 323 w 531"/>
                <a:gd name="T23" fmla="*/ 950 h 1053"/>
                <a:gd name="T24" fmla="*/ 323 w 531"/>
                <a:gd name="T25" fmla="*/ 1093 h 1053"/>
                <a:gd name="T26" fmla="*/ 222 w 531"/>
                <a:gd name="T27" fmla="*/ 1093 h 1053"/>
                <a:gd name="T28" fmla="*/ 222 w 531"/>
                <a:gd name="T29" fmla="*/ 950 h 1053"/>
                <a:gd name="T30" fmla="*/ 115 w 531"/>
                <a:gd name="T31" fmla="*/ 950 h 1053"/>
                <a:gd name="T32" fmla="*/ 0 w 531"/>
                <a:gd name="T33" fmla="*/ 860 h 1053"/>
                <a:gd name="T34" fmla="*/ 0 w 531"/>
                <a:gd name="T35" fmla="*/ 732 h 1053"/>
                <a:gd name="T36" fmla="*/ 105 w 531"/>
                <a:gd name="T37" fmla="*/ 732 h 1053"/>
                <a:gd name="T38" fmla="*/ 105 w 531"/>
                <a:gd name="T39" fmla="*/ 812 h 1053"/>
                <a:gd name="T40" fmla="*/ 177 w 531"/>
                <a:gd name="T41" fmla="*/ 868 h 1053"/>
                <a:gd name="T42" fmla="*/ 222 w 531"/>
                <a:gd name="T43" fmla="*/ 868 h 1053"/>
                <a:gd name="T44" fmla="*/ 222 w 531"/>
                <a:gd name="T45" fmla="*/ 595 h 1053"/>
                <a:gd name="T46" fmla="*/ 116 w 531"/>
                <a:gd name="T47" fmla="*/ 595 h 1053"/>
                <a:gd name="T48" fmla="*/ 1 w 531"/>
                <a:gd name="T49" fmla="*/ 504 h 1053"/>
                <a:gd name="T50" fmla="*/ 1 w 531"/>
                <a:gd name="T51" fmla="*/ 246 h 1053"/>
                <a:gd name="T52" fmla="*/ 116 w 531"/>
                <a:gd name="T53" fmla="*/ 157 h 1053"/>
                <a:gd name="T54" fmla="*/ 222 w 531"/>
                <a:gd name="T55" fmla="*/ 157 h 1053"/>
                <a:gd name="T56" fmla="*/ 222 w 531"/>
                <a:gd name="T57" fmla="*/ 0 h 1053"/>
                <a:gd name="T58" fmla="*/ 323 w 531"/>
                <a:gd name="T59" fmla="*/ 0 h 1053"/>
                <a:gd name="T60" fmla="*/ 323 w 531"/>
                <a:gd name="T61" fmla="*/ 157 h 1053"/>
                <a:gd name="T62" fmla="*/ 448 w 531"/>
                <a:gd name="T63" fmla="*/ 157 h 1053"/>
                <a:gd name="T64" fmla="*/ 563 w 531"/>
                <a:gd name="T65" fmla="*/ 246 h 1053"/>
                <a:gd name="T66" fmla="*/ 457 w 531"/>
                <a:gd name="T67" fmla="*/ 812 h 1053"/>
                <a:gd name="T68" fmla="*/ 457 w 531"/>
                <a:gd name="T69" fmla="*/ 651 h 1053"/>
                <a:gd name="T70" fmla="*/ 385 w 531"/>
                <a:gd name="T71" fmla="*/ 595 h 1053"/>
                <a:gd name="T72" fmla="*/ 323 w 531"/>
                <a:gd name="T73" fmla="*/ 595 h 1053"/>
                <a:gd name="T74" fmla="*/ 323 w 531"/>
                <a:gd name="T75" fmla="*/ 868 h 1053"/>
                <a:gd name="T76" fmla="*/ 385 w 531"/>
                <a:gd name="T77" fmla="*/ 868 h 1053"/>
                <a:gd name="T78" fmla="*/ 457 w 531"/>
                <a:gd name="T79" fmla="*/ 812 h 1053"/>
                <a:gd name="T80" fmla="*/ 222 w 531"/>
                <a:gd name="T81" fmla="*/ 513 h 1053"/>
                <a:gd name="T82" fmla="*/ 222 w 531"/>
                <a:gd name="T83" fmla="*/ 239 h 1053"/>
                <a:gd name="T84" fmla="*/ 178 w 531"/>
                <a:gd name="T85" fmla="*/ 239 h 1053"/>
                <a:gd name="T86" fmla="*/ 106 w 531"/>
                <a:gd name="T87" fmla="*/ 295 h 1053"/>
                <a:gd name="T88" fmla="*/ 106 w 531"/>
                <a:gd name="T89" fmla="*/ 457 h 1053"/>
                <a:gd name="T90" fmla="*/ 178 w 531"/>
                <a:gd name="T91" fmla="*/ 513 h 1053"/>
                <a:gd name="T92" fmla="*/ 222 w 531"/>
                <a:gd name="T93" fmla="*/ 513 h 105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531" h="1053">
                  <a:moveTo>
                    <a:pt x="531" y="237"/>
                  </a:moveTo>
                  <a:cubicBezTo>
                    <a:pt x="531" y="362"/>
                    <a:pt x="531" y="362"/>
                    <a:pt x="531" y="362"/>
                  </a:cubicBezTo>
                  <a:cubicBezTo>
                    <a:pt x="432" y="362"/>
                    <a:pt x="432" y="362"/>
                    <a:pt x="432" y="362"/>
                  </a:cubicBezTo>
                  <a:cubicBezTo>
                    <a:pt x="432" y="284"/>
                    <a:pt x="432" y="284"/>
                    <a:pt x="432" y="284"/>
                  </a:cubicBezTo>
                  <a:cubicBezTo>
                    <a:pt x="432" y="254"/>
                    <a:pt x="402" y="230"/>
                    <a:pt x="364" y="230"/>
                  </a:cubicBezTo>
                  <a:cubicBezTo>
                    <a:pt x="305" y="230"/>
                    <a:pt x="305" y="230"/>
                    <a:pt x="305" y="230"/>
                  </a:cubicBezTo>
                  <a:cubicBezTo>
                    <a:pt x="305" y="494"/>
                    <a:pt x="305" y="494"/>
                    <a:pt x="305" y="494"/>
                  </a:cubicBezTo>
                  <a:cubicBezTo>
                    <a:pt x="422" y="494"/>
                    <a:pt x="422" y="494"/>
                    <a:pt x="422" y="494"/>
                  </a:cubicBezTo>
                  <a:cubicBezTo>
                    <a:pt x="482" y="494"/>
                    <a:pt x="530" y="533"/>
                    <a:pt x="530" y="580"/>
                  </a:cubicBezTo>
                  <a:cubicBezTo>
                    <a:pt x="530" y="829"/>
                    <a:pt x="530" y="829"/>
                    <a:pt x="530" y="829"/>
                  </a:cubicBezTo>
                  <a:cubicBezTo>
                    <a:pt x="530" y="877"/>
                    <a:pt x="482" y="915"/>
                    <a:pt x="422" y="915"/>
                  </a:cubicBezTo>
                  <a:cubicBezTo>
                    <a:pt x="305" y="915"/>
                    <a:pt x="305" y="915"/>
                    <a:pt x="305" y="915"/>
                  </a:cubicBezTo>
                  <a:cubicBezTo>
                    <a:pt x="305" y="1053"/>
                    <a:pt x="305" y="1053"/>
                    <a:pt x="305" y="1053"/>
                  </a:cubicBezTo>
                  <a:cubicBezTo>
                    <a:pt x="209" y="1053"/>
                    <a:pt x="209" y="1053"/>
                    <a:pt x="209" y="1053"/>
                  </a:cubicBezTo>
                  <a:cubicBezTo>
                    <a:pt x="209" y="915"/>
                    <a:pt x="209" y="915"/>
                    <a:pt x="209" y="915"/>
                  </a:cubicBezTo>
                  <a:cubicBezTo>
                    <a:pt x="108" y="915"/>
                    <a:pt x="108" y="915"/>
                    <a:pt x="108" y="915"/>
                  </a:cubicBezTo>
                  <a:cubicBezTo>
                    <a:pt x="48" y="915"/>
                    <a:pt x="0" y="877"/>
                    <a:pt x="0" y="829"/>
                  </a:cubicBezTo>
                  <a:cubicBezTo>
                    <a:pt x="0" y="705"/>
                    <a:pt x="0" y="705"/>
                    <a:pt x="0" y="705"/>
                  </a:cubicBezTo>
                  <a:cubicBezTo>
                    <a:pt x="99" y="705"/>
                    <a:pt x="99" y="705"/>
                    <a:pt x="99" y="705"/>
                  </a:cubicBezTo>
                  <a:cubicBezTo>
                    <a:pt x="99" y="782"/>
                    <a:pt x="99" y="782"/>
                    <a:pt x="99" y="782"/>
                  </a:cubicBezTo>
                  <a:cubicBezTo>
                    <a:pt x="99" y="812"/>
                    <a:pt x="129" y="836"/>
                    <a:pt x="167" y="836"/>
                  </a:cubicBezTo>
                  <a:cubicBezTo>
                    <a:pt x="209" y="836"/>
                    <a:pt x="209" y="836"/>
                    <a:pt x="209" y="836"/>
                  </a:cubicBezTo>
                  <a:cubicBezTo>
                    <a:pt x="209" y="573"/>
                    <a:pt x="209" y="573"/>
                    <a:pt x="209" y="573"/>
                  </a:cubicBezTo>
                  <a:cubicBezTo>
                    <a:pt x="109" y="573"/>
                    <a:pt x="109" y="573"/>
                    <a:pt x="109" y="573"/>
                  </a:cubicBezTo>
                  <a:cubicBezTo>
                    <a:pt x="49" y="573"/>
                    <a:pt x="1" y="534"/>
                    <a:pt x="1" y="486"/>
                  </a:cubicBezTo>
                  <a:cubicBezTo>
                    <a:pt x="1" y="237"/>
                    <a:pt x="1" y="237"/>
                    <a:pt x="1" y="237"/>
                  </a:cubicBezTo>
                  <a:cubicBezTo>
                    <a:pt x="1" y="190"/>
                    <a:pt x="49" y="151"/>
                    <a:pt x="109" y="151"/>
                  </a:cubicBezTo>
                  <a:cubicBezTo>
                    <a:pt x="209" y="151"/>
                    <a:pt x="209" y="151"/>
                    <a:pt x="209" y="151"/>
                  </a:cubicBezTo>
                  <a:cubicBezTo>
                    <a:pt x="209" y="0"/>
                    <a:pt x="209" y="0"/>
                    <a:pt x="209" y="0"/>
                  </a:cubicBezTo>
                  <a:cubicBezTo>
                    <a:pt x="305" y="0"/>
                    <a:pt x="305" y="0"/>
                    <a:pt x="305" y="0"/>
                  </a:cubicBezTo>
                  <a:cubicBezTo>
                    <a:pt x="305" y="151"/>
                    <a:pt x="305" y="151"/>
                    <a:pt x="305" y="151"/>
                  </a:cubicBezTo>
                  <a:cubicBezTo>
                    <a:pt x="423" y="151"/>
                    <a:pt x="423" y="151"/>
                    <a:pt x="423" y="151"/>
                  </a:cubicBezTo>
                  <a:cubicBezTo>
                    <a:pt x="483" y="151"/>
                    <a:pt x="531" y="190"/>
                    <a:pt x="531" y="237"/>
                  </a:cubicBezTo>
                  <a:close/>
                  <a:moveTo>
                    <a:pt x="431" y="782"/>
                  </a:moveTo>
                  <a:cubicBezTo>
                    <a:pt x="431" y="627"/>
                    <a:pt x="431" y="627"/>
                    <a:pt x="431" y="627"/>
                  </a:cubicBezTo>
                  <a:cubicBezTo>
                    <a:pt x="431" y="597"/>
                    <a:pt x="401" y="573"/>
                    <a:pt x="363" y="573"/>
                  </a:cubicBezTo>
                  <a:cubicBezTo>
                    <a:pt x="305" y="573"/>
                    <a:pt x="305" y="573"/>
                    <a:pt x="305" y="573"/>
                  </a:cubicBezTo>
                  <a:cubicBezTo>
                    <a:pt x="305" y="836"/>
                    <a:pt x="305" y="836"/>
                    <a:pt x="305" y="836"/>
                  </a:cubicBezTo>
                  <a:cubicBezTo>
                    <a:pt x="363" y="836"/>
                    <a:pt x="363" y="836"/>
                    <a:pt x="363" y="836"/>
                  </a:cubicBezTo>
                  <a:cubicBezTo>
                    <a:pt x="401" y="836"/>
                    <a:pt x="431" y="812"/>
                    <a:pt x="431" y="782"/>
                  </a:cubicBezTo>
                  <a:close/>
                  <a:moveTo>
                    <a:pt x="209" y="494"/>
                  </a:moveTo>
                  <a:cubicBezTo>
                    <a:pt x="209" y="230"/>
                    <a:pt x="209" y="230"/>
                    <a:pt x="209" y="230"/>
                  </a:cubicBezTo>
                  <a:cubicBezTo>
                    <a:pt x="168" y="230"/>
                    <a:pt x="168" y="230"/>
                    <a:pt x="168" y="230"/>
                  </a:cubicBezTo>
                  <a:cubicBezTo>
                    <a:pt x="130" y="230"/>
                    <a:pt x="100" y="254"/>
                    <a:pt x="100" y="284"/>
                  </a:cubicBezTo>
                  <a:cubicBezTo>
                    <a:pt x="100" y="440"/>
                    <a:pt x="100" y="440"/>
                    <a:pt x="100" y="440"/>
                  </a:cubicBezTo>
                  <a:cubicBezTo>
                    <a:pt x="100" y="470"/>
                    <a:pt x="130" y="494"/>
                    <a:pt x="168" y="494"/>
                  </a:cubicBezTo>
                  <a:lnTo>
                    <a:pt x="209" y="494"/>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087" name="Freeform 929"/>
            <p:cNvSpPr>
              <a:spLocks/>
            </p:cNvSpPr>
            <p:nvPr/>
          </p:nvSpPr>
          <p:spPr bwMode="auto">
            <a:xfrm>
              <a:off x="0" y="0"/>
              <a:ext cx="512" cy="1128"/>
            </a:xfrm>
            <a:custGeom>
              <a:avLst/>
              <a:gdLst>
                <a:gd name="T0" fmla="*/ 512 w 485"/>
                <a:gd name="T1" fmla="*/ 1071 h 1086"/>
                <a:gd name="T2" fmla="*/ 512 w 485"/>
                <a:gd name="T3" fmla="*/ 1128 h 1086"/>
                <a:gd name="T4" fmla="*/ 345 w 485"/>
                <a:gd name="T5" fmla="*/ 1044 h 1086"/>
                <a:gd name="T6" fmla="*/ 272 w 485"/>
                <a:gd name="T7" fmla="*/ 1116 h 1086"/>
                <a:gd name="T8" fmla="*/ 137 w 485"/>
                <a:gd name="T9" fmla="*/ 983 h 1086"/>
                <a:gd name="T10" fmla="*/ 210 w 485"/>
                <a:gd name="T11" fmla="*/ 911 h 1086"/>
                <a:gd name="T12" fmla="*/ 103 w 485"/>
                <a:gd name="T13" fmla="*/ 657 h 1086"/>
                <a:gd name="T14" fmla="*/ 0 w 485"/>
                <a:gd name="T15" fmla="*/ 657 h 1086"/>
                <a:gd name="T16" fmla="*/ 0 w 485"/>
                <a:gd name="T17" fmla="*/ 469 h 1086"/>
                <a:gd name="T18" fmla="*/ 103 w 485"/>
                <a:gd name="T19" fmla="*/ 469 h 1086"/>
                <a:gd name="T20" fmla="*/ 210 w 485"/>
                <a:gd name="T21" fmla="*/ 216 h 1086"/>
                <a:gd name="T22" fmla="*/ 137 w 485"/>
                <a:gd name="T23" fmla="*/ 144 h 1086"/>
                <a:gd name="T24" fmla="*/ 272 w 485"/>
                <a:gd name="T25" fmla="*/ 11 h 1086"/>
                <a:gd name="T26" fmla="*/ 345 w 485"/>
                <a:gd name="T27" fmla="*/ 83 h 1086"/>
                <a:gd name="T28" fmla="*/ 512 w 485"/>
                <a:gd name="T29" fmla="*/ 0 h 1086"/>
                <a:gd name="T30" fmla="*/ 512 w 485"/>
                <a:gd name="T31" fmla="*/ 56 h 1086"/>
                <a:gd name="T32" fmla="*/ 150 w 485"/>
                <a:gd name="T33" fmla="*/ 564 h 1086"/>
                <a:gd name="T34" fmla="*/ 512 w 485"/>
                <a:gd name="T35" fmla="*/ 1071 h 10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85" h="1086">
                  <a:moveTo>
                    <a:pt x="485" y="1031"/>
                  </a:moveTo>
                  <a:cubicBezTo>
                    <a:pt x="485" y="1086"/>
                    <a:pt x="485" y="1086"/>
                    <a:pt x="485" y="1086"/>
                  </a:cubicBezTo>
                  <a:cubicBezTo>
                    <a:pt x="428" y="1067"/>
                    <a:pt x="375" y="1040"/>
                    <a:pt x="327" y="1005"/>
                  </a:cubicBezTo>
                  <a:cubicBezTo>
                    <a:pt x="258" y="1074"/>
                    <a:pt x="258" y="1074"/>
                    <a:pt x="258" y="1074"/>
                  </a:cubicBezTo>
                  <a:cubicBezTo>
                    <a:pt x="130" y="946"/>
                    <a:pt x="130" y="946"/>
                    <a:pt x="130" y="946"/>
                  </a:cubicBezTo>
                  <a:cubicBezTo>
                    <a:pt x="199" y="877"/>
                    <a:pt x="199" y="877"/>
                    <a:pt x="199" y="877"/>
                  </a:cubicBezTo>
                  <a:cubicBezTo>
                    <a:pt x="147" y="806"/>
                    <a:pt x="112" y="723"/>
                    <a:pt x="98" y="633"/>
                  </a:cubicBezTo>
                  <a:cubicBezTo>
                    <a:pt x="0" y="633"/>
                    <a:pt x="0" y="633"/>
                    <a:pt x="0" y="633"/>
                  </a:cubicBezTo>
                  <a:cubicBezTo>
                    <a:pt x="0" y="452"/>
                    <a:pt x="0" y="452"/>
                    <a:pt x="0" y="452"/>
                  </a:cubicBezTo>
                  <a:cubicBezTo>
                    <a:pt x="98" y="452"/>
                    <a:pt x="98" y="452"/>
                    <a:pt x="98" y="452"/>
                  </a:cubicBezTo>
                  <a:cubicBezTo>
                    <a:pt x="112" y="362"/>
                    <a:pt x="147" y="279"/>
                    <a:pt x="199" y="208"/>
                  </a:cubicBezTo>
                  <a:cubicBezTo>
                    <a:pt x="130" y="139"/>
                    <a:pt x="130" y="139"/>
                    <a:pt x="130" y="139"/>
                  </a:cubicBezTo>
                  <a:cubicBezTo>
                    <a:pt x="258" y="11"/>
                    <a:pt x="258" y="11"/>
                    <a:pt x="258" y="11"/>
                  </a:cubicBezTo>
                  <a:cubicBezTo>
                    <a:pt x="327" y="80"/>
                    <a:pt x="327" y="80"/>
                    <a:pt x="327" y="80"/>
                  </a:cubicBezTo>
                  <a:cubicBezTo>
                    <a:pt x="375" y="45"/>
                    <a:pt x="428" y="18"/>
                    <a:pt x="485" y="0"/>
                  </a:cubicBezTo>
                  <a:cubicBezTo>
                    <a:pt x="485" y="54"/>
                    <a:pt x="485" y="54"/>
                    <a:pt x="485" y="54"/>
                  </a:cubicBezTo>
                  <a:cubicBezTo>
                    <a:pt x="285" y="126"/>
                    <a:pt x="142" y="318"/>
                    <a:pt x="142" y="543"/>
                  </a:cubicBezTo>
                  <a:cubicBezTo>
                    <a:pt x="142" y="768"/>
                    <a:pt x="285" y="959"/>
                    <a:pt x="485" y="103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nvGrpSpPr>
          <p:cNvPr id="2068" name="Group 40"/>
          <p:cNvGrpSpPr>
            <a:grpSpLocks/>
          </p:cNvGrpSpPr>
          <p:nvPr/>
        </p:nvGrpSpPr>
        <p:grpSpPr bwMode="auto">
          <a:xfrm>
            <a:off x="3238500" y="3371850"/>
            <a:ext cx="1481138" cy="312738"/>
            <a:chOff x="0" y="0"/>
            <a:chExt cx="2300" cy="492"/>
          </a:xfrm>
        </p:grpSpPr>
        <p:sp>
          <p:nvSpPr>
            <p:cNvPr id="2083" name="左中括号 393"/>
            <p:cNvSpPr>
              <a:spLocks/>
            </p:cNvSpPr>
            <p:nvPr/>
          </p:nvSpPr>
          <p:spPr bwMode="auto">
            <a:xfrm>
              <a:off x="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4" name="左中括号 393"/>
            <p:cNvSpPr>
              <a:spLocks/>
            </p:cNvSpPr>
            <p:nvPr/>
          </p:nvSpPr>
          <p:spPr bwMode="auto">
            <a:xfrm flipH="1">
              <a:off x="209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069" name="Group 40"/>
          <p:cNvGrpSpPr>
            <a:grpSpLocks/>
          </p:cNvGrpSpPr>
          <p:nvPr/>
        </p:nvGrpSpPr>
        <p:grpSpPr bwMode="auto">
          <a:xfrm>
            <a:off x="5265738" y="3371850"/>
            <a:ext cx="1481137" cy="312738"/>
            <a:chOff x="0" y="0"/>
            <a:chExt cx="2300" cy="492"/>
          </a:xfrm>
        </p:grpSpPr>
        <p:sp>
          <p:nvSpPr>
            <p:cNvPr id="2081" name="左中括号 393"/>
            <p:cNvSpPr>
              <a:spLocks/>
            </p:cNvSpPr>
            <p:nvPr/>
          </p:nvSpPr>
          <p:spPr bwMode="auto">
            <a:xfrm>
              <a:off x="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2" name="左中括号 393"/>
            <p:cNvSpPr>
              <a:spLocks/>
            </p:cNvSpPr>
            <p:nvPr/>
          </p:nvSpPr>
          <p:spPr bwMode="auto">
            <a:xfrm flipH="1">
              <a:off x="209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nvGrpSpPr>
          <p:cNvPr id="2070" name="Group 40"/>
          <p:cNvGrpSpPr>
            <a:grpSpLocks/>
          </p:cNvGrpSpPr>
          <p:nvPr/>
        </p:nvGrpSpPr>
        <p:grpSpPr bwMode="auto">
          <a:xfrm>
            <a:off x="7272338" y="3371850"/>
            <a:ext cx="1481137" cy="312738"/>
            <a:chOff x="0" y="0"/>
            <a:chExt cx="2300" cy="492"/>
          </a:xfrm>
        </p:grpSpPr>
        <p:sp>
          <p:nvSpPr>
            <p:cNvPr id="2079" name="左中括号 393"/>
            <p:cNvSpPr>
              <a:spLocks/>
            </p:cNvSpPr>
            <p:nvPr/>
          </p:nvSpPr>
          <p:spPr bwMode="auto">
            <a:xfrm>
              <a:off x="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080" name="左中括号 393"/>
            <p:cNvSpPr>
              <a:spLocks/>
            </p:cNvSpPr>
            <p:nvPr/>
          </p:nvSpPr>
          <p:spPr bwMode="auto">
            <a:xfrm flipH="1">
              <a:off x="2090" y="0"/>
              <a:ext cx="210" cy="492"/>
            </a:xfrm>
            <a:custGeom>
              <a:avLst/>
              <a:gdLst>
                <a:gd name="T0" fmla="*/ 0 w 227278"/>
                <a:gd name="T1" fmla="*/ 0 h 452174"/>
                <a:gd name="T2" fmla="*/ 210 w 227278"/>
                <a:gd name="T3" fmla="*/ 0 h 452174"/>
                <a:gd name="T4" fmla="*/ 210 w 227278"/>
                <a:gd name="T5" fmla="*/ 64 h 452174"/>
                <a:gd name="T6" fmla="*/ 60 w 227278"/>
                <a:gd name="T7" fmla="*/ 64 h 452174"/>
                <a:gd name="T8" fmla="*/ 60 w 227278"/>
                <a:gd name="T9" fmla="*/ 428 h 452174"/>
                <a:gd name="T10" fmla="*/ 210 w 227278"/>
                <a:gd name="T11" fmla="*/ 428 h 452174"/>
                <a:gd name="T12" fmla="*/ 210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
        <p:nvSpPr>
          <p:cNvPr id="2071" name="TextBox 22"/>
          <p:cNvSpPr txBox="1">
            <a:spLocks noChangeArrowheads="1"/>
          </p:cNvSpPr>
          <p:nvPr/>
        </p:nvSpPr>
        <p:spPr bwMode="auto">
          <a:xfrm>
            <a:off x="4886325" y="98425"/>
            <a:ext cx="2028825" cy="4270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r>
              <a:rPr lang="zh-CN" altLang="en-US" sz="2000" b="1">
                <a:solidFill>
                  <a:srgbClr val="4C4E50"/>
                </a:solidFill>
                <a:latin typeface="微软雅黑" panose="020B0503020204020204" pitchFamily="34" charset="-122"/>
                <a:ea typeface="微软雅黑" panose="020B0503020204020204" pitchFamily="34" charset="-122"/>
              </a:rPr>
              <a:t>/</a:t>
            </a:r>
            <a:r>
              <a:rPr lang="zh-CN" altLang="en-US" sz="800" b="1">
                <a:solidFill>
                  <a:srgbClr val="4C4E50"/>
                </a:solidFill>
                <a:latin typeface="微软雅黑" panose="020B0503020204020204" pitchFamily="34" charset="-122"/>
                <a:ea typeface="微软雅黑" panose="020B0503020204020204" pitchFamily="34" charset="-122"/>
              </a:rPr>
              <a:t> </a:t>
            </a:r>
            <a:r>
              <a:rPr lang="zh-CN" altLang="en-US" sz="2000" b="1">
                <a:solidFill>
                  <a:srgbClr val="4C4E50"/>
                </a:solidFill>
                <a:latin typeface="微软雅黑" panose="020B0503020204020204" pitchFamily="34" charset="-122"/>
                <a:ea typeface="微软雅黑" panose="020B0503020204020204" pitchFamily="34" charset="-122"/>
              </a:rPr>
              <a:t>目录</a:t>
            </a:r>
            <a:endParaRPr lang="en-US" altLang="zh-CN" sz="2000" b="1">
              <a:solidFill>
                <a:srgbClr val="4C4E50"/>
              </a:solidFill>
              <a:latin typeface="微软雅黑" panose="020B0503020204020204" pitchFamily="34" charset="-122"/>
              <a:ea typeface="微软雅黑" panose="020B0503020204020204" pitchFamily="34" charset="-122"/>
            </a:endParaRPr>
          </a:p>
        </p:txBody>
      </p:sp>
      <p:sp>
        <p:nvSpPr>
          <p:cNvPr id="2072" name="Text Box 70"/>
          <p:cNvSpPr txBox="1">
            <a:spLocks noChangeArrowheads="1"/>
          </p:cNvSpPr>
          <p:nvPr/>
        </p:nvSpPr>
        <p:spPr bwMode="auto">
          <a:xfrm>
            <a:off x="3827463" y="114300"/>
            <a:ext cx="2011362" cy="4413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r>
              <a:rPr lang="zh-CN" altLang="en-US" sz="2300">
                <a:solidFill>
                  <a:srgbClr val="4C4E50"/>
                </a:solidFill>
              </a:rPr>
              <a:t>CONTENTS</a:t>
            </a:r>
          </a:p>
        </p:txBody>
      </p:sp>
      <p:grpSp>
        <p:nvGrpSpPr>
          <p:cNvPr id="2073" name="Group 71"/>
          <p:cNvGrpSpPr>
            <a:grpSpLocks/>
          </p:cNvGrpSpPr>
          <p:nvPr/>
        </p:nvGrpSpPr>
        <p:grpSpPr bwMode="auto">
          <a:xfrm>
            <a:off x="-7938" y="5594350"/>
            <a:ext cx="10182226" cy="122238"/>
            <a:chOff x="0" y="0"/>
            <a:chExt cx="6115" cy="644"/>
          </a:xfrm>
        </p:grpSpPr>
        <p:sp>
          <p:nvSpPr>
            <p:cNvPr id="2074" name="Rectangle 72"/>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75" name="Rectangle 73"/>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76" name="Rectangle 74"/>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77" name="Rectangle 75"/>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2078" name="Rectangle 76"/>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B:\PPT图片处理\墙纸\cbe7a4ae-b9be-4076-b88b-e98234ffb959_5.jpgcbe7a4ae-b9be-4076-b88b-e98234ffb959_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352550"/>
            <a:ext cx="10158413" cy="275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AutoShape 3"/>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24580"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24581" name="Text Box 5"/>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◆总 结◆</a:t>
            </a:r>
          </a:p>
          <a:p>
            <a:pPr algn="ctr" eaLnBrk="1" hangingPunct="1"/>
            <a:r>
              <a:rPr lang="zh-CN" altLang="en-US" sz="1200">
                <a:latin typeface="微软雅黑 Light" panose="020B0502040204020203" pitchFamily="34" charset="-122"/>
                <a:ea typeface="微软雅黑 Light" panose="020B0502040204020203" pitchFamily="34" charset="-122"/>
              </a:rPr>
              <a:t>conclusion</a:t>
            </a:r>
          </a:p>
        </p:txBody>
      </p:sp>
      <p:sp>
        <p:nvSpPr>
          <p:cNvPr id="24582" name="Rectangle 5"/>
          <p:cNvSpPr>
            <a:spLocks noChangeArrowheads="1"/>
          </p:cNvSpPr>
          <p:nvPr/>
        </p:nvSpPr>
        <p:spPr bwMode="auto">
          <a:xfrm>
            <a:off x="6921500" y="1352550"/>
            <a:ext cx="2628900" cy="2752725"/>
          </a:xfrm>
          <a:prstGeom prst="rect">
            <a:avLst/>
          </a:prstGeom>
          <a:solidFill>
            <a:srgbClr val="2E324E">
              <a:alpha val="61176"/>
            </a:srgbClr>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000">
              <a:solidFill>
                <a:srgbClr val="FFFFFF"/>
              </a:solidFill>
              <a:latin typeface="Calibri" panose="020F0502020204030204" pitchFamily="34" charset="0"/>
              <a:sym typeface="Calibri" panose="020F0502020204030204" pitchFamily="34" charset="0"/>
            </a:endParaRPr>
          </a:p>
        </p:txBody>
      </p:sp>
      <p:sp>
        <p:nvSpPr>
          <p:cNvPr id="24583" name="Rectangle 6"/>
          <p:cNvSpPr>
            <a:spLocks noChangeArrowheads="1"/>
          </p:cNvSpPr>
          <p:nvPr/>
        </p:nvSpPr>
        <p:spPr bwMode="auto">
          <a:xfrm>
            <a:off x="7069138" y="1744663"/>
            <a:ext cx="2225675" cy="439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100">
                <a:solidFill>
                  <a:schemeClr val="bg1"/>
                </a:solidFill>
                <a:latin typeface="Calibri" panose="020F0502020204030204" pitchFamily="34" charset="0"/>
                <a:sym typeface="Calibri" panose="020F0502020204030204" pitchFamily="34" charset="0"/>
              </a:rPr>
              <a:t>121 King St, Melbourne VIC 3000 </a:t>
            </a:r>
            <a:endParaRPr lang="zh-CN" altLang="en-US" sz="1100">
              <a:solidFill>
                <a:schemeClr val="bg1"/>
              </a:solidFill>
              <a:latin typeface="Calibri" panose="020F0502020204030204" pitchFamily="34" charset="0"/>
              <a:cs typeface="Arial" panose="020B0604020202020204" pitchFamily="34" charset="0"/>
              <a:sym typeface="Arial" panose="020B0604020202020204" pitchFamily="34" charset="0"/>
            </a:endParaRPr>
          </a:p>
          <a:p>
            <a:pPr eaLnBrk="1" hangingPunct="1"/>
            <a:r>
              <a:rPr lang="zh-CN" altLang="en-US" sz="1100">
                <a:solidFill>
                  <a:schemeClr val="bg1"/>
                </a:solidFill>
                <a:latin typeface="Calibri" panose="020F0502020204030204" pitchFamily="34" charset="0"/>
                <a:cs typeface="Arial" panose="020B0604020202020204" pitchFamily="34" charset="0"/>
                <a:sym typeface="Arial" panose="020B0604020202020204" pitchFamily="34" charset="0"/>
              </a:rPr>
              <a:t>A</a:t>
            </a:r>
            <a:r>
              <a:rPr lang="en-US" altLang="zh-CN" sz="1100">
                <a:solidFill>
                  <a:schemeClr val="bg1"/>
                </a:solidFill>
                <a:latin typeface="Calibri" panose="020F0502020204030204" pitchFamily="34" charset="0"/>
                <a:sym typeface="Calibri" panose="020F0502020204030204" pitchFamily="34" charset="0"/>
              </a:rPr>
              <a:t>ustralia</a:t>
            </a:r>
          </a:p>
        </p:txBody>
      </p:sp>
      <p:sp>
        <p:nvSpPr>
          <p:cNvPr id="24584" name="Text Placeholder 8"/>
          <p:cNvSpPr>
            <a:spLocks noChangeArrowheads="1"/>
          </p:cNvSpPr>
          <p:nvPr/>
        </p:nvSpPr>
        <p:spPr bwMode="auto">
          <a:xfrm>
            <a:off x="7958138" y="2293938"/>
            <a:ext cx="2032000"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lvl1pPr marL="342900" indent="-34290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900">
                <a:solidFill>
                  <a:schemeClr val="bg1"/>
                </a:solidFill>
                <a:latin typeface="Calibri" panose="020F0502020204030204" pitchFamily="34" charset="0"/>
                <a:sym typeface="Calibri" panose="020F0502020204030204" pitchFamily="34" charset="0"/>
              </a:rPr>
              <a:t>8</a:t>
            </a:r>
            <a:r>
              <a:rPr lang="zh-CN" altLang="en-US" sz="900">
                <a:solidFill>
                  <a:schemeClr val="bg1"/>
                </a:solidFill>
                <a:latin typeface="Calibri" panose="020F0502020204030204" pitchFamily="34" charset="0"/>
                <a:sym typeface="Arial" panose="020B0604020202020204" pitchFamily="34" charset="0"/>
              </a:rPr>
              <a:t>.888.886.</a:t>
            </a:r>
            <a:r>
              <a:rPr lang="zh-CN" altLang="en-US" sz="900">
                <a:solidFill>
                  <a:schemeClr val="bg1"/>
                </a:solidFill>
                <a:latin typeface="Calibri" panose="020F0502020204030204" pitchFamily="34" charset="0"/>
                <a:sym typeface="Calibri" panose="020F0502020204030204" pitchFamily="34" charset="0"/>
              </a:rPr>
              <a:t>39</a:t>
            </a:r>
            <a:r>
              <a:rPr lang="zh-CN" altLang="en-US" sz="900">
                <a:solidFill>
                  <a:schemeClr val="bg1"/>
                </a:solidFill>
                <a:latin typeface="Calibri" panose="020F0502020204030204" pitchFamily="34" charset="0"/>
                <a:sym typeface="Arial" panose="020B0604020202020204" pitchFamily="34" charset="0"/>
              </a:rPr>
              <a:t>79</a:t>
            </a:r>
          </a:p>
        </p:txBody>
      </p:sp>
      <p:sp>
        <p:nvSpPr>
          <p:cNvPr id="24585" name="Text Placeholder 14"/>
          <p:cNvSpPr>
            <a:spLocks noChangeArrowheads="1"/>
          </p:cNvSpPr>
          <p:nvPr/>
        </p:nvSpPr>
        <p:spPr bwMode="auto">
          <a:xfrm>
            <a:off x="7037388" y="2293938"/>
            <a:ext cx="823912" cy="255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lvl1pPr marL="342900" indent="-34290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r" eaLnBrk="1" hangingPunct="1">
              <a:lnSpc>
                <a:spcPct val="99000"/>
              </a:lnSpc>
            </a:pPr>
            <a:r>
              <a:rPr lang="zh-CN" altLang="en-US" sz="1000">
                <a:solidFill>
                  <a:schemeClr val="bg1"/>
                </a:solidFill>
                <a:latin typeface="Calibri" panose="020F0502020204030204" pitchFamily="34" charset="0"/>
                <a:sym typeface="Arial" panose="020B0604020202020204" pitchFamily="34" charset="0"/>
              </a:rPr>
              <a:t>TELEPHONE:</a:t>
            </a:r>
          </a:p>
        </p:txBody>
      </p:sp>
      <p:sp>
        <p:nvSpPr>
          <p:cNvPr id="24586" name="Text Placeholder 9"/>
          <p:cNvSpPr>
            <a:spLocks noChangeArrowheads="1"/>
          </p:cNvSpPr>
          <p:nvPr/>
        </p:nvSpPr>
        <p:spPr bwMode="auto">
          <a:xfrm>
            <a:off x="7069138" y="2492375"/>
            <a:ext cx="2286000" cy="255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lstStyle>
            <a:lvl1pPr marL="342900" indent="-34290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900">
                <a:solidFill>
                  <a:schemeClr val="bg1"/>
                </a:solidFill>
                <a:latin typeface="Calibri" panose="020F0502020204030204" pitchFamily="34" charset="0"/>
                <a:sym typeface="Arial" panose="020B0604020202020204" pitchFamily="34" charset="0"/>
              </a:rPr>
              <a:t>www.facebook.com/youfacebook</a:t>
            </a:r>
          </a:p>
        </p:txBody>
      </p:sp>
      <p:sp>
        <p:nvSpPr>
          <p:cNvPr id="24587" name="Straight Connector 11"/>
          <p:cNvSpPr>
            <a:spLocks noChangeShapeType="1"/>
          </p:cNvSpPr>
          <p:nvPr/>
        </p:nvSpPr>
        <p:spPr bwMode="auto">
          <a:xfrm>
            <a:off x="7140575" y="2184400"/>
            <a:ext cx="2038350" cy="0"/>
          </a:xfrm>
          <a:prstGeom prst="line">
            <a:avLst/>
          </a:prstGeom>
          <a:noFill/>
          <a:ln w="12700">
            <a:solidFill>
              <a:srgbClr val="9999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24588" name="Rectangle 12"/>
          <p:cNvSpPr>
            <a:spLocks noChangeArrowheads="1"/>
          </p:cNvSpPr>
          <p:nvPr/>
        </p:nvSpPr>
        <p:spPr bwMode="auto">
          <a:xfrm>
            <a:off x="7069138" y="3052763"/>
            <a:ext cx="2257425" cy="5032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900">
                <a:solidFill>
                  <a:schemeClr val="bg1"/>
                </a:solidFill>
                <a:latin typeface="Calibri" panose="020F0502020204030204" pitchFamily="34" charset="0"/>
                <a:sym typeface="Calibri" panose="020F0502020204030204" pitchFamily="34" charset="0"/>
              </a:rPr>
              <a:t>Lorem ipsum dolor sit amet, consectetur adipiscing elit. Quisque ultrices venenatis ultrices. </a:t>
            </a:r>
            <a:endParaRPr lang="zh-CN" altLang="en-US" sz="1500"/>
          </a:p>
        </p:txBody>
      </p:sp>
      <p:sp>
        <p:nvSpPr>
          <p:cNvPr id="24589" name="Text Box 9"/>
          <p:cNvSpPr txBox="1">
            <a:spLocks noChangeArrowheads="1"/>
          </p:cNvSpPr>
          <p:nvPr/>
        </p:nvSpPr>
        <p:spPr bwMode="auto">
          <a:xfrm>
            <a:off x="715963" y="4608513"/>
            <a:ext cx="853281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100">
                <a:solidFill>
                  <a:schemeClr val="bg1"/>
                </a:solidFill>
                <a:latin typeface="微软雅黑" panose="020B0503020204020204" pitchFamily="34" charset="-122"/>
                <a:ea typeface="微软雅黑" panose="020B0503020204020204" pitchFamily="34" charset="-122"/>
              </a:rPr>
              <a:t>Nullam eu tempor purus. Nunc a leo magna, sit amet consequat risus. </a:t>
            </a:r>
          </a:p>
          <a:p>
            <a:pPr algn="ctr" eaLnBrk="1" hangingPunct="1"/>
            <a:r>
              <a:rPr lang="en-US" altLang="zh-CN" sz="1100">
                <a:solidFill>
                  <a:schemeClr val="bg1"/>
                </a:solidFill>
                <a:latin typeface="微软雅黑" panose="020B0503020204020204" pitchFamily="34" charset="-122"/>
                <a:ea typeface="微软雅黑" panose="020B0503020204020204" pitchFamily="34" charset="-122"/>
              </a:rPr>
              <a:t>Etiam faucibus tortor a ipsum vehicula sed hendrerit eros suscipit.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4" name="Group 2"/>
          <p:cNvGrpSpPr>
            <a:grpSpLocks/>
          </p:cNvGrpSpPr>
          <p:nvPr/>
        </p:nvGrpSpPr>
        <p:grpSpPr bwMode="auto">
          <a:xfrm>
            <a:off x="4176713" y="3270250"/>
            <a:ext cx="1804987" cy="449263"/>
            <a:chOff x="0" y="0"/>
            <a:chExt cx="2842" cy="708"/>
          </a:xfrm>
        </p:grpSpPr>
        <p:sp>
          <p:nvSpPr>
            <p:cNvPr id="3097"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关于我们</a:t>
              </a:r>
            </a:p>
          </p:txBody>
        </p:sp>
        <p:grpSp>
          <p:nvGrpSpPr>
            <p:cNvPr id="3098" name="Group 4"/>
            <p:cNvGrpSpPr>
              <a:grpSpLocks/>
            </p:cNvGrpSpPr>
            <p:nvPr/>
          </p:nvGrpSpPr>
          <p:grpSpPr bwMode="auto">
            <a:xfrm>
              <a:off x="80" y="127"/>
              <a:ext cx="2666" cy="492"/>
              <a:chOff x="0" y="0"/>
              <a:chExt cx="2666" cy="492"/>
            </a:xfrm>
          </p:grpSpPr>
          <p:sp>
            <p:nvSpPr>
              <p:cNvPr id="3099" name="左中括号 393"/>
              <p:cNvSpPr>
                <a:spLocks/>
              </p:cNvSpPr>
              <p:nvPr/>
            </p:nvSpPr>
            <p:spPr bwMode="auto">
              <a:xfrm>
                <a:off x="0"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3100" name="左中括号 393"/>
              <p:cNvSpPr>
                <a:spLocks/>
              </p:cNvSpPr>
              <p:nvPr/>
            </p:nvSpPr>
            <p:spPr bwMode="auto">
              <a:xfrm flipH="1">
                <a:off x="2454"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grpSp>
        <p:nvGrpSpPr>
          <p:cNvPr id="3075" name="Group 7"/>
          <p:cNvGrpSpPr>
            <a:grpSpLocks/>
          </p:cNvGrpSpPr>
          <p:nvPr/>
        </p:nvGrpSpPr>
        <p:grpSpPr bwMode="auto">
          <a:xfrm>
            <a:off x="4176713" y="981075"/>
            <a:ext cx="1804987" cy="1774825"/>
            <a:chOff x="0" y="0"/>
            <a:chExt cx="2212" cy="2174"/>
          </a:xfrm>
        </p:grpSpPr>
        <p:sp>
          <p:nvSpPr>
            <p:cNvPr id="3084" name="Teardrop 36"/>
            <p:cNvSpPr>
              <a:spLocks/>
            </p:cNvSpPr>
            <p:nvPr/>
          </p:nvSpPr>
          <p:spPr bwMode="auto">
            <a:xfrm rot="8100000">
              <a:off x="0" y="0"/>
              <a:ext cx="2212" cy="2174"/>
            </a:xfrm>
            <a:custGeom>
              <a:avLst/>
              <a:gdLst>
                <a:gd name="T0" fmla="*/ 0 w 418280"/>
                <a:gd name="T1" fmla="*/ 1087 h 418280"/>
                <a:gd name="T2" fmla="*/ 1106 w 418280"/>
                <a:gd name="T3" fmla="*/ 0 h 418280"/>
                <a:gd name="T4" fmla="*/ 2212 w 418280"/>
                <a:gd name="T5" fmla="*/ 0 h 418280"/>
                <a:gd name="T6" fmla="*/ 2212 w 418280"/>
                <a:gd name="T7" fmla="*/ 1087 h 418280"/>
                <a:gd name="T8" fmla="*/ 1106 w 418280"/>
                <a:gd name="T9" fmla="*/ 2174 h 418280"/>
                <a:gd name="T10" fmla="*/ 0 w 418280"/>
                <a:gd name="T11" fmla="*/ 1087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grpSp>
          <p:nvGrpSpPr>
            <p:cNvPr id="3085" name="Group 9"/>
            <p:cNvGrpSpPr>
              <a:grpSpLocks/>
            </p:cNvGrpSpPr>
            <p:nvPr/>
          </p:nvGrpSpPr>
          <p:grpSpPr bwMode="auto">
            <a:xfrm>
              <a:off x="400" y="570"/>
              <a:ext cx="1410" cy="1224"/>
              <a:chOff x="0" y="0"/>
              <a:chExt cx="2000" cy="1700"/>
            </a:xfrm>
          </p:grpSpPr>
          <p:sp>
            <p:nvSpPr>
              <p:cNvPr id="3086" name="Freeform 914"/>
              <p:cNvSpPr>
                <a:spLocks/>
              </p:cNvSpPr>
              <p:nvPr/>
            </p:nvSpPr>
            <p:spPr bwMode="auto">
              <a:xfrm>
                <a:off x="1730" y="1255"/>
                <a:ext cx="270" cy="305"/>
              </a:xfrm>
              <a:custGeom>
                <a:avLst/>
                <a:gdLst>
                  <a:gd name="T0" fmla="*/ 0 w 196"/>
                  <a:gd name="T1" fmla="*/ 81 h 222"/>
                  <a:gd name="T2" fmla="*/ 117 w 196"/>
                  <a:gd name="T3" fmla="*/ 0 h 222"/>
                  <a:gd name="T4" fmla="*/ 270 w 196"/>
                  <a:gd name="T5" fmla="*/ 122 h 222"/>
                  <a:gd name="T6" fmla="*/ 270 w 196"/>
                  <a:gd name="T7" fmla="*/ 305 h 222"/>
                  <a:gd name="T8" fmla="*/ 19 w 196"/>
                  <a:gd name="T9" fmla="*/ 305 h 222"/>
                  <a:gd name="T10" fmla="*/ 50 w 196"/>
                  <a:gd name="T11" fmla="*/ 260 h 222"/>
                  <a:gd name="T12" fmla="*/ 0 w 196"/>
                  <a:gd name="T13" fmla="*/ 81 h 22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2">
                    <a:moveTo>
                      <a:pt x="0" y="59"/>
                    </a:moveTo>
                    <a:cubicBezTo>
                      <a:pt x="38" y="56"/>
                      <a:pt x="70" y="33"/>
                      <a:pt x="85" y="0"/>
                    </a:cubicBezTo>
                    <a:cubicBezTo>
                      <a:pt x="139" y="15"/>
                      <a:pt x="196" y="42"/>
                      <a:pt x="196" y="89"/>
                    </a:cubicBezTo>
                    <a:cubicBezTo>
                      <a:pt x="196" y="179"/>
                      <a:pt x="196" y="222"/>
                      <a:pt x="196" y="222"/>
                    </a:cubicBezTo>
                    <a:cubicBezTo>
                      <a:pt x="14" y="222"/>
                      <a:pt x="14" y="222"/>
                      <a:pt x="14" y="222"/>
                    </a:cubicBezTo>
                    <a:cubicBezTo>
                      <a:pt x="36" y="189"/>
                      <a:pt x="36" y="189"/>
                      <a:pt x="36" y="189"/>
                    </a:cubicBezTo>
                    <a:lnTo>
                      <a:pt x="0" y="5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7" name="Freeform 915"/>
              <p:cNvSpPr>
                <a:spLocks/>
              </p:cNvSpPr>
              <p:nvPr/>
            </p:nvSpPr>
            <p:spPr bwMode="auto">
              <a:xfrm>
                <a:off x="1550" y="1255"/>
                <a:ext cx="160" cy="305"/>
              </a:xfrm>
              <a:custGeom>
                <a:avLst/>
                <a:gdLst>
                  <a:gd name="T0" fmla="*/ 44 w 117"/>
                  <a:gd name="T1" fmla="*/ 0 h 222"/>
                  <a:gd name="T2" fmla="*/ 160 w 117"/>
                  <a:gd name="T3" fmla="*/ 81 h 222"/>
                  <a:gd name="T4" fmla="*/ 111 w 117"/>
                  <a:gd name="T5" fmla="*/ 260 h 222"/>
                  <a:gd name="T6" fmla="*/ 141 w 117"/>
                  <a:gd name="T7" fmla="*/ 305 h 222"/>
                  <a:gd name="T8" fmla="*/ 19 w 117"/>
                  <a:gd name="T9" fmla="*/ 305 h 222"/>
                  <a:gd name="T10" fmla="*/ 19 w 117"/>
                  <a:gd name="T11" fmla="*/ 89 h 222"/>
                  <a:gd name="T12" fmla="*/ 0 w 117"/>
                  <a:gd name="T13" fmla="*/ 14 h 222"/>
                  <a:gd name="T14" fmla="*/ 44 w 117"/>
                  <a:gd name="T15" fmla="*/ 0 h 2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2">
                    <a:moveTo>
                      <a:pt x="32" y="0"/>
                    </a:moveTo>
                    <a:cubicBezTo>
                      <a:pt x="47" y="33"/>
                      <a:pt x="79" y="56"/>
                      <a:pt x="117" y="59"/>
                    </a:cubicBezTo>
                    <a:cubicBezTo>
                      <a:pt x="81" y="189"/>
                      <a:pt x="81" y="189"/>
                      <a:pt x="81" y="189"/>
                    </a:cubicBezTo>
                    <a:cubicBezTo>
                      <a:pt x="103" y="222"/>
                      <a:pt x="103" y="222"/>
                      <a:pt x="103" y="222"/>
                    </a:cubicBezTo>
                    <a:cubicBezTo>
                      <a:pt x="14" y="222"/>
                      <a:pt x="14" y="222"/>
                      <a:pt x="14" y="222"/>
                    </a:cubicBezTo>
                    <a:cubicBezTo>
                      <a:pt x="14" y="181"/>
                      <a:pt x="14" y="129"/>
                      <a:pt x="14" y="65"/>
                    </a:cubicBezTo>
                    <a:cubicBezTo>
                      <a:pt x="14" y="45"/>
                      <a:pt x="9" y="27"/>
                      <a:pt x="0" y="10"/>
                    </a:cubicBezTo>
                    <a:cubicBezTo>
                      <a:pt x="10" y="6"/>
                      <a:pt x="21" y="3"/>
                      <a:pt x="32"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8" name="Freeform 916"/>
              <p:cNvSpPr>
                <a:spLocks noEditPoints="1"/>
              </p:cNvSpPr>
              <p:nvPr/>
            </p:nvSpPr>
            <p:spPr bwMode="auto">
              <a:xfrm>
                <a:off x="1560" y="958"/>
                <a:ext cx="315" cy="315"/>
              </a:xfrm>
              <a:custGeom>
                <a:avLst/>
                <a:gdLst>
                  <a:gd name="T0" fmla="*/ 158 w 228"/>
                  <a:gd name="T1" fmla="*/ 315 h 229"/>
                  <a:gd name="T2" fmla="*/ 0 w 228"/>
                  <a:gd name="T3" fmla="*/ 158 h 229"/>
                  <a:gd name="T4" fmla="*/ 158 w 228"/>
                  <a:gd name="T5" fmla="*/ 0 h 229"/>
                  <a:gd name="T6" fmla="*/ 315 w 228"/>
                  <a:gd name="T7" fmla="*/ 158 h 229"/>
                  <a:gd name="T8" fmla="*/ 158 w 228"/>
                  <a:gd name="T9" fmla="*/ 315 h 229"/>
                  <a:gd name="T10" fmla="*/ 287 w 228"/>
                  <a:gd name="T11" fmla="*/ 153 h 229"/>
                  <a:gd name="T12" fmla="*/ 246 w 228"/>
                  <a:gd name="T13" fmla="*/ 63 h 229"/>
                  <a:gd name="T14" fmla="*/ 257 w 228"/>
                  <a:gd name="T15" fmla="*/ 125 h 229"/>
                  <a:gd name="T16" fmla="*/ 188 w 228"/>
                  <a:gd name="T17" fmla="*/ 265 h 229"/>
                  <a:gd name="T18" fmla="*/ 287 w 228"/>
                  <a:gd name="T19" fmla="*/ 153 h 2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 h="229">
                    <a:moveTo>
                      <a:pt x="114" y="229"/>
                    </a:moveTo>
                    <a:cubicBezTo>
                      <a:pt x="51" y="229"/>
                      <a:pt x="0" y="178"/>
                      <a:pt x="0" y="115"/>
                    </a:cubicBezTo>
                    <a:cubicBezTo>
                      <a:pt x="0" y="52"/>
                      <a:pt x="51" y="0"/>
                      <a:pt x="114" y="0"/>
                    </a:cubicBezTo>
                    <a:cubicBezTo>
                      <a:pt x="177" y="0"/>
                      <a:pt x="228" y="52"/>
                      <a:pt x="228" y="115"/>
                    </a:cubicBezTo>
                    <a:cubicBezTo>
                      <a:pt x="228" y="178"/>
                      <a:pt x="177" y="229"/>
                      <a:pt x="114" y="229"/>
                    </a:cubicBezTo>
                    <a:close/>
                    <a:moveTo>
                      <a:pt x="208" y="111"/>
                    </a:moveTo>
                    <a:cubicBezTo>
                      <a:pt x="208" y="85"/>
                      <a:pt x="196" y="62"/>
                      <a:pt x="178" y="46"/>
                    </a:cubicBezTo>
                    <a:cubicBezTo>
                      <a:pt x="183" y="60"/>
                      <a:pt x="186" y="76"/>
                      <a:pt x="186" y="91"/>
                    </a:cubicBezTo>
                    <a:cubicBezTo>
                      <a:pt x="186" y="133"/>
                      <a:pt x="166" y="170"/>
                      <a:pt x="136" y="193"/>
                    </a:cubicBezTo>
                    <a:cubicBezTo>
                      <a:pt x="177" y="188"/>
                      <a:pt x="208" y="153"/>
                      <a:pt x="208" y="111"/>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89" name="Freeform 917"/>
              <p:cNvSpPr>
                <a:spLocks/>
              </p:cNvSpPr>
              <p:nvPr/>
            </p:nvSpPr>
            <p:spPr bwMode="auto">
              <a:xfrm>
                <a:off x="1027" y="1140"/>
                <a:ext cx="495" cy="560"/>
              </a:xfrm>
              <a:custGeom>
                <a:avLst/>
                <a:gdLst>
                  <a:gd name="T0" fmla="*/ 216 w 360"/>
                  <a:gd name="T1" fmla="*/ 0 h 406"/>
                  <a:gd name="T2" fmla="*/ 495 w 360"/>
                  <a:gd name="T3" fmla="*/ 223 h 406"/>
                  <a:gd name="T4" fmla="*/ 495 w 360"/>
                  <a:gd name="T5" fmla="*/ 560 h 406"/>
                  <a:gd name="T6" fmla="*/ 36 w 360"/>
                  <a:gd name="T7" fmla="*/ 560 h 406"/>
                  <a:gd name="T8" fmla="*/ 89 w 360"/>
                  <a:gd name="T9" fmla="*/ 474 h 406"/>
                  <a:gd name="T10" fmla="*/ 0 w 360"/>
                  <a:gd name="T11" fmla="*/ 148 h 406"/>
                  <a:gd name="T12" fmla="*/ 216 w 360"/>
                  <a:gd name="T13" fmla="*/ 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157" y="0"/>
                    </a:moveTo>
                    <a:cubicBezTo>
                      <a:pt x="255" y="27"/>
                      <a:pt x="360" y="75"/>
                      <a:pt x="360" y="162"/>
                    </a:cubicBezTo>
                    <a:cubicBezTo>
                      <a:pt x="360" y="326"/>
                      <a:pt x="360" y="406"/>
                      <a:pt x="360" y="406"/>
                    </a:cubicBezTo>
                    <a:cubicBezTo>
                      <a:pt x="26" y="406"/>
                      <a:pt x="26" y="406"/>
                      <a:pt x="26" y="406"/>
                    </a:cubicBezTo>
                    <a:cubicBezTo>
                      <a:pt x="65" y="344"/>
                      <a:pt x="65" y="344"/>
                      <a:pt x="65" y="344"/>
                    </a:cubicBezTo>
                    <a:cubicBezTo>
                      <a:pt x="0" y="107"/>
                      <a:pt x="0" y="107"/>
                      <a:pt x="0" y="107"/>
                    </a:cubicBezTo>
                    <a:cubicBezTo>
                      <a:pt x="69" y="102"/>
                      <a:pt x="128" y="60"/>
                      <a:pt x="157" y="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0" name="Freeform 919"/>
              <p:cNvSpPr>
                <a:spLocks/>
              </p:cNvSpPr>
              <p:nvPr/>
            </p:nvSpPr>
            <p:spPr bwMode="auto">
              <a:xfrm>
                <a:off x="495" y="1140"/>
                <a:ext cx="495" cy="560"/>
              </a:xfrm>
              <a:custGeom>
                <a:avLst/>
                <a:gdLst>
                  <a:gd name="T0" fmla="*/ 0 w 360"/>
                  <a:gd name="T1" fmla="*/ 560 h 406"/>
                  <a:gd name="T2" fmla="*/ 0 w 360"/>
                  <a:gd name="T3" fmla="*/ 223 h 406"/>
                  <a:gd name="T4" fmla="*/ 279 w 360"/>
                  <a:gd name="T5" fmla="*/ 0 h 406"/>
                  <a:gd name="T6" fmla="*/ 495 w 360"/>
                  <a:gd name="T7" fmla="*/ 148 h 406"/>
                  <a:gd name="T8" fmla="*/ 406 w 360"/>
                  <a:gd name="T9" fmla="*/ 474 h 406"/>
                  <a:gd name="T10" fmla="*/ 459 w 360"/>
                  <a:gd name="T11" fmla="*/ 560 h 406"/>
                  <a:gd name="T12" fmla="*/ 0 w 360"/>
                  <a:gd name="T13" fmla="*/ 560 h 40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60" h="406">
                    <a:moveTo>
                      <a:pt x="0" y="406"/>
                    </a:moveTo>
                    <a:cubicBezTo>
                      <a:pt x="0" y="406"/>
                      <a:pt x="0" y="326"/>
                      <a:pt x="0" y="162"/>
                    </a:cubicBezTo>
                    <a:cubicBezTo>
                      <a:pt x="0" y="75"/>
                      <a:pt x="105" y="27"/>
                      <a:pt x="203" y="0"/>
                    </a:cubicBezTo>
                    <a:cubicBezTo>
                      <a:pt x="232" y="60"/>
                      <a:pt x="291" y="102"/>
                      <a:pt x="360" y="107"/>
                    </a:cubicBezTo>
                    <a:cubicBezTo>
                      <a:pt x="295" y="344"/>
                      <a:pt x="295" y="344"/>
                      <a:pt x="295" y="344"/>
                    </a:cubicBezTo>
                    <a:cubicBezTo>
                      <a:pt x="334" y="406"/>
                      <a:pt x="334" y="406"/>
                      <a:pt x="334" y="406"/>
                    </a:cubicBezTo>
                    <a:lnTo>
                      <a:pt x="0" y="40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1" name="Freeform 920"/>
              <p:cNvSpPr>
                <a:spLocks/>
              </p:cNvSpPr>
              <p:nvPr/>
            </p:nvSpPr>
            <p:spPr bwMode="auto">
              <a:xfrm>
                <a:off x="770" y="0"/>
                <a:ext cx="1215" cy="618"/>
              </a:xfrm>
              <a:custGeom>
                <a:avLst/>
                <a:gdLst>
                  <a:gd name="T0" fmla="*/ 188 w 884"/>
                  <a:gd name="T1" fmla="*/ 544 h 450"/>
                  <a:gd name="T2" fmla="*/ 14 w 884"/>
                  <a:gd name="T3" fmla="*/ 618 h 450"/>
                  <a:gd name="T4" fmla="*/ 0 w 884"/>
                  <a:gd name="T5" fmla="*/ 600 h 450"/>
                  <a:gd name="T6" fmla="*/ 480 w 884"/>
                  <a:gd name="T7" fmla="*/ 216 h 450"/>
                  <a:gd name="T8" fmla="*/ 618 w 884"/>
                  <a:gd name="T9" fmla="*/ 460 h 450"/>
                  <a:gd name="T10" fmla="*/ 852 w 884"/>
                  <a:gd name="T11" fmla="*/ 261 h 450"/>
                  <a:gd name="T12" fmla="*/ 665 w 884"/>
                  <a:gd name="T13" fmla="*/ 154 h 450"/>
                  <a:gd name="T14" fmla="*/ 1215 w 884"/>
                  <a:gd name="T15" fmla="*/ 0 h 450"/>
                  <a:gd name="T16" fmla="*/ 1023 w 884"/>
                  <a:gd name="T17" fmla="*/ 537 h 450"/>
                  <a:gd name="T18" fmla="*/ 910 w 884"/>
                  <a:gd name="T19" fmla="*/ 309 h 450"/>
                  <a:gd name="T20" fmla="*/ 598 w 884"/>
                  <a:gd name="T21" fmla="*/ 574 h 450"/>
                  <a:gd name="T22" fmla="*/ 459 w 884"/>
                  <a:gd name="T23" fmla="*/ 327 h 450"/>
                  <a:gd name="T24" fmla="*/ 188 w 884"/>
                  <a:gd name="T25" fmla="*/ 544 h 4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84" h="450">
                    <a:moveTo>
                      <a:pt x="137" y="396"/>
                    </a:moveTo>
                    <a:cubicBezTo>
                      <a:pt x="89" y="402"/>
                      <a:pt x="46" y="421"/>
                      <a:pt x="10" y="450"/>
                    </a:cubicBezTo>
                    <a:cubicBezTo>
                      <a:pt x="0" y="437"/>
                      <a:pt x="0" y="437"/>
                      <a:pt x="0" y="437"/>
                    </a:cubicBezTo>
                    <a:cubicBezTo>
                      <a:pt x="349" y="157"/>
                      <a:pt x="349" y="157"/>
                      <a:pt x="349" y="157"/>
                    </a:cubicBezTo>
                    <a:cubicBezTo>
                      <a:pt x="450" y="335"/>
                      <a:pt x="450" y="335"/>
                      <a:pt x="450" y="335"/>
                    </a:cubicBezTo>
                    <a:cubicBezTo>
                      <a:pt x="620" y="190"/>
                      <a:pt x="620" y="190"/>
                      <a:pt x="620" y="190"/>
                    </a:cubicBezTo>
                    <a:cubicBezTo>
                      <a:pt x="484" y="112"/>
                      <a:pt x="484" y="112"/>
                      <a:pt x="484" y="112"/>
                    </a:cubicBezTo>
                    <a:cubicBezTo>
                      <a:pt x="884" y="0"/>
                      <a:pt x="884" y="0"/>
                      <a:pt x="884" y="0"/>
                    </a:cubicBezTo>
                    <a:cubicBezTo>
                      <a:pt x="744" y="391"/>
                      <a:pt x="744" y="391"/>
                      <a:pt x="744" y="391"/>
                    </a:cubicBezTo>
                    <a:cubicBezTo>
                      <a:pt x="662" y="225"/>
                      <a:pt x="662" y="225"/>
                      <a:pt x="662" y="225"/>
                    </a:cubicBezTo>
                    <a:cubicBezTo>
                      <a:pt x="435" y="418"/>
                      <a:pt x="435" y="418"/>
                      <a:pt x="435" y="418"/>
                    </a:cubicBezTo>
                    <a:cubicBezTo>
                      <a:pt x="334" y="238"/>
                      <a:pt x="334" y="238"/>
                      <a:pt x="334" y="238"/>
                    </a:cubicBezTo>
                    <a:lnTo>
                      <a:pt x="137" y="396"/>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2" name="Freeform 921"/>
              <p:cNvSpPr>
                <a:spLocks/>
              </p:cNvSpPr>
              <p:nvPr/>
            </p:nvSpPr>
            <p:spPr bwMode="auto">
              <a:xfrm>
                <a:off x="0" y="503"/>
                <a:ext cx="782" cy="487"/>
              </a:xfrm>
              <a:custGeom>
                <a:avLst/>
                <a:gdLst>
                  <a:gd name="T0" fmla="*/ 675 w 570"/>
                  <a:gd name="T1" fmla="*/ 269 h 355"/>
                  <a:gd name="T2" fmla="*/ 569 w 570"/>
                  <a:gd name="T3" fmla="*/ 354 h 355"/>
                  <a:gd name="T4" fmla="*/ 443 w 570"/>
                  <a:gd name="T5" fmla="*/ 118 h 355"/>
                  <a:gd name="T6" fmla="*/ 81 w 570"/>
                  <a:gd name="T7" fmla="*/ 458 h 355"/>
                  <a:gd name="T8" fmla="*/ 14 w 570"/>
                  <a:gd name="T9" fmla="*/ 472 h 355"/>
                  <a:gd name="T10" fmla="*/ 30 w 570"/>
                  <a:gd name="T11" fmla="*/ 405 h 355"/>
                  <a:gd name="T12" fmla="*/ 464 w 570"/>
                  <a:gd name="T13" fmla="*/ 0 h 355"/>
                  <a:gd name="T14" fmla="*/ 593 w 570"/>
                  <a:gd name="T15" fmla="*/ 241 h 355"/>
                  <a:gd name="T16" fmla="*/ 768 w 570"/>
                  <a:gd name="T17" fmla="*/ 99 h 355"/>
                  <a:gd name="T18" fmla="*/ 782 w 570"/>
                  <a:gd name="T19" fmla="*/ 117 h 355"/>
                  <a:gd name="T20" fmla="*/ 675 w 570"/>
                  <a:gd name="T21" fmla="*/ 269 h 3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0" h="355">
                    <a:moveTo>
                      <a:pt x="492" y="196"/>
                    </a:moveTo>
                    <a:cubicBezTo>
                      <a:pt x="415" y="258"/>
                      <a:pt x="415" y="258"/>
                      <a:pt x="415" y="258"/>
                    </a:cubicBezTo>
                    <a:cubicBezTo>
                      <a:pt x="323" y="86"/>
                      <a:pt x="323" y="86"/>
                      <a:pt x="323" y="86"/>
                    </a:cubicBezTo>
                    <a:cubicBezTo>
                      <a:pt x="59" y="334"/>
                      <a:pt x="59" y="334"/>
                      <a:pt x="59" y="334"/>
                    </a:cubicBezTo>
                    <a:cubicBezTo>
                      <a:pt x="42" y="350"/>
                      <a:pt x="20" y="355"/>
                      <a:pt x="10" y="344"/>
                    </a:cubicBezTo>
                    <a:cubicBezTo>
                      <a:pt x="0" y="333"/>
                      <a:pt x="5" y="312"/>
                      <a:pt x="22" y="295"/>
                    </a:cubicBezTo>
                    <a:cubicBezTo>
                      <a:pt x="338" y="0"/>
                      <a:pt x="338" y="0"/>
                      <a:pt x="338" y="0"/>
                    </a:cubicBezTo>
                    <a:cubicBezTo>
                      <a:pt x="432" y="176"/>
                      <a:pt x="432" y="176"/>
                      <a:pt x="432" y="176"/>
                    </a:cubicBezTo>
                    <a:cubicBezTo>
                      <a:pt x="560" y="72"/>
                      <a:pt x="560" y="72"/>
                      <a:pt x="560" y="72"/>
                    </a:cubicBezTo>
                    <a:cubicBezTo>
                      <a:pt x="570" y="85"/>
                      <a:pt x="570" y="85"/>
                      <a:pt x="570" y="85"/>
                    </a:cubicBezTo>
                    <a:cubicBezTo>
                      <a:pt x="535" y="114"/>
                      <a:pt x="507" y="152"/>
                      <a:pt x="492" y="196"/>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3" name="Freeform 922"/>
              <p:cNvSpPr>
                <a:spLocks noEditPoints="1"/>
              </p:cNvSpPr>
              <p:nvPr/>
            </p:nvSpPr>
            <p:spPr bwMode="auto">
              <a:xfrm>
                <a:off x="715" y="600"/>
                <a:ext cx="575" cy="575"/>
              </a:xfrm>
              <a:custGeom>
                <a:avLst/>
                <a:gdLst>
                  <a:gd name="T0" fmla="*/ 343 w 418"/>
                  <a:gd name="T1" fmla="*/ 484 h 418"/>
                  <a:gd name="T2" fmla="*/ 524 w 418"/>
                  <a:gd name="T3" fmla="*/ 276 h 418"/>
                  <a:gd name="T4" fmla="*/ 448 w 418"/>
                  <a:gd name="T5" fmla="*/ 116 h 418"/>
                  <a:gd name="T6" fmla="*/ 448 w 418"/>
                  <a:gd name="T7" fmla="*/ 116 h 418"/>
                  <a:gd name="T8" fmla="*/ 448 w 418"/>
                  <a:gd name="T9" fmla="*/ 116 h 418"/>
                  <a:gd name="T10" fmla="*/ 469 w 418"/>
                  <a:gd name="T11" fmla="*/ 228 h 418"/>
                  <a:gd name="T12" fmla="*/ 343 w 418"/>
                  <a:gd name="T13" fmla="*/ 484 h 418"/>
                  <a:gd name="T14" fmla="*/ 288 w 418"/>
                  <a:gd name="T15" fmla="*/ 575 h 418"/>
                  <a:gd name="T16" fmla="*/ 0 w 418"/>
                  <a:gd name="T17" fmla="*/ 288 h 418"/>
                  <a:gd name="T18" fmla="*/ 288 w 418"/>
                  <a:gd name="T19" fmla="*/ 0 h 418"/>
                  <a:gd name="T20" fmla="*/ 575 w 418"/>
                  <a:gd name="T21" fmla="*/ 288 h 418"/>
                  <a:gd name="T22" fmla="*/ 288 w 418"/>
                  <a:gd name="T23" fmla="*/ 575 h 41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418" h="418">
                    <a:moveTo>
                      <a:pt x="249" y="352"/>
                    </a:moveTo>
                    <a:cubicBezTo>
                      <a:pt x="324" y="342"/>
                      <a:pt x="381" y="279"/>
                      <a:pt x="381" y="201"/>
                    </a:cubicBezTo>
                    <a:cubicBezTo>
                      <a:pt x="381" y="154"/>
                      <a:pt x="360" y="112"/>
                      <a:pt x="326" y="84"/>
                    </a:cubicBezTo>
                    <a:cubicBezTo>
                      <a:pt x="326" y="84"/>
                      <a:pt x="326" y="84"/>
                      <a:pt x="326" y="84"/>
                    </a:cubicBezTo>
                    <a:cubicBezTo>
                      <a:pt x="326" y="84"/>
                      <a:pt x="326" y="84"/>
                      <a:pt x="326" y="84"/>
                    </a:cubicBezTo>
                    <a:cubicBezTo>
                      <a:pt x="335" y="109"/>
                      <a:pt x="341" y="137"/>
                      <a:pt x="341" y="166"/>
                    </a:cubicBezTo>
                    <a:cubicBezTo>
                      <a:pt x="341" y="242"/>
                      <a:pt x="305" y="309"/>
                      <a:pt x="249" y="352"/>
                    </a:cubicBezTo>
                    <a:close/>
                    <a:moveTo>
                      <a:pt x="209" y="418"/>
                    </a:moveTo>
                    <a:cubicBezTo>
                      <a:pt x="93" y="418"/>
                      <a:pt x="0" y="325"/>
                      <a:pt x="0" y="209"/>
                    </a:cubicBezTo>
                    <a:cubicBezTo>
                      <a:pt x="0" y="94"/>
                      <a:pt x="93" y="0"/>
                      <a:pt x="209" y="0"/>
                    </a:cubicBezTo>
                    <a:cubicBezTo>
                      <a:pt x="325" y="0"/>
                      <a:pt x="418" y="94"/>
                      <a:pt x="418" y="209"/>
                    </a:cubicBezTo>
                    <a:cubicBezTo>
                      <a:pt x="418" y="325"/>
                      <a:pt x="325" y="418"/>
                      <a:pt x="209" y="41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4" name="Freeform 923"/>
              <p:cNvSpPr>
                <a:spLocks/>
              </p:cNvSpPr>
              <p:nvPr/>
            </p:nvSpPr>
            <p:spPr bwMode="auto">
              <a:xfrm>
                <a:off x="305" y="1258"/>
                <a:ext cx="160" cy="305"/>
              </a:xfrm>
              <a:custGeom>
                <a:avLst/>
                <a:gdLst>
                  <a:gd name="T0" fmla="*/ 0 w 117"/>
                  <a:gd name="T1" fmla="*/ 80 h 221"/>
                  <a:gd name="T2" fmla="*/ 118 w 117"/>
                  <a:gd name="T3" fmla="*/ 0 h 221"/>
                  <a:gd name="T4" fmla="*/ 160 w 117"/>
                  <a:gd name="T5" fmla="*/ 14 h 221"/>
                  <a:gd name="T6" fmla="*/ 142 w 117"/>
                  <a:gd name="T7" fmla="*/ 90 h 221"/>
                  <a:gd name="T8" fmla="*/ 142 w 117"/>
                  <a:gd name="T9" fmla="*/ 305 h 221"/>
                  <a:gd name="T10" fmla="*/ 19 w 117"/>
                  <a:gd name="T11" fmla="*/ 305 h 221"/>
                  <a:gd name="T12" fmla="*/ 49 w 117"/>
                  <a:gd name="T13" fmla="*/ 259 h 221"/>
                  <a:gd name="T14" fmla="*/ 0 w 117"/>
                  <a:gd name="T15" fmla="*/ 80 h 2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7" h="221">
                    <a:moveTo>
                      <a:pt x="0" y="58"/>
                    </a:moveTo>
                    <a:cubicBezTo>
                      <a:pt x="38" y="56"/>
                      <a:pt x="70" y="32"/>
                      <a:pt x="86" y="0"/>
                    </a:cubicBezTo>
                    <a:cubicBezTo>
                      <a:pt x="96" y="3"/>
                      <a:pt x="107" y="6"/>
                      <a:pt x="117" y="10"/>
                    </a:cubicBezTo>
                    <a:cubicBezTo>
                      <a:pt x="108" y="26"/>
                      <a:pt x="104" y="45"/>
                      <a:pt x="104" y="65"/>
                    </a:cubicBezTo>
                    <a:cubicBezTo>
                      <a:pt x="104" y="128"/>
                      <a:pt x="104" y="180"/>
                      <a:pt x="104" y="221"/>
                    </a:cubicBezTo>
                    <a:cubicBezTo>
                      <a:pt x="14" y="221"/>
                      <a:pt x="14" y="221"/>
                      <a:pt x="14" y="221"/>
                    </a:cubicBezTo>
                    <a:cubicBezTo>
                      <a:pt x="36" y="188"/>
                      <a:pt x="36" y="188"/>
                      <a:pt x="36" y="188"/>
                    </a:cubicBezTo>
                    <a:lnTo>
                      <a:pt x="0" y="58"/>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5" name="Freeform 924"/>
              <p:cNvSpPr>
                <a:spLocks/>
              </p:cNvSpPr>
              <p:nvPr/>
            </p:nvSpPr>
            <p:spPr bwMode="auto">
              <a:xfrm>
                <a:off x="12" y="1258"/>
                <a:ext cx="270" cy="305"/>
              </a:xfrm>
              <a:custGeom>
                <a:avLst/>
                <a:gdLst>
                  <a:gd name="T0" fmla="*/ 270 w 196"/>
                  <a:gd name="T1" fmla="*/ 80 h 221"/>
                  <a:gd name="T2" fmla="*/ 220 w 196"/>
                  <a:gd name="T3" fmla="*/ 259 h 221"/>
                  <a:gd name="T4" fmla="*/ 251 w 196"/>
                  <a:gd name="T5" fmla="*/ 305 h 221"/>
                  <a:gd name="T6" fmla="*/ 0 w 196"/>
                  <a:gd name="T7" fmla="*/ 305 h 221"/>
                  <a:gd name="T8" fmla="*/ 0 w 196"/>
                  <a:gd name="T9" fmla="*/ 121 h 221"/>
                  <a:gd name="T10" fmla="*/ 153 w 196"/>
                  <a:gd name="T11" fmla="*/ 0 h 221"/>
                  <a:gd name="T12" fmla="*/ 270 w 196"/>
                  <a:gd name="T13" fmla="*/ 80 h 2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6" h="221">
                    <a:moveTo>
                      <a:pt x="196" y="58"/>
                    </a:moveTo>
                    <a:cubicBezTo>
                      <a:pt x="160" y="188"/>
                      <a:pt x="160" y="188"/>
                      <a:pt x="160" y="188"/>
                    </a:cubicBezTo>
                    <a:cubicBezTo>
                      <a:pt x="182" y="221"/>
                      <a:pt x="182" y="221"/>
                      <a:pt x="182" y="221"/>
                    </a:cubicBezTo>
                    <a:cubicBezTo>
                      <a:pt x="0" y="221"/>
                      <a:pt x="0" y="221"/>
                      <a:pt x="0" y="221"/>
                    </a:cubicBezTo>
                    <a:cubicBezTo>
                      <a:pt x="0" y="221"/>
                      <a:pt x="0" y="178"/>
                      <a:pt x="0" y="88"/>
                    </a:cubicBezTo>
                    <a:cubicBezTo>
                      <a:pt x="0" y="41"/>
                      <a:pt x="57" y="14"/>
                      <a:pt x="111" y="0"/>
                    </a:cubicBezTo>
                    <a:cubicBezTo>
                      <a:pt x="126" y="32"/>
                      <a:pt x="158" y="56"/>
                      <a:pt x="196" y="5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3096" name="Freeform 926"/>
              <p:cNvSpPr>
                <a:spLocks noEditPoints="1"/>
              </p:cNvSpPr>
              <p:nvPr/>
            </p:nvSpPr>
            <p:spPr bwMode="auto">
              <a:xfrm>
                <a:off x="140" y="963"/>
                <a:ext cx="312" cy="315"/>
              </a:xfrm>
              <a:custGeom>
                <a:avLst/>
                <a:gdLst>
                  <a:gd name="T0" fmla="*/ 68 w 228"/>
                  <a:gd name="T1" fmla="*/ 63 h 229"/>
                  <a:gd name="T2" fmla="*/ 27 w 228"/>
                  <a:gd name="T3" fmla="*/ 151 h 229"/>
                  <a:gd name="T4" fmla="*/ 126 w 228"/>
                  <a:gd name="T5" fmla="*/ 264 h 229"/>
                  <a:gd name="T6" fmla="*/ 57 w 228"/>
                  <a:gd name="T7" fmla="*/ 125 h 229"/>
                  <a:gd name="T8" fmla="*/ 68 w 228"/>
                  <a:gd name="T9" fmla="*/ 63 h 229"/>
                  <a:gd name="T10" fmla="*/ 68 w 228"/>
                  <a:gd name="T11" fmla="*/ 63 h 229"/>
                  <a:gd name="T12" fmla="*/ 156 w 228"/>
                  <a:gd name="T13" fmla="*/ 315 h 229"/>
                  <a:gd name="T14" fmla="*/ 0 w 228"/>
                  <a:gd name="T15" fmla="*/ 157 h 229"/>
                  <a:gd name="T16" fmla="*/ 156 w 228"/>
                  <a:gd name="T17" fmla="*/ 0 h 229"/>
                  <a:gd name="T18" fmla="*/ 312 w 228"/>
                  <a:gd name="T19" fmla="*/ 157 h 229"/>
                  <a:gd name="T20" fmla="*/ 156 w 228"/>
                  <a:gd name="T21" fmla="*/ 315 h 2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28" h="229">
                    <a:moveTo>
                      <a:pt x="50" y="46"/>
                    </a:moveTo>
                    <a:cubicBezTo>
                      <a:pt x="32" y="61"/>
                      <a:pt x="20" y="84"/>
                      <a:pt x="20" y="110"/>
                    </a:cubicBezTo>
                    <a:cubicBezTo>
                      <a:pt x="20" y="152"/>
                      <a:pt x="51" y="187"/>
                      <a:pt x="92" y="192"/>
                    </a:cubicBezTo>
                    <a:cubicBezTo>
                      <a:pt x="62" y="169"/>
                      <a:pt x="42" y="132"/>
                      <a:pt x="42" y="91"/>
                    </a:cubicBezTo>
                    <a:cubicBezTo>
                      <a:pt x="42" y="75"/>
                      <a:pt x="45" y="60"/>
                      <a:pt x="50" y="46"/>
                    </a:cubicBezTo>
                    <a:cubicBezTo>
                      <a:pt x="50" y="46"/>
                      <a:pt x="50" y="46"/>
                      <a:pt x="50" y="46"/>
                    </a:cubicBezTo>
                    <a:close/>
                    <a:moveTo>
                      <a:pt x="114" y="229"/>
                    </a:moveTo>
                    <a:cubicBezTo>
                      <a:pt x="51" y="229"/>
                      <a:pt x="0" y="177"/>
                      <a:pt x="0" y="114"/>
                    </a:cubicBezTo>
                    <a:cubicBezTo>
                      <a:pt x="0" y="51"/>
                      <a:pt x="51" y="0"/>
                      <a:pt x="114" y="0"/>
                    </a:cubicBezTo>
                    <a:cubicBezTo>
                      <a:pt x="177" y="0"/>
                      <a:pt x="228" y="51"/>
                      <a:pt x="228" y="114"/>
                    </a:cubicBezTo>
                    <a:cubicBezTo>
                      <a:pt x="228" y="177"/>
                      <a:pt x="177" y="229"/>
                      <a:pt x="114" y="2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grpSp>
      <p:sp>
        <p:nvSpPr>
          <p:cNvPr id="3076" name="TextBox 20"/>
          <p:cNvSpPr>
            <a:spLocks noChangeArrowheads="1"/>
          </p:cNvSpPr>
          <p:nvPr/>
        </p:nvSpPr>
        <p:spPr bwMode="auto">
          <a:xfrm>
            <a:off x="2768600" y="3927475"/>
            <a:ext cx="462280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None/>
            </a:pPr>
            <a:r>
              <a:rPr lang="zh-CN" altLang="en-US" sz="2100">
                <a:solidFill>
                  <a:schemeClr val="bg1"/>
                </a:solidFill>
                <a:latin typeface="微软雅黑 Light" panose="020B0502040204020203" pitchFamily="34" charset="-122"/>
                <a:ea typeface="微软雅黑 Light" panose="020B0502040204020203" pitchFamily="34" charset="-122"/>
                <a:sym typeface="微软雅黑" panose="020B0503020204020204" pitchFamily="34" charset="-122"/>
              </a:rPr>
              <a:t>◆ 关于产品    ◆ 公司简介   ◆ 团队介绍</a:t>
            </a:r>
          </a:p>
        </p:txBody>
      </p:sp>
      <p:grpSp>
        <p:nvGrpSpPr>
          <p:cNvPr id="3077" name="Group 22"/>
          <p:cNvGrpSpPr>
            <a:grpSpLocks/>
          </p:cNvGrpSpPr>
          <p:nvPr/>
        </p:nvGrpSpPr>
        <p:grpSpPr bwMode="auto">
          <a:xfrm>
            <a:off x="1704975" y="3848100"/>
            <a:ext cx="6780213" cy="36513"/>
            <a:chOff x="0" y="0"/>
            <a:chExt cx="6115" cy="644"/>
          </a:xfrm>
        </p:grpSpPr>
        <p:sp>
          <p:nvSpPr>
            <p:cNvPr id="3079" name="Rectangle 23"/>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3080" name="Rectangle 24"/>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3081" name="Rectangle 25"/>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3082" name="Rectangle 26"/>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3083" name="Rectangle 27"/>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
        <p:nvSpPr>
          <p:cNvPr id="3078" name="Text Box 28"/>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3300">
                <a:solidFill>
                  <a:schemeClr val="bg1"/>
                </a:solidFill>
                <a:sym typeface="微软雅黑" panose="020B0503020204020204" pitchFamily="34" charset="-122"/>
              </a:rPr>
              <a:t>Ⅰ</a:t>
            </a:r>
            <a:endParaRPr lang="zh-CN" altLang="en-US"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8195"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8196" name="Text Box 4"/>
          <p:cNvSpPr txBox="1">
            <a:spLocks noChangeArrowheads="1"/>
          </p:cNvSpPr>
          <p:nvPr/>
        </p:nvSpPr>
        <p:spPr bwMode="auto">
          <a:xfrm>
            <a:off x="4279900" y="9525"/>
            <a:ext cx="1600200"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◆关于产品◆</a:t>
            </a:r>
          </a:p>
          <a:p>
            <a:pPr algn="ctr" eaLnBrk="1" hangingPunct="1"/>
            <a:r>
              <a:rPr lang="zh-CN" altLang="en-US" sz="1200">
                <a:latin typeface="微软雅黑 Light" panose="020B0502040204020203" pitchFamily="34" charset="-122"/>
                <a:ea typeface="微软雅黑 Light" panose="020B0502040204020203" pitchFamily="34" charset="-122"/>
              </a:rPr>
              <a:t>About our product</a:t>
            </a:r>
          </a:p>
        </p:txBody>
      </p:sp>
      <p:grpSp>
        <p:nvGrpSpPr>
          <p:cNvPr id="8197" name="Group 5"/>
          <p:cNvGrpSpPr>
            <a:grpSpLocks/>
          </p:cNvGrpSpPr>
          <p:nvPr/>
        </p:nvGrpSpPr>
        <p:grpSpPr bwMode="auto">
          <a:xfrm>
            <a:off x="4194175" y="1541463"/>
            <a:ext cx="5972175" cy="3243262"/>
            <a:chOff x="0" y="0"/>
            <a:chExt cx="8247063" cy="4394994"/>
          </a:xfrm>
        </p:grpSpPr>
        <p:sp>
          <p:nvSpPr>
            <p:cNvPr id="8223" name="AutoShape 2"/>
            <p:cNvSpPr>
              <a:spLocks/>
            </p:cNvSpPr>
            <p:nvPr/>
          </p:nvSpPr>
          <p:spPr bwMode="auto">
            <a:xfrm>
              <a:off x="914400" y="0"/>
              <a:ext cx="6407150" cy="4279107"/>
            </a:xfrm>
            <a:custGeom>
              <a:avLst/>
              <a:gdLst>
                <a:gd name="T0" fmla="*/ 6407150 w 21600"/>
                <a:gd name="T1" fmla="*/ 4051878 h 21600"/>
                <a:gd name="T2" fmla="*/ 6175781 w 21600"/>
                <a:gd name="T3" fmla="*/ 4278909 h 21600"/>
                <a:gd name="T4" fmla="*/ 231073 w 21600"/>
                <a:gd name="T5" fmla="*/ 4278909 h 21600"/>
                <a:gd name="T6" fmla="*/ 0 w 21600"/>
                <a:gd name="T7" fmla="*/ 4051878 h 21600"/>
                <a:gd name="T8" fmla="*/ 0 w 21600"/>
                <a:gd name="T9" fmla="*/ 227030 h 21600"/>
                <a:gd name="T10" fmla="*/ 231073 w 21600"/>
                <a:gd name="T11" fmla="*/ 0 h 21600"/>
                <a:gd name="T12" fmla="*/ 6175781 w 21600"/>
                <a:gd name="T13" fmla="*/ 0 h 21600"/>
                <a:gd name="T14" fmla="*/ 6407150 w 21600"/>
                <a:gd name="T15" fmla="*/ 227030 h 21600"/>
                <a:gd name="T16" fmla="*/ 6407150 w 21600"/>
                <a:gd name="T17" fmla="*/ 4051878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600"/>
                <a:gd name="T28" fmla="*/ 0 h 21600"/>
                <a:gd name="T29" fmla="*/ 21600 w 21600"/>
                <a:gd name="T30" fmla="*/ 21600 h 216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8224" name="AutoShape 3"/>
            <p:cNvSpPr>
              <a:spLocks/>
            </p:cNvSpPr>
            <p:nvPr/>
          </p:nvSpPr>
          <p:spPr bwMode="auto">
            <a:xfrm>
              <a:off x="933450" y="12700"/>
              <a:ext cx="5091907" cy="4279107"/>
            </a:xfrm>
            <a:custGeom>
              <a:avLst/>
              <a:gdLst>
                <a:gd name="T0" fmla="*/ 5091907 w 21600"/>
                <a:gd name="T1" fmla="*/ 4278909 h 21600"/>
                <a:gd name="T2" fmla="*/ 231022 w 21600"/>
                <a:gd name="T3" fmla="*/ 4278909 h 21600"/>
                <a:gd name="T4" fmla="*/ 0 w 21600"/>
                <a:gd name="T5" fmla="*/ 4051878 h 21600"/>
                <a:gd name="T6" fmla="*/ 0 w 21600"/>
                <a:gd name="T7" fmla="*/ 227030 h 21600"/>
                <a:gd name="T8" fmla="*/ 231022 w 21600"/>
                <a:gd name="T9" fmla="*/ 0 h 21600"/>
                <a:gd name="T10" fmla="*/ 3587201 w 21600"/>
                <a:gd name="T11" fmla="*/ 0 h 21600"/>
                <a:gd name="T12" fmla="*/ 5091907 w 21600"/>
                <a:gd name="T13" fmla="*/ 4278909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8225" name="AutoShape 4"/>
            <p:cNvSpPr>
              <a:spLocks/>
            </p:cNvSpPr>
            <p:nvPr/>
          </p:nvSpPr>
          <p:spPr bwMode="auto">
            <a:xfrm>
              <a:off x="4121150" y="36859"/>
              <a:ext cx="108744" cy="107157"/>
            </a:xfrm>
            <a:custGeom>
              <a:avLst/>
              <a:gdLst>
                <a:gd name="T0" fmla="*/ 108744 w 21600"/>
                <a:gd name="T1" fmla="*/ 53549 h 21600"/>
                <a:gd name="T2" fmla="*/ 54327 w 21600"/>
                <a:gd name="T3" fmla="*/ 107152 h 21600"/>
                <a:gd name="T4" fmla="*/ 0 w 21600"/>
                <a:gd name="T5" fmla="*/ 53549 h 21600"/>
                <a:gd name="T6" fmla="*/ 54327 w 21600"/>
                <a:gd name="T7" fmla="*/ 0 h 21600"/>
                <a:gd name="T8" fmla="*/ 108744 w 21600"/>
                <a:gd name="T9" fmla="*/ 53549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8226" name="AutoShape 5"/>
            <p:cNvSpPr>
              <a:spLocks/>
            </p:cNvSpPr>
            <p:nvPr/>
          </p:nvSpPr>
          <p:spPr bwMode="auto">
            <a:xfrm>
              <a:off x="1181100" y="196850"/>
              <a:ext cx="5899150" cy="3750469"/>
            </a:xfrm>
            <a:custGeom>
              <a:avLst/>
              <a:gdLst>
                <a:gd name="T0" fmla="*/ 5898877 w 21600"/>
                <a:gd name="T1" fmla="*/ 3750295 h 21600"/>
                <a:gd name="T2" fmla="*/ 0 w 21600"/>
                <a:gd name="T3" fmla="*/ 3750295 h 21600"/>
                <a:gd name="T4" fmla="*/ 0 w 21600"/>
                <a:gd name="T5" fmla="*/ 0 h 21600"/>
                <a:gd name="T6" fmla="*/ 5898877 w 21600"/>
                <a:gd name="T7" fmla="*/ 0 h 21600"/>
                <a:gd name="T8" fmla="*/ 5898877 w 21600"/>
                <a:gd name="T9" fmla="*/ 3750295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8227" name="AutoShape 6"/>
            <p:cNvSpPr>
              <a:spLocks/>
            </p:cNvSpPr>
            <p:nvPr/>
          </p:nvSpPr>
          <p:spPr bwMode="auto">
            <a:xfrm>
              <a:off x="0" y="4152900"/>
              <a:ext cx="8247063" cy="242094"/>
            </a:xfrm>
            <a:custGeom>
              <a:avLst/>
              <a:gdLst>
                <a:gd name="T0" fmla="*/ 8017596 w 21600"/>
                <a:gd name="T1" fmla="*/ 0 h 21600"/>
                <a:gd name="T2" fmla="*/ 8013396 w 21600"/>
                <a:gd name="T3" fmla="*/ 0 h 21600"/>
                <a:gd name="T4" fmla="*/ 233285 w 21600"/>
                <a:gd name="T5" fmla="*/ 0 h 21600"/>
                <a:gd name="T6" fmla="*/ 229085 w 21600"/>
                <a:gd name="T7" fmla="*/ 0 h 21600"/>
                <a:gd name="T8" fmla="*/ 0 w 21600"/>
                <a:gd name="T9" fmla="*/ 111744 h 21600"/>
                <a:gd name="T10" fmla="*/ 0 w 21600"/>
                <a:gd name="T11" fmla="*/ 130372 h 21600"/>
                <a:gd name="T12" fmla="*/ 229085 w 21600"/>
                <a:gd name="T13" fmla="*/ 242083 h 21600"/>
                <a:gd name="T14" fmla="*/ 233285 w 21600"/>
                <a:gd name="T15" fmla="*/ 242083 h 21600"/>
                <a:gd name="T16" fmla="*/ 8013396 w 21600"/>
                <a:gd name="T17" fmla="*/ 242083 h 21600"/>
                <a:gd name="T18" fmla="*/ 8017596 w 21600"/>
                <a:gd name="T19" fmla="*/ 242083 h 21600"/>
                <a:gd name="T20" fmla="*/ 8247063 w 21600"/>
                <a:gd name="T21" fmla="*/ 130372 h 21600"/>
                <a:gd name="T22" fmla="*/ 8247063 w 21600"/>
                <a:gd name="T23" fmla="*/ 111744 h 21600"/>
                <a:gd name="T24" fmla="*/ 8017596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600"/>
                <a:gd name="T40" fmla="*/ 0 h 21600"/>
                <a:gd name="T41" fmla="*/ 21600 w 21600"/>
                <a:gd name="T42" fmla="*/ 21600 h 2160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rgbClr val="7F7F7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sp>
          <p:nvSpPr>
            <p:cNvPr id="8228" name="AutoShape 7"/>
            <p:cNvSpPr>
              <a:spLocks/>
            </p:cNvSpPr>
            <p:nvPr/>
          </p:nvSpPr>
          <p:spPr bwMode="auto">
            <a:xfrm>
              <a:off x="0" y="4152900"/>
              <a:ext cx="8247063" cy="130175"/>
            </a:xfrm>
            <a:custGeom>
              <a:avLst/>
              <a:gdLst>
                <a:gd name="T0" fmla="*/ 0 w 21600"/>
                <a:gd name="T1" fmla="*/ 0 h 21600"/>
                <a:gd name="T2" fmla="*/ 8246681 w 21600"/>
                <a:gd name="T3" fmla="*/ 0 h 21600"/>
                <a:gd name="T4" fmla="*/ 8246681 w 21600"/>
                <a:gd name="T5" fmla="*/ 130169 h 21600"/>
                <a:gd name="T6" fmla="*/ 0 w 21600"/>
                <a:gd name="T7" fmla="*/ 130169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21599" y="0"/>
                  </a:lnTo>
                  <a:lnTo>
                    <a:pt x="21599" y="21599"/>
                  </a:lnTo>
                  <a:lnTo>
                    <a:pt x="0" y="21599"/>
                  </a:lnTo>
                  <a:cubicBezTo>
                    <a:pt x="0" y="21599"/>
                    <a:pt x="0" y="0"/>
                    <a:pt x="0" y="0"/>
                  </a:cubicBezTo>
                  <a:close/>
                </a:path>
              </a:pathLst>
            </a:custGeom>
            <a:solidFill>
              <a:srgbClr val="AEABAB"/>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5871" tIns="15871" rIns="15871" bIns="15871" anchor="ctr"/>
            <a:lstStyle/>
            <a:p>
              <a:endParaRPr lang="zh-CN" altLang="en-US"/>
            </a:p>
          </p:txBody>
        </p:sp>
      </p:grpSp>
      <p:sp>
        <p:nvSpPr>
          <p:cNvPr id="8198" name="TextBox 14"/>
          <p:cNvSpPr>
            <a:spLocks noChangeArrowheads="1"/>
          </p:cNvSpPr>
          <p:nvPr/>
        </p:nvSpPr>
        <p:spPr bwMode="auto">
          <a:xfrm>
            <a:off x="587375" y="1727200"/>
            <a:ext cx="1589088"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zh-CN" sz="1500">
                <a:solidFill>
                  <a:srgbClr val="C9944D"/>
                </a:solidFill>
                <a:latin typeface="Calibri Light" panose="020F0302020204030204" pitchFamily="34" charset="0"/>
                <a:ea typeface="微软雅黑 Light" panose="020B0502040204020203" pitchFamily="34" charset="-122"/>
                <a:sym typeface="Calibri Light" panose="020F0302020204030204" pitchFamily="34" charset="0"/>
              </a:rPr>
              <a:t>写入标题</a:t>
            </a:r>
          </a:p>
        </p:txBody>
      </p:sp>
      <p:sp>
        <p:nvSpPr>
          <p:cNvPr id="8199" name="Rectangle 16"/>
          <p:cNvSpPr>
            <a:spLocks noChangeArrowheads="1"/>
          </p:cNvSpPr>
          <p:nvPr/>
        </p:nvSpPr>
        <p:spPr bwMode="auto">
          <a:xfrm>
            <a:off x="585788" y="2038350"/>
            <a:ext cx="4243387"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300">
                <a:solidFill>
                  <a:srgbClr val="B2B2B2"/>
                </a:solidFill>
                <a:latin typeface="Calibri" panose="020F0502020204030204" pitchFamily="34" charset="0"/>
                <a:sym typeface="Calibri" panose="020F0502020204030204" pitchFamily="34" charset="0"/>
              </a:rPr>
              <a:t>Lorem ipsum dolor sit amet, consectetur adipiscing elit. Quisque ultrices venenatis ultrices. Duis et lectus sapien. Etiam tempor sodales gravida. </a:t>
            </a:r>
          </a:p>
        </p:txBody>
      </p:sp>
      <p:sp>
        <p:nvSpPr>
          <p:cNvPr id="8200" name="TextBox 18"/>
          <p:cNvSpPr>
            <a:spLocks noChangeArrowheads="1"/>
          </p:cNvSpPr>
          <p:nvPr/>
        </p:nvSpPr>
        <p:spPr bwMode="auto">
          <a:xfrm>
            <a:off x="587375" y="2782888"/>
            <a:ext cx="1593850" cy="303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zh-CN" sz="1500">
                <a:solidFill>
                  <a:srgbClr val="C9944D"/>
                </a:solidFill>
                <a:latin typeface="Calibri Light" panose="020F0302020204030204" pitchFamily="34" charset="0"/>
                <a:ea typeface="微软雅黑 Light" panose="020B0502040204020203" pitchFamily="34" charset="-122"/>
                <a:sym typeface="Calibri Light" panose="020F0302020204030204" pitchFamily="34" charset="0"/>
              </a:rPr>
              <a:t>写入标题</a:t>
            </a:r>
          </a:p>
        </p:txBody>
      </p:sp>
      <p:sp>
        <p:nvSpPr>
          <p:cNvPr id="8201" name="Rectangle 20"/>
          <p:cNvSpPr>
            <a:spLocks noChangeArrowheads="1"/>
          </p:cNvSpPr>
          <p:nvPr/>
        </p:nvSpPr>
        <p:spPr bwMode="auto">
          <a:xfrm>
            <a:off x="587375" y="3071813"/>
            <a:ext cx="4244975" cy="668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300">
                <a:solidFill>
                  <a:srgbClr val="B2B2B2"/>
                </a:solidFill>
                <a:latin typeface="Calibri" panose="020F0502020204030204" pitchFamily="34" charset="0"/>
                <a:sym typeface="Calibri" panose="020F0502020204030204" pitchFamily="34" charset="0"/>
              </a:rPr>
              <a:t>Lorem ipsum dolor sit amet, consectetur adipiscing elit. Quisque ultrices venenatis ultrices. Duis et lectus sapien. Etiam tempor sodales gravida. </a:t>
            </a:r>
          </a:p>
        </p:txBody>
      </p:sp>
      <p:sp>
        <p:nvSpPr>
          <p:cNvPr id="8202" name="TextBox 22"/>
          <p:cNvSpPr>
            <a:spLocks noChangeArrowheads="1"/>
          </p:cNvSpPr>
          <p:nvPr/>
        </p:nvSpPr>
        <p:spPr bwMode="auto">
          <a:xfrm>
            <a:off x="587375" y="3752850"/>
            <a:ext cx="1836738" cy="30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zh-CN" sz="1500">
                <a:solidFill>
                  <a:srgbClr val="C9944D"/>
                </a:solidFill>
                <a:latin typeface="Calibri Light" panose="020F0302020204030204" pitchFamily="34" charset="0"/>
                <a:ea typeface="微软雅黑 Light" panose="020B0502040204020203" pitchFamily="34" charset="-122"/>
                <a:sym typeface="Calibri Light" panose="020F0302020204030204" pitchFamily="34" charset="0"/>
              </a:rPr>
              <a:t>写入标题</a:t>
            </a:r>
          </a:p>
        </p:txBody>
      </p:sp>
      <p:sp>
        <p:nvSpPr>
          <p:cNvPr id="8203" name="Rectangle 24"/>
          <p:cNvSpPr>
            <a:spLocks noChangeArrowheads="1"/>
          </p:cNvSpPr>
          <p:nvPr/>
        </p:nvSpPr>
        <p:spPr bwMode="auto">
          <a:xfrm>
            <a:off x="587375" y="4060825"/>
            <a:ext cx="4244975" cy="471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76183" tIns="38091" rIns="76183" bIns="38091">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300">
                <a:solidFill>
                  <a:srgbClr val="B2B2B2"/>
                </a:solidFill>
                <a:latin typeface="Calibri" panose="020F0502020204030204" pitchFamily="34" charset="0"/>
                <a:sym typeface="Calibri" panose="020F0502020204030204" pitchFamily="34" charset="0"/>
              </a:rPr>
              <a:t>Lorem ipsum dolor sit amet, consectetur adipiscing elit. Quisque ultrices venenatis ultrices. </a:t>
            </a:r>
          </a:p>
        </p:txBody>
      </p:sp>
      <p:grpSp>
        <p:nvGrpSpPr>
          <p:cNvPr id="8204" name="Group 18"/>
          <p:cNvGrpSpPr>
            <a:grpSpLocks/>
          </p:cNvGrpSpPr>
          <p:nvPr/>
        </p:nvGrpSpPr>
        <p:grpSpPr bwMode="auto">
          <a:xfrm>
            <a:off x="661988" y="2030413"/>
            <a:ext cx="1439862" cy="25400"/>
            <a:chOff x="0" y="0"/>
            <a:chExt cx="6115" cy="644"/>
          </a:xfrm>
        </p:grpSpPr>
        <p:sp>
          <p:nvSpPr>
            <p:cNvPr id="8218" name="Rectangle 19"/>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9" name="Rectangle 20"/>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20" name="Rectangle 21"/>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21" name="Rectangle 22"/>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22" name="Rectangle 23"/>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grpSp>
        <p:nvGrpSpPr>
          <p:cNvPr id="8205" name="Group 24"/>
          <p:cNvGrpSpPr>
            <a:grpSpLocks/>
          </p:cNvGrpSpPr>
          <p:nvPr/>
        </p:nvGrpSpPr>
        <p:grpSpPr bwMode="auto">
          <a:xfrm>
            <a:off x="661988" y="3078163"/>
            <a:ext cx="1439862" cy="25400"/>
            <a:chOff x="0" y="0"/>
            <a:chExt cx="6115" cy="644"/>
          </a:xfrm>
        </p:grpSpPr>
        <p:sp>
          <p:nvSpPr>
            <p:cNvPr id="8213" name="Rectangle 25"/>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4" name="Rectangle 26"/>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5" name="Rectangle 27"/>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6" name="Rectangle 28"/>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7" name="Rectangle 29"/>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grpSp>
        <p:nvGrpSpPr>
          <p:cNvPr id="8206" name="Group 30"/>
          <p:cNvGrpSpPr>
            <a:grpSpLocks/>
          </p:cNvGrpSpPr>
          <p:nvPr/>
        </p:nvGrpSpPr>
        <p:grpSpPr bwMode="auto">
          <a:xfrm>
            <a:off x="661988" y="4059238"/>
            <a:ext cx="1439862" cy="25400"/>
            <a:chOff x="0" y="0"/>
            <a:chExt cx="6115" cy="644"/>
          </a:xfrm>
        </p:grpSpPr>
        <p:sp>
          <p:nvSpPr>
            <p:cNvPr id="8208" name="Rectangle 31"/>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09" name="Rectangle 32"/>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0" name="Rectangle 33"/>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1" name="Rectangle 34"/>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8212" name="Rectangle 35"/>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pic>
        <p:nvPicPr>
          <p:cNvPr id="8207" name="Picture 36" descr="creative_ad_p2_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45075" y="1689100"/>
            <a:ext cx="4267200" cy="277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鹰"/>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3025" y="1493838"/>
            <a:ext cx="3146425" cy="31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AutoShape 3"/>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220"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9221" name="Text Box 5"/>
          <p:cNvSpPr txBox="1">
            <a:spLocks noChangeArrowheads="1"/>
          </p:cNvSpPr>
          <p:nvPr/>
        </p:nvSpPr>
        <p:spPr bwMode="auto">
          <a:xfrm>
            <a:off x="3948113" y="9525"/>
            <a:ext cx="2205037"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 ◆ 公司简介◆</a:t>
            </a:r>
          </a:p>
          <a:p>
            <a:pPr algn="ctr" eaLnBrk="1" hangingPunct="1"/>
            <a:r>
              <a:rPr lang="zh-CN" altLang="en-US" sz="1200">
                <a:latin typeface="微软雅黑 Light" panose="020B0502040204020203" pitchFamily="34" charset="-122"/>
                <a:ea typeface="微软雅黑 Light" panose="020B0502040204020203" pitchFamily="34" charset="-122"/>
              </a:rPr>
              <a:t>  Company profile</a:t>
            </a:r>
          </a:p>
        </p:txBody>
      </p:sp>
      <p:sp>
        <p:nvSpPr>
          <p:cNvPr id="9222" name="MH_Picture_2"/>
          <p:cNvSpPr>
            <a:spLocks noChangeArrowheads="1"/>
          </p:cNvSpPr>
          <p:nvPr/>
        </p:nvSpPr>
        <p:spPr bwMode="auto">
          <a:xfrm flipH="1">
            <a:off x="1749425" y="1370013"/>
            <a:ext cx="1584325" cy="1655762"/>
          </a:xfrm>
          <a:prstGeom prst="diamond">
            <a:avLst/>
          </a:prstGeom>
          <a:blipFill dpi="0" rotWithShape="1">
            <a:blip r:embed="rId3"/>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9223" name="MH_Picture_5"/>
          <p:cNvSpPr>
            <a:spLocks noChangeArrowheads="1"/>
          </p:cNvSpPr>
          <p:nvPr/>
        </p:nvSpPr>
        <p:spPr bwMode="auto">
          <a:xfrm flipH="1">
            <a:off x="36513" y="1370013"/>
            <a:ext cx="1582737" cy="1655762"/>
          </a:xfrm>
          <a:prstGeom prst="diamond">
            <a:avLst/>
          </a:prstGeom>
          <a:blipFill dpi="0" rotWithShape="1">
            <a:blip r:embed="rId4"/>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9224" name="MH_Other_3"/>
          <p:cNvSpPr>
            <a:spLocks/>
          </p:cNvSpPr>
          <p:nvPr/>
        </p:nvSpPr>
        <p:spPr bwMode="auto">
          <a:xfrm flipH="1">
            <a:off x="-1588" y="2274888"/>
            <a:ext cx="766763" cy="1601787"/>
          </a:xfrm>
          <a:custGeom>
            <a:avLst/>
            <a:gdLst>
              <a:gd name="T0" fmla="*/ 766763 w 766000"/>
              <a:gd name="T1" fmla="*/ 0 h 1601636"/>
              <a:gd name="T2" fmla="*/ 766763 w 766000"/>
              <a:gd name="T3" fmla="*/ 1601787 h 1601636"/>
              <a:gd name="T4" fmla="*/ 0 w 766000"/>
              <a:gd name="T5" fmla="*/ 800894 h 1601636"/>
              <a:gd name="T6" fmla="*/ 766763 w 766000"/>
              <a:gd name="T7" fmla="*/ 0 h 160163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6000" h="1601636">
                <a:moveTo>
                  <a:pt x="766000" y="0"/>
                </a:moveTo>
                <a:lnTo>
                  <a:pt x="766000" y="1601636"/>
                </a:lnTo>
                <a:lnTo>
                  <a:pt x="0" y="800818"/>
                </a:lnTo>
                <a:lnTo>
                  <a:pt x="76600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endParaRPr lang="zh-CN" altLang="en-US"/>
          </a:p>
        </p:txBody>
      </p:sp>
      <p:sp>
        <p:nvSpPr>
          <p:cNvPr id="9225" name="MH_Picture_6"/>
          <p:cNvSpPr>
            <a:spLocks noChangeArrowheads="1"/>
          </p:cNvSpPr>
          <p:nvPr/>
        </p:nvSpPr>
        <p:spPr bwMode="auto">
          <a:xfrm flipH="1">
            <a:off x="39688" y="3122613"/>
            <a:ext cx="1582737" cy="1655762"/>
          </a:xfrm>
          <a:prstGeom prst="diamond">
            <a:avLst/>
          </a:prstGeom>
          <a:blipFill dpi="0" rotWithShape="1">
            <a:blip r:embed="rId5"/>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9226" name="MH_Picture_4"/>
          <p:cNvSpPr>
            <a:spLocks noChangeArrowheads="1"/>
          </p:cNvSpPr>
          <p:nvPr/>
        </p:nvSpPr>
        <p:spPr bwMode="auto">
          <a:xfrm flipH="1">
            <a:off x="893763" y="2246313"/>
            <a:ext cx="1582737" cy="1655762"/>
          </a:xfrm>
          <a:prstGeom prst="diamond">
            <a:avLst/>
          </a:prstGeom>
          <a:blipFill dpi="0" rotWithShape="1">
            <a:blip r:embed="rId6"/>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9227" name="MH_Picture_3"/>
          <p:cNvSpPr>
            <a:spLocks noChangeArrowheads="1"/>
          </p:cNvSpPr>
          <p:nvPr/>
        </p:nvSpPr>
        <p:spPr bwMode="auto">
          <a:xfrm flipH="1">
            <a:off x="1749425" y="3122613"/>
            <a:ext cx="1584325" cy="1655762"/>
          </a:xfrm>
          <a:prstGeom prst="diamond">
            <a:avLst/>
          </a:prstGeom>
          <a:blipFill dpi="0" rotWithShape="1">
            <a:blip r:embed="rId7"/>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11276" name="Text Box 10"/>
          <p:cNvSpPr txBox="1">
            <a:spLocks noChangeArrowheads="1"/>
          </p:cNvSpPr>
          <p:nvPr/>
        </p:nvSpPr>
        <p:spPr bwMode="auto">
          <a:xfrm>
            <a:off x="6075363" y="1336675"/>
            <a:ext cx="3519487" cy="3429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en-US" altLang="zh-CN" sz="1800" b="1">
                <a:solidFill>
                  <a:srgbClr val="C9944D"/>
                </a:solidFill>
                <a:latin typeface="微软雅黑" panose="020B0503020204020204" pitchFamily="34" charset="-122"/>
                <a:ea typeface="微软雅黑" panose="020B0503020204020204" pitchFamily="34" charset="-122"/>
              </a:rPr>
              <a:t>写入标题</a:t>
            </a:r>
          </a:p>
          <a:p>
            <a:pPr eaLnBrk="1" hangingPunct="1">
              <a:lnSpc>
                <a:spcPct val="150000"/>
              </a:lnSpc>
            </a:pPr>
            <a:r>
              <a:rPr lang="en-US" altLang="zh-CN" sz="1300">
                <a:solidFill>
                  <a:srgbClr val="B2B2B2"/>
                </a:solidFill>
                <a:latin typeface="微软雅黑" panose="020B0503020204020204" pitchFamily="34" charset="-122"/>
                <a:ea typeface="微软雅黑" panose="020B0503020204020204" pitchFamily="34" charset="-122"/>
              </a:rPr>
              <a:t>Nullam eu tempor purus. Nunc a leo magna, sit amet consequat risus. Nullam eu tempor purus. Nullam eu tempor purus. Nunc a leo magna, sit amet consequat risus. Nullam eu tempor purus. Nullam eu tempor purus. Nunc a leo magna, sit amet consequat risus. Nullam eu tempor purus. Nunc a leo magna, sit amet consequat risus. Nullam eu tempor purus. Nullam eu tempor purus. </a:t>
            </a:r>
          </a:p>
        </p:txBody>
      </p:sp>
      <p:sp>
        <p:nvSpPr>
          <p:cNvPr id="9229" name="燕尾形 117"/>
          <p:cNvSpPr>
            <a:spLocks noChangeArrowheads="1"/>
          </p:cNvSpPr>
          <p:nvPr/>
        </p:nvSpPr>
        <p:spPr bwMode="auto">
          <a:xfrm>
            <a:off x="5767388" y="1493838"/>
            <a:ext cx="222250" cy="227012"/>
          </a:xfrm>
          <a:prstGeom prst="chevron">
            <a:avLst>
              <a:gd name="adj" fmla="val 50000"/>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49" tIns="46979" rIns="90149" bIns="46979"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262626"/>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additive="base">
                                        <p:cTn id="7" dur="250" fill="hold"/>
                                        <p:tgtEl>
                                          <p:spTgt spid="11276"/>
                                        </p:tgtEl>
                                        <p:attrNameLst>
                                          <p:attrName>ppt_x</p:attrName>
                                        </p:attrNameLst>
                                      </p:cBhvr>
                                      <p:tavLst>
                                        <p:tav tm="0">
                                          <p:val>
                                            <p:strVal val="#ppt_x"/>
                                          </p:val>
                                        </p:tav>
                                        <p:tav tm="100000">
                                          <p:val>
                                            <p:strVal val="#ppt_x"/>
                                          </p:val>
                                        </p:tav>
                                      </p:tavLst>
                                    </p:anim>
                                    <p:anim calcmode="lin" valueType="num">
                                      <p:cBhvr additive="base">
                                        <p:cTn id="8" dur="250" fill="hold"/>
                                        <p:tgtEl>
                                          <p:spTgt spid="112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6"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ChangeArrowheads="1"/>
          </p:cNvSpPr>
          <p:nvPr/>
        </p:nvSpPr>
        <p:spPr bwMode="auto">
          <a:xfrm>
            <a:off x="-14288" y="1724025"/>
            <a:ext cx="2047876"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0243" name="Rectangle 4"/>
          <p:cNvSpPr>
            <a:spLocks noChangeArrowheads="1"/>
          </p:cNvSpPr>
          <p:nvPr/>
        </p:nvSpPr>
        <p:spPr bwMode="auto">
          <a:xfrm>
            <a:off x="2035175" y="1724025"/>
            <a:ext cx="2030413" cy="1400175"/>
          </a:xfrm>
          <a:prstGeom prst="rect">
            <a:avLst/>
          </a:prstGeom>
          <a:solidFill>
            <a:srgbClr val="CC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0244" name="Rectangle 5"/>
          <p:cNvSpPr>
            <a:spLocks noChangeArrowheads="1"/>
          </p:cNvSpPr>
          <p:nvPr/>
        </p:nvSpPr>
        <p:spPr bwMode="auto">
          <a:xfrm>
            <a:off x="4065588" y="1724025"/>
            <a:ext cx="2033587"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0245" name="Rectangle 6"/>
          <p:cNvSpPr>
            <a:spLocks noChangeArrowheads="1"/>
          </p:cNvSpPr>
          <p:nvPr/>
        </p:nvSpPr>
        <p:spPr bwMode="auto">
          <a:xfrm>
            <a:off x="6092825" y="1724025"/>
            <a:ext cx="2032000" cy="1400175"/>
          </a:xfrm>
          <a:prstGeom prst="rect">
            <a:avLst/>
          </a:prstGeom>
          <a:solidFill>
            <a:srgbClr val="CC33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0246" name="Rectangle 7"/>
          <p:cNvSpPr>
            <a:spLocks noChangeArrowheads="1"/>
          </p:cNvSpPr>
          <p:nvPr/>
        </p:nvSpPr>
        <p:spPr bwMode="auto">
          <a:xfrm>
            <a:off x="8124825" y="1724025"/>
            <a:ext cx="2032000" cy="140017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微软雅黑" panose="020B0503020204020204" pitchFamily="34" charset="-122"/>
              <a:ea typeface="微软雅黑" panose="020B0503020204020204" pitchFamily="34" charset="-122"/>
            </a:endParaRPr>
          </a:p>
        </p:txBody>
      </p:sp>
      <p:sp>
        <p:nvSpPr>
          <p:cNvPr id="10247" name="Text Box 10"/>
          <p:cNvSpPr txBox="1">
            <a:spLocks noChangeArrowheads="1"/>
          </p:cNvSpPr>
          <p:nvPr/>
        </p:nvSpPr>
        <p:spPr bwMode="auto">
          <a:xfrm>
            <a:off x="130175"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200" b="1">
                <a:solidFill>
                  <a:srgbClr val="C9944D"/>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a:t>
            </a:r>
          </a:p>
        </p:txBody>
      </p:sp>
      <p:sp>
        <p:nvSpPr>
          <p:cNvPr id="10248" name="Text Box 10"/>
          <p:cNvSpPr txBox="1">
            <a:spLocks noChangeArrowheads="1"/>
          </p:cNvSpPr>
          <p:nvPr/>
        </p:nvSpPr>
        <p:spPr bwMode="auto">
          <a:xfrm>
            <a:off x="2162175"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200" b="1">
                <a:solidFill>
                  <a:srgbClr val="C9944D"/>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a:t>
            </a:r>
          </a:p>
        </p:txBody>
      </p:sp>
      <p:sp>
        <p:nvSpPr>
          <p:cNvPr id="10249" name="Text Box 10"/>
          <p:cNvSpPr txBox="1">
            <a:spLocks noChangeArrowheads="1"/>
          </p:cNvSpPr>
          <p:nvPr/>
        </p:nvSpPr>
        <p:spPr bwMode="auto">
          <a:xfrm>
            <a:off x="4189413" y="3451225"/>
            <a:ext cx="1776412"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200" b="1">
                <a:solidFill>
                  <a:srgbClr val="C9944D"/>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a:t>
            </a:r>
          </a:p>
        </p:txBody>
      </p:sp>
      <p:sp>
        <p:nvSpPr>
          <p:cNvPr id="10250" name="Text Box 10"/>
          <p:cNvSpPr txBox="1">
            <a:spLocks noChangeArrowheads="1"/>
          </p:cNvSpPr>
          <p:nvPr/>
        </p:nvSpPr>
        <p:spPr bwMode="auto">
          <a:xfrm>
            <a:off x="6229350" y="3451225"/>
            <a:ext cx="1774825"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200" b="1">
                <a:solidFill>
                  <a:srgbClr val="C9944D"/>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a:t>
            </a:r>
          </a:p>
        </p:txBody>
      </p:sp>
      <p:sp>
        <p:nvSpPr>
          <p:cNvPr id="10251" name="Text Box 10"/>
          <p:cNvSpPr txBox="1">
            <a:spLocks noChangeArrowheads="1"/>
          </p:cNvSpPr>
          <p:nvPr/>
        </p:nvSpPr>
        <p:spPr bwMode="auto">
          <a:xfrm>
            <a:off x="8261350" y="3451225"/>
            <a:ext cx="1776413" cy="1127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tIns="22860" rIns="45720" bIns="22860">
            <a:spAutoFit/>
          </a:bodyPr>
          <a:lstStyle>
            <a:lvl1pPr defTabSz="1087438">
              <a:defRPr sz="1700">
                <a:solidFill>
                  <a:schemeClr val="tx1"/>
                </a:solidFill>
                <a:latin typeface="Arial" panose="020B0604020202020204" pitchFamily="34" charset="0"/>
                <a:ea typeface="宋体" panose="02010600030101010101" pitchFamily="2" charset="-122"/>
              </a:defRPr>
            </a:lvl1pPr>
            <a:lvl2pPr marL="742950" indent="-285750" defTabSz="1087438">
              <a:defRPr sz="1700">
                <a:solidFill>
                  <a:schemeClr val="tx1"/>
                </a:solidFill>
                <a:latin typeface="Arial" panose="020B0604020202020204" pitchFamily="34" charset="0"/>
                <a:ea typeface="宋体" panose="02010600030101010101" pitchFamily="2" charset="-122"/>
              </a:defRPr>
            </a:lvl2pPr>
            <a:lvl3pPr marL="1143000" indent="-228600" defTabSz="1087438">
              <a:defRPr sz="1700">
                <a:solidFill>
                  <a:schemeClr val="tx1"/>
                </a:solidFill>
                <a:latin typeface="Arial" panose="020B0604020202020204" pitchFamily="34" charset="0"/>
                <a:ea typeface="宋体" panose="02010600030101010101" pitchFamily="2" charset="-122"/>
              </a:defRPr>
            </a:lvl3pPr>
            <a:lvl4pPr marL="1600200" indent="-228600" defTabSz="1087438">
              <a:defRPr sz="1700">
                <a:solidFill>
                  <a:schemeClr val="tx1"/>
                </a:solidFill>
                <a:latin typeface="Arial" panose="020B0604020202020204" pitchFamily="34" charset="0"/>
                <a:ea typeface="宋体" panose="02010600030101010101" pitchFamily="2" charset="-122"/>
              </a:defRPr>
            </a:lvl4pPr>
            <a:lvl5pPr marL="2057400" indent="-228600" defTabSz="1087438">
              <a:defRPr sz="1700">
                <a:solidFill>
                  <a:schemeClr val="tx1"/>
                </a:solidFill>
                <a:latin typeface="Arial" panose="020B0604020202020204" pitchFamily="34" charset="0"/>
                <a:ea typeface="宋体" panose="02010600030101010101" pitchFamily="2" charset="-122"/>
              </a:defRPr>
            </a:lvl5pPr>
            <a:lvl6pPr marL="25146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defTabSz="1087438"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1200" b="1">
                <a:solidFill>
                  <a:srgbClr val="C9944D"/>
                </a:solidFill>
                <a:latin typeface="微软雅黑" panose="020B0503020204020204" pitchFamily="34" charset="-122"/>
                <a:ea typeface="微软雅黑" panose="020B0503020204020204" pitchFamily="34" charset="-122"/>
              </a:rPr>
              <a:t>写入标题</a:t>
            </a:r>
          </a:p>
          <a:p>
            <a:pPr eaLnBrk="1" hangingPunct="1"/>
            <a:endParaRPr lang="en-US" altLang="zh-CN" sz="900" b="1">
              <a:solidFill>
                <a:schemeClr val="bg1"/>
              </a:solidFill>
              <a:latin typeface="微软雅黑" panose="020B0503020204020204" pitchFamily="34" charset="-122"/>
              <a:ea typeface="微软雅黑" panose="020B0503020204020204" pitchFamily="34" charset="-122"/>
            </a:endParaRPr>
          </a:p>
          <a:p>
            <a:pPr eaLnBrk="1" hangingPunct="1"/>
            <a:r>
              <a:rPr lang="en-US" altLang="zh-CN" sz="1000">
                <a:solidFill>
                  <a:schemeClr val="bg1"/>
                </a:solidFill>
                <a:latin typeface="微软雅黑" panose="020B0503020204020204" pitchFamily="34" charset="-122"/>
                <a:ea typeface="微软雅黑" panose="020B0503020204020204" pitchFamily="34" charset="-122"/>
              </a:rPr>
              <a:t>Nullam eu tempor purus. Nunc a leo magna, sit amet consequat risus. Etiam faucibus tortor a ipsum vehicula sed hendrerit.</a:t>
            </a:r>
          </a:p>
        </p:txBody>
      </p:sp>
      <p:sp>
        <p:nvSpPr>
          <p:cNvPr id="10252" name="Freeform 54"/>
          <p:cNvSpPr>
            <a:spLocks noEditPoints="1"/>
          </p:cNvSpPr>
          <p:nvPr/>
        </p:nvSpPr>
        <p:spPr bwMode="auto">
          <a:xfrm>
            <a:off x="4708525" y="1898650"/>
            <a:ext cx="749300" cy="993775"/>
          </a:xfrm>
          <a:custGeom>
            <a:avLst/>
            <a:gdLst>
              <a:gd name="T0" fmla="*/ 749300 w 109"/>
              <a:gd name="T1" fmla="*/ 993775 h 145"/>
              <a:gd name="T2" fmla="*/ 0 w 109"/>
              <a:gd name="T3" fmla="*/ 993775 h 145"/>
              <a:gd name="T4" fmla="*/ 6874 w 109"/>
              <a:gd name="T5" fmla="*/ 925239 h 145"/>
              <a:gd name="T6" fmla="*/ 89366 w 109"/>
              <a:gd name="T7" fmla="*/ 856703 h 145"/>
              <a:gd name="T8" fmla="*/ 659934 w 109"/>
              <a:gd name="T9" fmla="*/ 856703 h 145"/>
              <a:gd name="T10" fmla="*/ 749300 w 109"/>
              <a:gd name="T11" fmla="*/ 925239 h 145"/>
              <a:gd name="T12" fmla="*/ 749300 w 109"/>
              <a:gd name="T13" fmla="*/ 993775 h 145"/>
              <a:gd name="T14" fmla="*/ 109989 w 109"/>
              <a:gd name="T15" fmla="*/ 795020 h 145"/>
              <a:gd name="T16" fmla="*/ 164983 w 109"/>
              <a:gd name="T17" fmla="*/ 623679 h 145"/>
              <a:gd name="T18" fmla="*/ 584317 w 109"/>
              <a:gd name="T19" fmla="*/ 623679 h 145"/>
              <a:gd name="T20" fmla="*/ 639311 w 109"/>
              <a:gd name="T21" fmla="*/ 795020 h 145"/>
              <a:gd name="T22" fmla="*/ 109989 w 109"/>
              <a:gd name="T23" fmla="*/ 795020 h 145"/>
              <a:gd name="T24" fmla="*/ 199355 w 109"/>
              <a:gd name="T25" fmla="*/ 520875 h 145"/>
              <a:gd name="T26" fmla="*/ 254350 w 109"/>
              <a:gd name="T27" fmla="*/ 349535 h 145"/>
              <a:gd name="T28" fmla="*/ 501825 w 109"/>
              <a:gd name="T29" fmla="*/ 349535 h 145"/>
              <a:gd name="T30" fmla="*/ 549945 w 109"/>
              <a:gd name="T31" fmla="*/ 520875 h 145"/>
              <a:gd name="T32" fmla="*/ 199355 w 109"/>
              <a:gd name="T33" fmla="*/ 520875 h 145"/>
              <a:gd name="T34" fmla="*/ 336841 w 109"/>
              <a:gd name="T35" fmla="*/ 82243 h 145"/>
              <a:gd name="T36" fmla="*/ 412459 w 109"/>
              <a:gd name="T37" fmla="*/ 82243 h 145"/>
              <a:gd name="T38" fmla="*/ 467453 w 109"/>
              <a:gd name="T39" fmla="*/ 246730 h 145"/>
              <a:gd name="T40" fmla="*/ 281847 w 109"/>
              <a:gd name="T41" fmla="*/ 246730 h 145"/>
              <a:gd name="T42" fmla="*/ 336841 w 109"/>
              <a:gd name="T43" fmla="*/ 82243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253" name="Group 15"/>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13525" y="1992313"/>
            <a:ext cx="965200"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54" name="Freeform 20"/>
          <p:cNvSpPr>
            <a:spLocks noEditPoints="1"/>
          </p:cNvSpPr>
          <p:nvPr/>
        </p:nvSpPr>
        <p:spPr bwMode="auto">
          <a:xfrm>
            <a:off x="2533650" y="2044700"/>
            <a:ext cx="1035050" cy="701675"/>
          </a:xfrm>
          <a:custGeom>
            <a:avLst/>
            <a:gdLst>
              <a:gd name="T0" fmla="*/ 890011 w 157"/>
              <a:gd name="T1" fmla="*/ 301655 h 107"/>
              <a:gd name="T2" fmla="*/ 896604 w 157"/>
              <a:gd name="T3" fmla="*/ 242635 h 107"/>
              <a:gd name="T4" fmla="*/ 652675 w 157"/>
              <a:gd name="T5" fmla="*/ 0 h 107"/>
              <a:gd name="T6" fmla="*/ 481265 w 157"/>
              <a:gd name="T7" fmla="*/ 118039 h 107"/>
              <a:gd name="T8" fmla="*/ 296670 w 157"/>
              <a:gd name="T9" fmla="*/ 52462 h 107"/>
              <a:gd name="T10" fmla="*/ 125261 w 157"/>
              <a:gd name="T11" fmla="*/ 262308 h 107"/>
              <a:gd name="T12" fmla="*/ 131854 w 157"/>
              <a:gd name="T13" fmla="*/ 308212 h 107"/>
              <a:gd name="T14" fmla="*/ 0 w 157"/>
              <a:gd name="T15" fmla="*/ 498386 h 107"/>
              <a:gd name="T16" fmla="*/ 204373 w 157"/>
              <a:gd name="T17" fmla="*/ 701675 h 107"/>
              <a:gd name="T18" fmla="*/ 830677 w 157"/>
              <a:gd name="T19" fmla="*/ 701675 h 107"/>
              <a:gd name="T20" fmla="*/ 1035050 w 157"/>
              <a:gd name="T21" fmla="*/ 498386 h 107"/>
              <a:gd name="T22" fmla="*/ 890011 w 157"/>
              <a:gd name="T23" fmla="*/ 301655 h 107"/>
              <a:gd name="T24" fmla="*/ 791121 w 157"/>
              <a:gd name="T25" fmla="*/ 655771 h 107"/>
              <a:gd name="T26" fmla="*/ 520821 w 157"/>
              <a:gd name="T27" fmla="*/ 655771 h 107"/>
              <a:gd name="T28" fmla="*/ 679046 w 157"/>
              <a:gd name="T29" fmla="*/ 491828 h 107"/>
              <a:gd name="T30" fmla="*/ 672453 w 157"/>
              <a:gd name="T31" fmla="*/ 472155 h 107"/>
              <a:gd name="T32" fmla="*/ 606526 w 157"/>
              <a:gd name="T33" fmla="*/ 472155 h 107"/>
              <a:gd name="T34" fmla="*/ 606526 w 157"/>
              <a:gd name="T35" fmla="*/ 445924 h 107"/>
              <a:gd name="T36" fmla="*/ 606526 w 157"/>
              <a:gd name="T37" fmla="*/ 242635 h 107"/>
              <a:gd name="T38" fmla="*/ 593341 w 157"/>
              <a:gd name="T39" fmla="*/ 236078 h 107"/>
              <a:gd name="T40" fmla="*/ 421931 w 157"/>
              <a:gd name="T41" fmla="*/ 236078 h 107"/>
              <a:gd name="T42" fmla="*/ 408746 w 157"/>
              <a:gd name="T43" fmla="*/ 249193 h 107"/>
              <a:gd name="T44" fmla="*/ 408746 w 157"/>
              <a:gd name="T45" fmla="*/ 445924 h 107"/>
              <a:gd name="T46" fmla="*/ 408746 w 157"/>
              <a:gd name="T47" fmla="*/ 478713 h 107"/>
              <a:gd name="T48" fmla="*/ 336226 w 157"/>
              <a:gd name="T49" fmla="*/ 478713 h 107"/>
              <a:gd name="T50" fmla="*/ 329634 w 157"/>
              <a:gd name="T51" fmla="*/ 498386 h 107"/>
              <a:gd name="T52" fmla="*/ 494451 w 157"/>
              <a:gd name="T53" fmla="*/ 655771 h 107"/>
              <a:gd name="T54" fmla="*/ 250522 w 157"/>
              <a:gd name="T55" fmla="*/ 655771 h 107"/>
              <a:gd name="T56" fmla="*/ 72519 w 157"/>
              <a:gd name="T57" fmla="*/ 485271 h 107"/>
              <a:gd name="T58" fmla="*/ 191188 w 157"/>
              <a:gd name="T59" fmla="*/ 327886 h 107"/>
              <a:gd name="T60" fmla="*/ 184595 w 157"/>
              <a:gd name="T61" fmla="*/ 288539 h 107"/>
              <a:gd name="T62" fmla="*/ 329634 w 157"/>
              <a:gd name="T63" fmla="*/ 111481 h 107"/>
              <a:gd name="T64" fmla="*/ 487858 w 157"/>
              <a:gd name="T65" fmla="*/ 190174 h 107"/>
              <a:gd name="T66" fmla="*/ 639489 w 157"/>
              <a:gd name="T67" fmla="*/ 72135 h 107"/>
              <a:gd name="T68" fmla="*/ 843862 w 157"/>
              <a:gd name="T69" fmla="*/ 275424 h 107"/>
              <a:gd name="T70" fmla="*/ 837270 w 157"/>
              <a:gd name="T71" fmla="*/ 327886 h 107"/>
              <a:gd name="T72" fmla="*/ 969123 w 157"/>
              <a:gd name="T73" fmla="*/ 485271 h 107"/>
              <a:gd name="T74" fmla="*/ 791121 w 157"/>
              <a:gd name="T75" fmla="*/ 655771 h 1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pic>
        <p:nvPicPr>
          <p:cNvPr id="10255" name="Group 23"/>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63000" y="1905000"/>
            <a:ext cx="752475" cy="9794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56" name="Group 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638" y="2006600"/>
            <a:ext cx="973137" cy="776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1267"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11268"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◆团队介绍◆</a:t>
            </a:r>
          </a:p>
          <a:p>
            <a:pPr algn="ctr" eaLnBrk="1" hangingPunct="1"/>
            <a:r>
              <a:rPr lang="zh-CN" altLang="en-US" sz="1200">
                <a:latin typeface="微软雅黑 Light" panose="020B0502040204020203" pitchFamily="34" charset="-122"/>
                <a:ea typeface="微软雅黑 Light" panose="020B0502040204020203" pitchFamily="34" charset="-122"/>
              </a:rPr>
              <a:t>Team to introduce</a:t>
            </a:r>
          </a:p>
        </p:txBody>
      </p:sp>
      <p:sp>
        <p:nvSpPr>
          <p:cNvPr id="11269" name="椭圆 9"/>
          <p:cNvSpPr>
            <a:spLocks noChangeArrowheads="1"/>
          </p:cNvSpPr>
          <p:nvPr/>
        </p:nvSpPr>
        <p:spPr bwMode="auto">
          <a:xfrm>
            <a:off x="958850" y="1593850"/>
            <a:ext cx="814388" cy="833438"/>
          </a:xfrm>
          <a:prstGeom prst="ellipse">
            <a:avLst/>
          </a:prstGeom>
          <a:blipFill dpi="0" rotWithShape="1">
            <a:blip r:embed="rId2"/>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100">
              <a:solidFill>
                <a:srgbClr val="FFFFFF"/>
              </a:solidFill>
              <a:latin typeface="宋体" panose="02010600030101010101" pitchFamily="2" charset="-122"/>
              <a:sym typeface="宋体" panose="02010600030101010101" pitchFamily="2" charset="-122"/>
            </a:endParaRPr>
          </a:p>
        </p:txBody>
      </p:sp>
      <p:sp>
        <p:nvSpPr>
          <p:cNvPr id="11270" name="文本框 18"/>
          <p:cNvSpPr>
            <a:spLocks noChangeArrowheads="1"/>
          </p:cNvSpPr>
          <p:nvPr/>
        </p:nvSpPr>
        <p:spPr bwMode="auto">
          <a:xfrm>
            <a:off x="1773238" y="1763713"/>
            <a:ext cx="2106612"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产品研发：Docer</a:t>
            </a:r>
          </a:p>
        </p:txBody>
      </p:sp>
      <p:sp>
        <p:nvSpPr>
          <p:cNvPr id="11271" name="文本框 28"/>
          <p:cNvSpPr>
            <a:spLocks noChangeArrowheads="1"/>
          </p:cNvSpPr>
          <p:nvPr/>
        </p:nvSpPr>
        <p:spPr bwMode="auto">
          <a:xfrm>
            <a:off x="1773238" y="1997075"/>
            <a:ext cx="2205037"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原果壳网创始人</a:t>
            </a:r>
            <a:endPar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2" name="椭圆 11"/>
          <p:cNvSpPr>
            <a:spLocks noChangeArrowheads="1"/>
          </p:cNvSpPr>
          <p:nvPr/>
        </p:nvSpPr>
        <p:spPr bwMode="auto">
          <a:xfrm>
            <a:off x="977900" y="3702050"/>
            <a:ext cx="809625" cy="838200"/>
          </a:xfrm>
          <a:prstGeom prst="ellipse">
            <a:avLst/>
          </a:prstGeom>
          <a:blipFill dpi="0" rotWithShape="1">
            <a:blip r:embed="rId3"/>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100">
              <a:solidFill>
                <a:srgbClr val="FFFFFF"/>
              </a:solidFill>
              <a:latin typeface="宋体" panose="02010600030101010101" pitchFamily="2" charset="-122"/>
              <a:sym typeface="宋体" panose="02010600030101010101" pitchFamily="2" charset="-122"/>
            </a:endParaRPr>
          </a:p>
        </p:txBody>
      </p:sp>
      <p:sp>
        <p:nvSpPr>
          <p:cNvPr id="11273" name="文本框 20"/>
          <p:cNvSpPr>
            <a:spLocks noChangeArrowheads="1"/>
          </p:cNvSpPr>
          <p:nvPr/>
        </p:nvSpPr>
        <p:spPr bwMode="auto">
          <a:xfrm>
            <a:off x="1765300" y="3863975"/>
            <a:ext cx="1558925"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渠道拓展：王张</a:t>
            </a:r>
          </a:p>
        </p:txBody>
      </p:sp>
      <p:sp>
        <p:nvSpPr>
          <p:cNvPr id="11274" name="文本框 29"/>
          <p:cNvSpPr>
            <a:spLocks noChangeArrowheads="1"/>
          </p:cNvSpPr>
          <p:nvPr/>
        </p:nvSpPr>
        <p:spPr bwMode="auto">
          <a:xfrm>
            <a:off x="1789113" y="4160838"/>
            <a:ext cx="1535112" cy="236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原诺基亚采购部总监</a:t>
            </a:r>
          </a:p>
        </p:txBody>
      </p:sp>
      <p:sp>
        <p:nvSpPr>
          <p:cNvPr id="11275" name="椭圆 10"/>
          <p:cNvSpPr>
            <a:spLocks noChangeArrowheads="1"/>
          </p:cNvSpPr>
          <p:nvPr/>
        </p:nvSpPr>
        <p:spPr bwMode="auto">
          <a:xfrm>
            <a:off x="960438" y="2665413"/>
            <a:ext cx="800100" cy="809625"/>
          </a:xfrm>
          <a:prstGeom prst="ellipse">
            <a:avLst/>
          </a:prstGeom>
          <a:blipFill dpi="0" rotWithShape="1">
            <a:blip r:embed="rId4"/>
            <a:srcRect/>
            <a:stretch>
              <a:fillRect/>
            </a:stretch>
          </a:blipFill>
          <a:ln w="34925">
            <a:solidFill>
              <a:schemeClr val="bg1"/>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100">
              <a:solidFill>
                <a:srgbClr val="FFFFFF"/>
              </a:solidFill>
              <a:latin typeface="宋体" panose="02010600030101010101" pitchFamily="2" charset="-122"/>
              <a:sym typeface="宋体" panose="02010600030101010101" pitchFamily="2" charset="-122"/>
            </a:endParaRPr>
          </a:p>
        </p:txBody>
      </p:sp>
      <p:sp>
        <p:nvSpPr>
          <p:cNvPr id="11276" name="文本框 22"/>
          <p:cNvSpPr>
            <a:spLocks noChangeArrowheads="1"/>
          </p:cNvSpPr>
          <p:nvPr/>
        </p:nvSpPr>
        <p:spPr bwMode="auto">
          <a:xfrm>
            <a:off x="1778000" y="2817813"/>
            <a:ext cx="1743075" cy="280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运营总监：李常</a:t>
            </a:r>
          </a:p>
        </p:txBody>
      </p:sp>
      <p:sp>
        <p:nvSpPr>
          <p:cNvPr id="11277" name="文本框 27"/>
          <p:cNvSpPr>
            <a:spLocks noChangeArrowheads="1"/>
          </p:cNvSpPr>
          <p:nvPr/>
        </p:nvSpPr>
        <p:spPr bwMode="auto">
          <a:xfrm>
            <a:off x="1792288" y="3070225"/>
            <a:ext cx="2205037" cy="234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11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原奥美市场运营部总监</a:t>
            </a:r>
            <a:endPar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8" name="Text Box 17"/>
          <p:cNvSpPr txBox="1">
            <a:spLocks noChangeArrowheads="1"/>
          </p:cNvSpPr>
          <p:nvPr/>
        </p:nvSpPr>
        <p:spPr bwMode="auto">
          <a:xfrm>
            <a:off x="3522663" y="1662113"/>
            <a:ext cx="19304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山寨苹果创始我</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中国山塞行业填基人</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中华同济会黑衣经理人</a:t>
            </a:r>
          </a:p>
          <a:p>
            <a:pPr eaLnBrk="1" hangingPunct="1">
              <a:buSzPct val="100000"/>
              <a:buFont typeface="Wingdings" panose="05000000000000000000" pitchFamily="2" charset="2"/>
              <a:buChar char="l"/>
            </a:pPr>
            <a:endParaRPr lang="zh-CN" altLang="en-US" sz="1800">
              <a:solidFill>
                <a:srgbClr val="B2B2B2"/>
              </a:solidFill>
            </a:endParaRPr>
          </a:p>
        </p:txBody>
      </p:sp>
      <p:sp>
        <p:nvSpPr>
          <p:cNvPr id="11279" name="Text Box 18"/>
          <p:cNvSpPr txBox="1">
            <a:spLocks noChangeArrowheads="1"/>
          </p:cNvSpPr>
          <p:nvPr/>
        </p:nvSpPr>
        <p:spPr bwMode="auto">
          <a:xfrm>
            <a:off x="3522663" y="2716213"/>
            <a:ext cx="1930400" cy="823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山南省(省长)</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中国宅男(组织长)</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奥运会（会长）</a:t>
            </a:r>
          </a:p>
          <a:p>
            <a:pPr eaLnBrk="1" hangingPunct="1">
              <a:buSzPct val="100000"/>
              <a:buFont typeface="Wingdings" panose="05000000000000000000" pitchFamily="2" charset="2"/>
              <a:buChar char="l"/>
            </a:pPr>
            <a:endParaRPr lang="zh-CN" altLang="en-US" sz="1800">
              <a:solidFill>
                <a:srgbClr val="B2B2B2"/>
              </a:solidFill>
            </a:endParaRPr>
          </a:p>
        </p:txBody>
      </p:sp>
      <p:sp>
        <p:nvSpPr>
          <p:cNvPr id="11280" name="Text Box 19"/>
          <p:cNvSpPr txBox="1">
            <a:spLocks noChangeArrowheads="1"/>
          </p:cNvSpPr>
          <p:nvPr/>
        </p:nvSpPr>
        <p:spPr bwMode="auto">
          <a:xfrm>
            <a:off x="3522663" y="3770313"/>
            <a:ext cx="1930400" cy="6397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地道战（站长）</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火星计划（秘书长）</a:t>
            </a:r>
          </a:p>
          <a:p>
            <a:pPr eaLnBrk="1" hangingPunct="1">
              <a:lnSpc>
                <a:spcPct val="120000"/>
              </a:lnSpc>
              <a:buSzPct val="100000"/>
              <a:buFont typeface="Wingdings" panose="05000000000000000000" pitchFamily="2" charset="2"/>
              <a:buChar char="l"/>
            </a:pPr>
            <a:r>
              <a:rPr lang="zh-CN" altLang="en-US" sz="1000">
                <a:solidFill>
                  <a:srgbClr val="B2B2B2"/>
                </a:solidFill>
                <a:latin typeface="微软雅黑" panose="020B0503020204020204" pitchFamily="34" charset="-122"/>
                <a:ea typeface="微软雅黑" panose="020B0503020204020204" pitchFamily="34" charset="-122"/>
              </a:rPr>
              <a:t>丐帮（帮组）</a:t>
            </a:r>
          </a:p>
        </p:txBody>
      </p:sp>
      <p:sp>
        <p:nvSpPr>
          <p:cNvPr id="11281" name="MH_Picture_1" descr="shangye_yanjiang-039"/>
          <p:cNvSpPr>
            <a:spLocks noChangeArrowheads="1"/>
          </p:cNvSpPr>
          <p:nvPr/>
        </p:nvSpPr>
        <p:spPr bwMode="auto">
          <a:xfrm>
            <a:off x="5453063" y="1695450"/>
            <a:ext cx="1939925" cy="2714625"/>
          </a:xfrm>
          <a:prstGeom prst="rect">
            <a:avLst/>
          </a:prstGeom>
          <a:blipFill dpi="0" rotWithShape="1">
            <a:blip r:embed="rId5"/>
            <a:srcRect/>
            <a:stretch>
              <a:fillRect/>
            </a:stretch>
          </a:blipFill>
          <a:ln w="12700">
            <a:solidFill>
              <a:srgbClr val="C9944D"/>
            </a:solidFill>
            <a:miter lim="800000"/>
            <a:headEnd/>
            <a:tailEnd/>
          </a:ln>
          <a:effectLst>
            <a:outerShdw dist="25401" dir="2700000" algn="ctr" rotWithShape="0">
              <a:srgbClr val="000000">
                <a:alpha val="9000"/>
              </a:srgbClr>
            </a:outerShdw>
          </a:effec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Arial Narrow" panose="020B0606020202030204" pitchFamily="34" charset="0"/>
              <a:ea typeface="微软雅黑" panose="020B0503020204020204" pitchFamily="34" charset="-122"/>
            </a:endParaRPr>
          </a:p>
        </p:txBody>
      </p:sp>
      <p:sp>
        <p:nvSpPr>
          <p:cNvPr id="11282" name="Text Box 21"/>
          <p:cNvSpPr txBox="1">
            <a:spLocks noChangeArrowheads="1"/>
          </p:cNvSpPr>
          <p:nvPr/>
        </p:nvSpPr>
        <p:spPr bwMode="auto">
          <a:xfrm>
            <a:off x="7575550" y="1662113"/>
            <a:ext cx="1930400" cy="968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Char char="l"/>
            </a:pPr>
            <a:r>
              <a:rPr lang="zh-CN" altLang="en-US" sz="1200">
                <a:solidFill>
                  <a:srgbClr val="C8A26E"/>
                </a:solidFill>
                <a:latin typeface="微软雅黑" panose="020B0503020204020204" pitchFamily="34" charset="-122"/>
                <a:ea typeface="微软雅黑" panose="020B0503020204020204" pitchFamily="34" charset="-122"/>
              </a:rPr>
              <a:t>微软中国前CEO</a:t>
            </a:r>
          </a:p>
          <a:p>
            <a:pPr eaLnBrk="1" hangingPunct="1">
              <a:lnSpc>
                <a:spcPct val="120000"/>
              </a:lnSpc>
              <a:buSzPct val="100000"/>
              <a:buFont typeface="Wingdings" panose="05000000000000000000" pitchFamily="2" charset="2"/>
              <a:buChar char="l"/>
            </a:pPr>
            <a:r>
              <a:rPr lang="zh-CN" altLang="en-US" sz="1200">
                <a:solidFill>
                  <a:srgbClr val="C8A26E"/>
                </a:solidFill>
                <a:latin typeface="微软雅黑" panose="020B0503020204020204" pitchFamily="34" charset="-122"/>
                <a:ea typeface="微软雅黑" panose="020B0503020204020204" pitchFamily="34" charset="-122"/>
              </a:rPr>
              <a:t>全球十佳职业经理人</a:t>
            </a:r>
          </a:p>
          <a:p>
            <a:pPr eaLnBrk="1" hangingPunct="1">
              <a:lnSpc>
                <a:spcPct val="120000"/>
              </a:lnSpc>
              <a:buSzPct val="100000"/>
              <a:buFont typeface="Wingdings" panose="05000000000000000000" pitchFamily="2" charset="2"/>
              <a:buChar char="l"/>
            </a:pPr>
            <a:r>
              <a:rPr lang="zh-CN" altLang="en-US" sz="1200">
                <a:solidFill>
                  <a:srgbClr val="C8A26E"/>
                </a:solidFill>
                <a:latin typeface="微软雅黑" panose="020B0503020204020204" pitchFamily="34" charset="-122"/>
                <a:ea typeface="微软雅黑" panose="020B0503020204020204" pitchFamily="34" charset="-122"/>
              </a:rPr>
              <a:t>同济会创始人</a:t>
            </a:r>
          </a:p>
          <a:p>
            <a:pPr eaLnBrk="1" hangingPunct="1">
              <a:lnSpc>
                <a:spcPct val="120000"/>
              </a:lnSpc>
              <a:buSzPct val="100000"/>
              <a:buFont typeface="Wingdings" panose="05000000000000000000" pitchFamily="2" charset="2"/>
              <a:buChar char="l"/>
            </a:pPr>
            <a:r>
              <a:rPr lang="zh-CN" altLang="en-US" sz="1200">
                <a:solidFill>
                  <a:srgbClr val="C8A26E"/>
                </a:solidFill>
                <a:latin typeface="微软雅黑" panose="020B0503020204020204" pitchFamily="34" charset="-122"/>
                <a:ea typeface="微软雅黑" panose="020B0503020204020204" pitchFamily="34" charset="-122"/>
              </a:rPr>
              <a:t>麻省理工课座教授</a:t>
            </a:r>
          </a:p>
        </p:txBody>
      </p:sp>
      <p:sp>
        <p:nvSpPr>
          <p:cNvPr id="11283" name="Text Box 22"/>
          <p:cNvSpPr txBox="1">
            <a:spLocks noChangeArrowheads="1"/>
          </p:cNvSpPr>
          <p:nvPr/>
        </p:nvSpPr>
        <p:spPr bwMode="auto">
          <a:xfrm>
            <a:off x="7615238" y="2724150"/>
            <a:ext cx="1928812"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170" tIns="46990" rIns="90170" bIns="46990">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zh-CN" sz="1300">
                <a:solidFill>
                  <a:schemeClr val="bg1"/>
                </a:solidFill>
                <a:latin typeface="微软雅黑 Light" panose="020B0502040204020203" pitchFamily="34" charset="-122"/>
                <a:ea typeface="微软雅黑 Light" panose="020B0502040204020203" pitchFamily="34" charset="-122"/>
              </a:rPr>
              <a:t>唐骏，是中国的著名职业经理人，曾留学日本和美国，有“打工皇帝”之称。他本科毕业于北京邮电大学，后前往日本名古屋大学深造取得工学硕士学位。</a:t>
            </a:r>
          </a:p>
        </p:txBody>
      </p:sp>
      <p:grpSp>
        <p:nvGrpSpPr>
          <p:cNvPr id="11284" name="Group 23"/>
          <p:cNvGrpSpPr>
            <a:grpSpLocks/>
          </p:cNvGrpSpPr>
          <p:nvPr/>
        </p:nvGrpSpPr>
        <p:grpSpPr bwMode="auto">
          <a:xfrm>
            <a:off x="7694613" y="2708275"/>
            <a:ext cx="1692275" cy="25400"/>
            <a:chOff x="0" y="0"/>
            <a:chExt cx="6115" cy="644"/>
          </a:xfrm>
        </p:grpSpPr>
        <p:sp>
          <p:nvSpPr>
            <p:cNvPr id="11285" name="Rectangle 24"/>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1286" name="Rectangle 25"/>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1287" name="Rectangle 26"/>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1288" name="Rectangle 27"/>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1289" name="Rectangle 28"/>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Group 2"/>
          <p:cNvGrpSpPr>
            <a:grpSpLocks/>
          </p:cNvGrpSpPr>
          <p:nvPr/>
        </p:nvGrpSpPr>
        <p:grpSpPr bwMode="auto">
          <a:xfrm>
            <a:off x="4176713" y="3270250"/>
            <a:ext cx="1804987" cy="449263"/>
            <a:chOff x="0" y="0"/>
            <a:chExt cx="2842" cy="708"/>
          </a:xfrm>
        </p:grpSpPr>
        <p:sp>
          <p:nvSpPr>
            <p:cNvPr id="12310" name="TextBox 54"/>
            <p:cNvSpPr>
              <a:spLocks noChangeArrowheads="1"/>
            </p:cNvSpPr>
            <p:nvPr/>
          </p:nvSpPr>
          <p:spPr bwMode="auto">
            <a:xfrm>
              <a:off x="0" y="0"/>
              <a:ext cx="2843" cy="7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项目概述</a:t>
              </a:r>
            </a:p>
          </p:txBody>
        </p:sp>
        <p:grpSp>
          <p:nvGrpSpPr>
            <p:cNvPr id="12311" name="Group 4"/>
            <p:cNvGrpSpPr>
              <a:grpSpLocks/>
            </p:cNvGrpSpPr>
            <p:nvPr/>
          </p:nvGrpSpPr>
          <p:grpSpPr bwMode="auto">
            <a:xfrm>
              <a:off x="80" y="127"/>
              <a:ext cx="2666" cy="492"/>
              <a:chOff x="0" y="0"/>
              <a:chExt cx="2666" cy="492"/>
            </a:xfrm>
          </p:grpSpPr>
          <p:sp>
            <p:nvSpPr>
              <p:cNvPr id="12312" name="左中括号 393"/>
              <p:cNvSpPr>
                <a:spLocks/>
              </p:cNvSpPr>
              <p:nvPr/>
            </p:nvSpPr>
            <p:spPr bwMode="auto">
              <a:xfrm>
                <a:off x="0"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2313" name="左中括号 393"/>
              <p:cNvSpPr>
                <a:spLocks/>
              </p:cNvSpPr>
              <p:nvPr/>
            </p:nvSpPr>
            <p:spPr bwMode="auto">
              <a:xfrm flipH="1">
                <a:off x="2454" y="0"/>
                <a:ext cx="213" cy="492"/>
              </a:xfrm>
              <a:custGeom>
                <a:avLst/>
                <a:gdLst>
                  <a:gd name="T0" fmla="*/ 0 w 227278"/>
                  <a:gd name="T1" fmla="*/ 0 h 452174"/>
                  <a:gd name="T2" fmla="*/ 213 w 227278"/>
                  <a:gd name="T3" fmla="*/ 0 h 452174"/>
                  <a:gd name="T4" fmla="*/ 213 w 227278"/>
                  <a:gd name="T5" fmla="*/ 64 h 452174"/>
                  <a:gd name="T6" fmla="*/ 60 w 227278"/>
                  <a:gd name="T7" fmla="*/ 64 h 452174"/>
                  <a:gd name="T8" fmla="*/ 60 w 227278"/>
                  <a:gd name="T9" fmla="*/ 428 h 452174"/>
                  <a:gd name="T10" fmla="*/ 213 w 227278"/>
                  <a:gd name="T11" fmla="*/ 428 h 452174"/>
                  <a:gd name="T12" fmla="*/ 213 w 227278"/>
                  <a:gd name="T13" fmla="*/ 492 h 452174"/>
                  <a:gd name="T14" fmla="*/ 0 w 227278"/>
                  <a:gd name="T15" fmla="*/ 492 h 452174"/>
                  <a:gd name="T16" fmla="*/ 0 w 227278"/>
                  <a:gd name="T17" fmla="*/ 0 h 4521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7278" h="452174">
                    <a:moveTo>
                      <a:pt x="0" y="0"/>
                    </a:moveTo>
                    <a:lnTo>
                      <a:pt x="227278" y="0"/>
                    </a:lnTo>
                    <a:lnTo>
                      <a:pt x="227278" y="58687"/>
                    </a:lnTo>
                    <a:lnTo>
                      <a:pt x="64431" y="58687"/>
                    </a:lnTo>
                    <a:lnTo>
                      <a:pt x="64431" y="393487"/>
                    </a:lnTo>
                    <a:lnTo>
                      <a:pt x="227278" y="393487"/>
                    </a:lnTo>
                    <a:lnTo>
                      <a:pt x="227278" y="452174"/>
                    </a:lnTo>
                    <a:lnTo>
                      <a:pt x="0" y="452174"/>
                    </a:lnTo>
                    <a:lnTo>
                      <a:pt x="0"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grpSp>
      <p:sp>
        <p:nvSpPr>
          <p:cNvPr id="12291" name="Teardrop 36"/>
          <p:cNvSpPr>
            <a:spLocks/>
          </p:cNvSpPr>
          <p:nvPr/>
        </p:nvSpPr>
        <p:spPr bwMode="auto">
          <a:xfrm rot="8100000">
            <a:off x="4176713" y="981075"/>
            <a:ext cx="1804987" cy="1774825"/>
          </a:xfrm>
          <a:custGeom>
            <a:avLst/>
            <a:gdLst>
              <a:gd name="T0" fmla="*/ 0 w 418280"/>
              <a:gd name="T1" fmla="*/ 887413 h 418280"/>
              <a:gd name="T2" fmla="*/ 902493 w 418280"/>
              <a:gd name="T3" fmla="*/ 0 h 418280"/>
              <a:gd name="T4" fmla="*/ 1804987 w 418280"/>
              <a:gd name="T5" fmla="*/ 0 h 418280"/>
              <a:gd name="T6" fmla="*/ 1804987 w 418280"/>
              <a:gd name="T7" fmla="*/ 887413 h 418280"/>
              <a:gd name="T8" fmla="*/ 902493 w 418280"/>
              <a:gd name="T9" fmla="*/ 1774825 h 418280"/>
              <a:gd name="T10" fmla="*/ 0 w 418280"/>
              <a:gd name="T11" fmla="*/ 887413 h 41828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8280" h="418280">
                <a:moveTo>
                  <a:pt x="0" y="209140"/>
                </a:moveTo>
                <a:cubicBezTo>
                  <a:pt x="0" y="93635"/>
                  <a:pt x="93635" y="0"/>
                  <a:pt x="209140" y="0"/>
                </a:cubicBezTo>
                <a:lnTo>
                  <a:pt x="418280" y="0"/>
                </a:lnTo>
                <a:lnTo>
                  <a:pt x="418280" y="209140"/>
                </a:lnTo>
                <a:cubicBezTo>
                  <a:pt x="418280" y="324645"/>
                  <a:pt x="324645" y="418280"/>
                  <a:pt x="209140" y="418280"/>
                </a:cubicBezTo>
                <a:cubicBezTo>
                  <a:pt x="93635" y="418280"/>
                  <a:pt x="0" y="324645"/>
                  <a:pt x="0" y="209140"/>
                </a:cubicBez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12700" algn="ctr" rotWithShape="0">
                    <a:srgbClr val="808080">
                      <a:alpha val="50000"/>
                    </a:srgbClr>
                  </a:outerShdw>
                </a:effectLst>
              </a14:hiddenEffects>
            </a:ext>
          </a:extLst>
        </p:spPr>
        <p:txBody>
          <a:bodyPr anchor="ctr"/>
          <a:lstStyle/>
          <a:p>
            <a:endParaRPr lang="zh-CN" altLang="en-US"/>
          </a:p>
        </p:txBody>
      </p:sp>
      <p:sp>
        <p:nvSpPr>
          <p:cNvPr id="12292" name="TextBox 20"/>
          <p:cNvSpPr>
            <a:spLocks noChangeArrowheads="1"/>
          </p:cNvSpPr>
          <p:nvPr/>
        </p:nvSpPr>
        <p:spPr bwMode="auto">
          <a:xfrm>
            <a:off x="2768600" y="3927475"/>
            <a:ext cx="4622800"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9755" tIns="34878" rIns="69755" bIns="34878">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20000"/>
              </a:lnSpc>
              <a:buSzPct val="100000"/>
              <a:buFont typeface="Wingdings" panose="05000000000000000000" pitchFamily="2" charset="2"/>
              <a:buNone/>
            </a:pPr>
            <a:r>
              <a:rPr lang="zh-CN" altLang="en-US" sz="2100">
                <a:solidFill>
                  <a:schemeClr val="bg1"/>
                </a:solidFill>
                <a:latin typeface="微软雅黑 Light" panose="020B0502040204020203" pitchFamily="34" charset="-122"/>
                <a:ea typeface="微软雅黑 Light" panose="020B0502040204020203" pitchFamily="34" charset="-122"/>
                <a:sym typeface="微软雅黑" panose="020B0503020204020204" pitchFamily="34" charset="-122"/>
              </a:rPr>
              <a:t>◆ 项目背景    ◆ 行业分析   ◆ 市场前景</a:t>
            </a:r>
          </a:p>
        </p:txBody>
      </p:sp>
      <p:grpSp>
        <p:nvGrpSpPr>
          <p:cNvPr id="12293" name="Group 9"/>
          <p:cNvGrpSpPr>
            <a:grpSpLocks/>
          </p:cNvGrpSpPr>
          <p:nvPr/>
        </p:nvGrpSpPr>
        <p:grpSpPr bwMode="auto">
          <a:xfrm>
            <a:off x="1704975" y="3848100"/>
            <a:ext cx="6780213" cy="36513"/>
            <a:chOff x="0" y="0"/>
            <a:chExt cx="6115" cy="644"/>
          </a:xfrm>
        </p:grpSpPr>
        <p:sp>
          <p:nvSpPr>
            <p:cNvPr id="12305" name="Rectangle 10"/>
            <p:cNvSpPr>
              <a:spLocks noChangeArrowheads="1"/>
            </p:cNvSpPr>
            <p:nvPr/>
          </p:nvSpPr>
          <p:spPr bwMode="auto">
            <a:xfrm>
              <a:off x="1203" y="0"/>
              <a:ext cx="1230" cy="645"/>
            </a:xfrm>
            <a:prstGeom prst="rect">
              <a:avLst/>
            </a:prstGeom>
            <a:solidFill>
              <a:srgbClr val="5D5C5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2306" name="Rectangle 11"/>
            <p:cNvSpPr>
              <a:spLocks noChangeArrowheads="1"/>
            </p:cNvSpPr>
            <p:nvPr/>
          </p:nvSpPr>
          <p:spPr bwMode="auto">
            <a:xfrm>
              <a:off x="2425" y="0"/>
              <a:ext cx="1230" cy="645"/>
            </a:xfrm>
            <a:prstGeom prst="rect">
              <a:avLst/>
            </a:prstGeom>
            <a:solidFill>
              <a:srgbClr val="C17426"/>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2307" name="Rectangle 12"/>
            <p:cNvSpPr>
              <a:spLocks noChangeArrowheads="1"/>
            </p:cNvSpPr>
            <p:nvPr/>
          </p:nvSpPr>
          <p:spPr bwMode="auto">
            <a:xfrm>
              <a:off x="3655" y="0"/>
              <a:ext cx="1230" cy="645"/>
            </a:xfrm>
            <a:prstGeom prst="rect">
              <a:avLst/>
            </a:prstGeom>
            <a:solidFill>
              <a:srgbClr val="AE341C"/>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2308" name="Rectangle 13"/>
            <p:cNvSpPr>
              <a:spLocks noChangeArrowheads="1"/>
            </p:cNvSpPr>
            <p:nvPr/>
          </p:nvSpPr>
          <p:spPr bwMode="auto">
            <a:xfrm>
              <a:off x="0" y="0"/>
              <a:ext cx="1230" cy="645"/>
            </a:xfrm>
            <a:prstGeom prst="rect">
              <a:avLst/>
            </a:prstGeom>
            <a:solidFill>
              <a:srgbClr val="C8A26E"/>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sp>
          <p:nvSpPr>
            <p:cNvPr id="12309" name="Rectangle 14"/>
            <p:cNvSpPr>
              <a:spLocks noChangeArrowheads="1"/>
            </p:cNvSpPr>
            <p:nvPr/>
          </p:nvSpPr>
          <p:spPr bwMode="auto">
            <a:xfrm>
              <a:off x="4885" y="0"/>
              <a:ext cx="1230" cy="645"/>
            </a:xfrm>
            <a:prstGeom prst="rect">
              <a:avLst/>
            </a:prstGeom>
            <a:solidFill>
              <a:srgbClr val="C99447"/>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800">
                <a:solidFill>
                  <a:srgbClr val="FFFFFF"/>
                </a:solidFill>
                <a:latin typeface="Calibri" panose="020F0502020204030204" pitchFamily="34" charset="0"/>
              </a:endParaRPr>
            </a:p>
          </p:txBody>
        </p:sp>
      </p:grpSp>
      <p:grpSp>
        <p:nvGrpSpPr>
          <p:cNvPr id="12294" name="Group 15"/>
          <p:cNvGrpSpPr>
            <a:grpSpLocks/>
          </p:cNvGrpSpPr>
          <p:nvPr/>
        </p:nvGrpSpPr>
        <p:grpSpPr bwMode="auto">
          <a:xfrm>
            <a:off x="4565650" y="1533525"/>
            <a:ext cx="1038225" cy="1023938"/>
            <a:chOff x="0" y="0"/>
            <a:chExt cx="1712" cy="1789"/>
          </a:xfrm>
        </p:grpSpPr>
        <p:sp>
          <p:nvSpPr>
            <p:cNvPr id="12296" name="Freeform 1015"/>
            <p:cNvSpPr>
              <a:spLocks/>
            </p:cNvSpPr>
            <p:nvPr/>
          </p:nvSpPr>
          <p:spPr bwMode="auto">
            <a:xfrm>
              <a:off x="0" y="0"/>
              <a:ext cx="1712" cy="100"/>
            </a:xfrm>
            <a:custGeom>
              <a:avLst/>
              <a:gdLst>
                <a:gd name="T0" fmla="*/ 1662 w 1245"/>
                <a:gd name="T1" fmla="*/ 0 h 73"/>
                <a:gd name="T2" fmla="*/ 1712 w 1245"/>
                <a:gd name="T3" fmla="*/ 51 h 73"/>
                <a:gd name="T4" fmla="*/ 1662 w 1245"/>
                <a:gd name="T5" fmla="*/ 100 h 73"/>
                <a:gd name="T6" fmla="*/ 51 w 1245"/>
                <a:gd name="T7" fmla="*/ 100 h 73"/>
                <a:gd name="T8" fmla="*/ 0 w 1245"/>
                <a:gd name="T9" fmla="*/ 51 h 73"/>
                <a:gd name="T10" fmla="*/ 15 w 1245"/>
                <a:gd name="T11" fmla="*/ 15 h 73"/>
                <a:gd name="T12" fmla="*/ 51 w 1245"/>
                <a:gd name="T13" fmla="*/ 0 h 73"/>
                <a:gd name="T14" fmla="*/ 1662 w 1245"/>
                <a:gd name="T15" fmla="*/ 0 h 7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45" h="73">
                  <a:moveTo>
                    <a:pt x="1209" y="0"/>
                  </a:moveTo>
                  <a:cubicBezTo>
                    <a:pt x="1229" y="0"/>
                    <a:pt x="1245" y="16"/>
                    <a:pt x="1245" y="37"/>
                  </a:cubicBezTo>
                  <a:cubicBezTo>
                    <a:pt x="1245" y="57"/>
                    <a:pt x="1229" y="73"/>
                    <a:pt x="1209" y="73"/>
                  </a:cubicBezTo>
                  <a:cubicBezTo>
                    <a:pt x="37" y="73"/>
                    <a:pt x="37" y="73"/>
                    <a:pt x="37" y="73"/>
                  </a:cubicBezTo>
                  <a:cubicBezTo>
                    <a:pt x="17" y="73"/>
                    <a:pt x="0" y="57"/>
                    <a:pt x="0" y="37"/>
                  </a:cubicBezTo>
                  <a:cubicBezTo>
                    <a:pt x="0" y="26"/>
                    <a:pt x="4" y="17"/>
                    <a:pt x="11" y="11"/>
                  </a:cubicBezTo>
                  <a:cubicBezTo>
                    <a:pt x="18" y="4"/>
                    <a:pt x="27" y="0"/>
                    <a:pt x="37" y="0"/>
                  </a:cubicBezTo>
                  <a:lnTo>
                    <a:pt x="1209"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7" name="Freeform 1016"/>
            <p:cNvSpPr>
              <a:spLocks noEditPoints="1"/>
            </p:cNvSpPr>
            <p:nvPr/>
          </p:nvSpPr>
          <p:spPr bwMode="auto">
            <a:xfrm>
              <a:off x="125" y="155"/>
              <a:ext cx="1465" cy="920"/>
            </a:xfrm>
            <a:custGeom>
              <a:avLst/>
              <a:gdLst>
                <a:gd name="T0" fmla="*/ 1465 w 1066"/>
                <a:gd name="T1" fmla="*/ 0 h 670"/>
                <a:gd name="T2" fmla="*/ 1465 w 1066"/>
                <a:gd name="T3" fmla="*/ 920 h 670"/>
                <a:gd name="T4" fmla="*/ 0 w 1066"/>
                <a:gd name="T5" fmla="*/ 920 h 670"/>
                <a:gd name="T6" fmla="*/ 0 w 1066"/>
                <a:gd name="T7" fmla="*/ 0 h 670"/>
                <a:gd name="T8" fmla="*/ 1465 w 1066"/>
                <a:gd name="T9" fmla="*/ 0 h 670"/>
                <a:gd name="T10" fmla="*/ 1170 w 1066"/>
                <a:gd name="T11" fmla="*/ 481 h 670"/>
                <a:gd name="T12" fmla="*/ 1159 w 1066"/>
                <a:gd name="T13" fmla="*/ 472 h 670"/>
                <a:gd name="T14" fmla="*/ 1170 w 1066"/>
                <a:gd name="T15" fmla="*/ 463 h 670"/>
                <a:gd name="T16" fmla="*/ 1146 w 1066"/>
                <a:gd name="T17" fmla="*/ 420 h 670"/>
                <a:gd name="T18" fmla="*/ 1098 w 1066"/>
                <a:gd name="T19" fmla="*/ 405 h 670"/>
                <a:gd name="T20" fmla="*/ 1054 w 1066"/>
                <a:gd name="T21" fmla="*/ 426 h 670"/>
                <a:gd name="T22" fmla="*/ 1035 w 1066"/>
                <a:gd name="T23" fmla="*/ 472 h 670"/>
                <a:gd name="T24" fmla="*/ 1036 w 1066"/>
                <a:gd name="T25" fmla="*/ 483 h 670"/>
                <a:gd name="T26" fmla="*/ 841 w 1066"/>
                <a:gd name="T27" fmla="*/ 557 h 670"/>
                <a:gd name="T28" fmla="*/ 790 w 1066"/>
                <a:gd name="T29" fmla="*/ 485 h 670"/>
                <a:gd name="T30" fmla="*/ 820 w 1066"/>
                <a:gd name="T31" fmla="*/ 442 h 670"/>
                <a:gd name="T32" fmla="*/ 886 w 1066"/>
                <a:gd name="T33" fmla="*/ 467 h 670"/>
                <a:gd name="T34" fmla="*/ 972 w 1066"/>
                <a:gd name="T35" fmla="*/ 439 h 670"/>
                <a:gd name="T36" fmla="*/ 1016 w 1066"/>
                <a:gd name="T37" fmla="*/ 361 h 670"/>
                <a:gd name="T38" fmla="*/ 1005 w 1066"/>
                <a:gd name="T39" fmla="*/ 345 h 670"/>
                <a:gd name="T40" fmla="*/ 1016 w 1066"/>
                <a:gd name="T41" fmla="*/ 328 h 670"/>
                <a:gd name="T42" fmla="*/ 972 w 1066"/>
                <a:gd name="T43" fmla="*/ 250 h 670"/>
                <a:gd name="T44" fmla="*/ 886 w 1066"/>
                <a:gd name="T45" fmla="*/ 224 h 670"/>
                <a:gd name="T46" fmla="*/ 805 w 1066"/>
                <a:gd name="T47" fmla="*/ 262 h 670"/>
                <a:gd name="T48" fmla="*/ 782 w 1066"/>
                <a:gd name="T49" fmla="*/ 297 h 670"/>
                <a:gd name="T50" fmla="*/ 610 w 1066"/>
                <a:gd name="T51" fmla="*/ 297 h 670"/>
                <a:gd name="T52" fmla="*/ 612 w 1066"/>
                <a:gd name="T53" fmla="*/ 291 h 670"/>
                <a:gd name="T54" fmla="*/ 599 w 1066"/>
                <a:gd name="T55" fmla="*/ 269 h 670"/>
                <a:gd name="T56" fmla="*/ 612 w 1066"/>
                <a:gd name="T57" fmla="*/ 247 h 670"/>
                <a:gd name="T58" fmla="*/ 554 w 1066"/>
                <a:gd name="T59" fmla="*/ 146 h 670"/>
                <a:gd name="T60" fmla="*/ 443 w 1066"/>
                <a:gd name="T61" fmla="*/ 110 h 670"/>
                <a:gd name="T62" fmla="*/ 337 w 1066"/>
                <a:gd name="T63" fmla="*/ 161 h 670"/>
                <a:gd name="T64" fmla="*/ 294 w 1066"/>
                <a:gd name="T65" fmla="*/ 269 h 670"/>
                <a:gd name="T66" fmla="*/ 337 w 1066"/>
                <a:gd name="T67" fmla="*/ 378 h 670"/>
                <a:gd name="T68" fmla="*/ 443 w 1066"/>
                <a:gd name="T69" fmla="*/ 428 h 670"/>
                <a:gd name="T70" fmla="*/ 554 w 1066"/>
                <a:gd name="T71" fmla="*/ 393 h 670"/>
                <a:gd name="T72" fmla="*/ 603 w 1066"/>
                <a:gd name="T73" fmla="*/ 323 h 670"/>
                <a:gd name="T74" fmla="*/ 775 w 1066"/>
                <a:gd name="T75" fmla="*/ 323 h 670"/>
                <a:gd name="T76" fmla="*/ 772 w 1066"/>
                <a:gd name="T77" fmla="*/ 345 h 670"/>
                <a:gd name="T78" fmla="*/ 801 w 1066"/>
                <a:gd name="T79" fmla="*/ 424 h 670"/>
                <a:gd name="T80" fmla="*/ 770 w 1066"/>
                <a:gd name="T81" fmla="*/ 470 h 670"/>
                <a:gd name="T82" fmla="*/ 661 w 1066"/>
                <a:gd name="T83" fmla="*/ 442 h 670"/>
                <a:gd name="T84" fmla="*/ 543 w 1066"/>
                <a:gd name="T85" fmla="*/ 498 h 670"/>
                <a:gd name="T86" fmla="*/ 507 w 1066"/>
                <a:gd name="T87" fmla="*/ 555 h 670"/>
                <a:gd name="T88" fmla="*/ 495 w 1066"/>
                <a:gd name="T89" fmla="*/ 621 h 670"/>
                <a:gd name="T90" fmla="*/ 507 w 1066"/>
                <a:gd name="T91" fmla="*/ 685 h 670"/>
                <a:gd name="T92" fmla="*/ 543 w 1066"/>
                <a:gd name="T93" fmla="*/ 741 h 670"/>
                <a:gd name="T94" fmla="*/ 661 w 1066"/>
                <a:gd name="T95" fmla="*/ 798 h 670"/>
                <a:gd name="T96" fmla="*/ 786 w 1066"/>
                <a:gd name="T97" fmla="*/ 758 h 670"/>
                <a:gd name="T98" fmla="*/ 851 w 1066"/>
                <a:gd name="T99" fmla="*/ 644 h 670"/>
                <a:gd name="T100" fmla="*/ 840 w 1066"/>
                <a:gd name="T101" fmla="*/ 621 h 670"/>
                <a:gd name="T102" fmla="*/ 851 w 1066"/>
                <a:gd name="T103" fmla="*/ 596 h 670"/>
                <a:gd name="T104" fmla="*/ 848 w 1066"/>
                <a:gd name="T105" fmla="*/ 582 h 670"/>
                <a:gd name="T106" fmla="*/ 1046 w 1066"/>
                <a:gd name="T107" fmla="*/ 507 h 670"/>
                <a:gd name="T108" fmla="*/ 1054 w 1066"/>
                <a:gd name="T109" fmla="*/ 518 h 670"/>
                <a:gd name="T110" fmla="*/ 1098 w 1066"/>
                <a:gd name="T111" fmla="*/ 540 h 670"/>
                <a:gd name="T112" fmla="*/ 1146 w 1066"/>
                <a:gd name="T113" fmla="*/ 525 h 670"/>
                <a:gd name="T114" fmla="*/ 1170 w 1066"/>
                <a:gd name="T115" fmla="*/ 481 h 6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6" h="670">
                  <a:moveTo>
                    <a:pt x="1066" y="0"/>
                  </a:moveTo>
                  <a:cubicBezTo>
                    <a:pt x="1066" y="670"/>
                    <a:pt x="1066" y="670"/>
                    <a:pt x="1066" y="670"/>
                  </a:cubicBezTo>
                  <a:cubicBezTo>
                    <a:pt x="0" y="670"/>
                    <a:pt x="0" y="670"/>
                    <a:pt x="0" y="670"/>
                  </a:cubicBezTo>
                  <a:cubicBezTo>
                    <a:pt x="0" y="0"/>
                    <a:pt x="0" y="0"/>
                    <a:pt x="0" y="0"/>
                  </a:cubicBezTo>
                  <a:lnTo>
                    <a:pt x="1066" y="0"/>
                  </a:lnTo>
                  <a:close/>
                  <a:moveTo>
                    <a:pt x="851" y="350"/>
                  </a:moveTo>
                  <a:cubicBezTo>
                    <a:pt x="852" y="347"/>
                    <a:pt x="848" y="344"/>
                    <a:pt x="843" y="344"/>
                  </a:cubicBezTo>
                  <a:cubicBezTo>
                    <a:pt x="848" y="344"/>
                    <a:pt x="852" y="341"/>
                    <a:pt x="851" y="337"/>
                  </a:cubicBezTo>
                  <a:cubicBezTo>
                    <a:pt x="850" y="325"/>
                    <a:pt x="843" y="313"/>
                    <a:pt x="834" y="306"/>
                  </a:cubicBezTo>
                  <a:cubicBezTo>
                    <a:pt x="824" y="298"/>
                    <a:pt x="812" y="294"/>
                    <a:pt x="799" y="295"/>
                  </a:cubicBezTo>
                  <a:cubicBezTo>
                    <a:pt x="787" y="295"/>
                    <a:pt x="775" y="301"/>
                    <a:pt x="767" y="310"/>
                  </a:cubicBezTo>
                  <a:cubicBezTo>
                    <a:pt x="758" y="319"/>
                    <a:pt x="753" y="331"/>
                    <a:pt x="753" y="344"/>
                  </a:cubicBezTo>
                  <a:cubicBezTo>
                    <a:pt x="753" y="346"/>
                    <a:pt x="754" y="349"/>
                    <a:pt x="754" y="352"/>
                  </a:cubicBezTo>
                  <a:cubicBezTo>
                    <a:pt x="612" y="406"/>
                    <a:pt x="612" y="406"/>
                    <a:pt x="612" y="406"/>
                  </a:cubicBezTo>
                  <a:cubicBezTo>
                    <a:pt x="604" y="386"/>
                    <a:pt x="591" y="367"/>
                    <a:pt x="575" y="353"/>
                  </a:cubicBezTo>
                  <a:cubicBezTo>
                    <a:pt x="597" y="322"/>
                    <a:pt x="597" y="322"/>
                    <a:pt x="597" y="322"/>
                  </a:cubicBezTo>
                  <a:cubicBezTo>
                    <a:pt x="611" y="332"/>
                    <a:pt x="628" y="339"/>
                    <a:pt x="645" y="340"/>
                  </a:cubicBezTo>
                  <a:cubicBezTo>
                    <a:pt x="667" y="342"/>
                    <a:pt x="690" y="334"/>
                    <a:pt x="707" y="320"/>
                  </a:cubicBezTo>
                  <a:cubicBezTo>
                    <a:pt x="725" y="306"/>
                    <a:pt x="736" y="285"/>
                    <a:pt x="739" y="263"/>
                  </a:cubicBezTo>
                  <a:cubicBezTo>
                    <a:pt x="740" y="257"/>
                    <a:pt x="736" y="251"/>
                    <a:pt x="731" y="251"/>
                  </a:cubicBezTo>
                  <a:cubicBezTo>
                    <a:pt x="736" y="251"/>
                    <a:pt x="740" y="246"/>
                    <a:pt x="739" y="239"/>
                  </a:cubicBezTo>
                  <a:cubicBezTo>
                    <a:pt x="736" y="217"/>
                    <a:pt x="725" y="196"/>
                    <a:pt x="707" y="182"/>
                  </a:cubicBezTo>
                  <a:cubicBezTo>
                    <a:pt x="690" y="168"/>
                    <a:pt x="667" y="161"/>
                    <a:pt x="645" y="163"/>
                  </a:cubicBezTo>
                  <a:cubicBezTo>
                    <a:pt x="623" y="164"/>
                    <a:pt x="601" y="174"/>
                    <a:pt x="586" y="191"/>
                  </a:cubicBezTo>
                  <a:cubicBezTo>
                    <a:pt x="579" y="198"/>
                    <a:pt x="573" y="207"/>
                    <a:pt x="569" y="216"/>
                  </a:cubicBezTo>
                  <a:cubicBezTo>
                    <a:pt x="444" y="216"/>
                    <a:pt x="444" y="216"/>
                    <a:pt x="444" y="216"/>
                  </a:cubicBezTo>
                  <a:cubicBezTo>
                    <a:pt x="444" y="215"/>
                    <a:pt x="444" y="213"/>
                    <a:pt x="445" y="212"/>
                  </a:cubicBezTo>
                  <a:cubicBezTo>
                    <a:pt x="446" y="203"/>
                    <a:pt x="442" y="196"/>
                    <a:pt x="436" y="196"/>
                  </a:cubicBezTo>
                  <a:cubicBezTo>
                    <a:pt x="442" y="196"/>
                    <a:pt x="446" y="189"/>
                    <a:pt x="445" y="180"/>
                  </a:cubicBezTo>
                  <a:cubicBezTo>
                    <a:pt x="441" y="152"/>
                    <a:pt x="426" y="125"/>
                    <a:pt x="403" y="106"/>
                  </a:cubicBezTo>
                  <a:cubicBezTo>
                    <a:pt x="381" y="88"/>
                    <a:pt x="351" y="78"/>
                    <a:pt x="322" y="80"/>
                  </a:cubicBezTo>
                  <a:cubicBezTo>
                    <a:pt x="293" y="82"/>
                    <a:pt x="265" y="96"/>
                    <a:pt x="245" y="117"/>
                  </a:cubicBezTo>
                  <a:cubicBezTo>
                    <a:pt x="225" y="138"/>
                    <a:pt x="214" y="167"/>
                    <a:pt x="214" y="196"/>
                  </a:cubicBezTo>
                  <a:cubicBezTo>
                    <a:pt x="214" y="225"/>
                    <a:pt x="225" y="254"/>
                    <a:pt x="245" y="275"/>
                  </a:cubicBezTo>
                  <a:cubicBezTo>
                    <a:pt x="265" y="296"/>
                    <a:pt x="293" y="310"/>
                    <a:pt x="322" y="312"/>
                  </a:cubicBezTo>
                  <a:cubicBezTo>
                    <a:pt x="351" y="314"/>
                    <a:pt x="381" y="304"/>
                    <a:pt x="403" y="286"/>
                  </a:cubicBezTo>
                  <a:cubicBezTo>
                    <a:pt x="419" y="273"/>
                    <a:pt x="432" y="255"/>
                    <a:pt x="439" y="235"/>
                  </a:cubicBezTo>
                  <a:cubicBezTo>
                    <a:pt x="564" y="235"/>
                    <a:pt x="564" y="235"/>
                    <a:pt x="564" y="235"/>
                  </a:cubicBezTo>
                  <a:cubicBezTo>
                    <a:pt x="563" y="240"/>
                    <a:pt x="562" y="246"/>
                    <a:pt x="562" y="251"/>
                  </a:cubicBezTo>
                  <a:cubicBezTo>
                    <a:pt x="562" y="272"/>
                    <a:pt x="570" y="293"/>
                    <a:pt x="583" y="309"/>
                  </a:cubicBezTo>
                  <a:cubicBezTo>
                    <a:pt x="560" y="342"/>
                    <a:pt x="560" y="342"/>
                    <a:pt x="560" y="342"/>
                  </a:cubicBezTo>
                  <a:cubicBezTo>
                    <a:pt x="537" y="327"/>
                    <a:pt x="509" y="320"/>
                    <a:pt x="481" y="322"/>
                  </a:cubicBezTo>
                  <a:cubicBezTo>
                    <a:pt x="449" y="324"/>
                    <a:pt x="417" y="339"/>
                    <a:pt x="395" y="363"/>
                  </a:cubicBezTo>
                  <a:cubicBezTo>
                    <a:pt x="384" y="375"/>
                    <a:pt x="375" y="389"/>
                    <a:pt x="369" y="404"/>
                  </a:cubicBezTo>
                  <a:cubicBezTo>
                    <a:pt x="363" y="419"/>
                    <a:pt x="360" y="435"/>
                    <a:pt x="360" y="452"/>
                  </a:cubicBezTo>
                  <a:cubicBezTo>
                    <a:pt x="360" y="468"/>
                    <a:pt x="363" y="484"/>
                    <a:pt x="369" y="499"/>
                  </a:cubicBezTo>
                  <a:cubicBezTo>
                    <a:pt x="375" y="514"/>
                    <a:pt x="384" y="528"/>
                    <a:pt x="395" y="540"/>
                  </a:cubicBezTo>
                  <a:cubicBezTo>
                    <a:pt x="417" y="564"/>
                    <a:pt x="449" y="579"/>
                    <a:pt x="481" y="581"/>
                  </a:cubicBezTo>
                  <a:cubicBezTo>
                    <a:pt x="514" y="584"/>
                    <a:pt x="547" y="573"/>
                    <a:pt x="572" y="552"/>
                  </a:cubicBezTo>
                  <a:cubicBezTo>
                    <a:pt x="597" y="532"/>
                    <a:pt x="615" y="501"/>
                    <a:pt x="619" y="469"/>
                  </a:cubicBezTo>
                  <a:cubicBezTo>
                    <a:pt x="620" y="459"/>
                    <a:pt x="616" y="452"/>
                    <a:pt x="611" y="452"/>
                  </a:cubicBezTo>
                  <a:cubicBezTo>
                    <a:pt x="616" y="451"/>
                    <a:pt x="620" y="444"/>
                    <a:pt x="619" y="434"/>
                  </a:cubicBezTo>
                  <a:cubicBezTo>
                    <a:pt x="618" y="431"/>
                    <a:pt x="618" y="427"/>
                    <a:pt x="617" y="424"/>
                  </a:cubicBezTo>
                  <a:cubicBezTo>
                    <a:pt x="761" y="369"/>
                    <a:pt x="761" y="369"/>
                    <a:pt x="761" y="369"/>
                  </a:cubicBezTo>
                  <a:cubicBezTo>
                    <a:pt x="763" y="372"/>
                    <a:pt x="764" y="375"/>
                    <a:pt x="767" y="377"/>
                  </a:cubicBezTo>
                  <a:cubicBezTo>
                    <a:pt x="775" y="386"/>
                    <a:pt x="787" y="392"/>
                    <a:pt x="799" y="393"/>
                  </a:cubicBezTo>
                  <a:cubicBezTo>
                    <a:pt x="812" y="394"/>
                    <a:pt x="824" y="390"/>
                    <a:pt x="834" y="382"/>
                  </a:cubicBezTo>
                  <a:cubicBezTo>
                    <a:pt x="843" y="374"/>
                    <a:pt x="850" y="362"/>
                    <a:pt x="851" y="350"/>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8" name="Freeform 1017"/>
            <p:cNvSpPr>
              <a:spLocks/>
            </p:cNvSpPr>
            <p:nvPr/>
          </p:nvSpPr>
          <p:spPr bwMode="auto">
            <a:xfrm>
              <a:off x="1185" y="585"/>
              <a:ext cx="97" cy="82"/>
            </a:xfrm>
            <a:custGeom>
              <a:avLst/>
              <a:gdLst>
                <a:gd name="T0" fmla="*/ 12 w 70"/>
                <a:gd name="T1" fmla="*/ 39 h 61"/>
                <a:gd name="T2" fmla="*/ 0 w 70"/>
                <a:gd name="T3" fmla="*/ 43 h 61"/>
                <a:gd name="T4" fmla="*/ 0 w 70"/>
                <a:gd name="T5" fmla="*/ 42 h 61"/>
                <a:gd name="T6" fmla="*/ 11 w 70"/>
                <a:gd name="T7" fmla="*/ 13 h 61"/>
                <a:gd name="T8" fmla="*/ 40 w 70"/>
                <a:gd name="T9" fmla="*/ 0 h 61"/>
                <a:gd name="T10" fmla="*/ 69 w 70"/>
                <a:gd name="T11" fmla="*/ 9 h 61"/>
                <a:gd name="T12" fmla="*/ 85 w 70"/>
                <a:gd name="T13" fmla="*/ 36 h 61"/>
                <a:gd name="T14" fmla="*/ 97 w 70"/>
                <a:gd name="T15" fmla="*/ 42 h 61"/>
                <a:gd name="T16" fmla="*/ 85 w 70"/>
                <a:gd name="T17" fmla="*/ 47 h 61"/>
                <a:gd name="T18" fmla="*/ 69 w 70"/>
                <a:gd name="T19" fmla="*/ 73 h 61"/>
                <a:gd name="T20" fmla="*/ 40 w 70"/>
                <a:gd name="T21" fmla="*/ 82 h 61"/>
                <a:gd name="T22" fmla="*/ 11 w 70"/>
                <a:gd name="T23" fmla="*/ 69 h 61"/>
                <a:gd name="T24" fmla="*/ 10 w 70"/>
                <a:gd name="T25" fmla="*/ 67 h 61"/>
                <a:gd name="T26" fmla="*/ 21 w 70"/>
                <a:gd name="T27" fmla="*/ 62 h 61"/>
                <a:gd name="T28" fmla="*/ 43 w 70"/>
                <a:gd name="T29" fmla="*/ 42 h 61"/>
                <a:gd name="T30" fmla="*/ 12 w 70"/>
                <a:gd name="T31" fmla="*/ 39 h 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0" h="61">
                  <a:moveTo>
                    <a:pt x="9" y="29"/>
                  </a:moveTo>
                  <a:cubicBezTo>
                    <a:pt x="0" y="32"/>
                    <a:pt x="0" y="32"/>
                    <a:pt x="0" y="32"/>
                  </a:cubicBezTo>
                  <a:cubicBezTo>
                    <a:pt x="0" y="32"/>
                    <a:pt x="0" y="31"/>
                    <a:pt x="0" y="31"/>
                  </a:cubicBezTo>
                  <a:cubicBezTo>
                    <a:pt x="0" y="23"/>
                    <a:pt x="3" y="15"/>
                    <a:pt x="8" y="10"/>
                  </a:cubicBezTo>
                  <a:cubicBezTo>
                    <a:pt x="14" y="4"/>
                    <a:pt x="21" y="1"/>
                    <a:pt x="29" y="0"/>
                  </a:cubicBezTo>
                  <a:cubicBezTo>
                    <a:pt x="36" y="0"/>
                    <a:pt x="44" y="2"/>
                    <a:pt x="50" y="7"/>
                  </a:cubicBezTo>
                  <a:cubicBezTo>
                    <a:pt x="56" y="12"/>
                    <a:pt x="60" y="19"/>
                    <a:pt x="61" y="27"/>
                  </a:cubicBezTo>
                  <a:cubicBezTo>
                    <a:pt x="61" y="29"/>
                    <a:pt x="65" y="31"/>
                    <a:pt x="70" y="31"/>
                  </a:cubicBezTo>
                  <a:cubicBezTo>
                    <a:pt x="65" y="31"/>
                    <a:pt x="61" y="33"/>
                    <a:pt x="61" y="35"/>
                  </a:cubicBezTo>
                  <a:cubicBezTo>
                    <a:pt x="60" y="42"/>
                    <a:pt x="56" y="49"/>
                    <a:pt x="50" y="54"/>
                  </a:cubicBezTo>
                  <a:cubicBezTo>
                    <a:pt x="44" y="59"/>
                    <a:pt x="36" y="61"/>
                    <a:pt x="29" y="61"/>
                  </a:cubicBezTo>
                  <a:cubicBezTo>
                    <a:pt x="21" y="60"/>
                    <a:pt x="14" y="57"/>
                    <a:pt x="8" y="51"/>
                  </a:cubicBezTo>
                  <a:cubicBezTo>
                    <a:pt x="8" y="51"/>
                    <a:pt x="7" y="50"/>
                    <a:pt x="7" y="50"/>
                  </a:cubicBezTo>
                  <a:cubicBezTo>
                    <a:pt x="15" y="46"/>
                    <a:pt x="15" y="46"/>
                    <a:pt x="15" y="46"/>
                  </a:cubicBezTo>
                  <a:cubicBezTo>
                    <a:pt x="26" y="43"/>
                    <a:pt x="32" y="36"/>
                    <a:pt x="31" y="31"/>
                  </a:cubicBezTo>
                  <a:cubicBezTo>
                    <a:pt x="29" y="26"/>
                    <a:pt x="19" y="25"/>
                    <a:pt x="9" y="2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299" name="Freeform 1018"/>
            <p:cNvSpPr>
              <a:spLocks/>
            </p:cNvSpPr>
            <p:nvPr/>
          </p:nvSpPr>
          <p:spPr bwMode="auto">
            <a:xfrm>
              <a:off x="570" y="1097"/>
              <a:ext cx="572" cy="693"/>
            </a:xfrm>
            <a:custGeom>
              <a:avLst/>
              <a:gdLst>
                <a:gd name="T0" fmla="*/ 553 w 417"/>
                <a:gd name="T1" fmla="*/ 604 h 504"/>
                <a:gd name="T2" fmla="*/ 551 w 417"/>
                <a:gd name="T3" fmla="*/ 674 h 504"/>
                <a:gd name="T4" fmla="*/ 480 w 417"/>
                <a:gd name="T5" fmla="*/ 672 h 504"/>
                <a:gd name="T6" fmla="*/ 287 w 417"/>
                <a:gd name="T7" fmla="*/ 466 h 504"/>
                <a:gd name="T8" fmla="*/ 92 w 417"/>
                <a:gd name="T9" fmla="*/ 672 h 504"/>
                <a:gd name="T10" fmla="*/ 22 w 417"/>
                <a:gd name="T11" fmla="*/ 674 h 504"/>
                <a:gd name="T12" fmla="*/ 19 w 417"/>
                <a:gd name="T13" fmla="*/ 604 h 504"/>
                <a:gd name="T14" fmla="*/ 229 w 417"/>
                <a:gd name="T15" fmla="*/ 381 h 504"/>
                <a:gd name="T16" fmla="*/ 233 w 417"/>
                <a:gd name="T17" fmla="*/ 378 h 504"/>
                <a:gd name="T18" fmla="*/ 233 w 417"/>
                <a:gd name="T19" fmla="*/ 0 h 504"/>
                <a:gd name="T20" fmla="*/ 340 w 417"/>
                <a:gd name="T21" fmla="*/ 0 h 504"/>
                <a:gd name="T22" fmla="*/ 340 w 417"/>
                <a:gd name="T23" fmla="*/ 378 h 504"/>
                <a:gd name="T24" fmla="*/ 343 w 417"/>
                <a:gd name="T25" fmla="*/ 381 h 504"/>
                <a:gd name="T26" fmla="*/ 553 w 417"/>
                <a:gd name="T27" fmla="*/ 604 h 5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417" h="504">
                  <a:moveTo>
                    <a:pt x="403" y="439"/>
                  </a:moveTo>
                  <a:cubicBezTo>
                    <a:pt x="417" y="454"/>
                    <a:pt x="416" y="476"/>
                    <a:pt x="402" y="490"/>
                  </a:cubicBezTo>
                  <a:cubicBezTo>
                    <a:pt x="387" y="504"/>
                    <a:pt x="364" y="503"/>
                    <a:pt x="350" y="489"/>
                  </a:cubicBezTo>
                  <a:cubicBezTo>
                    <a:pt x="209" y="339"/>
                    <a:pt x="209" y="339"/>
                    <a:pt x="209" y="339"/>
                  </a:cubicBezTo>
                  <a:cubicBezTo>
                    <a:pt x="67" y="489"/>
                    <a:pt x="67" y="489"/>
                    <a:pt x="67" y="489"/>
                  </a:cubicBezTo>
                  <a:cubicBezTo>
                    <a:pt x="53" y="503"/>
                    <a:pt x="30" y="504"/>
                    <a:pt x="16" y="490"/>
                  </a:cubicBezTo>
                  <a:cubicBezTo>
                    <a:pt x="1" y="476"/>
                    <a:pt x="0" y="454"/>
                    <a:pt x="14" y="439"/>
                  </a:cubicBezTo>
                  <a:cubicBezTo>
                    <a:pt x="167" y="277"/>
                    <a:pt x="167" y="277"/>
                    <a:pt x="167" y="277"/>
                  </a:cubicBezTo>
                  <a:cubicBezTo>
                    <a:pt x="168" y="276"/>
                    <a:pt x="169" y="275"/>
                    <a:pt x="170" y="275"/>
                  </a:cubicBezTo>
                  <a:cubicBezTo>
                    <a:pt x="170" y="0"/>
                    <a:pt x="170" y="0"/>
                    <a:pt x="170" y="0"/>
                  </a:cubicBezTo>
                  <a:cubicBezTo>
                    <a:pt x="248" y="0"/>
                    <a:pt x="248" y="0"/>
                    <a:pt x="248" y="0"/>
                  </a:cubicBezTo>
                  <a:cubicBezTo>
                    <a:pt x="248" y="275"/>
                    <a:pt x="248" y="275"/>
                    <a:pt x="248" y="275"/>
                  </a:cubicBezTo>
                  <a:cubicBezTo>
                    <a:pt x="248" y="275"/>
                    <a:pt x="249" y="276"/>
                    <a:pt x="250" y="277"/>
                  </a:cubicBezTo>
                  <a:lnTo>
                    <a:pt x="403" y="439"/>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0" name="Freeform 1019"/>
            <p:cNvSpPr>
              <a:spLocks/>
            </p:cNvSpPr>
            <p:nvPr/>
          </p:nvSpPr>
          <p:spPr bwMode="auto">
            <a:xfrm>
              <a:off x="935" y="400"/>
              <a:ext cx="195" cy="197"/>
            </a:xfrm>
            <a:custGeom>
              <a:avLst/>
              <a:gdLst>
                <a:gd name="T0" fmla="*/ 180 w 141"/>
                <a:gd name="T1" fmla="*/ 85 h 143"/>
                <a:gd name="T2" fmla="*/ 195 w 141"/>
                <a:gd name="T3" fmla="*/ 98 h 143"/>
                <a:gd name="T4" fmla="*/ 180 w 141"/>
                <a:gd name="T5" fmla="*/ 112 h 143"/>
                <a:gd name="T6" fmla="*/ 145 w 141"/>
                <a:gd name="T7" fmla="*/ 174 h 143"/>
                <a:gd name="T8" fmla="*/ 77 w 141"/>
                <a:gd name="T9" fmla="*/ 194 h 143"/>
                <a:gd name="T10" fmla="*/ 24 w 141"/>
                <a:gd name="T11" fmla="*/ 174 h 143"/>
                <a:gd name="T12" fmla="*/ 109 w 141"/>
                <a:gd name="T13" fmla="*/ 50 h 143"/>
                <a:gd name="T14" fmla="*/ 0 w 141"/>
                <a:gd name="T15" fmla="*/ 50 h 143"/>
                <a:gd name="T16" fmla="*/ 14 w 141"/>
                <a:gd name="T17" fmla="*/ 32 h 143"/>
                <a:gd name="T18" fmla="*/ 77 w 141"/>
                <a:gd name="T19" fmla="*/ 1 h 143"/>
                <a:gd name="T20" fmla="*/ 145 w 141"/>
                <a:gd name="T21" fmla="*/ 23 h 143"/>
                <a:gd name="T22" fmla="*/ 180 w 141"/>
                <a:gd name="T23" fmla="*/ 85 h 14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1" h="143">
                  <a:moveTo>
                    <a:pt x="130" y="62"/>
                  </a:moveTo>
                  <a:cubicBezTo>
                    <a:pt x="131" y="67"/>
                    <a:pt x="135" y="71"/>
                    <a:pt x="141" y="71"/>
                  </a:cubicBezTo>
                  <a:cubicBezTo>
                    <a:pt x="135" y="71"/>
                    <a:pt x="131" y="76"/>
                    <a:pt x="130" y="81"/>
                  </a:cubicBezTo>
                  <a:cubicBezTo>
                    <a:pt x="128" y="98"/>
                    <a:pt x="119" y="115"/>
                    <a:pt x="105" y="126"/>
                  </a:cubicBezTo>
                  <a:cubicBezTo>
                    <a:pt x="92" y="137"/>
                    <a:pt x="74" y="143"/>
                    <a:pt x="56" y="141"/>
                  </a:cubicBezTo>
                  <a:cubicBezTo>
                    <a:pt x="42" y="140"/>
                    <a:pt x="28" y="135"/>
                    <a:pt x="17" y="126"/>
                  </a:cubicBezTo>
                  <a:cubicBezTo>
                    <a:pt x="79" y="36"/>
                    <a:pt x="79" y="36"/>
                    <a:pt x="79" y="36"/>
                  </a:cubicBezTo>
                  <a:cubicBezTo>
                    <a:pt x="0" y="36"/>
                    <a:pt x="0" y="36"/>
                    <a:pt x="0" y="36"/>
                  </a:cubicBezTo>
                  <a:cubicBezTo>
                    <a:pt x="3" y="32"/>
                    <a:pt x="6" y="27"/>
                    <a:pt x="10" y="23"/>
                  </a:cubicBezTo>
                  <a:cubicBezTo>
                    <a:pt x="22" y="11"/>
                    <a:pt x="39" y="2"/>
                    <a:pt x="56" y="1"/>
                  </a:cubicBezTo>
                  <a:cubicBezTo>
                    <a:pt x="74" y="0"/>
                    <a:pt x="92" y="6"/>
                    <a:pt x="105" y="17"/>
                  </a:cubicBezTo>
                  <a:cubicBezTo>
                    <a:pt x="119" y="28"/>
                    <a:pt x="128" y="44"/>
                    <a:pt x="130" y="62"/>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1" name="Freeform 1020"/>
            <p:cNvSpPr>
              <a:spLocks/>
            </p:cNvSpPr>
            <p:nvPr/>
          </p:nvSpPr>
          <p:spPr bwMode="auto">
            <a:xfrm>
              <a:off x="922" y="477"/>
              <a:ext cx="73" cy="78"/>
            </a:xfrm>
            <a:custGeom>
              <a:avLst/>
              <a:gdLst>
                <a:gd name="T0" fmla="*/ 73 w 52"/>
                <a:gd name="T1" fmla="*/ 0 h 57"/>
                <a:gd name="T2" fmla="*/ 18 w 52"/>
                <a:gd name="T3" fmla="*/ 78 h 57"/>
                <a:gd name="T4" fmla="*/ 0 w 52"/>
                <a:gd name="T5" fmla="*/ 22 h 57"/>
                <a:gd name="T6" fmla="*/ 3 w 52"/>
                <a:gd name="T7" fmla="*/ 0 h 57"/>
                <a:gd name="T8" fmla="*/ 73 w 52"/>
                <a:gd name="T9" fmla="*/ 0 h 5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2" h="57">
                  <a:moveTo>
                    <a:pt x="52" y="0"/>
                  </a:moveTo>
                  <a:cubicBezTo>
                    <a:pt x="13" y="57"/>
                    <a:pt x="13" y="57"/>
                    <a:pt x="13" y="57"/>
                  </a:cubicBezTo>
                  <a:cubicBezTo>
                    <a:pt x="5" y="45"/>
                    <a:pt x="0" y="31"/>
                    <a:pt x="0" y="16"/>
                  </a:cubicBezTo>
                  <a:cubicBezTo>
                    <a:pt x="0" y="11"/>
                    <a:pt x="1" y="5"/>
                    <a:pt x="2" y="0"/>
                  </a:cubicBezTo>
                  <a:lnTo>
                    <a:pt x="52" y="0"/>
                  </a:ln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2" name="Freeform 1021"/>
            <p:cNvSpPr>
              <a:spLocks/>
            </p:cNvSpPr>
            <p:nvPr/>
          </p:nvSpPr>
          <p:spPr bwMode="auto">
            <a:xfrm>
              <a:off x="645" y="620"/>
              <a:ext cx="320" cy="310"/>
            </a:xfrm>
            <a:custGeom>
              <a:avLst/>
              <a:gdLst>
                <a:gd name="T0" fmla="*/ 305 w 233"/>
                <a:gd name="T1" fmla="*/ 134 h 226"/>
                <a:gd name="T2" fmla="*/ 320 w 233"/>
                <a:gd name="T3" fmla="*/ 155 h 226"/>
                <a:gd name="T4" fmla="*/ 305 w 233"/>
                <a:gd name="T5" fmla="*/ 176 h 226"/>
                <a:gd name="T6" fmla="*/ 250 w 233"/>
                <a:gd name="T7" fmla="*/ 273 h 226"/>
                <a:gd name="T8" fmla="*/ 143 w 233"/>
                <a:gd name="T9" fmla="*/ 307 h 226"/>
                <a:gd name="T10" fmla="*/ 43 w 233"/>
                <a:gd name="T11" fmla="*/ 259 h 226"/>
                <a:gd name="T12" fmla="*/ 1 w 233"/>
                <a:gd name="T13" fmla="*/ 155 h 226"/>
                <a:gd name="T14" fmla="*/ 43 w 233"/>
                <a:gd name="T15" fmla="*/ 51 h 226"/>
                <a:gd name="T16" fmla="*/ 143 w 233"/>
                <a:gd name="T17" fmla="*/ 3 h 226"/>
                <a:gd name="T18" fmla="*/ 236 w 233"/>
                <a:gd name="T19" fmla="*/ 26 h 226"/>
                <a:gd name="T20" fmla="*/ 119 w 233"/>
                <a:gd name="T21" fmla="*/ 195 h 226"/>
                <a:gd name="T22" fmla="*/ 304 w 233"/>
                <a:gd name="T23" fmla="*/ 125 h 226"/>
                <a:gd name="T24" fmla="*/ 305 w 233"/>
                <a:gd name="T25" fmla="*/ 134 h 2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3" h="226">
                  <a:moveTo>
                    <a:pt x="222" y="98"/>
                  </a:moveTo>
                  <a:cubicBezTo>
                    <a:pt x="223" y="106"/>
                    <a:pt x="227" y="112"/>
                    <a:pt x="233" y="113"/>
                  </a:cubicBezTo>
                  <a:cubicBezTo>
                    <a:pt x="227" y="113"/>
                    <a:pt x="223" y="119"/>
                    <a:pt x="222" y="128"/>
                  </a:cubicBezTo>
                  <a:cubicBezTo>
                    <a:pt x="219" y="155"/>
                    <a:pt x="204" y="181"/>
                    <a:pt x="182" y="199"/>
                  </a:cubicBezTo>
                  <a:cubicBezTo>
                    <a:pt x="161" y="217"/>
                    <a:pt x="132" y="226"/>
                    <a:pt x="104" y="224"/>
                  </a:cubicBezTo>
                  <a:cubicBezTo>
                    <a:pt x="76" y="222"/>
                    <a:pt x="50" y="209"/>
                    <a:pt x="31" y="189"/>
                  </a:cubicBezTo>
                  <a:cubicBezTo>
                    <a:pt x="11" y="168"/>
                    <a:pt x="0" y="140"/>
                    <a:pt x="1" y="113"/>
                  </a:cubicBezTo>
                  <a:cubicBezTo>
                    <a:pt x="0" y="85"/>
                    <a:pt x="11" y="57"/>
                    <a:pt x="31" y="37"/>
                  </a:cubicBezTo>
                  <a:cubicBezTo>
                    <a:pt x="50" y="16"/>
                    <a:pt x="76" y="3"/>
                    <a:pt x="104" y="2"/>
                  </a:cubicBezTo>
                  <a:cubicBezTo>
                    <a:pt x="128" y="0"/>
                    <a:pt x="152" y="6"/>
                    <a:pt x="172" y="19"/>
                  </a:cubicBezTo>
                  <a:cubicBezTo>
                    <a:pt x="87" y="142"/>
                    <a:pt x="87" y="142"/>
                    <a:pt x="87" y="142"/>
                  </a:cubicBezTo>
                  <a:cubicBezTo>
                    <a:pt x="221" y="91"/>
                    <a:pt x="221" y="91"/>
                    <a:pt x="221" y="91"/>
                  </a:cubicBezTo>
                  <a:cubicBezTo>
                    <a:pt x="222" y="93"/>
                    <a:pt x="222" y="95"/>
                    <a:pt x="222" y="98"/>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3" name="Freeform 1022"/>
            <p:cNvSpPr>
              <a:spLocks/>
            </p:cNvSpPr>
            <p:nvPr/>
          </p:nvSpPr>
          <p:spPr bwMode="auto">
            <a:xfrm>
              <a:off x="830" y="660"/>
              <a:ext cx="110" cy="102"/>
            </a:xfrm>
            <a:custGeom>
              <a:avLst/>
              <a:gdLst>
                <a:gd name="T0" fmla="*/ 110 w 80"/>
                <a:gd name="T1" fmla="*/ 60 h 73"/>
                <a:gd name="T2" fmla="*/ 0 w 80"/>
                <a:gd name="T3" fmla="*/ 102 h 73"/>
                <a:gd name="T4" fmla="*/ 70 w 80"/>
                <a:gd name="T5" fmla="*/ 0 h 73"/>
                <a:gd name="T6" fmla="*/ 110 w 80"/>
                <a:gd name="T7" fmla="*/ 60 h 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73">
                  <a:moveTo>
                    <a:pt x="80" y="43"/>
                  </a:moveTo>
                  <a:cubicBezTo>
                    <a:pt x="0" y="73"/>
                    <a:pt x="0" y="73"/>
                    <a:pt x="0" y="73"/>
                  </a:cubicBezTo>
                  <a:cubicBezTo>
                    <a:pt x="51" y="0"/>
                    <a:pt x="51" y="0"/>
                    <a:pt x="51" y="0"/>
                  </a:cubicBezTo>
                  <a:cubicBezTo>
                    <a:pt x="64" y="12"/>
                    <a:pt x="74" y="27"/>
                    <a:pt x="80" y="43"/>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sp>
          <p:nvSpPr>
            <p:cNvPr id="12304" name="Freeform 1023"/>
            <p:cNvSpPr>
              <a:spLocks/>
            </p:cNvSpPr>
            <p:nvPr/>
          </p:nvSpPr>
          <p:spPr bwMode="auto">
            <a:xfrm>
              <a:off x="445" y="287"/>
              <a:ext cx="280" cy="273"/>
            </a:xfrm>
            <a:custGeom>
              <a:avLst/>
              <a:gdLst>
                <a:gd name="T0" fmla="*/ 280 w 203"/>
                <a:gd name="T1" fmla="*/ 137 h 198"/>
                <a:gd name="T2" fmla="*/ 266 w 203"/>
                <a:gd name="T3" fmla="*/ 154 h 198"/>
                <a:gd name="T4" fmla="*/ 265 w 203"/>
                <a:gd name="T5" fmla="*/ 164 h 198"/>
                <a:gd name="T6" fmla="*/ 179 w 203"/>
                <a:gd name="T7" fmla="*/ 164 h 198"/>
                <a:gd name="T8" fmla="*/ 152 w 203"/>
                <a:gd name="T9" fmla="*/ 178 h 198"/>
                <a:gd name="T10" fmla="*/ 179 w 203"/>
                <a:gd name="T11" fmla="*/ 190 h 198"/>
                <a:gd name="T12" fmla="*/ 257 w 203"/>
                <a:gd name="T13" fmla="*/ 190 h 198"/>
                <a:gd name="T14" fmla="*/ 218 w 203"/>
                <a:gd name="T15" fmla="*/ 240 h 198"/>
                <a:gd name="T16" fmla="*/ 124 w 203"/>
                <a:gd name="T17" fmla="*/ 270 h 198"/>
                <a:gd name="T18" fmla="*/ 36 w 203"/>
                <a:gd name="T19" fmla="*/ 228 h 198"/>
                <a:gd name="T20" fmla="*/ 0 w 203"/>
                <a:gd name="T21" fmla="*/ 137 h 198"/>
                <a:gd name="T22" fmla="*/ 36 w 203"/>
                <a:gd name="T23" fmla="*/ 46 h 198"/>
                <a:gd name="T24" fmla="*/ 124 w 203"/>
                <a:gd name="T25" fmla="*/ 3 h 198"/>
                <a:gd name="T26" fmla="*/ 218 w 203"/>
                <a:gd name="T27" fmla="*/ 33 h 198"/>
                <a:gd name="T28" fmla="*/ 266 w 203"/>
                <a:gd name="T29" fmla="*/ 119 h 198"/>
                <a:gd name="T30" fmla="*/ 280 w 203"/>
                <a:gd name="T31" fmla="*/ 137 h 1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03" h="198">
                  <a:moveTo>
                    <a:pt x="203" y="99"/>
                  </a:moveTo>
                  <a:cubicBezTo>
                    <a:pt x="198" y="99"/>
                    <a:pt x="194" y="105"/>
                    <a:pt x="193" y="112"/>
                  </a:cubicBezTo>
                  <a:cubicBezTo>
                    <a:pt x="193" y="115"/>
                    <a:pt x="192" y="117"/>
                    <a:pt x="192" y="119"/>
                  </a:cubicBezTo>
                  <a:cubicBezTo>
                    <a:pt x="130" y="119"/>
                    <a:pt x="130" y="119"/>
                    <a:pt x="130" y="119"/>
                  </a:cubicBezTo>
                  <a:cubicBezTo>
                    <a:pt x="119" y="119"/>
                    <a:pt x="110" y="124"/>
                    <a:pt x="110" y="129"/>
                  </a:cubicBezTo>
                  <a:cubicBezTo>
                    <a:pt x="110" y="134"/>
                    <a:pt x="119" y="138"/>
                    <a:pt x="130" y="138"/>
                  </a:cubicBezTo>
                  <a:cubicBezTo>
                    <a:pt x="186" y="138"/>
                    <a:pt x="186" y="138"/>
                    <a:pt x="186" y="138"/>
                  </a:cubicBezTo>
                  <a:cubicBezTo>
                    <a:pt x="180" y="152"/>
                    <a:pt x="170" y="165"/>
                    <a:pt x="158" y="174"/>
                  </a:cubicBezTo>
                  <a:cubicBezTo>
                    <a:pt x="139" y="190"/>
                    <a:pt x="115" y="198"/>
                    <a:pt x="90" y="196"/>
                  </a:cubicBezTo>
                  <a:cubicBezTo>
                    <a:pt x="66" y="194"/>
                    <a:pt x="43" y="183"/>
                    <a:pt x="26" y="165"/>
                  </a:cubicBezTo>
                  <a:cubicBezTo>
                    <a:pt x="9" y="148"/>
                    <a:pt x="0" y="123"/>
                    <a:pt x="0" y="99"/>
                  </a:cubicBezTo>
                  <a:cubicBezTo>
                    <a:pt x="0" y="75"/>
                    <a:pt x="9" y="50"/>
                    <a:pt x="26" y="33"/>
                  </a:cubicBezTo>
                  <a:cubicBezTo>
                    <a:pt x="43" y="15"/>
                    <a:pt x="66" y="4"/>
                    <a:pt x="90" y="2"/>
                  </a:cubicBezTo>
                  <a:cubicBezTo>
                    <a:pt x="115" y="0"/>
                    <a:pt x="139" y="8"/>
                    <a:pt x="158" y="24"/>
                  </a:cubicBezTo>
                  <a:cubicBezTo>
                    <a:pt x="177" y="39"/>
                    <a:pt x="190" y="62"/>
                    <a:pt x="193" y="86"/>
                  </a:cubicBezTo>
                  <a:cubicBezTo>
                    <a:pt x="194" y="93"/>
                    <a:pt x="198" y="99"/>
                    <a:pt x="203" y="99"/>
                  </a:cubicBezTo>
                  <a:close/>
                </a:path>
              </a:pathLst>
            </a:custGeom>
            <a:solidFill>
              <a:schemeClr val="bg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p>
          </p:txBody>
        </p:sp>
      </p:grpSp>
      <p:sp>
        <p:nvSpPr>
          <p:cNvPr id="12295" name="Text Box 25"/>
          <p:cNvSpPr txBox="1">
            <a:spLocks noChangeArrowheads="1"/>
          </p:cNvSpPr>
          <p:nvPr/>
        </p:nvSpPr>
        <p:spPr bwMode="auto">
          <a:xfrm>
            <a:off x="4765675" y="990600"/>
            <a:ext cx="542925" cy="5937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zh-CN" altLang="en-US" sz="3300">
                <a:solidFill>
                  <a:schemeClr val="bg1"/>
                </a:solidFill>
                <a:sym typeface="微软雅黑" panose="020B0503020204020204" pitchFamily="34" charset="-122"/>
              </a:rPr>
              <a:t>Ⅱ</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AutoShape 2"/>
          <p:cNvSpPr>
            <a:spLocks/>
          </p:cNvSpPr>
          <p:nvPr/>
        </p:nvSpPr>
        <p:spPr bwMode="auto">
          <a:xfrm>
            <a:off x="3671888" y="0"/>
            <a:ext cx="2814637" cy="579438"/>
          </a:xfrm>
          <a:custGeom>
            <a:avLst/>
            <a:gdLst>
              <a:gd name="T0" fmla="*/ 0 w 21600"/>
              <a:gd name="T1" fmla="*/ 0 h 21600"/>
              <a:gd name="T2" fmla="*/ 227386 w 21600"/>
              <a:gd name="T3" fmla="*/ 579438 h 21600"/>
              <a:gd name="T4" fmla="*/ 2587251 w 21600"/>
              <a:gd name="T5" fmla="*/ 579438 h 21600"/>
              <a:gd name="T6" fmla="*/ 2814637 w 21600"/>
              <a:gd name="T7" fmla="*/ 0 h 21600"/>
              <a:gd name="T8" fmla="*/ 0 w 21600"/>
              <a:gd name="T9" fmla="*/ 0 h 21600"/>
              <a:gd name="T10" fmla="*/ 0 60000 65536"/>
              <a:gd name="T11" fmla="*/ 0 60000 65536"/>
              <a:gd name="T12" fmla="*/ 0 60000 65536"/>
              <a:gd name="T13" fmla="*/ 0 60000 65536"/>
              <a:gd name="T14" fmla="*/ 0 60000 65536"/>
              <a:gd name="T15" fmla="*/ 2673 w 21600"/>
              <a:gd name="T16" fmla="*/ 2673 h 21600"/>
              <a:gd name="T17" fmla="*/ 18927 w 21600"/>
              <a:gd name="T18" fmla="*/ 18927 h 21600"/>
            </a:gdLst>
            <a:ahLst/>
            <a:cxnLst>
              <a:cxn ang="T10">
                <a:pos x="T0" y="T1"/>
              </a:cxn>
              <a:cxn ang="T11">
                <a:pos x="T2" y="T3"/>
              </a:cxn>
              <a:cxn ang="T12">
                <a:pos x="T4" y="T5"/>
              </a:cxn>
              <a:cxn ang="T13">
                <a:pos x="T6" y="T7"/>
              </a:cxn>
              <a:cxn ang="T14">
                <a:pos x="T8" y="T9"/>
              </a:cxn>
            </a:cxnLst>
            <a:rect l="T15" t="T16" r="T17" b="T18"/>
            <a:pathLst>
              <a:path w="21600" h="21600">
                <a:moveTo>
                  <a:pt x="0" y="0"/>
                </a:moveTo>
                <a:lnTo>
                  <a:pt x="1745" y="21600"/>
                </a:lnTo>
                <a:lnTo>
                  <a:pt x="19855" y="21600"/>
                </a:lnTo>
                <a:lnTo>
                  <a:pt x="21600" y="0"/>
                </a:lnTo>
                <a:lnTo>
                  <a:pt x="0" y="0"/>
                </a:lnTo>
                <a:close/>
              </a:path>
            </a:pathLst>
          </a:custGeom>
          <a:solidFill>
            <a:srgbClr val="C9944D"/>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3315" name="TextBox 22"/>
          <p:cNvSpPr txBox="1">
            <a:spLocks noChangeArrowheads="1"/>
          </p:cNvSpPr>
          <p:nvPr/>
        </p:nvSpPr>
        <p:spPr bwMode="auto">
          <a:xfrm>
            <a:off x="3238500" y="31750"/>
            <a:ext cx="3683000" cy="561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pPr>
            <a:endParaRPr lang="zh-CN" altLang="en-US" sz="2800" b="1">
              <a:solidFill>
                <a:srgbClr val="4C4E50"/>
              </a:solidFill>
              <a:latin typeface="微软雅黑" panose="020B0503020204020204" pitchFamily="34" charset="-122"/>
              <a:ea typeface="微软雅黑" panose="020B0503020204020204" pitchFamily="34" charset="-122"/>
            </a:endParaRPr>
          </a:p>
        </p:txBody>
      </p:sp>
      <p:sp>
        <p:nvSpPr>
          <p:cNvPr id="13316" name="Text Box 4"/>
          <p:cNvSpPr txBox="1">
            <a:spLocks noChangeArrowheads="1"/>
          </p:cNvSpPr>
          <p:nvPr/>
        </p:nvSpPr>
        <p:spPr bwMode="auto">
          <a:xfrm>
            <a:off x="4279900" y="9525"/>
            <a:ext cx="1600200" cy="5635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900">
                <a:ea typeface="微软雅黑" panose="020B0503020204020204" pitchFamily="34" charset="-122"/>
              </a:rPr>
              <a:t>◆项目背景◆</a:t>
            </a:r>
          </a:p>
          <a:p>
            <a:pPr algn="ctr" eaLnBrk="1" hangingPunct="1"/>
            <a:r>
              <a:rPr lang="zh-CN" altLang="en-US" sz="1200">
                <a:latin typeface="微软雅黑 Light" panose="020B0502040204020203" pitchFamily="34" charset="-122"/>
                <a:ea typeface="微软雅黑 Light" panose="020B0502040204020203" pitchFamily="34" charset="-122"/>
              </a:rPr>
              <a:t>Project background</a:t>
            </a:r>
          </a:p>
        </p:txBody>
      </p:sp>
      <p:sp>
        <p:nvSpPr>
          <p:cNvPr id="13317" name="Rectangle 35"/>
          <p:cNvSpPr>
            <a:spLocks noChangeArrowheads="1"/>
          </p:cNvSpPr>
          <p:nvPr/>
        </p:nvSpPr>
        <p:spPr bwMode="auto">
          <a:xfrm>
            <a:off x="0" y="1497013"/>
            <a:ext cx="4949825" cy="517525"/>
          </a:xfrm>
          <a:prstGeom prst="rect">
            <a:avLst/>
          </a:prstGeom>
          <a:solidFill>
            <a:srgbClr val="C9944D"/>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rgbClr val="000000"/>
              </a:solidFill>
              <a:latin typeface="微软雅黑" panose="020B0503020204020204" pitchFamily="34" charset="-122"/>
              <a:sym typeface="微软雅黑" panose="020B0503020204020204" pitchFamily="34" charset="-122"/>
            </a:endParaRPr>
          </a:p>
        </p:txBody>
      </p:sp>
      <p:sp>
        <p:nvSpPr>
          <p:cNvPr id="13318" name="Rectangle 39"/>
          <p:cNvSpPr>
            <a:spLocks noChangeArrowheads="1"/>
          </p:cNvSpPr>
          <p:nvPr/>
        </p:nvSpPr>
        <p:spPr bwMode="auto">
          <a:xfrm>
            <a:off x="1311275" y="2254250"/>
            <a:ext cx="3638550" cy="1257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000">
                <a:solidFill>
                  <a:srgbClr val="B2B2B2"/>
                </a:solidFill>
                <a:latin typeface="微软雅黑" panose="020B0503020204020204" pitchFamily="34" charset="-122"/>
                <a:sym typeface="Droid Sans" pitchFamily="2" charset="-122"/>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3319" name="Rectangle 39"/>
          <p:cNvSpPr>
            <a:spLocks noChangeArrowheads="1"/>
          </p:cNvSpPr>
          <p:nvPr/>
        </p:nvSpPr>
        <p:spPr bwMode="auto">
          <a:xfrm>
            <a:off x="1311275" y="3208338"/>
            <a:ext cx="3638550" cy="1258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en-US" altLang="zh-CN" sz="1000">
                <a:solidFill>
                  <a:srgbClr val="B2B2B2"/>
                </a:solidFill>
                <a:latin typeface="微软雅黑" panose="020B0503020204020204" pitchFamily="34" charset="-122"/>
                <a:sym typeface="Droid Sans" pitchFamily="2" charset="-122"/>
              </a:rPr>
              <a:t>Lorem ipsum dolor sit amet, consectetur adipiscing elit. Ut id mauris risus, sit amet consectetur ipsum. Aenean dolor urna, scelerisque at malesuada id, ullamcorper id nisi. Praesent imperdiet venenatis justo, eu dictum mauris faucibus sed. </a:t>
            </a:r>
          </a:p>
        </p:txBody>
      </p:sp>
      <p:sp>
        <p:nvSpPr>
          <p:cNvPr id="13320" name="Rectangle 6"/>
          <p:cNvSpPr>
            <a:spLocks noChangeArrowheads="1"/>
          </p:cNvSpPr>
          <p:nvPr/>
        </p:nvSpPr>
        <p:spPr bwMode="auto">
          <a:xfrm>
            <a:off x="1311275" y="1641475"/>
            <a:ext cx="3502025" cy="2778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lstStyle>
            <a:lvl1pPr>
              <a:defRPr sz="1700">
                <a:solidFill>
                  <a:schemeClr val="tx1"/>
                </a:solidFill>
                <a:latin typeface="Arial" panose="020B0604020202020204" pitchFamily="34" charset="0"/>
                <a:ea typeface="宋体" panose="02010600030101010101" pitchFamily="2" charset="-122"/>
              </a:defRPr>
            </a:lvl1pPr>
            <a:lvl2pPr marL="742950" indent="-285750">
              <a:defRPr sz="1700">
                <a:solidFill>
                  <a:schemeClr val="tx1"/>
                </a:solidFill>
                <a:latin typeface="Arial" panose="020B0604020202020204" pitchFamily="34" charset="0"/>
                <a:ea typeface="宋体" panose="02010600030101010101" pitchFamily="2" charset="-122"/>
              </a:defRPr>
            </a:lvl2pPr>
            <a:lvl3pPr marL="1143000" indent="-228600">
              <a:defRPr sz="1700">
                <a:solidFill>
                  <a:schemeClr val="tx1"/>
                </a:solidFill>
                <a:latin typeface="Arial" panose="020B0604020202020204" pitchFamily="34" charset="0"/>
                <a:ea typeface="宋体" panose="02010600030101010101" pitchFamily="2" charset="-122"/>
              </a:defRPr>
            </a:lvl3pPr>
            <a:lvl4pPr marL="1600200" indent="-228600">
              <a:defRPr sz="1700">
                <a:solidFill>
                  <a:schemeClr val="tx1"/>
                </a:solidFill>
                <a:latin typeface="Arial" panose="020B0604020202020204" pitchFamily="34" charset="0"/>
                <a:ea typeface="宋体" panose="02010600030101010101" pitchFamily="2" charset="-122"/>
              </a:defRPr>
            </a:lvl4pPr>
            <a:lvl5pPr marL="2057400" indent="-228600">
              <a:defRPr sz="17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1700">
                <a:solidFill>
                  <a:schemeClr val="tx1"/>
                </a:solidFill>
                <a:latin typeface="Arial" panose="020B0604020202020204" pitchFamily="34" charset="0"/>
                <a:ea typeface="宋体" panose="02010600030101010101" pitchFamily="2" charset="-122"/>
              </a:defRPr>
            </a:lvl9pPr>
          </a:lstStyle>
          <a:p>
            <a:pPr eaLnBrk="1" hangingPunct="1"/>
            <a:r>
              <a:rPr lang="en-US" altLang="zh-CN" sz="2200">
                <a:solidFill>
                  <a:schemeClr val="bg1"/>
                </a:solidFill>
                <a:latin typeface="微软雅黑" panose="020B0503020204020204" pitchFamily="34" charset="-122"/>
                <a:ea typeface="微软雅黑" panose="020B0503020204020204" pitchFamily="34" charset="-122"/>
                <a:sym typeface="Bevan" charset="-122"/>
              </a:rPr>
              <a:t>写入标题</a:t>
            </a:r>
          </a:p>
        </p:txBody>
      </p:sp>
      <p:pic>
        <p:nvPicPr>
          <p:cNvPr id="13321" name="Picture 4" descr="http://cdn.duitang.com/uploads/item/201210/08/20121008093644_xArai.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9700" y="1489075"/>
            <a:ext cx="4410075" cy="31067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 typeface="Arial" pitchFamily="34" charset="0"/>
          <a:buNone/>
          <a:tabLst/>
          <a:defRPr kumimoji="0" lang="zh-CN" sz="17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0</TotalTime>
  <Words>1538</Words>
  <Application>Microsoft Office PowerPoint</Application>
  <PresentationFormat>自定义</PresentationFormat>
  <Paragraphs>244</Paragraphs>
  <Slides>20</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宋体</vt:lpstr>
      <vt:lpstr>ヒラギノ角ゴ ProN W3</vt:lpstr>
      <vt:lpstr>微软雅黑</vt:lpstr>
      <vt:lpstr>Bevan</vt:lpstr>
      <vt:lpstr>Gill Sans</vt:lpstr>
      <vt:lpstr>Wingdings</vt:lpstr>
      <vt:lpstr>Arial Narrow</vt:lpstr>
      <vt:lpstr>Calibri</vt:lpstr>
      <vt:lpstr>Arial</vt:lpstr>
      <vt:lpstr>微软雅黑 Light</vt:lpstr>
      <vt:lpstr>Droid Sans</vt:lpstr>
      <vt:lpstr>Calibri Light</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2</cp:revision>
  <dcterms:modified xsi:type="dcterms:W3CDTF">2016-08-14T03:52:35Z</dcterms:modified>
</cp:coreProperties>
</file>