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425" r:id="rId2"/>
    <p:sldId id="470" r:id="rId3"/>
    <p:sldId id="471" r:id="rId4"/>
    <p:sldId id="547" r:id="rId5"/>
    <p:sldId id="535" r:id="rId6"/>
    <p:sldId id="548" r:id="rId7"/>
    <p:sldId id="508" r:id="rId8"/>
    <p:sldId id="549" r:id="rId9"/>
    <p:sldId id="442" r:id="rId10"/>
    <p:sldId id="492" r:id="rId11"/>
    <p:sldId id="493" r:id="rId12"/>
    <p:sldId id="494" r:id="rId13"/>
    <p:sldId id="495" r:id="rId14"/>
    <p:sldId id="496" r:id="rId15"/>
    <p:sldId id="497" r:id="rId16"/>
    <p:sldId id="522" r:id="rId17"/>
    <p:sldId id="448" r:id="rId18"/>
  </p:sldIdLst>
  <p:sldSz cx="12192000" cy="6858000"/>
  <p:notesSz cx="6858000" cy="9144000"/>
  <p:embeddedFontLst>
    <p:embeddedFont>
      <p:font typeface="黑体" pitchFamily="49" charset="-122"/>
      <p:regular r:id="rId20"/>
    </p:embeddedFont>
    <p:embeddedFont>
      <p:font typeface="汉仪篆书繁" charset="-122"/>
      <p:regular r:id="rId21"/>
    </p:embeddedFont>
    <p:embeddedFont>
      <p:font typeface="方正姚体" pitchFamily="2" charset="-122"/>
      <p:regular r:id="rId22"/>
    </p:embeddedFont>
    <p:embeddedFont>
      <p:font typeface="ＤＦ中太楷書体" charset="-128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苏新诗柳楷简" charset="-122"/>
      <p:regular r:id="rId28"/>
    </p:embeddedFont>
    <p:embeddedFont>
      <p:font typeface="楷体" pitchFamily="49" charset="-122"/>
      <p:regular r:id="rId29"/>
    </p:embeddedFont>
    <p:embeddedFont>
      <p:font typeface="微软雅黑" pitchFamily="34" charset="-122"/>
      <p:regular r:id="rId30"/>
      <p:bold r:id="rId31"/>
    </p:embeddedFont>
    <p:embeddedFont>
      <p:font typeface="华文新魏" pitchFamily="2" charset="-122"/>
      <p:regular r:id="rId32"/>
    </p:embeddedFont>
    <p:embeddedFont>
      <p:font typeface="Calibri Light" pitchFamily="34" charset="0"/>
      <p:regular r:id="rId33"/>
      <p:italic r:id="rId34"/>
    </p:embeddedFont>
    <p:embeddedFont>
      <p:font typeface="华文行楷" pitchFamily="2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BCA2"/>
    <a:srgbClr val="ECECD3"/>
    <a:srgbClr val="B9B9A0"/>
    <a:srgbClr val="C5C5AA"/>
    <a:srgbClr val="FFFFFF"/>
    <a:srgbClr val="E60012"/>
    <a:srgbClr val="000000"/>
    <a:srgbClr val="EBE7CA"/>
    <a:srgbClr val="F6F1CC"/>
    <a:srgbClr val="C6C6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90" y="-180"/>
      </p:cViewPr>
      <p:guideLst>
        <p:guide orient="horz" pos="2455"/>
        <p:guide orient="horz" pos="3906"/>
        <p:guide orient="horz" pos="1185"/>
        <p:guide pos="3877"/>
        <p:guide pos="166"/>
        <p:guide pos="74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AFFE8-030A-45BD-97D1-493DE8CE358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FD313-334C-489C-8091-F869A793CF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237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97BB3E9-C8C3-465F-A632-6A842C4FA40E}" type="slidenum">
              <a:rPr lang="zh-CN" altLang="en-US" smtClean="0"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1653">
                <a:srgbClr val="EAEAEA"/>
              </a:gs>
              <a:gs pos="44000">
                <a:schemeClr val="bg1">
                  <a:lumMod val="85000"/>
                </a:schemeClr>
              </a:gs>
              <a:gs pos="24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174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892233" y="1496291"/>
            <a:ext cx="10407535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 userDrawn="1"/>
        </p:nvSpPr>
        <p:spPr>
          <a:xfrm>
            <a:off x="8807116" y="6352674"/>
            <a:ext cx="227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新浪微博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六月雪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_1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A20BE-8BCA-4D3D-B343-F9A56D7A8A97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B2C95-8D0F-4557-B351-218702BC4E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GIF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emf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03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65" y="0"/>
            <a:ext cx="913503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4" y="0"/>
            <a:ext cx="91350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16"/>
          <p:cNvSpPr txBox="1"/>
          <p:nvPr/>
        </p:nvSpPr>
        <p:spPr>
          <a:xfrm>
            <a:off x="4062684" y="1680161"/>
            <a:ext cx="4032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>
                <a:solidFill>
                  <a:schemeClr val="bg1"/>
                </a:solidFill>
                <a:latin typeface="苏新诗柳楷简" pitchFamily="2" charset="-122"/>
                <a:ea typeface="苏新诗柳楷简" pitchFamily="2" charset="-122"/>
              </a:rPr>
              <a:t>标题</a:t>
            </a:r>
          </a:p>
        </p:txBody>
      </p:sp>
      <p:sp>
        <p:nvSpPr>
          <p:cNvPr id="8" name="TextBox 16"/>
          <p:cNvSpPr txBox="1"/>
          <p:nvPr/>
        </p:nvSpPr>
        <p:spPr>
          <a:xfrm>
            <a:off x="6656713" y="3111322"/>
            <a:ext cx="1478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sz="2000" b="1" dirty="0">
              <a:solidFill>
                <a:schemeClr val="bg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7" name="-希望你的爱永远幸福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04599" y="69627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" y="0"/>
            <a:ext cx="12132329" cy="6858000"/>
          </a:xfrm>
          <a:prstGeom prst="rect">
            <a:avLst/>
          </a:prstGeom>
        </p:spPr>
      </p:pic>
      <p:sp>
        <p:nvSpPr>
          <p:cNvPr id="6" name="TextBox 16"/>
          <p:cNvSpPr txBox="1"/>
          <p:nvPr/>
        </p:nvSpPr>
        <p:spPr>
          <a:xfrm>
            <a:off x="9145854" y="280334"/>
            <a:ext cx="18234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 smtClean="0">
                <a:solidFill>
                  <a:srgbClr val="0070C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标题</a:t>
            </a:r>
            <a:endParaRPr lang="en-US" altLang="zh-CN" sz="10000" dirty="0" smtClean="0">
              <a:solidFill>
                <a:srgbClr val="0070C0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/>
            <a:endParaRPr lang="zh-CN" altLang="en-US" sz="4000" dirty="0">
              <a:solidFill>
                <a:srgbClr val="0070C0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799" y="251566"/>
            <a:ext cx="719073" cy="448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189" y="699621"/>
            <a:ext cx="951771" cy="491621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7625358" y="1103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553713" y="395536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628615" y="652448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7625358" y="735135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729992" y="764874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请在此输入标题一</a:t>
            </a:r>
            <a:endParaRPr lang="zh-CN" altLang="en-US" sz="3600" dirty="0">
              <a:solidFill>
                <a:srgbClr val="323E88"/>
              </a:solidFill>
              <a:effectLst>
                <a:outerShdw sx="1000" sy="10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28615" y="4849352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7625358" y="4944740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79591" y="1103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7007946" y="395536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082848" y="652448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6079591" y="735135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082848" y="4849352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6079591" y="4944740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3" descr="C:\Users\x201i\Desktop\0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-2478415" y="976131"/>
            <a:ext cx="4796215" cy="479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x201i\Desktop\1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-2819424" y="549275"/>
            <a:ext cx="5528559" cy="552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6155085" y="860061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</a:t>
            </a:r>
            <a:r>
              <a:rPr lang="zh-CN" altLang="en-US" sz="3600" dirty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二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4417258" y="-43441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5345613" y="350992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4420515" y="607904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4417258" y="690591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4420515" y="4804808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4417258" y="4900196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4492752" y="815517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请在此输入标题三</a:t>
            </a:r>
            <a:endParaRPr lang="zh-CN" altLang="en-US" sz="3600" dirty="0">
              <a:solidFill>
                <a:srgbClr val="323E88"/>
              </a:solidFill>
              <a:effectLst>
                <a:outerShdw sx="1000" sy="10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12000">
        <p14:ripple/>
      </p:transition>
    </mc:Choice>
    <mc:Fallback xmlns="">
      <p:transition spd="slow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4880000">
                                      <p:cBhvr>
                                        <p:cTn id="85" dur="9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21" grpId="0" animBg="1"/>
      <p:bldP spid="32" grpId="0" animBg="1"/>
      <p:bldP spid="35" grpId="0" animBg="1"/>
      <p:bldP spid="34" grpId="0"/>
      <p:bldP spid="48" grpId="0" animBg="1"/>
      <p:bldP spid="50" grpId="0" animBg="1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7" y="0"/>
            <a:ext cx="12273431" cy="69603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" y="5033704"/>
            <a:ext cx="12187820" cy="182939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flipV="1">
            <a:off x="10441487" y="0"/>
            <a:ext cx="802227" cy="263562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6" name="Picture 5" descr="C:\Users\Administrator\Desktop\青花瓷ppt素材\未标题-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922" y="429563"/>
            <a:ext cx="1147237" cy="177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479350" y="1880945"/>
            <a:ext cx="418818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你是否知晓这个城市的温柔？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你是否和我一样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穿过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山与海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只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为那一刻的相逢？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这封情书写给你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倘若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你还未出发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愿让你看见她四季的模样；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倘若你正身在其中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那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和我一起慢慢倾听她的情话</a:t>
            </a:r>
            <a:r>
              <a:rPr lang="en-US" altLang="zh-CN" sz="2000" b="0" dirty="0">
                <a:latin typeface="苏新诗柳楷简" pitchFamily="2" charset="-122"/>
                <a:ea typeface="苏新诗柳楷简" pitchFamily="2" charset="-122"/>
              </a:rPr>
              <a:t>……</a:t>
            </a:r>
            <a:endParaRPr lang="zh-CN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171" y="1079133"/>
            <a:ext cx="5733128" cy="4088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204" y="1026579"/>
            <a:ext cx="738187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21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839"/>
            <a:ext cx="12192000" cy="6914178"/>
          </a:xfrm>
          <a:prstGeom prst="rect">
            <a:avLst/>
          </a:prstGeom>
        </p:spPr>
      </p:pic>
      <p:grpSp>
        <p:nvGrpSpPr>
          <p:cNvPr id="11" name="Group 84"/>
          <p:cNvGrpSpPr/>
          <p:nvPr/>
        </p:nvGrpSpPr>
        <p:grpSpPr bwMode="auto">
          <a:xfrm>
            <a:off x="434796" y="1204687"/>
            <a:ext cx="5698208" cy="4268064"/>
            <a:chOff x="1579" y="600"/>
            <a:chExt cx="4909" cy="2885"/>
          </a:xfrm>
        </p:grpSpPr>
        <p:sp>
          <p:nvSpPr>
            <p:cNvPr id="12" name="Rectangle 71"/>
            <p:cNvSpPr>
              <a:spLocks noChangeArrowheads="1"/>
            </p:cNvSpPr>
            <p:nvPr/>
          </p:nvSpPr>
          <p:spPr bwMode="auto">
            <a:xfrm>
              <a:off x="1579" y="600"/>
              <a:ext cx="4909" cy="2885"/>
            </a:xfrm>
            <a:prstGeom prst="rect">
              <a:avLst/>
            </a:prstGeom>
            <a:solidFill>
              <a:srgbClr val="C0C0C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4" name="Freeform 78"/>
            <p:cNvSpPr/>
            <p:nvPr/>
          </p:nvSpPr>
          <p:spPr bwMode="auto">
            <a:xfrm>
              <a:off x="6367" y="641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80"/>
            <p:cNvSpPr/>
            <p:nvPr/>
          </p:nvSpPr>
          <p:spPr bwMode="auto">
            <a:xfrm rot="-5400000">
              <a:off x="1623" y="644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81"/>
            <p:cNvSpPr/>
            <p:nvPr/>
          </p:nvSpPr>
          <p:spPr bwMode="auto">
            <a:xfrm rot="10800000">
              <a:off x="1623" y="3359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82"/>
            <p:cNvSpPr/>
            <p:nvPr/>
          </p:nvSpPr>
          <p:spPr bwMode="auto">
            <a:xfrm rot="5400000">
              <a:off x="6367" y="3355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文本框 11"/>
          <p:cNvSpPr txBox="1">
            <a:spLocks noChangeArrowheads="1"/>
          </p:cNvSpPr>
          <p:nvPr/>
        </p:nvSpPr>
        <p:spPr bwMode="auto">
          <a:xfrm>
            <a:off x="6724337" y="999044"/>
            <a:ext cx="340885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我在西湖等你 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等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你来看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第一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场烟雨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我们会如何相遇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最好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的是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回头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你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也在这里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能不能给我一壶茶的时光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听听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故事的结尾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有没有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我和你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你是否见过风的模样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杨柳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依依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便是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她的温柔</a:t>
            </a:r>
          </a:p>
        </p:txBody>
      </p:sp>
      <p:pic>
        <p:nvPicPr>
          <p:cNvPr id="2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24" y="1337304"/>
            <a:ext cx="5422900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33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pic>
        <p:nvPicPr>
          <p:cNvPr id="35" name="Picture 3" descr="C:\Users\Administrator\Desktop\青花瓷ppt素材\999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950" y="4340860"/>
            <a:ext cx="2903855" cy="254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21" name="文本框 11"/>
          <p:cNvSpPr txBox="1">
            <a:spLocks noChangeArrowheads="1"/>
          </p:cNvSpPr>
          <p:nvPr/>
        </p:nvSpPr>
        <p:spPr bwMode="auto">
          <a:xfrm>
            <a:off x="6768256" y="1413614"/>
            <a:ext cx="3181326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我不愿雨停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因为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不想你走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开不了口的告别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冲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不淡的思念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一起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走向竹林深处吧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我猜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那里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有春天的神仙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乘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着满湖金光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辗转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到你在的地方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我为你留下这一湖残荷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因为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当秋雨来临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你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会听见心动的声音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22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59" y="1556867"/>
            <a:ext cx="5468938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24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pic>
        <p:nvPicPr>
          <p:cNvPr id="26" name="Picture 2" descr="C:\Users\Administrator\Desktop\青花瓷ppt素材\图片1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59281" y="3537273"/>
            <a:ext cx="2361244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6584809" y="1887597"/>
            <a:ext cx="314604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且让秋风扫心尘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书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垢但凭月色清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你说想在秋天看雪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摇着船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藏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起一个冬天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黑瓦红墙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凝固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光阴的霓裳</a:t>
            </a:r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84" y="1660810"/>
            <a:ext cx="5449888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0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592" y="2422877"/>
            <a:ext cx="1611332" cy="40385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2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6563911" y="1479064"/>
            <a:ext cx="271656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残雪埋下秋的思念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又是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谁的故事将要上演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袅袅药香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温暖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你冬日的凉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下一个春天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你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还会来吗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在这里等你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98" y="1479064"/>
            <a:ext cx="5429250" cy="395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C:\Users\x201i\Desktop\33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40883" y="2250595"/>
            <a:ext cx="2020966" cy="216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x201i\Desktop\11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67250" y="4230891"/>
            <a:ext cx="1411013" cy="2255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ripple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E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x201i\Desktop\未标题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10590">
            <a:off x="9631118" y="51281"/>
            <a:ext cx="2413614" cy="229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矩形 43"/>
          <p:cNvSpPr/>
          <p:nvPr/>
        </p:nvSpPr>
        <p:spPr>
          <a:xfrm>
            <a:off x="555532" y="1936605"/>
            <a:ext cx="11520487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dirty="0" smtClean="0"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请在此输入正文</a:t>
            </a:r>
            <a:endParaRPr lang="zh-CN" altLang="zh-CN" sz="2200" dirty="0"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 rot="16200000">
            <a:off x="8874670" y="-19877"/>
            <a:ext cx="986936" cy="2519124"/>
            <a:chOff x="-2835696" y="1835696"/>
            <a:chExt cx="1584176" cy="5472608"/>
          </a:xfrm>
        </p:grpSpPr>
        <p:sp>
          <p:nvSpPr>
            <p:cNvPr id="46" name="矩形 45"/>
            <p:cNvSpPr/>
            <p:nvPr/>
          </p:nvSpPr>
          <p:spPr>
            <a:xfrm>
              <a:off x="-2835696" y="1835696"/>
              <a:ext cx="1584176" cy="5472608"/>
            </a:xfrm>
            <a:prstGeom prst="rect">
              <a:avLst/>
            </a:prstGeom>
            <a:noFill/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46"/>
            <p:cNvSpPr/>
            <p:nvPr/>
          </p:nvSpPr>
          <p:spPr>
            <a:xfrm flipV="1">
              <a:off x="-2834233" y="1846773"/>
              <a:ext cx="1549320" cy="537542"/>
            </a:xfrm>
            <a:prstGeom prst="rtTriangle">
              <a:avLst/>
            </a:prstGeom>
            <a:solidFill>
              <a:srgbClr val="DA2627"/>
            </a:solidFill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直角三角形 47"/>
            <p:cNvSpPr/>
            <p:nvPr/>
          </p:nvSpPr>
          <p:spPr>
            <a:xfrm flipH="1">
              <a:off x="-2800841" y="6756507"/>
              <a:ext cx="1549320" cy="536248"/>
            </a:xfrm>
            <a:prstGeom prst="rtTriangle">
              <a:avLst/>
            </a:prstGeom>
            <a:solidFill>
              <a:srgbClr val="DA2627"/>
            </a:solidFill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TextBox 16"/>
          <p:cNvSpPr txBox="1"/>
          <p:nvPr/>
        </p:nvSpPr>
        <p:spPr>
          <a:xfrm>
            <a:off x="8022562" y="689222"/>
            <a:ext cx="2691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0000"/>
                </a:solidFill>
                <a:latin typeface="苏新诗柳楷简" pitchFamily="2" charset="-122"/>
                <a:ea typeface="苏新诗柳楷简" pitchFamily="2" charset="-122"/>
              </a:rPr>
              <a:t>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5000">
        <p:split orient="vert"/>
      </p:transition>
    </mc:Choice>
    <mc:Fallback xmlns="">
      <p:transition spd="slow" advClick="0" advTm="1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03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65" y="0"/>
            <a:ext cx="913503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4" y="0"/>
            <a:ext cx="91350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16"/>
          <p:cNvSpPr txBox="1"/>
          <p:nvPr/>
        </p:nvSpPr>
        <p:spPr>
          <a:xfrm>
            <a:off x="3764055" y="1968665"/>
            <a:ext cx="4663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苏新诗柳楷简" pitchFamily="2" charset="-122"/>
                <a:ea typeface="苏新诗柳楷简" pitchFamily="2" charset="-122"/>
              </a:rPr>
              <a:t>谢谢观赏</a:t>
            </a:r>
            <a:endParaRPr lang="zh-CN" altLang="en-US" sz="8000" b="1" dirty="0">
              <a:solidFill>
                <a:schemeClr val="bg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4000">
        <p:split orient="vert"/>
      </p:transition>
    </mc:Choice>
    <mc:Fallback xmlns=""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2" descr="C:\Documents and Settings\Administrator\桌面\2013\中国风 2013 新年 年会\图底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0"/>
          <p:cNvGrpSpPr/>
          <p:nvPr/>
        </p:nvGrpSpPr>
        <p:grpSpPr bwMode="auto">
          <a:xfrm>
            <a:off x="6045200" y="-1659466"/>
            <a:ext cx="6146800" cy="4840817"/>
            <a:chOff x="5700298" y="-933565"/>
            <a:chExt cx="3360016" cy="2686774"/>
          </a:xfrm>
        </p:grpSpPr>
        <p:pic>
          <p:nvPicPr>
            <p:cNvPr id="2090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48"/>
            <a:stretch>
              <a:fillRect/>
            </a:stretch>
          </p:blipFill>
          <p:spPr bwMode="auto">
            <a:xfrm rot="-2345412">
              <a:off x="6730934" y="-933565"/>
              <a:ext cx="2046909" cy="21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1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883"/>
            <a:stretch>
              <a:fillRect/>
            </a:stretch>
          </p:blipFill>
          <p:spPr bwMode="auto">
            <a:xfrm rot="910303">
              <a:off x="5700298" y="-378116"/>
              <a:ext cx="1175569" cy="21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2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5774062">
              <a:off x="7872517" y="24200"/>
              <a:ext cx="384239" cy="337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3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5774062">
              <a:off x="8722168" y="218700"/>
              <a:ext cx="359863" cy="316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4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8191834">
              <a:off x="7474309" y="304931"/>
              <a:ext cx="501116" cy="50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18" y="3151298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16"/>
          <p:cNvSpPr txBox="1"/>
          <p:nvPr/>
        </p:nvSpPr>
        <p:spPr>
          <a:xfrm>
            <a:off x="35945" y="-16272"/>
            <a:ext cx="1981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2">
                    <a:lumMod val="50000"/>
                  </a:schemeClr>
                </a:solidFill>
                <a:latin typeface="叶根友毛笔行书2.0版" pitchFamily="2" charset="-122"/>
                <a:ea typeface="叶根友毛笔行书2.0版" pitchFamily="2" charset="-122"/>
              </a:rPr>
              <a:t>卷首语</a:t>
            </a:r>
            <a:endParaRPr lang="zh-CN" altLang="en-US" sz="4000" b="1" dirty="0">
              <a:solidFill>
                <a:schemeClr val="accent2">
                  <a:lumMod val="50000"/>
                </a:schemeClr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5902" y="1261324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17163" y="1815593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5902" y="2377440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686" y="1383227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  <p:sp>
        <p:nvSpPr>
          <p:cNvPr id="53" name="Rectangle 1"/>
          <p:cNvSpPr>
            <a:spLocks noChangeArrowheads="1"/>
          </p:cNvSpPr>
          <p:nvPr/>
        </p:nvSpPr>
        <p:spPr bwMode="auto">
          <a:xfrm>
            <a:off x="1187805" y="1341081"/>
            <a:ext cx="10588153" cy="48910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88872" numCol="1" anchor="ctr" anchorCtr="0" compatLnSpc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                      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/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</a:b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楷体" pitchFamily="49" charset="-122"/>
              <a:ea typeface="楷体" pitchFamily="49" charset="-122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zh-CN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4" name="图片 e" descr="花8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46242" y="762282"/>
            <a:ext cx="249238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c" descr="花9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941867" y="317782"/>
            <a:ext cx="23018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b" descr="花1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484542" y="716244"/>
            <a:ext cx="309563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a" descr="花6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147992" y="1000407"/>
            <a:ext cx="2492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d" descr="花7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969537" y="763123"/>
            <a:ext cx="3730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c" descr="花9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66099" y="1218736"/>
            <a:ext cx="23018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b" descr="花1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408774" y="1617198"/>
            <a:ext cx="309563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图片 f" descr="花10.png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505737" y="-29039"/>
            <a:ext cx="325437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16"/>
          <p:cNvSpPr txBox="1"/>
          <p:nvPr/>
        </p:nvSpPr>
        <p:spPr>
          <a:xfrm>
            <a:off x="2366641" y="359564"/>
            <a:ext cx="3797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苏新诗柳楷简" pitchFamily="2" charset="-122"/>
                <a:ea typeface="苏新诗柳楷简" pitchFamily="2" charset="-122"/>
              </a:rPr>
              <a:t>请在此输入标题</a:t>
            </a:r>
            <a:endParaRPr lang="zh-CN" altLang="en-US" sz="4000" b="1" dirty="0">
              <a:latin typeface="苏新诗柳楷简" pitchFamily="2" charset="-122"/>
              <a:ea typeface="苏新诗柳楷简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0">
        <p:pull/>
      </p:transition>
    </mc:Choice>
    <mc:Fallback xmlns="">
      <p:transition spd="slow" advClick="0" advTm="30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375E-6 2.77556E-17 C -0.00196 0.01019 -0.0056 0.0213 -0.00691 0.03171 C -0.03685 0.18495 0.01406 0.19421 0.03893 0.25509 C 0.05299 0.29005 0.07382 0.34144 0.06679 0.41505 C 0.06263 0.44213 0.04895 0.4912 0.04739 0.5037 C 0.03346 0.56991 0.04739 0.64352 0.07929 0.69051 " pathEditMode="relative" rAng="0" ptsTypes="AAAAAA">
                                      <p:cBhvr>
                                        <p:cTn id="17" dur="3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1" y="3451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75E-6 -1.11111E-6 C -0.00937 0.0206 -0.02747 0.05023 -0.01106 0.12917 C 0.03503 0.34306 -0.07461 0.38843 -0.03893 0.53079 C -0.01211 0.64514 -0.05377 0.68542 -0.07604 0.71991 " pathEditMode="relative" rAng="0" ptsTypes="AAAA">
                                      <p:cBhvr>
                                        <p:cTn id="22" dur="3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9" y="3599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2.59259E-6 C -0.01003 0.0294 -0.02253 0.04537 -0.02083 0.09537 C -0.01836 0.1544 0.03021 0.18865 0.0306 0.30416 C 0.03021 0.40694 -0.03503 0.48194 -0.0069 0.57453 C 0.01354 0.65671 0.12331 0.65903 0.04583 0.75903 " pathEditMode="relative" rAng="0" ptsTypes="AAAAA">
                                      <p:cBhvr>
                                        <p:cTn id="27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3794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1.11111E-6 C -0.02812 0.06019 -0.04335 0.06736 -0.0444 0.14931 C -0.04335 0.27408 0.05795 0.32662 0.0125 0.45857 C -0.03645 0.60926 -0.01562 0.65463 0.0056 0.70417 " pathEditMode="relative" rAng="0" ptsTypes="AAAA">
                                      <p:cBhvr>
                                        <p:cTn id="32" dur="3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3520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5E-6 -2.59259E-6 C -0.00937 0.0206 -0.02747 0.05023 -0.01107 0.12917 C 0.03503 0.34306 -0.07461 0.38843 -0.03893 0.53102 C -0.01211 0.64514 -0.05377 0.68565 -0.07604 0.72037 " pathEditMode="relative" rAng="0" ptsTypes="AAAA">
                                      <p:cBhvr>
                                        <p:cTn id="37" dur="3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9" y="3601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1.11111E-6 C -0.01003 0.0294 -0.02253 0.04537 -0.02083 0.09537 C -0.01836 0.1544 0.03021 0.18866 0.0306 0.30417 C 0.03021 0.40694 -0.03503 0.48194 -0.0069 0.57454 C 0.01354 0.65671 0.12331 0.65903 0.04583 0.75903 " pathEditMode="relative" rAng="0" ptsTypes="AAAAA">
                                      <p:cBhvr>
                                        <p:cTn id="42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3794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95833E-6 1.85185E-6 C 0.00886 0.03217 0.02136 0.05509 0.01993 0.10278 C 0.01446 0.18356 -0.03971 0.21273 -0.0375 0.28796 C -0.03007 0.3618 0.01342 0.40856 0.025 0.43935 C 0.06302 0.53194 0.02396 0.58958 0.01368 0.63727 C -0.00104 0.71204 0.01758 0.75 0.07982 0.80903 " pathEditMode="relative" rAng="0" ptsTypes="AAAAAA">
                                      <p:cBhvr>
                                        <p:cTn id="47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4044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E-6 -3.33333E-6 C 0.02122 0.14144 -0.05664 0.15186 -0.06211 0.26783 C -0.06914 0.39422 0.00117 0.39422 0.00312 0.47361 C 0.00312 0.5588 -0.04649 0.61111 -0.04414 0.70672 C -0.0405 0.77199 0.03502 0.80232 0.0181 0.92246 " pathEditMode="relative" rAng="0" ptsTypes="AAAAA">
                                      <p:cBhvr>
                                        <p:cTn id="52" dur="3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4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未标题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0" y="828675"/>
            <a:ext cx="2181225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"/>
          <p:cNvGrpSpPr/>
          <p:nvPr/>
        </p:nvGrpSpPr>
        <p:grpSpPr bwMode="auto">
          <a:xfrm>
            <a:off x="2027238" y="0"/>
            <a:ext cx="69850" cy="6858000"/>
            <a:chOff x="1277" y="0"/>
            <a:chExt cx="44" cy="4320"/>
          </a:xfrm>
        </p:grpSpPr>
        <p:sp>
          <p:nvSpPr>
            <p:cNvPr id="12303" name="Line 4"/>
            <p:cNvSpPr>
              <a:spLocks noChangeShapeType="1"/>
            </p:cNvSpPr>
            <p:nvPr/>
          </p:nvSpPr>
          <p:spPr bwMode="auto">
            <a:xfrm>
              <a:off x="1321" y="0"/>
              <a:ext cx="0" cy="4320"/>
            </a:xfrm>
            <a:prstGeom prst="line">
              <a:avLst/>
            </a:prstGeom>
            <a:noFill/>
            <a:ln w="9525">
              <a:solidFill>
                <a:srgbClr val="96969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Rectangle 5"/>
            <p:cNvSpPr>
              <a:spLocks noChangeArrowheads="1"/>
            </p:cNvSpPr>
            <p:nvPr/>
          </p:nvSpPr>
          <p:spPr bwMode="auto">
            <a:xfrm>
              <a:off x="1277" y="160"/>
              <a:ext cx="44" cy="13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41990" name="Group 6"/>
          <p:cNvGrpSpPr/>
          <p:nvPr/>
        </p:nvGrpSpPr>
        <p:grpSpPr bwMode="auto">
          <a:xfrm>
            <a:off x="11488738" y="188913"/>
            <a:ext cx="512762" cy="460375"/>
            <a:chOff x="7237" y="119"/>
            <a:chExt cx="323" cy="290"/>
          </a:xfrm>
        </p:grpSpPr>
        <p:grpSp>
          <p:nvGrpSpPr>
            <p:cNvPr id="12295" name="Group 7"/>
            <p:cNvGrpSpPr/>
            <p:nvPr/>
          </p:nvGrpSpPr>
          <p:grpSpPr bwMode="auto">
            <a:xfrm>
              <a:off x="7237" y="119"/>
              <a:ext cx="322" cy="144"/>
              <a:chOff x="6471" y="244"/>
              <a:chExt cx="322" cy="144"/>
            </a:xfrm>
          </p:grpSpPr>
          <p:pic>
            <p:nvPicPr>
              <p:cNvPr id="12301" name="Picture 8" descr="未标题-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1" y="255"/>
                <a:ext cx="32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2" name="Text Box 9"/>
              <p:cNvSpPr txBox="1">
                <a:spLocks noChangeArrowheads="1"/>
              </p:cNvSpPr>
              <p:nvPr/>
            </p:nvSpPr>
            <p:spPr bwMode="auto">
              <a:xfrm>
                <a:off x="6472" y="244"/>
                <a:ext cx="316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900">
                    <a:solidFill>
                      <a:srgbClr val="333333"/>
                    </a:solidFill>
                  </a:rPr>
                  <a:t>上页</a:t>
                </a:r>
              </a:p>
            </p:txBody>
          </p:sp>
        </p:grpSp>
        <p:grpSp>
          <p:nvGrpSpPr>
            <p:cNvPr id="12296" name="Group 10"/>
            <p:cNvGrpSpPr/>
            <p:nvPr/>
          </p:nvGrpSpPr>
          <p:grpSpPr bwMode="auto">
            <a:xfrm>
              <a:off x="7237" y="265"/>
              <a:ext cx="322" cy="144"/>
              <a:chOff x="6471" y="244"/>
              <a:chExt cx="322" cy="144"/>
            </a:xfrm>
          </p:grpSpPr>
          <p:pic>
            <p:nvPicPr>
              <p:cNvPr id="12299" name="Picture 11" descr="未标题-1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1" y="255"/>
                <a:ext cx="32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0" name="Text Box 12"/>
              <p:cNvSpPr txBox="1">
                <a:spLocks noChangeArrowheads="1"/>
              </p:cNvSpPr>
              <p:nvPr/>
            </p:nvSpPr>
            <p:spPr bwMode="auto">
              <a:xfrm>
                <a:off x="6472" y="244"/>
                <a:ext cx="316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900">
                    <a:solidFill>
                      <a:srgbClr val="333333"/>
                    </a:solidFill>
                  </a:rPr>
                  <a:t>下页</a:t>
                </a:r>
              </a:p>
            </p:txBody>
          </p:sp>
        </p:grpSp>
        <p:sp>
          <p:nvSpPr>
            <p:cNvPr id="12297" name="Rectangle 13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7238" y="132"/>
              <a:ext cx="322" cy="1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2298" name="Rectangle 1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7238" y="276"/>
              <a:ext cx="322" cy="1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12293" name="文本框 3"/>
          <p:cNvSpPr txBox="1">
            <a:spLocks noChangeArrowheads="1"/>
          </p:cNvSpPr>
          <p:nvPr/>
        </p:nvSpPr>
        <p:spPr bwMode="auto">
          <a:xfrm>
            <a:off x="1277719" y="1700213"/>
            <a:ext cx="646331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副标题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8731" y="1694092"/>
            <a:ext cx="2568759" cy="3209189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7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9451" y="1720893"/>
            <a:ext cx="2568759" cy="315558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8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9979" y="1680645"/>
            <a:ext cx="2429494" cy="329884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54" name="Rectangle 6"/>
          <p:cNvSpPr>
            <a:spLocks noChangeArrowheads="1"/>
          </p:cNvSpPr>
          <p:nvPr/>
        </p:nvSpPr>
        <p:spPr bwMode="auto">
          <a:xfrm>
            <a:off x="11274796" y="1604434"/>
            <a:ext cx="451534" cy="3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65" dirty="0" smtClean="0">
                <a:solidFill>
                  <a:srgbClr val="7D7447"/>
                </a:solidFill>
                <a:latin typeface="黑体" pitchFamily="49" charset="-122"/>
                <a:ea typeface="黑体" pitchFamily="49" charset="-122"/>
              </a:rPr>
              <a:t>XXXXXXXXXXXXXXXXXXXXXXXXXXX&gt;&gt;</a:t>
            </a:r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5" name="Rectangle 6"/>
          <p:cNvSpPr>
            <a:spLocks noChangeArrowheads="1"/>
          </p:cNvSpPr>
          <p:nvPr/>
        </p:nvSpPr>
        <p:spPr bwMode="auto">
          <a:xfrm>
            <a:off x="8318221" y="1604433"/>
            <a:ext cx="225767" cy="4043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65" dirty="0" smtClean="0">
                <a:solidFill>
                  <a:srgbClr val="7D7447"/>
                </a:solidFill>
                <a:latin typeface="黑体" pitchFamily="49" charset="-122"/>
                <a:ea typeface="黑体" pitchFamily="49" charset="-122"/>
              </a:rPr>
              <a:t>XXXXXXXXXXXXXXXXXXXXXXXXX&gt;&gt;</a:t>
            </a:r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5038259" y="1604433"/>
            <a:ext cx="225767" cy="420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65" dirty="0" smtClean="0">
                <a:solidFill>
                  <a:srgbClr val="7D7447"/>
                </a:solidFill>
                <a:latin typeface="黑体" pitchFamily="49" charset="-122"/>
                <a:ea typeface="黑体" pitchFamily="49" charset="-122"/>
              </a:rPr>
              <a:t>XXXXXXXXXXXXXXXXXXXX&gt;&gt;</a:t>
            </a:r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4586068" cy="54927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苏新诗柳楷简" pitchFamily="2" charset="-122"/>
                <a:ea typeface="苏新诗柳楷简" pitchFamily="2" charset="-122"/>
              </a:rPr>
              <a:t>请在此输入标题</a:t>
            </a:r>
            <a:endParaRPr lang="zh-CN" altLang="en-US" sz="3600" b="1" dirty="0">
              <a:latin typeface="苏新诗柳楷简" pitchFamily="2" charset="-122"/>
              <a:ea typeface="苏新诗柳楷简" pitchFamily="2" charset="-122"/>
            </a:endParaRPr>
          </a:p>
        </p:txBody>
      </p:sp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4.79167E-6 0.01041 " pathEditMode="relative" ptsTypes="AA">
                                      <p:cBhvr>
                                        <p:cTn id="6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1124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 descr="E:\新模板\国粹\0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85" y="576115"/>
            <a:ext cx="3281287" cy="97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10137899" y="52502"/>
            <a:ext cx="1566396" cy="4708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8" tIns="45724" rIns="91448" bIns="4572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0" dirty="0" smtClean="0">
                <a:latin typeface="华文行楷" pitchFamily="2" charset="-122"/>
                <a:ea typeface="华文行楷" pitchFamily="2" charset="-122"/>
              </a:rPr>
              <a:t>过渡页</a:t>
            </a:r>
            <a:endParaRPr lang="en-US" altLang="zh-CN" sz="10000" dirty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31" name="组合 105"/>
          <p:cNvGrpSpPr/>
          <p:nvPr/>
        </p:nvGrpSpPr>
        <p:grpSpPr bwMode="auto">
          <a:xfrm>
            <a:off x="7282291" y="726255"/>
            <a:ext cx="461665" cy="3439925"/>
            <a:chOff x="6985787" y="571888"/>
            <a:chExt cx="462251" cy="3439183"/>
          </a:xfrm>
        </p:grpSpPr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6985787" y="1025536"/>
              <a:ext cx="462251" cy="2985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请在此输入标题</a:t>
              </a:r>
              <a:r>
                <a:rPr lang="en-US" altLang="zh-CN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zh-CN" sz="3000" dirty="0">
                <a:solidFill>
                  <a:srgbClr val="4A452A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36" name="Picture 16" descr="C:\Documents and Settings\Administrator\桌面\水墨 圈副本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81078" y="591641"/>
              <a:ext cx="271669" cy="232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组合 110"/>
          <p:cNvGrpSpPr/>
          <p:nvPr/>
        </p:nvGrpSpPr>
        <p:grpSpPr bwMode="auto">
          <a:xfrm>
            <a:off x="6565969" y="726255"/>
            <a:ext cx="461665" cy="4762037"/>
            <a:chOff x="6984401" y="571888"/>
            <a:chExt cx="462367" cy="4761012"/>
          </a:xfrm>
        </p:grpSpPr>
        <p:sp>
          <p:nvSpPr>
            <p:cNvPr id="39" name="Rectangle 6"/>
            <p:cNvSpPr>
              <a:spLocks noChangeArrowheads="1"/>
            </p:cNvSpPr>
            <p:nvPr/>
          </p:nvSpPr>
          <p:spPr bwMode="auto">
            <a:xfrm>
              <a:off x="6984401" y="1025536"/>
              <a:ext cx="462367" cy="4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请在此输入标题</a:t>
              </a:r>
              <a:r>
                <a:rPr lang="en-US" altLang="zh-CN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3</a:t>
              </a:r>
              <a:endParaRPr lang="zh-CN" altLang="zh-CN" sz="3000" dirty="0">
                <a:solidFill>
                  <a:srgbClr val="4A452A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40" name="Picture 16" descr="C:\Documents and Settings\Administrator\桌面\水墨 圈副本.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81078" y="591641"/>
              <a:ext cx="271669" cy="232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937" y="2887957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椭圆 41"/>
          <p:cNvSpPr/>
          <p:nvPr/>
        </p:nvSpPr>
        <p:spPr>
          <a:xfrm>
            <a:off x="9825121" y="997983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96382" y="1552252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825121" y="2114099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75905" y="1119886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>
        <p14:ferris dir="l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新模板\国粹\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665" y="312738"/>
            <a:ext cx="264318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075" y="0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378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x201i\Desktop\水乡 (19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928" y="4263298"/>
            <a:ext cx="4554071" cy="259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335756" y="599529"/>
            <a:ext cx="1152048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请在此输入正文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>
        <p:pull/>
      </p:transition>
    </mc:Choice>
    <mc:Fallback xmlns="">
      <p:transition spd="slow" advClick="0" advTm="20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903377" y="3625967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壹</a:t>
            </a:r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1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！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3377" y="4302484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贰</a:t>
            </a:r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2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03377" y="4984193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叁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3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03377" y="5715648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肆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4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965948" y="0"/>
            <a:ext cx="1823482" cy="3477875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en-US" altLang="zh-CN" sz="1000" b="1" dirty="0" smtClean="0">
              <a:latin typeface="FGP松慶行書体" panose="03000500000000000000" pitchFamily="66" charset="-128"/>
              <a:ea typeface="FGP松慶行書体" panose="03000500000000000000" pitchFamily="66" charset="-128"/>
            </a:endParaRPr>
          </a:p>
          <a:p>
            <a:pPr algn="ctr"/>
            <a:r>
              <a:rPr lang="zh-CN" altLang="en-US" sz="10000" b="1" dirty="0" smtClean="0">
                <a:latin typeface="华文新魏" pitchFamily="2" charset="-122"/>
                <a:ea typeface="华文新魏" pitchFamily="2" charset="-122"/>
              </a:rPr>
              <a:t>标题</a:t>
            </a:r>
            <a:endParaRPr lang="en-US" altLang="zh-CN" sz="10000" b="1" dirty="0">
              <a:latin typeface="华文新魏" pitchFamily="2" charset="-122"/>
              <a:ea typeface="华文新魏" pitchFamily="2" charset="-122"/>
            </a:endParaRPr>
          </a:p>
          <a:p>
            <a:pPr algn="ctr"/>
            <a:endParaRPr lang="en-US" altLang="zh-CN" sz="1000" b="1" dirty="0" smtClean="0">
              <a:latin typeface="FGP松慶行書体" panose="03000500000000000000" pitchFamily="66" charset="-128"/>
              <a:ea typeface="FGP松慶行書体" panose="03000500000000000000" pitchFamily="66" charset="-128"/>
            </a:endParaRPr>
          </a:p>
        </p:txBody>
      </p:sp>
      <p:pic>
        <p:nvPicPr>
          <p:cNvPr id="43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9" y="3221510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椭圆 43"/>
          <p:cNvSpPr/>
          <p:nvPr/>
        </p:nvSpPr>
        <p:spPr>
          <a:xfrm>
            <a:off x="707033" y="1331536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8294" y="1885805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07033" y="2447652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57817" y="1453439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9395" y="966104"/>
            <a:ext cx="9588313" cy="4773614"/>
          </a:xfrm>
          <a:prstGeom prst="rect">
            <a:avLst/>
          </a:prstGeom>
          <a:solidFill>
            <a:srgbClr val="FFFFFF">
              <a:alpha val="27059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请在此输入正文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（</a:t>
            </a:r>
            <a:r>
              <a:rPr lang="zh-CN" altLang="en-US" b="1" dirty="0">
                <a:latin typeface="宋体" pitchFamily="2" charset="-122"/>
              </a:rPr>
              <a:t>书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是</a:t>
            </a:r>
            <a:r>
              <a:rPr lang="zh-CN" altLang="en-US" b="1" dirty="0">
                <a:latin typeface="宋体" pitchFamily="2" charset="-122"/>
              </a:rPr>
              <a:t>一种以文字为主导的载体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书</a:t>
            </a:r>
            <a:r>
              <a:rPr lang="zh-CN" altLang="en-US" b="1" dirty="0">
                <a:latin typeface="宋体" pitchFamily="2" charset="-122"/>
              </a:rPr>
              <a:t>可以让你得到科技知识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还</a:t>
            </a:r>
            <a:r>
              <a:rPr lang="zh-CN" altLang="en-US" b="1" dirty="0">
                <a:latin typeface="宋体" pitchFamily="2" charset="-122"/>
              </a:rPr>
              <a:t>可以让人有想象力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并且</a:t>
            </a:r>
            <a:r>
              <a:rPr lang="zh-CN" altLang="en-US" b="1" dirty="0">
                <a:latin typeface="宋体" pitchFamily="2" charset="-122"/>
              </a:rPr>
              <a:t>得到价值观的丰富）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3029837" y="272276"/>
            <a:ext cx="30661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请阅读大量的书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45505" y="289921"/>
            <a:ext cx="62779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世间的每一本好书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，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317708" y="1213251"/>
            <a:ext cx="62779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都是久别重逢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5000">
        <p14:doors dir="vert"/>
      </p:transition>
    </mc:Choice>
    <mc:Fallback xmlns="">
      <p:transition spd="slow" advClick="0" advTm="2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6"/>
          <p:cNvSpPr txBox="1"/>
          <p:nvPr/>
        </p:nvSpPr>
        <p:spPr>
          <a:xfrm>
            <a:off x="8509425" y="1103588"/>
            <a:ext cx="1823482" cy="3785652"/>
          </a:xfrm>
          <a:prstGeom prst="rect">
            <a:avLst/>
          </a:prstGeom>
          <a:solidFill>
            <a:srgbClr val="CABCA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 smtClean="0">
                <a:latin typeface="TypeLand 康熙字典體試用版" pitchFamily="50" charset="-120"/>
                <a:ea typeface="TypeLand 康熙字典體試用版" pitchFamily="50" charset="-120"/>
              </a:rPr>
              <a:t>标题</a:t>
            </a:r>
            <a:endParaRPr lang="en-US" altLang="zh-CN" sz="10000" b="1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/>
            <a:endParaRPr lang="zh-CN" altLang="en-US" sz="4000" b="1" dirty="0"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87723" y="1253970"/>
            <a:ext cx="6251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善邦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中秋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——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给每位家属的感恩礼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87723" y="1972255"/>
            <a:ext cx="6251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善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邦营销准则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——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让我们行动起来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pic>
        <p:nvPicPr>
          <p:cNvPr id="10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086" y="4384870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10581270" y="2494896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552531" y="3049165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81270" y="3611012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32054" y="2616799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00">
        <p14:window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15691" y="1327190"/>
            <a:ext cx="87680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请在此输入正文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3779" y="219194"/>
            <a:ext cx="6168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请输入您的标题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Snowy road design template</Template>
  <TotalTime>1</TotalTime>
  <Words>563</Words>
  <Application>Microsoft Office PowerPoint</Application>
  <PresentationFormat>自定义</PresentationFormat>
  <Paragraphs>154</Paragraphs>
  <Slides>17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黑体</vt:lpstr>
      <vt:lpstr>汉仪篆书繁</vt:lpstr>
      <vt:lpstr>方正姚体</vt:lpstr>
      <vt:lpstr>ＤＦ中太楷書体</vt:lpstr>
      <vt:lpstr>FGP松慶行書体</vt:lpstr>
      <vt:lpstr>Calibri</vt:lpstr>
      <vt:lpstr>Times New Roman</vt:lpstr>
      <vt:lpstr>苏新诗柳楷简</vt:lpstr>
      <vt:lpstr>楷体</vt:lpstr>
      <vt:lpstr>TypeLand 康熙字典體試用版</vt:lpstr>
      <vt:lpstr>叶根友毛笔行书2.0版</vt:lpstr>
      <vt:lpstr>微软雅黑</vt:lpstr>
      <vt:lpstr>华文新魏</vt:lpstr>
      <vt:lpstr>TypeLand 康熙字典體</vt:lpstr>
      <vt:lpstr>Calibri Light</vt:lpstr>
      <vt:lpstr>华文行楷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528</cp:revision>
  <dcterms:created xsi:type="dcterms:W3CDTF">2014-05-06T09:04:00Z</dcterms:created>
  <dcterms:modified xsi:type="dcterms:W3CDTF">2016-10-07T06:33:32Z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