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-96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6BF3B5-9CFB-417B-8F45-587F95AB590D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2543EE-4377-4955-95D6-D8DDD0BE22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6168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8CCD7D-DEEF-4E8C-970B-B99FCE1919CC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0CD881-8BE3-4654-8298-E07228BEB66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3913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72EF86-305D-4D4B-AA75-AD34AB97F42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43361-76A9-40CF-9906-E27BE438C1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127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3C58E6-D146-4E5D-925A-556AB0094BE8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1207EF-8D7C-4820-8B70-75343C8201C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8816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8BB537-70F9-4DAF-A219-12592638E90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19B5EE-9E92-49E4-914E-D46EB25412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109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C01856-2223-4C0B-A101-F3084A538E3F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5B7C69-13EE-4A1C-8B15-3320C4A8EB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904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98D5E5-2149-4393-A516-7B6710530B81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3E0937-135C-418D-8AB0-2BA82DA52C1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8533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12CE98-7262-4C1E-96C6-EBEFAC3389B2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6FC3A7-A157-4C67-9027-BD32FC575A9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657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50E2E3-75FB-4C8D-8A7A-2000DAD2B83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CCC959-1499-4B5E-9A48-C2EEFD8403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9809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E87E0E-CD6F-4352-B0D1-6B67BBDC02B8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4DDBD1-661B-4C92-BD6D-61E7CD14FB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5198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2F29E7-CB67-4DA2-A07F-4E298E70ADF1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2C1637-0752-404D-81D5-0015E3C26E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344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5895717-BEF3-4E64-86DA-5CC691AB2E25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3384FBB-B06B-41E1-8110-185FB2F8BF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8.jpeg"/><Relationship Id="rId7" Type="http://schemas.openxmlformats.org/officeDocument/2006/relationships/image" Target="../media/image20.pn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18.png"/><Relationship Id="rId7" Type="http://schemas.openxmlformats.org/officeDocument/2006/relationships/image" Target="../media/image7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5" Type="http://schemas.openxmlformats.org/officeDocument/2006/relationships/image" Target="../media/image20.png"/><Relationship Id="rId10" Type="http://schemas.openxmlformats.org/officeDocument/2006/relationships/image" Target="../media/image74.png"/><Relationship Id="rId4" Type="http://schemas.openxmlformats.org/officeDocument/2006/relationships/image" Target="../media/image19.png"/><Relationship Id="rId9" Type="http://schemas.openxmlformats.org/officeDocument/2006/relationships/image" Target="../media/image7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13" Type="http://schemas.openxmlformats.org/officeDocument/2006/relationships/image" Target="../media/image82.png"/><Relationship Id="rId3" Type="http://schemas.openxmlformats.org/officeDocument/2006/relationships/image" Target="../media/image18.png"/><Relationship Id="rId7" Type="http://schemas.openxmlformats.org/officeDocument/2006/relationships/image" Target="../media/image76.png"/><Relationship Id="rId12" Type="http://schemas.openxmlformats.org/officeDocument/2006/relationships/image" Target="../media/image8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png"/><Relationship Id="rId11" Type="http://schemas.openxmlformats.org/officeDocument/2006/relationships/image" Target="../media/image80.png"/><Relationship Id="rId5" Type="http://schemas.openxmlformats.org/officeDocument/2006/relationships/image" Target="../media/image20.png"/><Relationship Id="rId15" Type="http://schemas.openxmlformats.org/officeDocument/2006/relationships/image" Target="../media/image84.png"/><Relationship Id="rId10" Type="http://schemas.openxmlformats.org/officeDocument/2006/relationships/image" Target="../media/image79.png"/><Relationship Id="rId4" Type="http://schemas.openxmlformats.org/officeDocument/2006/relationships/image" Target="../media/image19.png"/><Relationship Id="rId9" Type="http://schemas.openxmlformats.org/officeDocument/2006/relationships/image" Target="../media/image78.png"/><Relationship Id="rId14" Type="http://schemas.openxmlformats.org/officeDocument/2006/relationships/image" Target="../media/image8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3" Type="http://schemas.openxmlformats.org/officeDocument/2006/relationships/image" Target="../media/image18.png"/><Relationship Id="rId7" Type="http://schemas.openxmlformats.org/officeDocument/2006/relationships/image" Target="../media/image8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.png"/><Relationship Id="rId11" Type="http://schemas.openxmlformats.org/officeDocument/2006/relationships/image" Target="../media/image90.png"/><Relationship Id="rId5" Type="http://schemas.openxmlformats.org/officeDocument/2006/relationships/image" Target="../media/image20.png"/><Relationship Id="rId10" Type="http://schemas.openxmlformats.org/officeDocument/2006/relationships/image" Target="../media/image89.png"/><Relationship Id="rId4" Type="http://schemas.openxmlformats.org/officeDocument/2006/relationships/image" Target="../media/image19.png"/><Relationship Id="rId9" Type="http://schemas.openxmlformats.org/officeDocument/2006/relationships/image" Target="../media/image8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image" Target="../media/image18.png"/><Relationship Id="rId7" Type="http://schemas.openxmlformats.org/officeDocument/2006/relationships/image" Target="../media/image9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9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3" Type="http://schemas.openxmlformats.org/officeDocument/2006/relationships/image" Target="../media/image18.png"/><Relationship Id="rId7" Type="http://schemas.openxmlformats.org/officeDocument/2006/relationships/image" Target="../media/image9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5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3" Type="http://schemas.openxmlformats.org/officeDocument/2006/relationships/image" Target="../media/image17.png"/><Relationship Id="rId7" Type="http://schemas.openxmlformats.org/officeDocument/2006/relationships/image" Target="../media/image99.pn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102.jpeg"/><Relationship Id="rId4" Type="http://schemas.openxmlformats.org/officeDocument/2006/relationships/image" Target="../media/image18.png"/><Relationship Id="rId9" Type="http://schemas.openxmlformats.org/officeDocument/2006/relationships/image" Target="../media/image10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3" Type="http://schemas.openxmlformats.org/officeDocument/2006/relationships/image" Target="../media/image18.png"/><Relationship Id="rId7" Type="http://schemas.openxmlformats.org/officeDocument/2006/relationships/image" Target="../media/image10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3.png"/><Relationship Id="rId5" Type="http://schemas.openxmlformats.org/officeDocument/2006/relationships/image" Target="../media/image20.png"/><Relationship Id="rId10" Type="http://schemas.openxmlformats.org/officeDocument/2006/relationships/image" Target="../media/image107.png"/><Relationship Id="rId4" Type="http://schemas.openxmlformats.org/officeDocument/2006/relationships/image" Target="../media/image19.png"/><Relationship Id="rId9" Type="http://schemas.openxmlformats.org/officeDocument/2006/relationships/image" Target="../media/image10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7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32.png"/><Relationship Id="rId5" Type="http://schemas.openxmlformats.org/officeDocument/2006/relationships/image" Target="../media/image19.png"/><Relationship Id="rId10" Type="http://schemas.openxmlformats.org/officeDocument/2006/relationships/image" Target="../media/image31.png"/><Relationship Id="rId4" Type="http://schemas.openxmlformats.org/officeDocument/2006/relationships/image" Target="../media/image18.png"/><Relationship Id="rId9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png"/><Relationship Id="rId3" Type="http://schemas.openxmlformats.org/officeDocument/2006/relationships/image" Target="../media/image18.pn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17" Type="http://schemas.openxmlformats.org/officeDocument/2006/relationships/image" Target="../media/image45.png"/><Relationship Id="rId2" Type="http://schemas.openxmlformats.org/officeDocument/2006/relationships/image" Target="../media/image17.png"/><Relationship Id="rId16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20.png"/><Relationship Id="rId15" Type="http://schemas.openxmlformats.org/officeDocument/2006/relationships/image" Target="../media/image43.png"/><Relationship Id="rId10" Type="http://schemas.openxmlformats.org/officeDocument/2006/relationships/image" Target="../media/image38.png"/><Relationship Id="rId4" Type="http://schemas.openxmlformats.org/officeDocument/2006/relationships/image" Target="../media/image19.png"/><Relationship Id="rId9" Type="http://schemas.openxmlformats.org/officeDocument/2006/relationships/image" Target="../media/image37.png"/><Relationship Id="rId14" Type="http://schemas.openxmlformats.org/officeDocument/2006/relationships/image" Target="../media/image4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18.png"/><Relationship Id="rId7" Type="http://schemas.openxmlformats.org/officeDocument/2006/relationships/image" Target="../media/image4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4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18.png"/><Relationship Id="rId7" Type="http://schemas.openxmlformats.org/officeDocument/2006/relationships/image" Target="../media/image5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5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61.png"/><Relationship Id="rId3" Type="http://schemas.openxmlformats.org/officeDocument/2006/relationships/image" Target="../media/image18.png"/><Relationship Id="rId7" Type="http://schemas.openxmlformats.org/officeDocument/2006/relationships/image" Target="../media/image55.png"/><Relationship Id="rId12" Type="http://schemas.openxmlformats.org/officeDocument/2006/relationships/image" Target="../media/image60.png"/><Relationship Id="rId2" Type="http://schemas.openxmlformats.org/officeDocument/2006/relationships/image" Target="../media/image17.png"/><Relationship Id="rId16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11" Type="http://schemas.openxmlformats.org/officeDocument/2006/relationships/image" Target="../media/image59.png"/><Relationship Id="rId5" Type="http://schemas.openxmlformats.org/officeDocument/2006/relationships/image" Target="../media/image20.png"/><Relationship Id="rId15" Type="http://schemas.openxmlformats.org/officeDocument/2006/relationships/image" Target="../media/image63.png"/><Relationship Id="rId10" Type="http://schemas.openxmlformats.org/officeDocument/2006/relationships/image" Target="../media/image58.png"/><Relationship Id="rId4" Type="http://schemas.openxmlformats.org/officeDocument/2006/relationships/image" Target="../media/image19.png"/><Relationship Id="rId9" Type="http://schemas.openxmlformats.org/officeDocument/2006/relationships/image" Target="../media/image57.png"/><Relationship Id="rId14" Type="http://schemas.openxmlformats.org/officeDocument/2006/relationships/image" Target="../media/image6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矩形 1"/>
          <p:cNvSpPr>
            <a:spLocks noChangeArrowheads="1"/>
          </p:cNvSpPr>
          <p:nvPr/>
        </p:nvSpPr>
        <p:spPr bwMode="auto">
          <a:xfrm>
            <a:off x="0" y="5429250"/>
            <a:ext cx="12192000" cy="1428750"/>
          </a:xfrm>
          <a:prstGeom prst="rect">
            <a:avLst/>
          </a:prstGeom>
          <a:solidFill>
            <a:srgbClr val="0D0D0D">
              <a:alpha val="2705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051" name="组合 6"/>
          <p:cNvGrpSpPr>
            <a:grpSpLocks/>
          </p:cNvGrpSpPr>
          <p:nvPr/>
        </p:nvGrpSpPr>
        <p:grpSpPr bwMode="auto">
          <a:xfrm>
            <a:off x="2395538" y="1465263"/>
            <a:ext cx="7400925" cy="2395537"/>
            <a:chOff x="0" y="0"/>
            <a:chExt cx="8098972" cy="2509611"/>
          </a:xfrm>
        </p:grpSpPr>
        <p:grpSp>
          <p:nvGrpSpPr>
            <p:cNvPr id="2089" name="矩形 26"/>
            <p:cNvGrpSpPr>
              <a:grpSpLocks/>
            </p:cNvGrpSpPr>
            <p:nvPr/>
          </p:nvGrpSpPr>
          <p:grpSpPr bwMode="auto">
            <a:xfrm>
              <a:off x="208" y="-2329"/>
              <a:ext cx="8098555" cy="2509811"/>
              <a:chOff x="0" y="0"/>
              <a:chExt cx="7400544" cy="2395728"/>
            </a:xfrm>
          </p:grpSpPr>
          <p:pic>
            <p:nvPicPr>
              <p:cNvPr id="2093" name="矩形 26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400544" cy="23957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94" name="Text Box 6"/>
              <p:cNvSpPr txBox="1">
                <a:spLocks noChangeArrowheads="1"/>
              </p:cNvSpPr>
              <p:nvPr/>
            </p:nvSpPr>
            <p:spPr bwMode="auto">
              <a:xfrm>
                <a:off x="-190" y="2223"/>
                <a:ext cx="7400925" cy="23955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 sz="1600" b="1">
                  <a:solidFill>
                    <a:srgbClr val="FFFFFF"/>
                  </a:solidFill>
                  <a:latin typeface="Arial" pitchFamily="34" charset="0"/>
                  <a:ea typeface="微软雅黑" pitchFamily="34" charset="-122"/>
                </a:endParaRPr>
              </a:p>
            </p:txBody>
          </p:sp>
        </p:grpSp>
        <p:grpSp>
          <p:nvGrpSpPr>
            <p:cNvPr id="2090" name="矩形 27"/>
            <p:cNvGrpSpPr>
              <a:grpSpLocks/>
            </p:cNvGrpSpPr>
            <p:nvPr/>
          </p:nvGrpSpPr>
          <p:grpSpPr bwMode="auto">
            <a:xfrm>
              <a:off x="120285" y="80693"/>
              <a:ext cx="7898426" cy="2350154"/>
              <a:chOff x="0" y="0"/>
              <a:chExt cx="7217664" cy="2243328"/>
            </a:xfrm>
          </p:grpSpPr>
          <p:pic>
            <p:nvPicPr>
              <p:cNvPr id="2091" name="矩形 27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217664" cy="22433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92" name="Text Box 9"/>
              <p:cNvSpPr txBox="1">
                <a:spLocks noChangeArrowheads="1"/>
              </p:cNvSpPr>
              <p:nvPr/>
            </p:nvSpPr>
            <p:spPr bwMode="auto">
              <a:xfrm>
                <a:off x="9452" y="11372"/>
                <a:ext cx="7188712" cy="22114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 sz="1600" b="1">
                  <a:solidFill>
                    <a:srgbClr val="FFFFFF"/>
                  </a:solidFill>
                  <a:latin typeface="Arial" pitchFamily="34" charset="0"/>
                  <a:ea typeface="微软雅黑" pitchFamily="34" charset="-122"/>
                </a:endParaRPr>
              </a:p>
            </p:txBody>
          </p:sp>
        </p:grpSp>
      </p:grpSp>
      <p:pic>
        <p:nvPicPr>
          <p:cNvPr id="2052" name="直接连接符 4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8325" y="2968625"/>
            <a:ext cx="6016625" cy="3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" name="文本框 92"/>
          <p:cNvSpPr txBox="1">
            <a:spLocks noChangeArrowheads="1"/>
          </p:cNvSpPr>
          <p:nvPr/>
        </p:nvSpPr>
        <p:spPr bwMode="auto">
          <a:xfrm>
            <a:off x="2908300" y="1966913"/>
            <a:ext cx="673576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6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心中那片湛蓝星空</a:t>
            </a:r>
          </a:p>
        </p:txBody>
      </p:sp>
      <p:sp>
        <p:nvSpPr>
          <p:cNvPr id="2054" name="文本框 36"/>
          <p:cNvSpPr txBox="1">
            <a:spLocks noChangeArrowheads="1"/>
          </p:cNvSpPr>
          <p:nvPr/>
        </p:nvSpPr>
        <p:spPr bwMode="auto">
          <a:xfrm>
            <a:off x="3051175" y="3071813"/>
            <a:ext cx="61039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en-US" altLang="zh-CN">
                <a:solidFill>
                  <a:srgbClr val="FFFFFF"/>
                </a:solidFill>
                <a:latin typeface="Arial" pitchFamily="34" charset="0"/>
                <a:ea typeface="微软雅黑" pitchFamily="34" charset="-122"/>
              </a:rPr>
              <a:t>THE PROFESSIONNAL BUSINESS TEMPALTE</a:t>
            </a:r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grpSp>
        <p:nvGrpSpPr>
          <p:cNvPr id="2055" name="组合 48"/>
          <p:cNvGrpSpPr>
            <a:grpSpLocks/>
          </p:cNvGrpSpPr>
          <p:nvPr/>
        </p:nvGrpSpPr>
        <p:grpSpPr bwMode="auto">
          <a:xfrm>
            <a:off x="5027613" y="5224463"/>
            <a:ext cx="588962" cy="498475"/>
            <a:chOff x="0" y="0"/>
            <a:chExt cx="588282" cy="498248"/>
          </a:xfrm>
        </p:grpSpPr>
        <p:grpSp>
          <p:nvGrpSpPr>
            <p:cNvPr id="2085" name="六边形 20"/>
            <p:cNvGrpSpPr>
              <a:grpSpLocks/>
            </p:cNvGrpSpPr>
            <p:nvPr/>
          </p:nvGrpSpPr>
          <p:grpSpPr bwMode="auto">
            <a:xfrm>
              <a:off x="-16682" y="-12377"/>
              <a:ext cx="627163" cy="530110"/>
              <a:chOff x="0" y="0"/>
              <a:chExt cx="627888" cy="530352"/>
            </a:xfrm>
          </p:grpSpPr>
          <p:pic>
            <p:nvPicPr>
              <p:cNvPr id="2087" name="六边形 20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27888" cy="5303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88" name="Text Box 16"/>
              <p:cNvSpPr txBox="1">
                <a:spLocks noChangeArrowheads="1"/>
              </p:cNvSpPr>
              <p:nvPr/>
            </p:nvSpPr>
            <p:spPr bwMode="auto">
              <a:xfrm>
                <a:off x="107321" y="89080"/>
                <a:ext cx="407722" cy="345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 sz="1600" b="1">
                  <a:solidFill>
                    <a:srgbClr val="FFFFFF"/>
                  </a:solidFill>
                  <a:latin typeface="Arial" pitchFamily="34" charset="0"/>
                  <a:ea typeface="微软雅黑" pitchFamily="34" charset="-122"/>
                </a:endParaRPr>
              </a:p>
            </p:txBody>
          </p:sp>
        </p:grpSp>
        <p:sp>
          <p:nvSpPr>
            <p:cNvPr id="2086" name="Freeform 34"/>
            <p:cNvSpPr>
              <a:spLocks/>
            </p:cNvSpPr>
            <p:nvPr/>
          </p:nvSpPr>
          <p:spPr bwMode="auto">
            <a:xfrm>
              <a:off x="155951" y="116115"/>
              <a:ext cx="287012" cy="253712"/>
            </a:xfrm>
            <a:custGeom>
              <a:avLst/>
              <a:gdLst>
                <a:gd name="T0" fmla="*/ 287012 w 136"/>
                <a:gd name="T1" fmla="*/ 101485 h 120"/>
                <a:gd name="T2" fmla="*/ 143506 w 136"/>
                <a:gd name="T3" fmla="*/ 0 h 120"/>
                <a:gd name="T4" fmla="*/ 0 w 136"/>
                <a:gd name="T5" fmla="*/ 101485 h 120"/>
                <a:gd name="T6" fmla="*/ 78084 w 136"/>
                <a:gd name="T7" fmla="*/ 192398 h 120"/>
                <a:gd name="T8" fmla="*/ 46428 w 136"/>
                <a:gd name="T9" fmla="*/ 253712 h 120"/>
                <a:gd name="T10" fmla="*/ 154058 w 136"/>
                <a:gd name="T11" fmla="*/ 202970 h 120"/>
                <a:gd name="T12" fmla="*/ 287012 w 136"/>
                <a:gd name="T13" fmla="*/ 101485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6" h="120">
                  <a:moveTo>
                    <a:pt x="136" y="48"/>
                  </a:moveTo>
                  <a:cubicBezTo>
                    <a:pt x="136" y="22"/>
                    <a:pt x="106" y="0"/>
                    <a:pt x="68" y="0"/>
                  </a:cubicBezTo>
                  <a:cubicBezTo>
                    <a:pt x="31" y="0"/>
                    <a:pt x="0" y="22"/>
                    <a:pt x="0" y="48"/>
                  </a:cubicBezTo>
                  <a:cubicBezTo>
                    <a:pt x="0" y="67"/>
                    <a:pt x="15" y="83"/>
                    <a:pt x="37" y="91"/>
                  </a:cubicBezTo>
                  <a:cubicBezTo>
                    <a:pt x="38" y="96"/>
                    <a:pt x="37" y="106"/>
                    <a:pt x="22" y="120"/>
                  </a:cubicBezTo>
                  <a:cubicBezTo>
                    <a:pt x="22" y="120"/>
                    <a:pt x="54" y="111"/>
                    <a:pt x="73" y="96"/>
                  </a:cubicBezTo>
                  <a:cubicBezTo>
                    <a:pt x="108" y="94"/>
                    <a:pt x="136" y="73"/>
                    <a:pt x="136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6" name="组合 7"/>
          <p:cNvGrpSpPr>
            <a:grpSpLocks/>
          </p:cNvGrpSpPr>
          <p:nvPr/>
        </p:nvGrpSpPr>
        <p:grpSpPr bwMode="auto">
          <a:xfrm>
            <a:off x="3409950" y="5224463"/>
            <a:ext cx="588963" cy="498475"/>
            <a:chOff x="0" y="0"/>
            <a:chExt cx="588282" cy="498248"/>
          </a:xfrm>
        </p:grpSpPr>
        <p:grpSp>
          <p:nvGrpSpPr>
            <p:cNvPr id="2081" name="六边形 19"/>
            <p:cNvGrpSpPr>
              <a:grpSpLocks/>
            </p:cNvGrpSpPr>
            <p:nvPr/>
          </p:nvGrpSpPr>
          <p:grpSpPr bwMode="auto">
            <a:xfrm>
              <a:off x="-20550" y="-12377"/>
              <a:ext cx="633251" cy="530110"/>
              <a:chOff x="0" y="0"/>
              <a:chExt cx="633984" cy="530352"/>
            </a:xfrm>
          </p:grpSpPr>
          <p:pic>
            <p:nvPicPr>
              <p:cNvPr id="2083" name="六边形 19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33984" cy="5303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84" name="Text Box 21"/>
              <p:cNvSpPr txBox="1">
                <a:spLocks noChangeArrowheads="1"/>
              </p:cNvSpPr>
              <p:nvPr/>
            </p:nvSpPr>
            <p:spPr bwMode="auto">
              <a:xfrm>
                <a:off x="111194" y="89080"/>
                <a:ext cx="407723" cy="345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 sz="1600" b="1">
                  <a:solidFill>
                    <a:srgbClr val="FFFFFF"/>
                  </a:solidFill>
                  <a:latin typeface="Arial" pitchFamily="34" charset="0"/>
                  <a:ea typeface="微软雅黑" pitchFamily="34" charset="-122"/>
                </a:endParaRPr>
              </a:p>
            </p:txBody>
          </p:sp>
        </p:grpSp>
        <p:sp>
          <p:nvSpPr>
            <p:cNvPr id="2082" name="Freeform 64"/>
            <p:cNvSpPr>
              <a:spLocks noEditPoints="1"/>
            </p:cNvSpPr>
            <p:nvPr/>
          </p:nvSpPr>
          <p:spPr bwMode="auto">
            <a:xfrm>
              <a:off x="188292" y="161090"/>
              <a:ext cx="211698" cy="202130"/>
            </a:xfrm>
            <a:custGeom>
              <a:avLst/>
              <a:gdLst>
                <a:gd name="T0" fmla="*/ 198964 w 133"/>
                <a:gd name="T1" fmla="*/ 0 h 127"/>
                <a:gd name="T2" fmla="*/ 14325 w 133"/>
                <a:gd name="T3" fmla="*/ 0 h 127"/>
                <a:gd name="T4" fmla="*/ 0 w 133"/>
                <a:gd name="T5" fmla="*/ 14324 h 127"/>
                <a:gd name="T6" fmla="*/ 0 w 133"/>
                <a:gd name="T7" fmla="*/ 144833 h 127"/>
                <a:gd name="T8" fmla="*/ 14325 w 133"/>
                <a:gd name="T9" fmla="*/ 159157 h 127"/>
                <a:gd name="T10" fmla="*/ 84361 w 133"/>
                <a:gd name="T11" fmla="*/ 159157 h 127"/>
                <a:gd name="T12" fmla="*/ 63669 w 133"/>
                <a:gd name="T13" fmla="*/ 187806 h 127"/>
                <a:gd name="T14" fmla="*/ 63669 w 133"/>
                <a:gd name="T15" fmla="*/ 202130 h 127"/>
                <a:gd name="T16" fmla="*/ 84361 w 133"/>
                <a:gd name="T17" fmla="*/ 202130 h 127"/>
                <a:gd name="T18" fmla="*/ 127337 w 133"/>
                <a:gd name="T19" fmla="*/ 202130 h 127"/>
                <a:gd name="T20" fmla="*/ 149621 w 133"/>
                <a:gd name="T21" fmla="*/ 202130 h 127"/>
                <a:gd name="T22" fmla="*/ 149621 w 133"/>
                <a:gd name="T23" fmla="*/ 187806 h 127"/>
                <a:gd name="T24" fmla="*/ 127337 w 133"/>
                <a:gd name="T25" fmla="*/ 159157 h 127"/>
                <a:gd name="T26" fmla="*/ 198964 w 133"/>
                <a:gd name="T27" fmla="*/ 159157 h 127"/>
                <a:gd name="T28" fmla="*/ 211698 w 133"/>
                <a:gd name="T29" fmla="*/ 144833 h 127"/>
                <a:gd name="T30" fmla="*/ 211698 w 133"/>
                <a:gd name="T31" fmla="*/ 14324 h 127"/>
                <a:gd name="T32" fmla="*/ 198964 w 133"/>
                <a:gd name="T33" fmla="*/ 0 h 127"/>
                <a:gd name="T34" fmla="*/ 95503 w 133"/>
                <a:gd name="T35" fmla="*/ 141650 h 127"/>
                <a:gd name="T36" fmla="*/ 106645 w 133"/>
                <a:gd name="T37" fmla="*/ 130509 h 127"/>
                <a:gd name="T38" fmla="*/ 119379 w 133"/>
                <a:gd name="T39" fmla="*/ 141650 h 127"/>
                <a:gd name="T40" fmla="*/ 106645 w 133"/>
                <a:gd name="T41" fmla="*/ 154383 h 127"/>
                <a:gd name="T42" fmla="*/ 95503 w 133"/>
                <a:gd name="T43" fmla="*/ 141650 h 127"/>
                <a:gd name="T44" fmla="*/ 197373 w 133"/>
                <a:gd name="T45" fmla="*/ 125734 h 127"/>
                <a:gd name="T46" fmla="*/ 15917 w 133"/>
                <a:gd name="T47" fmla="*/ 125734 h 127"/>
                <a:gd name="T48" fmla="*/ 15917 w 133"/>
                <a:gd name="T49" fmla="*/ 15916 h 127"/>
                <a:gd name="T50" fmla="*/ 197373 w 133"/>
                <a:gd name="T51" fmla="*/ 15916 h 127"/>
                <a:gd name="T52" fmla="*/ 197373 w 133"/>
                <a:gd name="T53" fmla="*/ 125734 h 12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33" h="127">
                  <a:moveTo>
                    <a:pt x="12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40" y="118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78" y="118"/>
                    <a:pt x="80" y="100"/>
                    <a:pt x="80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5" y="0"/>
                  </a:cubicBezTo>
                  <a:close/>
                  <a:moveTo>
                    <a:pt x="60" y="89"/>
                  </a:moveTo>
                  <a:cubicBezTo>
                    <a:pt x="60" y="85"/>
                    <a:pt x="63" y="82"/>
                    <a:pt x="67" y="82"/>
                  </a:cubicBezTo>
                  <a:cubicBezTo>
                    <a:pt x="72" y="82"/>
                    <a:pt x="75" y="85"/>
                    <a:pt x="75" y="89"/>
                  </a:cubicBezTo>
                  <a:cubicBezTo>
                    <a:pt x="75" y="94"/>
                    <a:pt x="72" y="97"/>
                    <a:pt x="67" y="97"/>
                  </a:cubicBezTo>
                  <a:cubicBezTo>
                    <a:pt x="63" y="97"/>
                    <a:pt x="60" y="94"/>
                    <a:pt x="60" y="89"/>
                  </a:cubicBezTo>
                  <a:close/>
                  <a:moveTo>
                    <a:pt x="124" y="79"/>
                  </a:moveTo>
                  <a:cubicBezTo>
                    <a:pt x="10" y="79"/>
                    <a:pt x="10" y="79"/>
                    <a:pt x="10" y="7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24" y="10"/>
                    <a:pt x="124" y="10"/>
                    <a:pt x="124" y="10"/>
                  </a:cubicBezTo>
                  <a:lnTo>
                    <a:pt x="124" y="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7" name="组合 50"/>
          <p:cNvGrpSpPr>
            <a:grpSpLocks/>
          </p:cNvGrpSpPr>
          <p:nvPr/>
        </p:nvGrpSpPr>
        <p:grpSpPr bwMode="auto">
          <a:xfrm>
            <a:off x="8261350" y="5224463"/>
            <a:ext cx="588963" cy="498475"/>
            <a:chOff x="0" y="0"/>
            <a:chExt cx="588282" cy="498248"/>
          </a:xfrm>
        </p:grpSpPr>
        <p:grpSp>
          <p:nvGrpSpPr>
            <p:cNvPr id="2066" name="六边形 24"/>
            <p:cNvGrpSpPr>
              <a:grpSpLocks/>
            </p:cNvGrpSpPr>
            <p:nvPr/>
          </p:nvGrpSpPr>
          <p:grpSpPr bwMode="auto">
            <a:xfrm>
              <a:off x="-19535" y="-12377"/>
              <a:ext cx="633251" cy="530110"/>
              <a:chOff x="0" y="0"/>
              <a:chExt cx="633984" cy="530352"/>
            </a:xfrm>
          </p:grpSpPr>
          <p:pic>
            <p:nvPicPr>
              <p:cNvPr id="2079" name="六边形 24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33984" cy="5303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80" name="Text Box 26"/>
              <p:cNvSpPr txBox="1">
                <a:spLocks noChangeArrowheads="1"/>
              </p:cNvSpPr>
              <p:nvPr/>
            </p:nvSpPr>
            <p:spPr bwMode="auto">
              <a:xfrm>
                <a:off x="110178" y="89080"/>
                <a:ext cx="407723" cy="345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 sz="1600" b="1">
                  <a:solidFill>
                    <a:srgbClr val="FFFFFF"/>
                  </a:solidFill>
                  <a:latin typeface="Arial" pitchFamily="34" charset="0"/>
                  <a:ea typeface="微软雅黑" pitchFamily="34" charset="-122"/>
                </a:endParaRPr>
              </a:p>
            </p:txBody>
          </p:sp>
        </p:grpSp>
        <p:grpSp>
          <p:nvGrpSpPr>
            <p:cNvPr id="2067" name="组合 32"/>
            <p:cNvGrpSpPr>
              <a:grpSpLocks/>
            </p:cNvGrpSpPr>
            <p:nvPr/>
          </p:nvGrpSpPr>
          <p:grpSpPr bwMode="auto">
            <a:xfrm>
              <a:off x="196000" y="130628"/>
              <a:ext cx="301738" cy="263054"/>
              <a:chOff x="0" y="0"/>
              <a:chExt cx="389342" cy="339426"/>
            </a:xfrm>
          </p:grpSpPr>
          <p:sp>
            <p:nvSpPr>
              <p:cNvPr id="2068" name="Freeform 110"/>
              <p:cNvSpPr>
                <a:spLocks/>
              </p:cNvSpPr>
              <p:nvPr/>
            </p:nvSpPr>
            <p:spPr bwMode="auto">
              <a:xfrm>
                <a:off x="259561" y="102327"/>
                <a:ext cx="102328" cy="102328"/>
              </a:xfrm>
              <a:custGeom>
                <a:avLst/>
                <a:gdLst>
                  <a:gd name="T0" fmla="*/ 0 w 41"/>
                  <a:gd name="T1" fmla="*/ 97336 h 41"/>
                  <a:gd name="T2" fmla="*/ 7487 w 41"/>
                  <a:gd name="T3" fmla="*/ 102328 h 41"/>
                  <a:gd name="T4" fmla="*/ 102328 w 41"/>
                  <a:gd name="T5" fmla="*/ 7487 h 41"/>
                  <a:gd name="T6" fmla="*/ 97336 w 41"/>
                  <a:gd name="T7" fmla="*/ 0 h 41"/>
                  <a:gd name="T8" fmla="*/ 0 w 41"/>
                  <a:gd name="T9" fmla="*/ 97336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39"/>
                    </a:moveTo>
                    <a:lnTo>
                      <a:pt x="3" y="41"/>
                    </a:lnTo>
                    <a:lnTo>
                      <a:pt x="41" y="3"/>
                    </a:lnTo>
                    <a:lnTo>
                      <a:pt x="39" y="0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9" name="Freeform 111"/>
              <p:cNvSpPr>
                <a:spLocks/>
              </p:cNvSpPr>
              <p:nvPr/>
            </p:nvSpPr>
            <p:spPr bwMode="auto">
              <a:xfrm>
                <a:off x="237098" y="74873"/>
                <a:ext cx="109814" cy="114806"/>
              </a:xfrm>
              <a:custGeom>
                <a:avLst/>
                <a:gdLst>
                  <a:gd name="T0" fmla="*/ 92344 w 44"/>
                  <a:gd name="T1" fmla="*/ 0 h 46"/>
                  <a:gd name="T2" fmla="*/ 0 w 44"/>
                  <a:gd name="T3" fmla="*/ 97336 h 46"/>
                  <a:gd name="T4" fmla="*/ 14975 w 44"/>
                  <a:gd name="T5" fmla="*/ 114806 h 46"/>
                  <a:gd name="T6" fmla="*/ 109814 w 44"/>
                  <a:gd name="T7" fmla="*/ 19966 h 46"/>
                  <a:gd name="T8" fmla="*/ 92344 w 44"/>
                  <a:gd name="T9" fmla="*/ 0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4" h="46">
                    <a:moveTo>
                      <a:pt x="37" y="0"/>
                    </a:moveTo>
                    <a:lnTo>
                      <a:pt x="0" y="39"/>
                    </a:lnTo>
                    <a:lnTo>
                      <a:pt x="6" y="46"/>
                    </a:lnTo>
                    <a:lnTo>
                      <a:pt x="44" y="8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0" name="Freeform 112"/>
              <p:cNvSpPr>
                <a:spLocks/>
              </p:cNvSpPr>
              <p:nvPr/>
            </p:nvSpPr>
            <p:spPr bwMode="auto">
              <a:xfrm>
                <a:off x="217132" y="59898"/>
                <a:ext cx="104823" cy="104823"/>
              </a:xfrm>
              <a:custGeom>
                <a:avLst/>
                <a:gdLst>
                  <a:gd name="T0" fmla="*/ 0 w 42"/>
                  <a:gd name="T1" fmla="*/ 94840 h 42"/>
                  <a:gd name="T2" fmla="*/ 9983 w 42"/>
                  <a:gd name="T3" fmla="*/ 104823 h 42"/>
                  <a:gd name="T4" fmla="*/ 104823 w 42"/>
                  <a:gd name="T5" fmla="*/ 9983 h 42"/>
                  <a:gd name="T6" fmla="*/ 94840 w 42"/>
                  <a:gd name="T7" fmla="*/ 0 h 42"/>
                  <a:gd name="T8" fmla="*/ 0 w 42"/>
                  <a:gd name="T9" fmla="*/ 94840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2" h="42">
                    <a:moveTo>
                      <a:pt x="0" y="38"/>
                    </a:moveTo>
                    <a:lnTo>
                      <a:pt x="4" y="42"/>
                    </a:lnTo>
                    <a:lnTo>
                      <a:pt x="42" y="4"/>
                    </a:lnTo>
                    <a:lnTo>
                      <a:pt x="38" y="0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1" name="Freeform 113"/>
              <p:cNvSpPr>
                <a:spLocks/>
              </p:cNvSpPr>
              <p:nvPr/>
            </p:nvSpPr>
            <p:spPr bwMode="auto">
              <a:xfrm>
                <a:off x="189679" y="162226"/>
                <a:ext cx="69882" cy="69882"/>
              </a:xfrm>
              <a:custGeom>
                <a:avLst/>
                <a:gdLst>
                  <a:gd name="T0" fmla="*/ 69882 w 28"/>
                  <a:gd name="T1" fmla="*/ 49916 h 28"/>
                  <a:gd name="T2" fmla="*/ 19966 w 28"/>
                  <a:gd name="T3" fmla="*/ 0 h 28"/>
                  <a:gd name="T4" fmla="*/ 0 w 28"/>
                  <a:gd name="T5" fmla="*/ 49916 h 28"/>
                  <a:gd name="T6" fmla="*/ 22462 w 28"/>
                  <a:gd name="T7" fmla="*/ 69882 h 28"/>
                  <a:gd name="T8" fmla="*/ 69882 w 28"/>
                  <a:gd name="T9" fmla="*/ 49916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28" y="20"/>
                    </a:moveTo>
                    <a:lnTo>
                      <a:pt x="8" y="0"/>
                    </a:lnTo>
                    <a:lnTo>
                      <a:pt x="0" y="20"/>
                    </a:lnTo>
                    <a:lnTo>
                      <a:pt x="9" y="28"/>
                    </a:lnTo>
                    <a:lnTo>
                      <a:pt x="28" y="2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2" name="Freeform 114"/>
              <p:cNvSpPr>
                <a:spLocks/>
              </p:cNvSpPr>
              <p:nvPr/>
            </p:nvSpPr>
            <p:spPr bwMode="auto">
              <a:xfrm>
                <a:off x="172208" y="219628"/>
                <a:ext cx="34941" cy="32446"/>
              </a:xfrm>
              <a:custGeom>
                <a:avLst/>
                <a:gdLst>
                  <a:gd name="T0" fmla="*/ 0 w 14"/>
                  <a:gd name="T1" fmla="*/ 32446 h 13"/>
                  <a:gd name="T2" fmla="*/ 34941 w 14"/>
                  <a:gd name="T3" fmla="*/ 14975 h 13"/>
                  <a:gd name="T4" fmla="*/ 14975 w 14"/>
                  <a:gd name="T5" fmla="*/ 0 h 13"/>
                  <a:gd name="T6" fmla="*/ 0 w 14"/>
                  <a:gd name="T7" fmla="*/ 32446 h 1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13">
                    <a:moveTo>
                      <a:pt x="0" y="13"/>
                    </a:moveTo>
                    <a:lnTo>
                      <a:pt x="14" y="6"/>
                    </a:lnTo>
                    <a:lnTo>
                      <a:pt x="6" y="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3" name="Freeform 115"/>
              <p:cNvSpPr>
                <a:spLocks/>
              </p:cNvSpPr>
              <p:nvPr/>
            </p:nvSpPr>
            <p:spPr bwMode="auto">
              <a:xfrm>
                <a:off x="319460" y="34941"/>
                <a:ext cx="69882" cy="69882"/>
              </a:xfrm>
              <a:custGeom>
                <a:avLst/>
                <a:gdLst>
                  <a:gd name="T0" fmla="*/ 17471 w 28"/>
                  <a:gd name="T1" fmla="*/ 0 h 28"/>
                  <a:gd name="T2" fmla="*/ 0 w 28"/>
                  <a:gd name="T3" fmla="*/ 19966 h 28"/>
                  <a:gd name="T4" fmla="*/ 49916 w 28"/>
                  <a:gd name="T5" fmla="*/ 69882 h 28"/>
                  <a:gd name="T6" fmla="*/ 69882 w 28"/>
                  <a:gd name="T7" fmla="*/ 49916 h 28"/>
                  <a:gd name="T8" fmla="*/ 17471 w 28"/>
                  <a:gd name="T9" fmla="*/ 0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7" y="0"/>
                    </a:moveTo>
                    <a:lnTo>
                      <a:pt x="0" y="8"/>
                    </a:lnTo>
                    <a:lnTo>
                      <a:pt x="20" y="28"/>
                    </a:lnTo>
                    <a:lnTo>
                      <a:pt x="28" y="2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4" name="Freeform 116"/>
              <p:cNvSpPr>
                <a:spLocks/>
              </p:cNvSpPr>
              <p:nvPr/>
            </p:nvSpPr>
            <p:spPr bwMode="auto">
              <a:xfrm>
                <a:off x="0" y="0"/>
                <a:ext cx="279527" cy="339426"/>
              </a:xfrm>
              <a:custGeom>
                <a:avLst/>
                <a:gdLst>
                  <a:gd name="T0" fmla="*/ 259561 w 112"/>
                  <a:gd name="T1" fmla="*/ 252074 h 136"/>
                  <a:gd name="T2" fmla="*/ 207149 w 112"/>
                  <a:gd name="T3" fmla="*/ 252074 h 136"/>
                  <a:gd name="T4" fmla="*/ 207149 w 112"/>
                  <a:gd name="T5" fmla="*/ 321956 h 136"/>
                  <a:gd name="T6" fmla="*/ 17470 w 112"/>
                  <a:gd name="T7" fmla="*/ 321956 h 136"/>
                  <a:gd name="T8" fmla="*/ 17470 w 112"/>
                  <a:gd name="T9" fmla="*/ 79865 h 136"/>
                  <a:gd name="T10" fmla="*/ 259561 w 112"/>
                  <a:gd name="T11" fmla="*/ 79865 h 136"/>
                  <a:gd name="T12" fmla="*/ 259561 w 112"/>
                  <a:gd name="T13" fmla="*/ 99831 h 136"/>
                  <a:gd name="T14" fmla="*/ 279527 w 112"/>
                  <a:gd name="T15" fmla="*/ 79865 h 136"/>
                  <a:gd name="T16" fmla="*/ 279527 w 112"/>
                  <a:gd name="T17" fmla="*/ 14975 h 136"/>
                  <a:gd name="T18" fmla="*/ 242090 w 112"/>
                  <a:gd name="T19" fmla="*/ 14975 h 136"/>
                  <a:gd name="T20" fmla="*/ 242090 w 112"/>
                  <a:gd name="T21" fmla="*/ 49916 h 136"/>
                  <a:gd name="T22" fmla="*/ 237099 w 112"/>
                  <a:gd name="T23" fmla="*/ 49916 h 136"/>
                  <a:gd name="T24" fmla="*/ 237099 w 112"/>
                  <a:gd name="T25" fmla="*/ 0 h 136"/>
                  <a:gd name="T26" fmla="*/ 222124 w 112"/>
                  <a:gd name="T27" fmla="*/ 0 h 136"/>
                  <a:gd name="T28" fmla="*/ 222124 w 112"/>
                  <a:gd name="T29" fmla="*/ 49916 h 136"/>
                  <a:gd name="T30" fmla="*/ 217133 w 112"/>
                  <a:gd name="T31" fmla="*/ 49916 h 136"/>
                  <a:gd name="T32" fmla="*/ 217133 w 112"/>
                  <a:gd name="T33" fmla="*/ 14975 h 136"/>
                  <a:gd name="T34" fmla="*/ 197166 w 112"/>
                  <a:gd name="T35" fmla="*/ 14975 h 136"/>
                  <a:gd name="T36" fmla="*/ 197166 w 112"/>
                  <a:gd name="T37" fmla="*/ 49916 h 136"/>
                  <a:gd name="T38" fmla="*/ 189679 w 112"/>
                  <a:gd name="T39" fmla="*/ 49916 h 136"/>
                  <a:gd name="T40" fmla="*/ 189679 w 112"/>
                  <a:gd name="T41" fmla="*/ 0 h 136"/>
                  <a:gd name="T42" fmla="*/ 179696 w 112"/>
                  <a:gd name="T43" fmla="*/ 0 h 136"/>
                  <a:gd name="T44" fmla="*/ 179696 w 112"/>
                  <a:gd name="T45" fmla="*/ 49916 h 136"/>
                  <a:gd name="T46" fmla="*/ 169713 w 112"/>
                  <a:gd name="T47" fmla="*/ 49916 h 136"/>
                  <a:gd name="T48" fmla="*/ 169713 w 112"/>
                  <a:gd name="T49" fmla="*/ 14975 h 136"/>
                  <a:gd name="T50" fmla="*/ 149747 w 112"/>
                  <a:gd name="T51" fmla="*/ 14975 h 136"/>
                  <a:gd name="T52" fmla="*/ 149747 w 112"/>
                  <a:gd name="T53" fmla="*/ 49916 h 136"/>
                  <a:gd name="T54" fmla="*/ 142259 w 112"/>
                  <a:gd name="T55" fmla="*/ 49916 h 136"/>
                  <a:gd name="T56" fmla="*/ 142259 w 112"/>
                  <a:gd name="T57" fmla="*/ 0 h 136"/>
                  <a:gd name="T58" fmla="*/ 132276 w 112"/>
                  <a:gd name="T59" fmla="*/ 0 h 136"/>
                  <a:gd name="T60" fmla="*/ 132276 w 112"/>
                  <a:gd name="T61" fmla="*/ 49916 h 136"/>
                  <a:gd name="T62" fmla="*/ 127285 w 112"/>
                  <a:gd name="T63" fmla="*/ 49916 h 136"/>
                  <a:gd name="T64" fmla="*/ 127285 w 112"/>
                  <a:gd name="T65" fmla="*/ 14975 h 136"/>
                  <a:gd name="T66" fmla="*/ 107318 w 112"/>
                  <a:gd name="T67" fmla="*/ 14975 h 136"/>
                  <a:gd name="T68" fmla="*/ 107318 w 112"/>
                  <a:gd name="T69" fmla="*/ 49916 h 136"/>
                  <a:gd name="T70" fmla="*/ 99831 w 112"/>
                  <a:gd name="T71" fmla="*/ 49916 h 136"/>
                  <a:gd name="T72" fmla="*/ 99831 w 112"/>
                  <a:gd name="T73" fmla="*/ 0 h 136"/>
                  <a:gd name="T74" fmla="*/ 87352 w 112"/>
                  <a:gd name="T75" fmla="*/ 0 h 136"/>
                  <a:gd name="T76" fmla="*/ 87352 w 112"/>
                  <a:gd name="T77" fmla="*/ 49916 h 136"/>
                  <a:gd name="T78" fmla="*/ 79865 w 112"/>
                  <a:gd name="T79" fmla="*/ 49916 h 136"/>
                  <a:gd name="T80" fmla="*/ 79865 w 112"/>
                  <a:gd name="T81" fmla="*/ 14975 h 136"/>
                  <a:gd name="T82" fmla="*/ 62394 w 112"/>
                  <a:gd name="T83" fmla="*/ 14975 h 136"/>
                  <a:gd name="T84" fmla="*/ 62394 w 112"/>
                  <a:gd name="T85" fmla="*/ 49916 h 136"/>
                  <a:gd name="T86" fmla="*/ 57403 w 112"/>
                  <a:gd name="T87" fmla="*/ 49916 h 136"/>
                  <a:gd name="T88" fmla="*/ 57403 w 112"/>
                  <a:gd name="T89" fmla="*/ 0 h 136"/>
                  <a:gd name="T90" fmla="*/ 42428 w 112"/>
                  <a:gd name="T91" fmla="*/ 0 h 136"/>
                  <a:gd name="T92" fmla="*/ 42428 w 112"/>
                  <a:gd name="T93" fmla="*/ 49916 h 136"/>
                  <a:gd name="T94" fmla="*/ 37437 w 112"/>
                  <a:gd name="T95" fmla="*/ 49916 h 136"/>
                  <a:gd name="T96" fmla="*/ 37437 w 112"/>
                  <a:gd name="T97" fmla="*/ 14975 h 136"/>
                  <a:gd name="T98" fmla="*/ 0 w 112"/>
                  <a:gd name="T99" fmla="*/ 14975 h 136"/>
                  <a:gd name="T100" fmla="*/ 0 w 112"/>
                  <a:gd name="T101" fmla="*/ 59899 h 136"/>
                  <a:gd name="T102" fmla="*/ 0 w 112"/>
                  <a:gd name="T103" fmla="*/ 69882 h 136"/>
                  <a:gd name="T104" fmla="*/ 0 w 112"/>
                  <a:gd name="T105" fmla="*/ 339426 h 136"/>
                  <a:gd name="T106" fmla="*/ 222124 w 112"/>
                  <a:gd name="T107" fmla="*/ 339426 h 136"/>
                  <a:gd name="T108" fmla="*/ 279527 w 112"/>
                  <a:gd name="T109" fmla="*/ 274536 h 136"/>
                  <a:gd name="T110" fmla="*/ 279527 w 112"/>
                  <a:gd name="T111" fmla="*/ 209645 h 136"/>
                  <a:gd name="T112" fmla="*/ 259561 w 112"/>
                  <a:gd name="T113" fmla="*/ 229612 h 136"/>
                  <a:gd name="T114" fmla="*/ 259561 w 112"/>
                  <a:gd name="T115" fmla="*/ 252074 h 1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112" h="136">
                    <a:moveTo>
                      <a:pt x="104" y="101"/>
                    </a:moveTo>
                    <a:lnTo>
                      <a:pt x="83" y="101"/>
                    </a:lnTo>
                    <a:lnTo>
                      <a:pt x="83" y="129"/>
                    </a:lnTo>
                    <a:lnTo>
                      <a:pt x="7" y="129"/>
                    </a:lnTo>
                    <a:lnTo>
                      <a:pt x="7" y="32"/>
                    </a:lnTo>
                    <a:lnTo>
                      <a:pt x="104" y="32"/>
                    </a:lnTo>
                    <a:lnTo>
                      <a:pt x="104" y="40"/>
                    </a:lnTo>
                    <a:lnTo>
                      <a:pt x="112" y="32"/>
                    </a:lnTo>
                    <a:lnTo>
                      <a:pt x="112" y="6"/>
                    </a:lnTo>
                    <a:lnTo>
                      <a:pt x="97" y="6"/>
                    </a:lnTo>
                    <a:lnTo>
                      <a:pt x="97" y="20"/>
                    </a:lnTo>
                    <a:lnTo>
                      <a:pt x="95" y="20"/>
                    </a:lnTo>
                    <a:lnTo>
                      <a:pt x="95" y="0"/>
                    </a:lnTo>
                    <a:lnTo>
                      <a:pt x="89" y="0"/>
                    </a:lnTo>
                    <a:lnTo>
                      <a:pt x="89" y="20"/>
                    </a:lnTo>
                    <a:lnTo>
                      <a:pt x="87" y="20"/>
                    </a:lnTo>
                    <a:lnTo>
                      <a:pt x="87" y="6"/>
                    </a:lnTo>
                    <a:lnTo>
                      <a:pt x="79" y="6"/>
                    </a:lnTo>
                    <a:lnTo>
                      <a:pt x="79" y="20"/>
                    </a:lnTo>
                    <a:lnTo>
                      <a:pt x="76" y="20"/>
                    </a:lnTo>
                    <a:lnTo>
                      <a:pt x="76" y="0"/>
                    </a:lnTo>
                    <a:lnTo>
                      <a:pt x="72" y="0"/>
                    </a:lnTo>
                    <a:lnTo>
                      <a:pt x="72" y="20"/>
                    </a:lnTo>
                    <a:lnTo>
                      <a:pt x="68" y="20"/>
                    </a:lnTo>
                    <a:lnTo>
                      <a:pt x="68" y="6"/>
                    </a:lnTo>
                    <a:lnTo>
                      <a:pt x="60" y="6"/>
                    </a:lnTo>
                    <a:lnTo>
                      <a:pt x="60" y="20"/>
                    </a:lnTo>
                    <a:lnTo>
                      <a:pt x="57" y="20"/>
                    </a:lnTo>
                    <a:lnTo>
                      <a:pt x="57" y="0"/>
                    </a:lnTo>
                    <a:lnTo>
                      <a:pt x="53" y="0"/>
                    </a:lnTo>
                    <a:lnTo>
                      <a:pt x="53" y="20"/>
                    </a:lnTo>
                    <a:lnTo>
                      <a:pt x="51" y="20"/>
                    </a:lnTo>
                    <a:lnTo>
                      <a:pt x="51" y="6"/>
                    </a:lnTo>
                    <a:lnTo>
                      <a:pt x="43" y="6"/>
                    </a:lnTo>
                    <a:lnTo>
                      <a:pt x="43" y="20"/>
                    </a:lnTo>
                    <a:lnTo>
                      <a:pt x="40" y="20"/>
                    </a:lnTo>
                    <a:lnTo>
                      <a:pt x="40" y="0"/>
                    </a:lnTo>
                    <a:lnTo>
                      <a:pt x="35" y="0"/>
                    </a:lnTo>
                    <a:lnTo>
                      <a:pt x="35" y="20"/>
                    </a:lnTo>
                    <a:lnTo>
                      <a:pt x="32" y="20"/>
                    </a:lnTo>
                    <a:lnTo>
                      <a:pt x="32" y="6"/>
                    </a:lnTo>
                    <a:lnTo>
                      <a:pt x="25" y="6"/>
                    </a:lnTo>
                    <a:lnTo>
                      <a:pt x="25" y="20"/>
                    </a:lnTo>
                    <a:lnTo>
                      <a:pt x="23" y="20"/>
                    </a:lnTo>
                    <a:lnTo>
                      <a:pt x="23" y="0"/>
                    </a:lnTo>
                    <a:lnTo>
                      <a:pt x="17" y="0"/>
                    </a:lnTo>
                    <a:lnTo>
                      <a:pt x="17" y="20"/>
                    </a:lnTo>
                    <a:lnTo>
                      <a:pt x="15" y="20"/>
                    </a:lnTo>
                    <a:lnTo>
                      <a:pt x="15" y="6"/>
                    </a:lnTo>
                    <a:lnTo>
                      <a:pt x="0" y="6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0" y="136"/>
                    </a:lnTo>
                    <a:lnTo>
                      <a:pt x="89" y="136"/>
                    </a:lnTo>
                    <a:lnTo>
                      <a:pt x="112" y="110"/>
                    </a:lnTo>
                    <a:lnTo>
                      <a:pt x="112" y="84"/>
                    </a:lnTo>
                    <a:lnTo>
                      <a:pt x="104" y="92"/>
                    </a:lnTo>
                    <a:lnTo>
                      <a:pt x="104" y="10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Rectangle 117"/>
              <p:cNvSpPr>
                <a:spLocks noChangeArrowheads="1"/>
              </p:cNvSpPr>
              <p:nvPr/>
            </p:nvSpPr>
            <p:spPr bwMode="auto">
              <a:xfrm>
                <a:off x="49916" y="114806"/>
                <a:ext cx="109814" cy="1747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en-US" altLang="zh-CN">
                  <a:solidFill>
                    <a:srgbClr val="000000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endParaRPr>
              </a:p>
            </p:txBody>
          </p:sp>
          <p:sp>
            <p:nvSpPr>
              <p:cNvPr id="2076" name="Rectangle 118"/>
              <p:cNvSpPr>
                <a:spLocks noChangeArrowheads="1"/>
              </p:cNvSpPr>
              <p:nvPr/>
            </p:nvSpPr>
            <p:spPr bwMode="auto">
              <a:xfrm>
                <a:off x="49916" y="154738"/>
                <a:ext cx="109814" cy="1747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en-US" altLang="zh-CN">
                  <a:solidFill>
                    <a:srgbClr val="000000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endParaRPr>
              </a:p>
            </p:txBody>
          </p:sp>
          <p:sp>
            <p:nvSpPr>
              <p:cNvPr id="2077" name="Rectangle 119"/>
              <p:cNvSpPr>
                <a:spLocks noChangeArrowheads="1"/>
              </p:cNvSpPr>
              <p:nvPr/>
            </p:nvSpPr>
            <p:spPr bwMode="auto">
              <a:xfrm>
                <a:off x="49916" y="199662"/>
                <a:ext cx="109814" cy="149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en-US" altLang="zh-CN">
                  <a:solidFill>
                    <a:srgbClr val="000000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endParaRPr>
              </a:p>
            </p:txBody>
          </p:sp>
          <p:sp>
            <p:nvSpPr>
              <p:cNvPr id="2078" name="Rectangle 120"/>
              <p:cNvSpPr>
                <a:spLocks noChangeArrowheads="1"/>
              </p:cNvSpPr>
              <p:nvPr/>
            </p:nvSpPr>
            <p:spPr bwMode="auto">
              <a:xfrm>
                <a:off x="49916" y="242091"/>
                <a:ext cx="109814" cy="1747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en-US" altLang="zh-CN">
                  <a:solidFill>
                    <a:srgbClr val="000000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endParaRPr>
              </a:p>
            </p:txBody>
          </p:sp>
        </p:grpSp>
      </p:grpSp>
      <p:grpSp>
        <p:nvGrpSpPr>
          <p:cNvPr id="2058" name="组合 49"/>
          <p:cNvGrpSpPr>
            <a:grpSpLocks/>
          </p:cNvGrpSpPr>
          <p:nvPr/>
        </p:nvGrpSpPr>
        <p:grpSpPr bwMode="auto">
          <a:xfrm>
            <a:off x="6645275" y="5224463"/>
            <a:ext cx="587375" cy="498475"/>
            <a:chOff x="0" y="0"/>
            <a:chExt cx="588282" cy="498248"/>
          </a:xfrm>
        </p:grpSpPr>
        <p:grpSp>
          <p:nvGrpSpPr>
            <p:cNvPr id="2059" name="六边形 23"/>
            <p:cNvGrpSpPr>
              <a:grpSpLocks/>
            </p:cNvGrpSpPr>
            <p:nvPr/>
          </p:nvGrpSpPr>
          <p:grpSpPr bwMode="auto">
            <a:xfrm>
              <a:off x="-18952" y="-12377"/>
              <a:ext cx="628858" cy="530110"/>
              <a:chOff x="0" y="0"/>
              <a:chExt cx="627888" cy="530352"/>
            </a:xfrm>
          </p:grpSpPr>
          <p:pic>
            <p:nvPicPr>
              <p:cNvPr id="2064" name="六边形 23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27888" cy="5303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65" name="Text Box 42"/>
              <p:cNvSpPr txBox="1">
                <a:spLocks noChangeArrowheads="1"/>
              </p:cNvSpPr>
              <p:nvPr/>
            </p:nvSpPr>
            <p:spPr bwMode="auto">
              <a:xfrm>
                <a:off x="109411" y="89175"/>
                <a:ext cx="406400" cy="3448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 sz="1600" b="1">
                  <a:solidFill>
                    <a:srgbClr val="FFFFFF"/>
                  </a:solidFill>
                  <a:latin typeface="Arial" pitchFamily="34" charset="0"/>
                  <a:ea typeface="微软雅黑" pitchFamily="34" charset="-122"/>
                </a:endParaRPr>
              </a:p>
            </p:txBody>
          </p:sp>
        </p:grpSp>
        <p:grpSp>
          <p:nvGrpSpPr>
            <p:cNvPr id="2060" name="组合 44"/>
            <p:cNvGrpSpPr>
              <a:grpSpLocks/>
            </p:cNvGrpSpPr>
            <p:nvPr/>
          </p:nvGrpSpPr>
          <p:grpSpPr bwMode="auto">
            <a:xfrm>
              <a:off x="171285" y="116114"/>
              <a:ext cx="264978" cy="263448"/>
              <a:chOff x="0" y="0"/>
              <a:chExt cx="431769" cy="429274"/>
            </a:xfrm>
          </p:grpSpPr>
          <p:sp>
            <p:nvSpPr>
              <p:cNvPr id="2061" name="Freeform 126"/>
              <p:cNvSpPr>
                <a:spLocks noEditPoints="1"/>
              </p:cNvSpPr>
              <p:nvPr/>
            </p:nvSpPr>
            <p:spPr bwMode="auto">
              <a:xfrm>
                <a:off x="227115" y="99831"/>
                <a:ext cx="204654" cy="329443"/>
              </a:xfrm>
              <a:custGeom>
                <a:avLst/>
                <a:gdLst>
                  <a:gd name="T0" fmla="*/ 0 w 82"/>
                  <a:gd name="T1" fmla="*/ 84857 h 132"/>
                  <a:gd name="T2" fmla="*/ 0 w 82"/>
                  <a:gd name="T3" fmla="*/ 329443 h 132"/>
                  <a:gd name="T4" fmla="*/ 204654 w 82"/>
                  <a:gd name="T5" fmla="*/ 247082 h 132"/>
                  <a:gd name="T6" fmla="*/ 204654 w 82"/>
                  <a:gd name="T7" fmla="*/ 0 h 132"/>
                  <a:gd name="T8" fmla="*/ 0 w 82"/>
                  <a:gd name="T9" fmla="*/ 84857 h 132"/>
                  <a:gd name="T10" fmla="*/ 189679 w 82"/>
                  <a:gd name="T11" fmla="*/ 24958 h 132"/>
                  <a:gd name="T12" fmla="*/ 189679 w 82"/>
                  <a:gd name="T13" fmla="*/ 234603 h 132"/>
                  <a:gd name="T14" fmla="*/ 12479 w 82"/>
                  <a:gd name="T15" fmla="*/ 164722 h 132"/>
                  <a:gd name="T16" fmla="*/ 12479 w 82"/>
                  <a:gd name="T17" fmla="*/ 94840 h 132"/>
                  <a:gd name="T18" fmla="*/ 189679 w 82"/>
                  <a:gd name="T19" fmla="*/ 24958 h 132"/>
                  <a:gd name="T20" fmla="*/ 12479 w 82"/>
                  <a:gd name="T21" fmla="*/ 174705 h 132"/>
                  <a:gd name="T22" fmla="*/ 182192 w 82"/>
                  <a:gd name="T23" fmla="*/ 239595 h 132"/>
                  <a:gd name="T24" fmla="*/ 12479 w 82"/>
                  <a:gd name="T25" fmla="*/ 309477 h 132"/>
                  <a:gd name="T26" fmla="*/ 12479 w 82"/>
                  <a:gd name="T27" fmla="*/ 174705 h 13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2" h="132">
                    <a:moveTo>
                      <a:pt x="0" y="34"/>
                    </a:moveTo>
                    <a:lnTo>
                      <a:pt x="0" y="132"/>
                    </a:lnTo>
                    <a:lnTo>
                      <a:pt x="82" y="99"/>
                    </a:lnTo>
                    <a:lnTo>
                      <a:pt x="82" y="0"/>
                    </a:lnTo>
                    <a:lnTo>
                      <a:pt x="0" y="34"/>
                    </a:lnTo>
                    <a:close/>
                    <a:moveTo>
                      <a:pt x="76" y="10"/>
                    </a:moveTo>
                    <a:lnTo>
                      <a:pt x="76" y="94"/>
                    </a:lnTo>
                    <a:lnTo>
                      <a:pt x="5" y="66"/>
                    </a:lnTo>
                    <a:lnTo>
                      <a:pt x="5" y="38"/>
                    </a:lnTo>
                    <a:lnTo>
                      <a:pt x="76" y="10"/>
                    </a:lnTo>
                    <a:close/>
                    <a:moveTo>
                      <a:pt x="5" y="70"/>
                    </a:moveTo>
                    <a:lnTo>
                      <a:pt x="73" y="96"/>
                    </a:lnTo>
                    <a:lnTo>
                      <a:pt x="5" y="124"/>
                    </a:lnTo>
                    <a:lnTo>
                      <a:pt x="5" y="7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127"/>
              <p:cNvSpPr>
                <a:spLocks/>
              </p:cNvSpPr>
              <p:nvPr/>
            </p:nvSpPr>
            <p:spPr bwMode="auto">
              <a:xfrm>
                <a:off x="0" y="99831"/>
                <a:ext cx="202159" cy="329443"/>
              </a:xfrm>
              <a:custGeom>
                <a:avLst/>
                <a:gdLst>
                  <a:gd name="T0" fmla="*/ 0 w 81"/>
                  <a:gd name="T1" fmla="*/ 247082 h 132"/>
                  <a:gd name="T2" fmla="*/ 202159 w 81"/>
                  <a:gd name="T3" fmla="*/ 329443 h 132"/>
                  <a:gd name="T4" fmla="*/ 202159 w 81"/>
                  <a:gd name="T5" fmla="*/ 84857 h 132"/>
                  <a:gd name="T6" fmla="*/ 0 w 81"/>
                  <a:gd name="T7" fmla="*/ 0 h 132"/>
                  <a:gd name="T8" fmla="*/ 0 w 81"/>
                  <a:gd name="T9" fmla="*/ 247082 h 1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1" h="132">
                    <a:moveTo>
                      <a:pt x="0" y="99"/>
                    </a:moveTo>
                    <a:lnTo>
                      <a:pt x="81" y="132"/>
                    </a:lnTo>
                    <a:lnTo>
                      <a:pt x="81" y="34"/>
                    </a:lnTo>
                    <a:lnTo>
                      <a:pt x="0" y="0"/>
                    </a:lnTo>
                    <a:lnTo>
                      <a:pt x="0" y="9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128"/>
              <p:cNvSpPr>
                <a:spLocks noEditPoints="1"/>
              </p:cNvSpPr>
              <p:nvPr/>
            </p:nvSpPr>
            <p:spPr bwMode="auto">
              <a:xfrm>
                <a:off x="12478" y="0"/>
                <a:ext cx="414299" cy="164721"/>
              </a:xfrm>
              <a:custGeom>
                <a:avLst/>
                <a:gdLst>
                  <a:gd name="T0" fmla="*/ 204654 w 166"/>
                  <a:gd name="T1" fmla="*/ 0 h 66"/>
                  <a:gd name="T2" fmla="*/ 0 w 166"/>
                  <a:gd name="T3" fmla="*/ 79865 h 66"/>
                  <a:gd name="T4" fmla="*/ 199662 w 166"/>
                  <a:gd name="T5" fmla="*/ 164721 h 66"/>
                  <a:gd name="T6" fmla="*/ 414299 w 166"/>
                  <a:gd name="T7" fmla="*/ 79865 h 66"/>
                  <a:gd name="T8" fmla="*/ 204654 w 166"/>
                  <a:gd name="T9" fmla="*/ 0 h 66"/>
                  <a:gd name="T10" fmla="*/ 204654 w 166"/>
                  <a:gd name="T11" fmla="*/ 14975 h 66"/>
                  <a:gd name="T12" fmla="*/ 376862 w 166"/>
                  <a:gd name="T13" fmla="*/ 79865 h 66"/>
                  <a:gd name="T14" fmla="*/ 204654 w 166"/>
                  <a:gd name="T15" fmla="*/ 147251 h 66"/>
                  <a:gd name="T16" fmla="*/ 204654 w 166"/>
                  <a:gd name="T17" fmla="*/ 14975 h 66"/>
                  <a:gd name="T18" fmla="*/ 194671 w 166"/>
                  <a:gd name="T19" fmla="*/ 17470 h 66"/>
                  <a:gd name="T20" fmla="*/ 194671 w 166"/>
                  <a:gd name="T21" fmla="*/ 147251 h 66"/>
                  <a:gd name="T22" fmla="*/ 37437 w 166"/>
                  <a:gd name="T23" fmla="*/ 79865 h 66"/>
                  <a:gd name="T24" fmla="*/ 194671 w 166"/>
                  <a:gd name="T25" fmla="*/ 1747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66" h="66">
                    <a:moveTo>
                      <a:pt x="82" y="0"/>
                    </a:moveTo>
                    <a:lnTo>
                      <a:pt x="0" y="32"/>
                    </a:lnTo>
                    <a:lnTo>
                      <a:pt x="80" y="66"/>
                    </a:lnTo>
                    <a:lnTo>
                      <a:pt x="166" y="32"/>
                    </a:lnTo>
                    <a:lnTo>
                      <a:pt x="82" y="0"/>
                    </a:lnTo>
                    <a:close/>
                    <a:moveTo>
                      <a:pt x="82" y="6"/>
                    </a:moveTo>
                    <a:lnTo>
                      <a:pt x="151" y="32"/>
                    </a:lnTo>
                    <a:lnTo>
                      <a:pt x="82" y="59"/>
                    </a:lnTo>
                    <a:lnTo>
                      <a:pt x="82" y="6"/>
                    </a:lnTo>
                    <a:close/>
                    <a:moveTo>
                      <a:pt x="78" y="7"/>
                    </a:moveTo>
                    <a:lnTo>
                      <a:pt x="78" y="59"/>
                    </a:lnTo>
                    <a:lnTo>
                      <a:pt x="15" y="32"/>
                    </a:lnTo>
                    <a:lnTo>
                      <a:pt x="78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5"/>
          <p:cNvGrpSpPr>
            <a:grpSpLocks/>
          </p:cNvGrpSpPr>
          <p:nvPr/>
        </p:nvGrpSpPr>
        <p:grpSpPr bwMode="auto">
          <a:xfrm rot="3881436">
            <a:off x="4764087" y="1763713"/>
            <a:ext cx="2606675" cy="2247900"/>
            <a:chOff x="0" y="0"/>
            <a:chExt cx="2214105" cy="1908711"/>
          </a:xfrm>
        </p:grpSpPr>
        <p:grpSp>
          <p:nvGrpSpPr>
            <p:cNvPr id="11271" name="六边形 15"/>
            <p:cNvGrpSpPr>
              <a:grpSpLocks/>
            </p:cNvGrpSpPr>
            <p:nvPr/>
          </p:nvGrpSpPr>
          <p:grpSpPr bwMode="auto">
            <a:xfrm rot="-3881436">
              <a:off x="-41335" y="-58389"/>
              <a:ext cx="2298217" cy="2029749"/>
              <a:chOff x="0" y="0"/>
              <a:chExt cx="2706624" cy="2389632"/>
            </a:xfrm>
          </p:grpSpPr>
          <p:pic>
            <p:nvPicPr>
              <p:cNvPr id="11275" name="六边形 15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706624" cy="23896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276" name="Text Box 5"/>
              <p:cNvSpPr txBox="1">
                <a:spLocks noChangeArrowheads="1"/>
              </p:cNvSpPr>
              <p:nvPr/>
            </p:nvSpPr>
            <p:spPr bwMode="auto">
              <a:xfrm rot="3881436">
                <a:off x="456426" y="417891"/>
                <a:ext cx="1797579" cy="15501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272" name="任意多边形 16"/>
            <p:cNvGrpSpPr>
              <a:grpSpLocks/>
            </p:cNvGrpSpPr>
            <p:nvPr/>
          </p:nvGrpSpPr>
          <p:grpSpPr bwMode="auto">
            <a:xfrm rot="-3881436">
              <a:off x="160899" y="-166244"/>
              <a:ext cx="1920357" cy="1874411"/>
              <a:chOff x="0" y="0"/>
              <a:chExt cx="2261616" cy="2206752"/>
            </a:xfrm>
          </p:grpSpPr>
          <p:pic>
            <p:nvPicPr>
              <p:cNvPr id="11273" name="任意多边形 16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261616" cy="22067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274" name="Text Box 8"/>
              <p:cNvSpPr txBox="1">
                <a:spLocks noChangeArrowheads="1"/>
              </p:cNvSpPr>
              <p:nvPr/>
            </p:nvSpPr>
            <p:spPr bwMode="auto">
              <a:xfrm rot="3881436">
                <a:off x="-83796" y="184586"/>
                <a:ext cx="2517362" cy="16605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1267" name="文本框 78"/>
          <p:cNvSpPr txBox="1">
            <a:spLocks noChangeArrowheads="1"/>
          </p:cNvSpPr>
          <p:nvPr/>
        </p:nvSpPr>
        <p:spPr bwMode="auto">
          <a:xfrm>
            <a:off x="584200" y="395288"/>
            <a:ext cx="51562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  <a:endParaRPr lang="zh-CN" sz="2800" b="1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1268" name="矩形 45"/>
          <p:cNvSpPr>
            <a:spLocks noChangeArrowheads="1"/>
          </p:cNvSpPr>
          <p:nvPr/>
        </p:nvSpPr>
        <p:spPr bwMode="auto">
          <a:xfrm>
            <a:off x="1868488" y="4837113"/>
            <a:ext cx="851535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FDFDFD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269" name="TextBox 13"/>
          <p:cNvSpPr txBox="1">
            <a:spLocks noChangeArrowheads="1"/>
          </p:cNvSpPr>
          <p:nvPr/>
        </p:nvSpPr>
        <p:spPr bwMode="auto">
          <a:xfrm>
            <a:off x="4691063" y="4359275"/>
            <a:ext cx="27527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0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20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270" name="Freeform 34"/>
          <p:cNvSpPr>
            <a:spLocks/>
          </p:cNvSpPr>
          <p:nvPr/>
        </p:nvSpPr>
        <p:spPr bwMode="auto">
          <a:xfrm>
            <a:off x="5603875" y="2559050"/>
            <a:ext cx="984250" cy="869950"/>
          </a:xfrm>
          <a:custGeom>
            <a:avLst/>
            <a:gdLst>
              <a:gd name="T0" fmla="*/ 984250 w 136"/>
              <a:gd name="T1" fmla="*/ 347980 h 120"/>
              <a:gd name="T2" fmla="*/ 492125 w 136"/>
              <a:gd name="T3" fmla="*/ 0 h 120"/>
              <a:gd name="T4" fmla="*/ 0 w 136"/>
              <a:gd name="T5" fmla="*/ 347980 h 120"/>
              <a:gd name="T6" fmla="*/ 267774 w 136"/>
              <a:gd name="T7" fmla="*/ 659712 h 120"/>
              <a:gd name="T8" fmla="*/ 159217 w 136"/>
              <a:gd name="T9" fmla="*/ 869950 h 120"/>
              <a:gd name="T10" fmla="*/ 528311 w 136"/>
              <a:gd name="T11" fmla="*/ 695960 h 120"/>
              <a:gd name="T12" fmla="*/ 984250 w 136"/>
              <a:gd name="T13" fmla="*/ 347980 h 1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6" h="120">
                <a:moveTo>
                  <a:pt x="136" y="48"/>
                </a:moveTo>
                <a:cubicBezTo>
                  <a:pt x="136" y="22"/>
                  <a:pt x="106" y="0"/>
                  <a:pt x="68" y="0"/>
                </a:cubicBezTo>
                <a:cubicBezTo>
                  <a:pt x="31" y="0"/>
                  <a:pt x="0" y="22"/>
                  <a:pt x="0" y="48"/>
                </a:cubicBezTo>
                <a:cubicBezTo>
                  <a:pt x="0" y="67"/>
                  <a:pt x="15" y="83"/>
                  <a:pt x="37" y="91"/>
                </a:cubicBezTo>
                <a:cubicBezTo>
                  <a:pt x="38" y="96"/>
                  <a:pt x="37" y="106"/>
                  <a:pt x="22" y="120"/>
                </a:cubicBezTo>
                <a:cubicBezTo>
                  <a:pt x="22" y="120"/>
                  <a:pt x="54" y="111"/>
                  <a:pt x="73" y="96"/>
                </a:cubicBezTo>
                <a:cubicBezTo>
                  <a:pt x="108" y="94"/>
                  <a:pt x="136" y="73"/>
                  <a:pt x="136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06" t="20522" r="33607" b="19580"/>
          <a:stretch>
            <a:fillRect/>
          </a:stretch>
        </p:blipFill>
        <p:spPr bwMode="auto">
          <a:xfrm>
            <a:off x="1520825" y="2054225"/>
            <a:ext cx="1851025" cy="185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61" r="12247"/>
          <a:stretch>
            <a:fillRect/>
          </a:stretch>
        </p:blipFill>
        <p:spPr bwMode="auto">
          <a:xfrm>
            <a:off x="5459413" y="2054225"/>
            <a:ext cx="5189537" cy="387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2" name="组合 1"/>
          <p:cNvGrpSpPr>
            <a:grpSpLocks/>
          </p:cNvGrpSpPr>
          <p:nvPr/>
        </p:nvGrpSpPr>
        <p:grpSpPr bwMode="auto">
          <a:xfrm rot="20083013" flipH="1">
            <a:off x="538163" y="342900"/>
            <a:ext cx="622300" cy="476250"/>
            <a:chOff x="0" y="0"/>
            <a:chExt cx="622952" cy="476251"/>
          </a:xfrm>
        </p:grpSpPr>
        <p:grpSp>
          <p:nvGrpSpPr>
            <p:cNvPr id="12303" name="组合 26"/>
            <p:cNvGrpSpPr>
              <a:grpSpLocks/>
            </p:cNvGrpSpPr>
            <p:nvPr/>
          </p:nvGrpSpPr>
          <p:grpSpPr bwMode="auto">
            <a:xfrm>
              <a:off x="0" y="89405"/>
              <a:ext cx="448741" cy="386846"/>
              <a:chOff x="0" y="0"/>
              <a:chExt cx="2214105" cy="1908711"/>
            </a:xfrm>
          </p:grpSpPr>
          <p:grpSp>
            <p:nvGrpSpPr>
              <p:cNvPr id="12311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4923" y="-279319"/>
                <a:ext cx="2167879" cy="2466391"/>
                <a:chOff x="0" y="0"/>
                <a:chExt cx="438912" cy="499872"/>
              </a:xfrm>
            </p:grpSpPr>
            <p:pic>
              <p:nvPicPr>
                <p:cNvPr id="12315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38912" cy="4998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2316" name="Text Box 8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7117" y="115637"/>
                  <a:ext cx="309085" cy="2667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2312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3448" y="-142325"/>
                <a:ext cx="2017332" cy="1443741"/>
                <a:chOff x="0" y="0"/>
                <a:chExt cx="408432" cy="292608"/>
              </a:xfrm>
            </p:grpSpPr>
            <p:pic>
              <p:nvPicPr>
                <p:cNvPr id="12313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2314" name="Text Box 11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7725" y="38853"/>
                  <a:ext cx="432912" cy="2857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2304" name="组合 29"/>
            <p:cNvGrpSpPr>
              <a:grpSpLocks/>
            </p:cNvGrpSpPr>
            <p:nvPr/>
          </p:nvGrpSpPr>
          <p:grpSpPr bwMode="auto">
            <a:xfrm>
              <a:off x="187750" y="0"/>
              <a:ext cx="435202" cy="375175"/>
              <a:chOff x="0" y="0"/>
              <a:chExt cx="2214105" cy="1908711"/>
            </a:xfrm>
          </p:grpSpPr>
          <p:grpSp>
            <p:nvGrpSpPr>
              <p:cNvPr id="12305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18372" y="-265807"/>
                <a:ext cx="2173225" cy="2450076"/>
                <a:chOff x="0" y="0"/>
                <a:chExt cx="426720" cy="481584"/>
              </a:xfrm>
            </p:grpSpPr>
            <p:pic>
              <p:nvPicPr>
                <p:cNvPr id="12309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26720" cy="4815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2310" name="Text Box 15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2703" y="110757"/>
                  <a:ext cx="299761" cy="2586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2306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98539" y="-163674"/>
                <a:ext cx="2049040" cy="1488654"/>
                <a:chOff x="0" y="0"/>
                <a:chExt cx="402336" cy="292608"/>
              </a:xfrm>
            </p:grpSpPr>
            <p:pic>
              <p:nvPicPr>
                <p:cNvPr id="12307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2308" name="Text Box 18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3733" y="41834"/>
                  <a:ext cx="419851" cy="277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12293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12294" name="矩形 12"/>
          <p:cNvGrpSpPr>
            <a:grpSpLocks/>
          </p:cNvGrpSpPr>
          <p:nvPr/>
        </p:nvGrpSpPr>
        <p:grpSpPr bwMode="auto">
          <a:xfrm>
            <a:off x="3475038" y="2036763"/>
            <a:ext cx="1908175" cy="1906587"/>
            <a:chOff x="0" y="0"/>
            <a:chExt cx="1202" cy="1201"/>
          </a:xfrm>
        </p:grpSpPr>
        <p:pic>
          <p:nvPicPr>
            <p:cNvPr id="12301" name="矩形 12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02" cy="1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02" name="Text Box 22"/>
            <p:cNvSpPr txBox="1">
              <a:spLocks noChangeArrowheads="1"/>
            </p:cNvSpPr>
            <p:nvPr/>
          </p:nvSpPr>
          <p:spPr bwMode="auto">
            <a:xfrm>
              <a:off x="6" y="7"/>
              <a:ext cx="1184" cy="1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2295" name="Freeform 252"/>
          <p:cNvSpPr>
            <a:spLocks noEditPoints="1"/>
          </p:cNvSpPr>
          <p:nvPr/>
        </p:nvSpPr>
        <p:spPr bwMode="auto">
          <a:xfrm>
            <a:off x="4100513" y="2681288"/>
            <a:ext cx="646112" cy="612775"/>
          </a:xfrm>
          <a:custGeom>
            <a:avLst/>
            <a:gdLst>
              <a:gd name="T0" fmla="*/ 631086 w 301"/>
              <a:gd name="T1" fmla="*/ 230059 h 285"/>
              <a:gd name="T2" fmla="*/ 294078 w 301"/>
              <a:gd name="T3" fmla="*/ 19351 h 285"/>
              <a:gd name="T4" fmla="*/ 15026 w 301"/>
              <a:gd name="T5" fmla="*/ 298862 h 285"/>
              <a:gd name="T6" fmla="*/ 137379 w 301"/>
              <a:gd name="T7" fmla="*/ 468719 h 285"/>
              <a:gd name="T8" fmla="*/ 77276 w 301"/>
              <a:gd name="T9" fmla="*/ 576224 h 285"/>
              <a:gd name="T10" fmla="*/ 261879 w 301"/>
              <a:gd name="T11" fmla="*/ 509571 h 285"/>
              <a:gd name="T12" fmla="*/ 352034 w 301"/>
              <a:gd name="T13" fmla="*/ 509571 h 285"/>
              <a:gd name="T14" fmla="*/ 631086 w 301"/>
              <a:gd name="T15" fmla="*/ 230059 h 285"/>
              <a:gd name="T16" fmla="*/ 171724 w 301"/>
              <a:gd name="T17" fmla="*/ 307463 h 285"/>
              <a:gd name="T18" fmla="*/ 128793 w 301"/>
              <a:gd name="T19" fmla="*/ 264461 h 285"/>
              <a:gd name="T20" fmla="*/ 171724 w 301"/>
              <a:gd name="T21" fmla="*/ 221459 h 285"/>
              <a:gd name="T22" fmla="*/ 214655 w 301"/>
              <a:gd name="T23" fmla="*/ 264461 h 285"/>
              <a:gd name="T24" fmla="*/ 171724 w 301"/>
              <a:gd name="T25" fmla="*/ 307463 h 285"/>
              <a:gd name="T26" fmla="*/ 324129 w 301"/>
              <a:gd name="T27" fmla="*/ 307463 h 285"/>
              <a:gd name="T28" fmla="*/ 281198 w 301"/>
              <a:gd name="T29" fmla="*/ 264461 h 285"/>
              <a:gd name="T30" fmla="*/ 324129 w 301"/>
              <a:gd name="T31" fmla="*/ 221459 h 285"/>
              <a:gd name="T32" fmla="*/ 369207 w 301"/>
              <a:gd name="T33" fmla="*/ 264461 h 285"/>
              <a:gd name="T34" fmla="*/ 324129 w 301"/>
              <a:gd name="T35" fmla="*/ 307463 h 285"/>
              <a:gd name="T36" fmla="*/ 478681 w 301"/>
              <a:gd name="T37" fmla="*/ 307463 h 285"/>
              <a:gd name="T38" fmla="*/ 435750 w 301"/>
              <a:gd name="T39" fmla="*/ 264461 h 285"/>
              <a:gd name="T40" fmla="*/ 478681 w 301"/>
              <a:gd name="T41" fmla="*/ 221459 h 285"/>
              <a:gd name="T42" fmla="*/ 521612 w 301"/>
              <a:gd name="T43" fmla="*/ 264461 h 285"/>
              <a:gd name="T44" fmla="*/ 478681 w 301"/>
              <a:gd name="T45" fmla="*/ 307463 h 285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01" h="285">
                <a:moveTo>
                  <a:pt x="294" y="107"/>
                </a:moveTo>
                <a:cubicBezTo>
                  <a:pt x="286" y="44"/>
                  <a:pt x="216" y="0"/>
                  <a:pt x="137" y="9"/>
                </a:cubicBezTo>
                <a:cubicBezTo>
                  <a:pt x="58" y="18"/>
                  <a:pt x="0" y="76"/>
                  <a:pt x="7" y="139"/>
                </a:cubicBezTo>
                <a:cubicBezTo>
                  <a:pt x="11" y="172"/>
                  <a:pt x="33" y="200"/>
                  <a:pt x="64" y="218"/>
                </a:cubicBezTo>
                <a:cubicBezTo>
                  <a:pt x="65" y="232"/>
                  <a:pt x="60" y="250"/>
                  <a:pt x="36" y="268"/>
                </a:cubicBezTo>
                <a:cubicBezTo>
                  <a:pt x="26" y="275"/>
                  <a:pt x="76" y="285"/>
                  <a:pt x="122" y="237"/>
                </a:cubicBezTo>
                <a:cubicBezTo>
                  <a:pt x="136" y="238"/>
                  <a:pt x="150" y="239"/>
                  <a:pt x="164" y="237"/>
                </a:cubicBezTo>
                <a:cubicBezTo>
                  <a:pt x="243" y="228"/>
                  <a:pt x="301" y="170"/>
                  <a:pt x="294" y="107"/>
                </a:cubicBezTo>
                <a:close/>
                <a:moveTo>
                  <a:pt x="80" y="143"/>
                </a:moveTo>
                <a:cubicBezTo>
                  <a:pt x="69" y="143"/>
                  <a:pt x="60" y="134"/>
                  <a:pt x="60" y="123"/>
                </a:cubicBezTo>
                <a:cubicBezTo>
                  <a:pt x="60" y="112"/>
                  <a:pt x="69" y="103"/>
                  <a:pt x="80" y="103"/>
                </a:cubicBezTo>
                <a:cubicBezTo>
                  <a:pt x="91" y="103"/>
                  <a:pt x="100" y="112"/>
                  <a:pt x="100" y="123"/>
                </a:cubicBezTo>
                <a:cubicBezTo>
                  <a:pt x="100" y="134"/>
                  <a:pt x="91" y="143"/>
                  <a:pt x="80" y="143"/>
                </a:cubicBezTo>
                <a:close/>
                <a:moveTo>
                  <a:pt x="151" y="143"/>
                </a:moveTo>
                <a:cubicBezTo>
                  <a:pt x="140" y="143"/>
                  <a:pt x="131" y="134"/>
                  <a:pt x="131" y="123"/>
                </a:cubicBezTo>
                <a:cubicBezTo>
                  <a:pt x="131" y="112"/>
                  <a:pt x="140" y="103"/>
                  <a:pt x="151" y="103"/>
                </a:cubicBezTo>
                <a:cubicBezTo>
                  <a:pt x="163" y="103"/>
                  <a:pt x="172" y="112"/>
                  <a:pt x="172" y="123"/>
                </a:cubicBezTo>
                <a:cubicBezTo>
                  <a:pt x="172" y="134"/>
                  <a:pt x="163" y="143"/>
                  <a:pt x="151" y="143"/>
                </a:cubicBezTo>
                <a:close/>
                <a:moveTo>
                  <a:pt x="223" y="143"/>
                </a:moveTo>
                <a:cubicBezTo>
                  <a:pt x="212" y="143"/>
                  <a:pt x="203" y="134"/>
                  <a:pt x="203" y="123"/>
                </a:cubicBezTo>
                <a:cubicBezTo>
                  <a:pt x="203" y="112"/>
                  <a:pt x="212" y="103"/>
                  <a:pt x="223" y="103"/>
                </a:cubicBezTo>
                <a:cubicBezTo>
                  <a:pt x="234" y="103"/>
                  <a:pt x="243" y="112"/>
                  <a:pt x="243" y="123"/>
                </a:cubicBezTo>
                <a:cubicBezTo>
                  <a:pt x="243" y="134"/>
                  <a:pt x="234" y="143"/>
                  <a:pt x="223" y="1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2296" name="矩形 14"/>
          <p:cNvGrpSpPr>
            <a:grpSpLocks/>
          </p:cNvGrpSpPr>
          <p:nvPr/>
        </p:nvGrpSpPr>
        <p:grpSpPr bwMode="auto">
          <a:xfrm>
            <a:off x="1511300" y="4035425"/>
            <a:ext cx="1908175" cy="1908175"/>
            <a:chOff x="0" y="0"/>
            <a:chExt cx="1202" cy="1202"/>
          </a:xfrm>
        </p:grpSpPr>
        <p:pic>
          <p:nvPicPr>
            <p:cNvPr id="12299" name="矩形 14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02" cy="1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00" name="Text Box 26"/>
            <p:cNvSpPr txBox="1">
              <a:spLocks noChangeArrowheads="1"/>
            </p:cNvSpPr>
            <p:nvPr/>
          </p:nvSpPr>
          <p:spPr bwMode="auto">
            <a:xfrm>
              <a:off x="6" y="7"/>
              <a:ext cx="1184" cy="1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2297" name="Freeform 337"/>
          <p:cNvSpPr>
            <a:spLocks noEditPoints="1"/>
          </p:cNvSpPr>
          <p:nvPr/>
        </p:nvSpPr>
        <p:spPr bwMode="auto">
          <a:xfrm>
            <a:off x="2146300" y="4673600"/>
            <a:ext cx="617538" cy="617538"/>
          </a:xfrm>
          <a:custGeom>
            <a:avLst/>
            <a:gdLst>
              <a:gd name="T0" fmla="*/ 308769 w 288"/>
              <a:gd name="T1" fmla="*/ 0 h 288"/>
              <a:gd name="T2" fmla="*/ 0 w 288"/>
              <a:gd name="T3" fmla="*/ 308769 h 288"/>
              <a:gd name="T4" fmla="*/ 308769 w 288"/>
              <a:gd name="T5" fmla="*/ 617538 h 288"/>
              <a:gd name="T6" fmla="*/ 617538 w 288"/>
              <a:gd name="T7" fmla="*/ 308769 h 288"/>
              <a:gd name="T8" fmla="*/ 308769 w 288"/>
              <a:gd name="T9" fmla="*/ 0 h 288"/>
              <a:gd name="T10" fmla="*/ 328067 w 288"/>
              <a:gd name="T11" fmla="*/ 448144 h 288"/>
              <a:gd name="T12" fmla="*/ 272317 w 288"/>
              <a:gd name="T13" fmla="*/ 448144 h 288"/>
              <a:gd name="T14" fmla="*/ 154385 w 288"/>
              <a:gd name="T15" fmla="*/ 491028 h 288"/>
              <a:gd name="T16" fmla="*/ 192981 w 288"/>
              <a:gd name="T17" fmla="*/ 422413 h 288"/>
              <a:gd name="T18" fmla="*/ 115788 w 288"/>
              <a:gd name="T19" fmla="*/ 315202 h 288"/>
              <a:gd name="T20" fmla="*/ 291615 w 288"/>
              <a:gd name="T21" fmla="*/ 139375 h 288"/>
              <a:gd name="T22" fmla="*/ 503894 w 288"/>
              <a:gd name="T23" fmla="*/ 272317 h 288"/>
              <a:gd name="T24" fmla="*/ 328067 w 288"/>
              <a:gd name="T25" fmla="*/ 448144 h 28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53" y="209"/>
                </a:moveTo>
                <a:cubicBezTo>
                  <a:pt x="144" y="210"/>
                  <a:pt x="135" y="210"/>
                  <a:pt x="127" y="209"/>
                </a:cubicBezTo>
                <a:cubicBezTo>
                  <a:pt x="97" y="239"/>
                  <a:pt x="66" y="233"/>
                  <a:pt x="72" y="229"/>
                </a:cubicBezTo>
                <a:cubicBezTo>
                  <a:pt x="87" y="217"/>
                  <a:pt x="90" y="206"/>
                  <a:pt x="90" y="197"/>
                </a:cubicBezTo>
                <a:cubicBezTo>
                  <a:pt x="70" y="186"/>
                  <a:pt x="56" y="168"/>
                  <a:pt x="54" y="147"/>
                </a:cubicBezTo>
                <a:cubicBezTo>
                  <a:pt x="49" y="108"/>
                  <a:pt x="86" y="71"/>
                  <a:pt x="136" y="65"/>
                </a:cubicBezTo>
                <a:cubicBezTo>
                  <a:pt x="186" y="60"/>
                  <a:pt x="230" y="87"/>
                  <a:pt x="235" y="127"/>
                </a:cubicBezTo>
                <a:cubicBezTo>
                  <a:pt x="239" y="167"/>
                  <a:pt x="203" y="204"/>
                  <a:pt x="153" y="2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2298" name="图片 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06" t="20522" r="33607" b="19580"/>
          <a:stretch>
            <a:fillRect/>
          </a:stretch>
        </p:blipFill>
        <p:spPr bwMode="auto">
          <a:xfrm>
            <a:off x="3513138" y="4056063"/>
            <a:ext cx="1851025" cy="185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1"/>
          <p:cNvGrpSpPr>
            <a:grpSpLocks/>
          </p:cNvGrpSpPr>
          <p:nvPr/>
        </p:nvGrpSpPr>
        <p:grpSpPr bwMode="auto">
          <a:xfrm rot="20083013" flipH="1">
            <a:off x="538163" y="342900"/>
            <a:ext cx="622300" cy="476250"/>
            <a:chOff x="0" y="0"/>
            <a:chExt cx="622952" cy="476251"/>
          </a:xfrm>
        </p:grpSpPr>
        <p:grpSp>
          <p:nvGrpSpPr>
            <p:cNvPr id="13354" name="组合 26"/>
            <p:cNvGrpSpPr>
              <a:grpSpLocks/>
            </p:cNvGrpSpPr>
            <p:nvPr/>
          </p:nvGrpSpPr>
          <p:grpSpPr bwMode="auto">
            <a:xfrm>
              <a:off x="0" y="89405"/>
              <a:ext cx="448741" cy="386846"/>
              <a:chOff x="0" y="0"/>
              <a:chExt cx="2214105" cy="1908711"/>
            </a:xfrm>
          </p:grpSpPr>
          <p:grpSp>
            <p:nvGrpSpPr>
              <p:cNvPr id="13362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4923" y="-279319"/>
                <a:ext cx="2167879" cy="2466391"/>
                <a:chOff x="0" y="0"/>
                <a:chExt cx="438912" cy="499872"/>
              </a:xfrm>
            </p:grpSpPr>
            <p:pic>
              <p:nvPicPr>
                <p:cNvPr id="13366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38912" cy="4998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3367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7117" y="115637"/>
                  <a:ext cx="309085" cy="2667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3363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3448" y="-142325"/>
                <a:ext cx="2017332" cy="1443741"/>
                <a:chOff x="0" y="0"/>
                <a:chExt cx="408432" cy="292608"/>
              </a:xfrm>
            </p:grpSpPr>
            <p:pic>
              <p:nvPicPr>
                <p:cNvPr id="13364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3365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7725" y="38853"/>
                  <a:ext cx="432912" cy="2857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3355" name="组合 29"/>
            <p:cNvGrpSpPr>
              <a:grpSpLocks/>
            </p:cNvGrpSpPr>
            <p:nvPr/>
          </p:nvGrpSpPr>
          <p:grpSpPr bwMode="auto">
            <a:xfrm>
              <a:off x="187750" y="0"/>
              <a:ext cx="435202" cy="375175"/>
              <a:chOff x="0" y="0"/>
              <a:chExt cx="2214105" cy="1908711"/>
            </a:xfrm>
          </p:grpSpPr>
          <p:grpSp>
            <p:nvGrpSpPr>
              <p:cNvPr id="13356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18372" y="-265807"/>
                <a:ext cx="2173225" cy="2450076"/>
                <a:chOff x="0" y="0"/>
                <a:chExt cx="426720" cy="481584"/>
              </a:xfrm>
            </p:grpSpPr>
            <p:pic>
              <p:nvPicPr>
                <p:cNvPr id="13360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26720" cy="4815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3361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2703" y="110757"/>
                  <a:ext cx="299761" cy="2586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3357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98539" y="-163674"/>
                <a:ext cx="2049040" cy="1488654"/>
                <a:chOff x="0" y="0"/>
                <a:chExt cx="402336" cy="292608"/>
              </a:xfrm>
            </p:grpSpPr>
            <p:pic>
              <p:nvPicPr>
                <p:cNvPr id="13358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3359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3733" y="41834"/>
                  <a:ext cx="419851" cy="277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13315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13316" name="Oval 25"/>
          <p:cNvGrpSpPr>
            <a:grpSpLocks/>
          </p:cNvGrpSpPr>
          <p:nvPr/>
        </p:nvGrpSpPr>
        <p:grpSpPr bwMode="auto">
          <a:xfrm>
            <a:off x="1809750" y="2000250"/>
            <a:ext cx="957263" cy="955675"/>
            <a:chOff x="0" y="0"/>
            <a:chExt cx="603" cy="602"/>
          </a:xfrm>
        </p:grpSpPr>
        <p:pic>
          <p:nvPicPr>
            <p:cNvPr id="13352" name="Oval 25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03" cy="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53" name="Text Box 20"/>
            <p:cNvSpPr txBox="1">
              <a:spLocks noChangeArrowheads="1"/>
            </p:cNvSpPr>
            <p:nvPr/>
          </p:nvSpPr>
          <p:spPr bwMode="auto">
            <a:xfrm>
              <a:off x="93" y="95"/>
              <a:ext cx="413" cy="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AU" altLang="en-US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13317" name="任意多边形 10"/>
          <p:cNvGrpSpPr>
            <a:grpSpLocks/>
          </p:cNvGrpSpPr>
          <p:nvPr/>
        </p:nvGrpSpPr>
        <p:grpSpPr bwMode="auto">
          <a:xfrm>
            <a:off x="3829050" y="3024188"/>
            <a:ext cx="5357813" cy="957262"/>
            <a:chOff x="0" y="0"/>
            <a:chExt cx="3375" cy="603"/>
          </a:xfrm>
        </p:grpSpPr>
        <p:pic>
          <p:nvPicPr>
            <p:cNvPr id="13350" name="任意多边形 10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375" cy="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51" name="Text Box 23"/>
            <p:cNvSpPr txBox="1">
              <a:spLocks noChangeArrowheads="1"/>
            </p:cNvSpPr>
            <p:nvPr/>
          </p:nvSpPr>
          <p:spPr bwMode="auto">
            <a:xfrm>
              <a:off x="5" y="7"/>
              <a:ext cx="3350" cy="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13318" name="任意多边形 11"/>
          <p:cNvGrpSpPr>
            <a:grpSpLocks/>
          </p:cNvGrpSpPr>
          <p:nvPr/>
        </p:nvGrpSpPr>
        <p:grpSpPr bwMode="auto">
          <a:xfrm>
            <a:off x="3829050" y="5072063"/>
            <a:ext cx="5357813" cy="957262"/>
            <a:chOff x="0" y="0"/>
            <a:chExt cx="3375" cy="603"/>
          </a:xfrm>
        </p:grpSpPr>
        <p:pic>
          <p:nvPicPr>
            <p:cNvPr id="13348" name="任意多边形 11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375" cy="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49" name="Text Box 26"/>
            <p:cNvSpPr txBox="1">
              <a:spLocks noChangeArrowheads="1"/>
            </p:cNvSpPr>
            <p:nvPr/>
          </p:nvSpPr>
          <p:spPr bwMode="auto">
            <a:xfrm>
              <a:off x="5" y="6"/>
              <a:ext cx="3350" cy="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sp>
        <p:nvSpPr>
          <p:cNvPr id="13319" name="Text Placeholder 32"/>
          <p:cNvSpPr txBox="1">
            <a:spLocks noChangeArrowheads="1"/>
          </p:cNvSpPr>
          <p:nvPr/>
        </p:nvSpPr>
        <p:spPr bwMode="auto">
          <a:xfrm>
            <a:off x="3271838" y="2289175"/>
            <a:ext cx="663575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750"/>
              </a:spcBef>
            </a:pPr>
            <a:r>
              <a:rPr lang="en-US" altLang="zh-CN" sz="3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01</a:t>
            </a:r>
          </a:p>
        </p:txBody>
      </p:sp>
      <p:sp>
        <p:nvSpPr>
          <p:cNvPr id="13320" name="Text Placeholder 32"/>
          <p:cNvSpPr txBox="1">
            <a:spLocks noChangeArrowheads="1"/>
          </p:cNvSpPr>
          <p:nvPr/>
        </p:nvSpPr>
        <p:spPr bwMode="auto">
          <a:xfrm>
            <a:off x="3321050" y="4337050"/>
            <a:ext cx="663575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750"/>
              </a:spcBef>
            </a:pPr>
            <a:r>
              <a:rPr lang="en-US" altLang="zh-CN" sz="3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03</a:t>
            </a:r>
          </a:p>
        </p:txBody>
      </p:sp>
      <p:sp>
        <p:nvSpPr>
          <p:cNvPr id="13321" name="Text Placeholder 32"/>
          <p:cNvSpPr txBox="1">
            <a:spLocks noChangeArrowheads="1"/>
          </p:cNvSpPr>
          <p:nvPr/>
        </p:nvSpPr>
        <p:spPr bwMode="auto">
          <a:xfrm>
            <a:off x="4148138" y="3313113"/>
            <a:ext cx="661987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750"/>
              </a:spcBef>
            </a:pPr>
            <a:r>
              <a:rPr lang="en-US" altLang="zh-CN" sz="3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02</a:t>
            </a:r>
          </a:p>
        </p:txBody>
      </p:sp>
      <p:sp>
        <p:nvSpPr>
          <p:cNvPr id="13322" name="Text Placeholder 32"/>
          <p:cNvSpPr txBox="1">
            <a:spLocks noChangeArrowheads="1"/>
          </p:cNvSpPr>
          <p:nvPr/>
        </p:nvSpPr>
        <p:spPr bwMode="auto">
          <a:xfrm>
            <a:off x="4148138" y="5343525"/>
            <a:ext cx="661987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750"/>
              </a:spcBef>
            </a:pPr>
            <a:r>
              <a:rPr lang="en-US" altLang="zh-CN" sz="3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04</a:t>
            </a:r>
          </a:p>
        </p:txBody>
      </p:sp>
      <p:grpSp>
        <p:nvGrpSpPr>
          <p:cNvPr id="13323" name="Oval 27"/>
          <p:cNvGrpSpPr>
            <a:grpSpLocks/>
          </p:cNvGrpSpPr>
          <p:nvPr/>
        </p:nvGrpSpPr>
        <p:grpSpPr bwMode="auto">
          <a:xfrm>
            <a:off x="1809750" y="4048125"/>
            <a:ext cx="957263" cy="957263"/>
            <a:chOff x="0" y="0"/>
            <a:chExt cx="603" cy="603"/>
          </a:xfrm>
        </p:grpSpPr>
        <p:pic>
          <p:nvPicPr>
            <p:cNvPr id="13346" name="Oval 27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03" cy="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47" name="Text Box 33"/>
            <p:cNvSpPr txBox="1">
              <a:spLocks noChangeArrowheads="1"/>
            </p:cNvSpPr>
            <p:nvPr/>
          </p:nvSpPr>
          <p:spPr bwMode="auto">
            <a:xfrm>
              <a:off x="93" y="94"/>
              <a:ext cx="413" cy="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AU" altLang="en-US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13324" name="Oval 28"/>
          <p:cNvGrpSpPr>
            <a:grpSpLocks/>
          </p:cNvGrpSpPr>
          <p:nvPr/>
        </p:nvGrpSpPr>
        <p:grpSpPr bwMode="auto">
          <a:xfrm>
            <a:off x="9259888" y="3024188"/>
            <a:ext cx="957262" cy="957262"/>
            <a:chOff x="0" y="0"/>
            <a:chExt cx="603" cy="603"/>
          </a:xfrm>
        </p:grpSpPr>
        <p:pic>
          <p:nvPicPr>
            <p:cNvPr id="13344" name="Oval 28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03" cy="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45" name="Text Box 36"/>
            <p:cNvSpPr txBox="1">
              <a:spLocks noChangeArrowheads="1"/>
            </p:cNvSpPr>
            <p:nvPr/>
          </p:nvSpPr>
          <p:spPr bwMode="auto">
            <a:xfrm>
              <a:off x="95" y="93"/>
              <a:ext cx="413" cy="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AU" altLang="en-US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13325" name="Oval 29"/>
          <p:cNvGrpSpPr>
            <a:grpSpLocks/>
          </p:cNvGrpSpPr>
          <p:nvPr/>
        </p:nvGrpSpPr>
        <p:grpSpPr bwMode="auto">
          <a:xfrm>
            <a:off x="9259888" y="5072063"/>
            <a:ext cx="957262" cy="957262"/>
            <a:chOff x="0" y="0"/>
            <a:chExt cx="603" cy="603"/>
          </a:xfrm>
        </p:grpSpPr>
        <p:pic>
          <p:nvPicPr>
            <p:cNvPr id="13342" name="Oval 29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03" cy="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43" name="Text Box 39"/>
            <p:cNvSpPr txBox="1">
              <a:spLocks noChangeArrowheads="1"/>
            </p:cNvSpPr>
            <p:nvPr/>
          </p:nvSpPr>
          <p:spPr bwMode="auto">
            <a:xfrm>
              <a:off x="95" y="92"/>
              <a:ext cx="413" cy="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AU" altLang="en-US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sp>
        <p:nvSpPr>
          <p:cNvPr id="13326" name="Freeform 101"/>
          <p:cNvSpPr>
            <a:spLocks noEditPoints="1"/>
          </p:cNvSpPr>
          <p:nvPr/>
        </p:nvSpPr>
        <p:spPr bwMode="auto">
          <a:xfrm>
            <a:off x="9509125" y="5353050"/>
            <a:ext cx="388938" cy="382588"/>
          </a:xfrm>
          <a:custGeom>
            <a:avLst/>
            <a:gdLst>
              <a:gd name="T0" fmla="*/ 261318 w 192"/>
              <a:gd name="T1" fmla="*/ 173360 h 192"/>
              <a:gd name="T2" fmla="*/ 267395 w 192"/>
              <a:gd name="T3" fmla="*/ 175353 h 192"/>
              <a:gd name="T4" fmla="*/ 273472 w 192"/>
              <a:gd name="T5" fmla="*/ 173360 h 192"/>
              <a:gd name="T6" fmla="*/ 376784 w 192"/>
              <a:gd name="T7" fmla="*/ 67750 h 192"/>
              <a:gd name="T8" fmla="*/ 388938 w 192"/>
              <a:gd name="T9" fmla="*/ 39853 h 192"/>
              <a:gd name="T10" fmla="*/ 376784 w 192"/>
              <a:gd name="T11" fmla="*/ 11956 h 192"/>
              <a:gd name="T12" fmla="*/ 348424 w 192"/>
              <a:gd name="T13" fmla="*/ 0 h 192"/>
              <a:gd name="T14" fmla="*/ 320064 w 192"/>
              <a:gd name="T15" fmla="*/ 11956 h 192"/>
              <a:gd name="T16" fmla="*/ 212700 w 192"/>
              <a:gd name="T17" fmla="*/ 113581 h 192"/>
              <a:gd name="T18" fmla="*/ 210675 w 192"/>
              <a:gd name="T19" fmla="*/ 119559 h 192"/>
              <a:gd name="T20" fmla="*/ 212700 w 192"/>
              <a:gd name="T21" fmla="*/ 125537 h 192"/>
              <a:gd name="T22" fmla="*/ 230932 w 192"/>
              <a:gd name="T23" fmla="*/ 143471 h 192"/>
              <a:gd name="T24" fmla="*/ 204598 w 192"/>
              <a:gd name="T25" fmla="*/ 169375 h 192"/>
              <a:gd name="T26" fmla="*/ 204598 w 192"/>
              <a:gd name="T27" fmla="*/ 181331 h 192"/>
              <a:gd name="T28" fmla="*/ 336269 w 192"/>
              <a:gd name="T29" fmla="*/ 310853 h 192"/>
              <a:gd name="T30" fmla="*/ 283601 w 192"/>
              <a:gd name="T31" fmla="*/ 362662 h 192"/>
              <a:gd name="T32" fmla="*/ 281575 w 192"/>
              <a:gd name="T33" fmla="*/ 360669 h 192"/>
              <a:gd name="T34" fmla="*/ 277523 w 192"/>
              <a:gd name="T35" fmla="*/ 332772 h 192"/>
              <a:gd name="T36" fmla="*/ 275498 w 192"/>
              <a:gd name="T37" fmla="*/ 332772 h 192"/>
              <a:gd name="T38" fmla="*/ 289678 w 192"/>
              <a:gd name="T39" fmla="*/ 318823 h 192"/>
              <a:gd name="T40" fmla="*/ 289678 w 192"/>
              <a:gd name="T41" fmla="*/ 306867 h 192"/>
              <a:gd name="T42" fmla="*/ 76977 w 192"/>
              <a:gd name="T43" fmla="*/ 97640 h 192"/>
              <a:gd name="T44" fmla="*/ 64823 w 192"/>
              <a:gd name="T45" fmla="*/ 97640 h 192"/>
              <a:gd name="T46" fmla="*/ 2026 w 192"/>
              <a:gd name="T47" fmla="*/ 159412 h 192"/>
              <a:gd name="T48" fmla="*/ 2026 w 192"/>
              <a:gd name="T49" fmla="*/ 169375 h 192"/>
              <a:gd name="T50" fmla="*/ 214726 w 192"/>
              <a:gd name="T51" fmla="*/ 380595 h 192"/>
              <a:gd name="T52" fmla="*/ 220803 w 192"/>
              <a:gd name="T53" fmla="*/ 382588 h 192"/>
              <a:gd name="T54" fmla="*/ 226881 w 192"/>
              <a:gd name="T55" fmla="*/ 380595 h 192"/>
              <a:gd name="T56" fmla="*/ 241061 w 192"/>
              <a:gd name="T57" fmla="*/ 366647 h 192"/>
              <a:gd name="T58" fmla="*/ 243086 w 192"/>
              <a:gd name="T59" fmla="*/ 366647 h 192"/>
              <a:gd name="T60" fmla="*/ 259292 w 192"/>
              <a:gd name="T61" fmla="*/ 374617 h 192"/>
              <a:gd name="T62" fmla="*/ 269421 w 192"/>
              <a:gd name="T63" fmla="*/ 372625 h 192"/>
              <a:gd name="T64" fmla="*/ 277523 w 192"/>
              <a:gd name="T65" fmla="*/ 380595 h 192"/>
              <a:gd name="T66" fmla="*/ 283601 w 192"/>
              <a:gd name="T67" fmla="*/ 382588 h 192"/>
              <a:gd name="T68" fmla="*/ 289678 w 192"/>
              <a:gd name="T69" fmla="*/ 380595 h 192"/>
              <a:gd name="T70" fmla="*/ 354501 w 192"/>
              <a:gd name="T71" fmla="*/ 316831 h 192"/>
              <a:gd name="T72" fmla="*/ 354501 w 192"/>
              <a:gd name="T73" fmla="*/ 304875 h 192"/>
              <a:gd name="T74" fmla="*/ 222829 w 192"/>
              <a:gd name="T75" fmla="*/ 175353 h 192"/>
              <a:gd name="T76" fmla="*/ 243086 w 192"/>
              <a:gd name="T77" fmla="*/ 153434 h 192"/>
              <a:gd name="T78" fmla="*/ 261318 w 192"/>
              <a:gd name="T79" fmla="*/ 173360 h 192"/>
              <a:gd name="T80" fmla="*/ 259292 w 192"/>
              <a:gd name="T81" fmla="*/ 113581 h 192"/>
              <a:gd name="T82" fmla="*/ 342346 w 192"/>
              <a:gd name="T83" fmla="*/ 33875 h 192"/>
              <a:gd name="T84" fmla="*/ 354501 w 192"/>
              <a:gd name="T85" fmla="*/ 33875 h 192"/>
              <a:gd name="T86" fmla="*/ 354501 w 192"/>
              <a:gd name="T87" fmla="*/ 45831 h 192"/>
              <a:gd name="T88" fmla="*/ 271446 w 192"/>
              <a:gd name="T89" fmla="*/ 125537 h 192"/>
              <a:gd name="T90" fmla="*/ 265369 w 192"/>
              <a:gd name="T91" fmla="*/ 127529 h 192"/>
              <a:gd name="T92" fmla="*/ 259292 w 192"/>
              <a:gd name="T93" fmla="*/ 125537 h 192"/>
              <a:gd name="T94" fmla="*/ 259292 w 192"/>
              <a:gd name="T95" fmla="*/ 113581 h 192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192" h="192">
                <a:moveTo>
                  <a:pt x="129" y="87"/>
                </a:moveTo>
                <a:cubicBezTo>
                  <a:pt x="130" y="87"/>
                  <a:pt x="131" y="88"/>
                  <a:pt x="132" y="88"/>
                </a:cubicBezTo>
                <a:cubicBezTo>
                  <a:pt x="133" y="88"/>
                  <a:pt x="134" y="87"/>
                  <a:pt x="135" y="87"/>
                </a:cubicBezTo>
                <a:cubicBezTo>
                  <a:pt x="186" y="34"/>
                  <a:pt x="186" y="34"/>
                  <a:pt x="186" y="34"/>
                </a:cubicBezTo>
                <a:cubicBezTo>
                  <a:pt x="190" y="30"/>
                  <a:pt x="192" y="25"/>
                  <a:pt x="192" y="20"/>
                </a:cubicBezTo>
                <a:cubicBezTo>
                  <a:pt x="192" y="15"/>
                  <a:pt x="190" y="9"/>
                  <a:pt x="186" y="6"/>
                </a:cubicBezTo>
                <a:cubicBezTo>
                  <a:pt x="182" y="2"/>
                  <a:pt x="177" y="0"/>
                  <a:pt x="172" y="0"/>
                </a:cubicBezTo>
                <a:cubicBezTo>
                  <a:pt x="167" y="0"/>
                  <a:pt x="162" y="2"/>
                  <a:pt x="158" y="6"/>
                </a:cubicBezTo>
                <a:cubicBezTo>
                  <a:pt x="105" y="57"/>
                  <a:pt x="105" y="57"/>
                  <a:pt x="105" y="57"/>
                </a:cubicBezTo>
                <a:cubicBezTo>
                  <a:pt x="105" y="58"/>
                  <a:pt x="104" y="59"/>
                  <a:pt x="104" y="60"/>
                </a:cubicBezTo>
                <a:cubicBezTo>
                  <a:pt x="104" y="61"/>
                  <a:pt x="105" y="62"/>
                  <a:pt x="105" y="63"/>
                </a:cubicBezTo>
                <a:cubicBezTo>
                  <a:pt x="114" y="72"/>
                  <a:pt x="114" y="72"/>
                  <a:pt x="114" y="72"/>
                </a:cubicBezTo>
                <a:cubicBezTo>
                  <a:pt x="101" y="85"/>
                  <a:pt x="101" y="85"/>
                  <a:pt x="101" y="85"/>
                </a:cubicBezTo>
                <a:cubicBezTo>
                  <a:pt x="100" y="87"/>
                  <a:pt x="100" y="89"/>
                  <a:pt x="101" y="91"/>
                </a:cubicBezTo>
                <a:cubicBezTo>
                  <a:pt x="166" y="156"/>
                  <a:pt x="166" y="156"/>
                  <a:pt x="166" y="156"/>
                </a:cubicBezTo>
                <a:cubicBezTo>
                  <a:pt x="140" y="182"/>
                  <a:pt x="140" y="182"/>
                  <a:pt x="140" y="182"/>
                </a:cubicBezTo>
                <a:cubicBezTo>
                  <a:pt x="139" y="181"/>
                  <a:pt x="139" y="181"/>
                  <a:pt x="139" y="181"/>
                </a:cubicBezTo>
                <a:cubicBezTo>
                  <a:pt x="141" y="177"/>
                  <a:pt x="140" y="171"/>
                  <a:pt x="137" y="167"/>
                </a:cubicBezTo>
                <a:cubicBezTo>
                  <a:pt x="136" y="167"/>
                  <a:pt x="136" y="167"/>
                  <a:pt x="136" y="167"/>
                </a:cubicBezTo>
                <a:cubicBezTo>
                  <a:pt x="143" y="160"/>
                  <a:pt x="143" y="160"/>
                  <a:pt x="143" y="160"/>
                </a:cubicBezTo>
                <a:cubicBezTo>
                  <a:pt x="144" y="158"/>
                  <a:pt x="144" y="156"/>
                  <a:pt x="143" y="154"/>
                </a:cubicBezTo>
                <a:cubicBezTo>
                  <a:pt x="38" y="49"/>
                  <a:pt x="38" y="49"/>
                  <a:pt x="38" y="49"/>
                </a:cubicBezTo>
                <a:cubicBezTo>
                  <a:pt x="36" y="47"/>
                  <a:pt x="34" y="47"/>
                  <a:pt x="32" y="49"/>
                </a:cubicBezTo>
                <a:cubicBezTo>
                  <a:pt x="1" y="80"/>
                  <a:pt x="1" y="80"/>
                  <a:pt x="1" y="80"/>
                </a:cubicBezTo>
                <a:cubicBezTo>
                  <a:pt x="0" y="81"/>
                  <a:pt x="0" y="84"/>
                  <a:pt x="1" y="85"/>
                </a:cubicBezTo>
                <a:cubicBezTo>
                  <a:pt x="106" y="191"/>
                  <a:pt x="106" y="191"/>
                  <a:pt x="106" y="191"/>
                </a:cubicBezTo>
                <a:cubicBezTo>
                  <a:pt x="107" y="191"/>
                  <a:pt x="108" y="192"/>
                  <a:pt x="109" y="192"/>
                </a:cubicBezTo>
                <a:cubicBezTo>
                  <a:pt x="110" y="192"/>
                  <a:pt x="111" y="191"/>
                  <a:pt x="112" y="191"/>
                </a:cubicBezTo>
                <a:cubicBezTo>
                  <a:pt x="119" y="184"/>
                  <a:pt x="119" y="184"/>
                  <a:pt x="119" y="184"/>
                </a:cubicBezTo>
                <a:cubicBezTo>
                  <a:pt x="119" y="184"/>
                  <a:pt x="119" y="184"/>
                  <a:pt x="120" y="184"/>
                </a:cubicBezTo>
                <a:cubicBezTo>
                  <a:pt x="122" y="187"/>
                  <a:pt x="125" y="188"/>
                  <a:pt x="128" y="188"/>
                </a:cubicBezTo>
                <a:cubicBezTo>
                  <a:pt x="130" y="188"/>
                  <a:pt x="132" y="187"/>
                  <a:pt x="133" y="187"/>
                </a:cubicBezTo>
                <a:cubicBezTo>
                  <a:pt x="137" y="191"/>
                  <a:pt x="137" y="191"/>
                  <a:pt x="137" y="191"/>
                </a:cubicBezTo>
                <a:cubicBezTo>
                  <a:pt x="138" y="191"/>
                  <a:pt x="139" y="192"/>
                  <a:pt x="140" y="192"/>
                </a:cubicBezTo>
                <a:cubicBezTo>
                  <a:pt x="141" y="192"/>
                  <a:pt x="142" y="191"/>
                  <a:pt x="143" y="191"/>
                </a:cubicBezTo>
                <a:cubicBezTo>
                  <a:pt x="175" y="159"/>
                  <a:pt x="175" y="159"/>
                  <a:pt x="175" y="159"/>
                </a:cubicBezTo>
                <a:cubicBezTo>
                  <a:pt x="176" y="157"/>
                  <a:pt x="176" y="155"/>
                  <a:pt x="175" y="153"/>
                </a:cubicBezTo>
                <a:cubicBezTo>
                  <a:pt x="110" y="88"/>
                  <a:pt x="110" y="88"/>
                  <a:pt x="110" y="88"/>
                </a:cubicBezTo>
                <a:cubicBezTo>
                  <a:pt x="120" y="77"/>
                  <a:pt x="120" y="77"/>
                  <a:pt x="120" y="77"/>
                </a:cubicBezTo>
                <a:lnTo>
                  <a:pt x="129" y="87"/>
                </a:lnTo>
                <a:close/>
                <a:moveTo>
                  <a:pt x="128" y="57"/>
                </a:moveTo>
                <a:cubicBezTo>
                  <a:pt x="169" y="17"/>
                  <a:pt x="169" y="17"/>
                  <a:pt x="169" y="17"/>
                </a:cubicBezTo>
                <a:cubicBezTo>
                  <a:pt x="171" y="16"/>
                  <a:pt x="173" y="16"/>
                  <a:pt x="175" y="17"/>
                </a:cubicBezTo>
                <a:cubicBezTo>
                  <a:pt x="176" y="19"/>
                  <a:pt x="176" y="21"/>
                  <a:pt x="175" y="23"/>
                </a:cubicBezTo>
                <a:cubicBezTo>
                  <a:pt x="134" y="63"/>
                  <a:pt x="134" y="63"/>
                  <a:pt x="134" y="63"/>
                </a:cubicBezTo>
                <a:cubicBezTo>
                  <a:pt x="133" y="64"/>
                  <a:pt x="132" y="64"/>
                  <a:pt x="131" y="64"/>
                </a:cubicBezTo>
                <a:cubicBezTo>
                  <a:pt x="130" y="64"/>
                  <a:pt x="129" y="64"/>
                  <a:pt x="128" y="63"/>
                </a:cubicBezTo>
                <a:cubicBezTo>
                  <a:pt x="126" y="61"/>
                  <a:pt x="126" y="59"/>
                  <a:pt x="128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2751" tIns="36376" rIns="72751" bIns="36376"/>
          <a:lstStyle/>
          <a:p>
            <a:endParaRPr lang="zh-CN" altLang="en-US"/>
          </a:p>
        </p:txBody>
      </p:sp>
      <p:pic>
        <p:nvPicPr>
          <p:cNvPr id="13327" name="组合 20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6763" y="2305050"/>
            <a:ext cx="388937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8" name="组合 23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8175" y="3309938"/>
            <a:ext cx="3905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9" name="组合 33"/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4333875"/>
            <a:ext cx="32385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330" name="组合 36"/>
          <p:cNvGrpSpPr>
            <a:grpSpLocks/>
          </p:cNvGrpSpPr>
          <p:nvPr/>
        </p:nvGrpSpPr>
        <p:grpSpPr bwMode="auto">
          <a:xfrm>
            <a:off x="3941763" y="2225675"/>
            <a:ext cx="3894137" cy="455613"/>
            <a:chOff x="0" y="0"/>
            <a:chExt cx="3893699" cy="454570"/>
          </a:xfrm>
        </p:grpSpPr>
        <p:sp>
          <p:nvSpPr>
            <p:cNvPr id="13340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0" y="0"/>
              <a:ext cx="129528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FFFFFF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单击编辑标题</a:t>
              </a:r>
              <a:endParaRPr 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3341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081" y="269904"/>
              <a:ext cx="388961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FFFFFF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3331" name="组合 39"/>
          <p:cNvGrpSpPr>
            <a:grpSpLocks/>
          </p:cNvGrpSpPr>
          <p:nvPr/>
        </p:nvGrpSpPr>
        <p:grpSpPr bwMode="auto">
          <a:xfrm>
            <a:off x="4802188" y="3271838"/>
            <a:ext cx="3894137" cy="454025"/>
            <a:chOff x="0" y="0"/>
            <a:chExt cx="3893699" cy="454570"/>
          </a:xfrm>
        </p:grpSpPr>
        <p:sp>
          <p:nvSpPr>
            <p:cNvPr id="13338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0" y="0"/>
              <a:ext cx="129528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FFFFFF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单击编辑标题</a:t>
              </a:r>
              <a:endParaRPr 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3339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081" y="269904"/>
              <a:ext cx="388961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FFFFFF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3332" name="组合 42"/>
          <p:cNvGrpSpPr>
            <a:grpSpLocks/>
          </p:cNvGrpSpPr>
          <p:nvPr/>
        </p:nvGrpSpPr>
        <p:grpSpPr bwMode="auto">
          <a:xfrm>
            <a:off x="4002088" y="4314825"/>
            <a:ext cx="3894137" cy="454025"/>
            <a:chOff x="0" y="0"/>
            <a:chExt cx="3893699" cy="454570"/>
          </a:xfrm>
        </p:grpSpPr>
        <p:sp>
          <p:nvSpPr>
            <p:cNvPr id="13336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0" y="0"/>
              <a:ext cx="129528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FFFFFF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单击编辑标题</a:t>
              </a:r>
              <a:endParaRPr 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3337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081" y="269904"/>
              <a:ext cx="388961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FFFFFF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3333" name="组合 45"/>
          <p:cNvGrpSpPr>
            <a:grpSpLocks/>
          </p:cNvGrpSpPr>
          <p:nvPr/>
        </p:nvGrpSpPr>
        <p:grpSpPr bwMode="auto">
          <a:xfrm>
            <a:off x="4802188" y="5318125"/>
            <a:ext cx="3894137" cy="454025"/>
            <a:chOff x="0" y="0"/>
            <a:chExt cx="3893699" cy="454570"/>
          </a:xfrm>
        </p:grpSpPr>
        <p:sp>
          <p:nvSpPr>
            <p:cNvPr id="13334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0" y="0"/>
              <a:ext cx="129528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FFFFFF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单击编辑标题</a:t>
              </a:r>
              <a:endParaRPr 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3335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081" y="269904"/>
              <a:ext cx="388961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FFFFFF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1"/>
          <p:cNvGrpSpPr>
            <a:grpSpLocks/>
          </p:cNvGrpSpPr>
          <p:nvPr/>
        </p:nvGrpSpPr>
        <p:grpSpPr bwMode="auto">
          <a:xfrm rot="20083013" flipH="1">
            <a:off x="538163" y="342900"/>
            <a:ext cx="622300" cy="476250"/>
            <a:chOff x="0" y="0"/>
            <a:chExt cx="622952" cy="476251"/>
          </a:xfrm>
        </p:grpSpPr>
        <p:grpSp>
          <p:nvGrpSpPr>
            <p:cNvPr id="14387" name="组合 26"/>
            <p:cNvGrpSpPr>
              <a:grpSpLocks/>
            </p:cNvGrpSpPr>
            <p:nvPr/>
          </p:nvGrpSpPr>
          <p:grpSpPr bwMode="auto">
            <a:xfrm>
              <a:off x="0" y="89405"/>
              <a:ext cx="448741" cy="386846"/>
              <a:chOff x="0" y="0"/>
              <a:chExt cx="2214105" cy="1908711"/>
            </a:xfrm>
          </p:grpSpPr>
          <p:grpSp>
            <p:nvGrpSpPr>
              <p:cNvPr id="14395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4923" y="-279319"/>
                <a:ext cx="2167879" cy="2466391"/>
                <a:chOff x="0" y="0"/>
                <a:chExt cx="438912" cy="499872"/>
              </a:xfrm>
            </p:grpSpPr>
            <p:pic>
              <p:nvPicPr>
                <p:cNvPr id="14399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38912" cy="4998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4400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7117" y="115637"/>
                  <a:ext cx="309085" cy="2667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4396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3448" y="-142325"/>
                <a:ext cx="2017332" cy="1443741"/>
                <a:chOff x="0" y="0"/>
                <a:chExt cx="408432" cy="292608"/>
              </a:xfrm>
            </p:grpSpPr>
            <p:pic>
              <p:nvPicPr>
                <p:cNvPr id="14397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4398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7725" y="38853"/>
                  <a:ext cx="432912" cy="2857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4388" name="组合 29"/>
            <p:cNvGrpSpPr>
              <a:grpSpLocks/>
            </p:cNvGrpSpPr>
            <p:nvPr/>
          </p:nvGrpSpPr>
          <p:grpSpPr bwMode="auto">
            <a:xfrm>
              <a:off x="187750" y="0"/>
              <a:ext cx="435202" cy="375175"/>
              <a:chOff x="0" y="0"/>
              <a:chExt cx="2214105" cy="1908711"/>
            </a:xfrm>
          </p:grpSpPr>
          <p:grpSp>
            <p:nvGrpSpPr>
              <p:cNvPr id="14389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18372" y="-265807"/>
                <a:ext cx="2173225" cy="2450076"/>
                <a:chOff x="0" y="0"/>
                <a:chExt cx="426720" cy="481584"/>
              </a:xfrm>
            </p:grpSpPr>
            <p:pic>
              <p:nvPicPr>
                <p:cNvPr id="14393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26720" cy="4815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4394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2703" y="110757"/>
                  <a:ext cx="299761" cy="2586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4390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98539" y="-163674"/>
                <a:ext cx="2049040" cy="1488654"/>
                <a:chOff x="0" y="0"/>
                <a:chExt cx="402336" cy="292608"/>
              </a:xfrm>
            </p:grpSpPr>
            <p:pic>
              <p:nvPicPr>
                <p:cNvPr id="14391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4392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3733" y="41834"/>
                  <a:ext cx="419851" cy="277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14339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14340" name="组合 9"/>
          <p:cNvGrpSpPr>
            <a:grpSpLocks/>
          </p:cNvGrpSpPr>
          <p:nvPr/>
        </p:nvGrpSpPr>
        <p:grpSpPr bwMode="auto">
          <a:xfrm>
            <a:off x="4200525" y="2147888"/>
            <a:ext cx="1798638" cy="1798637"/>
            <a:chOff x="0" y="0"/>
            <a:chExt cx="3044952" cy="3044952"/>
          </a:xfrm>
        </p:grpSpPr>
        <p:grpSp>
          <p:nvGrpSpPr>
            <p:cNvPr id="14381" name="圆角矩形 10"/>
            <p:cNvGrpSpPr>
              <a:grpSpLocks/>
            </p:cNvGrpSpPr>
            <p:nvPr/>
          </p:nvGrpSpPr>
          <p:grpSpPr bwMode="auto">
            <a:xfrm>
              <a:off x="-21285" y="-24188"/>
              <a:ext cx="3096014" cy="3096016"/>
              <a:chOff x="0" y="0"/>
              <a:chExt cx="1828800" cy="1828800"/>
            </a:xfrm>
          </p:grpSpPr>
          <p:pic>
            <p:nvPicPr>
              <p:cNvPr id="14385" name="圆角矩形 10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28800" cy="1828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386" name="Text Box 21"/>
              <p:cNvSpPr txBox="1">
                <a:spLocks noChangeArrowheads="1"/>
              </p:cNvSpPr>
              <p:nvPr/>
            </p:nvSpPr>
            <p:spPr bwMode="auto">
              <a:xfrm>
                <a:off x="67155" y="68870"/>
                <a:ext cx="1689474" cy="16894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4382" name="任意多边形 11"/>
            <p:cNvGrpSpPr>
              <a:grpSpLocks/>
            </p:cNvGrpSpPr>
            <p:nvPr/>
          </p:nvGrpSpPr>
          <p:grpSpPr bwMode="auto">
            <a:xfrm>
              <a:off x="-645" y="6772"/>
              <a:ext cx="3044414" cy="2105291"/>
              <a:chOff x="0" y="0"/>
              <a:chExt cx="1798320" cy="1243584"/>
            </a:xfrm>
          </p:grpSpPr>
          <p:pic>
            <p:nvPicPr>
              <p:cNvPr id="14383" name="任意多边形 11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798320" cy="12435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384" name="Text Box 24"/>
              <p:cNvSpPr txBox="1">
                <a:spLocks noChangeArrowheads="1"/>
              </p:cNvSpPr>
              <p:nvPr/>
            </p:nvSpPr>
            <p:spPr bwMode="auto">
              <a:xfrm>
                <a:off x="381" y="1401"/>
                <a:ext cx="1798638" cy="1244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pic>
        <p:nvPicPr>
          <p:cNvPr id="14341" name="Group 49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4650" y="4541838"/>
            <a:ext cx="676275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2" name="Freeform 24"/>
          <p:cNvSpPr>
            <a:spLocks noEditPoints="1"/>
          </p:cNvSpPr>
          <p:nvPr/>
        </p:nvSpPr>
        <p:spPr bwMode="auto">
          <a:xfrm>
            <a:off x="4805363" y="2533650"/>
            <a:ext cx="628650" cy="617538"/>
          </a:xfrm>
          <a:custGeom>
            <a:avLst/>
            <a:gdLst>
              <a:gd name="T0" fmla="*/ 267300 w 127"/>
              <a:gd name="T1" fmla="*/ 340881 h 125"/>
              <a:gd name="T2" fmla="*/ 232650 w 127"/>
              <a:gd name="T3" fmla="*/ 375463 h 125"/>
              <a:gd name="T4" fmla="*/ 202950 w 127"/>
              <a:gd name="T5" fmla="*/ 340881 h 125"/>
              <a:gd name="T6" fmla="*/ 232650 w 127"/>
              <a:gd name="T7" fmla="*/ 311239 h 125"/>
              <a:gd name="T8" fmla="*/ 267300 w 127"/>
              <a:gd name="T9" fmla="*/ 340881 h 125"/>
              <a:gd name="T10" fmla="*/ 396000 w 127"/>
              <a:gd name="T11" fmla="*/ 311239 h 125"/>
              <a:gd name="T12" fmla="*/ 366300 w 127"/>
              <a:gd name="T13" fmla="*/ 340881 h 125"/>
              <a:gd name="T14" fmla="*/ 396000 w 127"/>
              <a:gd name="T15" fmla="*/ 375463 h 125"/>
              <a:gd name="T16" fmla="*/ 430650 w 127"/>
              <a:gd name="T17" fmla="*/ 340881 h 125"/>
              <a:gd name="T18" fmla="*/ 396000 w 127"/>
              <a:gd name="T19" fmla="*/ 311239 h 125"/>
              <a:gd name="T20" fmla="*/ 628650 w 127"/>
              <a:gd name="T21" fmla="*/ 326060 h 125"/>
              <a:gd name="T22" fmla="*/ 628650 w 127"/>
              <a:gd name="T23" fmla="*/ 385344 h 125"/>
              <a:gd name="T24" fmla="*/ 574200 w 127"/>
              <a:gd name="T25" fmla="*/ 439687 h 125"/>
              <a:gd name="T26" fmla="*/ 534600 w 127"/>
              <a:gd name="T27" fmla="*/ 439687 h 125"/>
              <a:gd name="T28" fmla="*/ 316800 w 127"/>
              <a:gd name="T29" fmla="*/ 617538 h 125"/>
              <a:gd name="T30" fmla="*/ 94050 w 127"/>
              <a:gd name="T31" fmla="*/ 439687 h 125"/>
              <a:gd name="T32" fmla="*/ 54450 w 127"/>
              <a:gd name="T33" fmla="*/ 439687 h 125"/>
              <a:gd name="T34" fmla="*/ 0 w 127"/>
              <a:gd name="T35" fmla="*/ 385344 h 125"/>
              <a:gd name="T36" fmla="*/ 0 w 127"/>
              <a:gd name="T37" fmla="*/ 326060 h 125"/>
              <a:gd name="T38" fmla="*/ 29700 w 127"/>
              <a:gd name="T39" fmla="*/ 276657 h 125"/>
              <a:gd name="T40" fmla="*/ 103950 w 127"/>
              <a:gd name="T41" fmla="*/ 74105 h 125"/>
              <a:gd name="T42" fmla="*/ 316800 w 127"/>
              <a:gd name="T43" fmla="*/ 0 h 125"/>
              <a:gd name="T44" fmla="*/ 524700 w 127"/>
              <a:gd name="T45" fmla="*/ 74105 h 125"/>
              <a:gd name="T46" fmla="*/ 598950 w 127"/>
              <a:gd name="T47" fmla="*/ 276657 h 125"/>
              <a:gd name="T48" fmla="*/ 628650 w 127"/>
              <a:gd name="T49" fmla="*/ 326060 h 125"/>
              <a:gd name="T50" fmla="*/ 509850 w 127"/>
              <a:gd name="T51" fmla="*/ 340881 h 125"/>
              <a:gd name="T52" fmla="*/ 509850 w 127"/>
              <a:gd name="T53" fmla="*/ 301359 h 125"/>
              <a:gd name="T54" fmla="*/ 381150 w 127"/>
              <a:gd name="T55" fmla="*/ 256896 h 125"/>
              <a:gd name="T56" fmla="*/ 400950 w 127"/>
              <a:gd name="T57" fmla="*/ 286538 h 125"/>
              <a:gd name="T58" fmla="*/ 247500 w 127"/>
              <a:gd name="T59" fmla="*/ 207493 h 125"/>
              <a:gd name="T60" fmla="*/ 237600 w 127"/>
              <a:gd name="T61" fmla="*/ 197612 h 125"/>
              <a:gd name="T62" fmla="*/ 237600 w 127"/>
              <a:gd name="T63" fmla="*/ 197612 h 125"/>
              <a:gd name="T64" fmla="*/ 237600 w 127"/>
              <a:gd name="T65" fmla="*/ 197612 h 125"/>
              <a:gd name="T66" fmla="*/ 227700 w 127"/>
              <a:gd name="T67" fmla="*/ 182791 h 125"/>
              <a:gd name="T68" fmla="*/ 118800 w 127"/>
              <a:gd name="T69" fmla="*/ 316179 h 125"/>
              <a:gd name="T70" fmla="*/ 118800 w 127"/>
              <a:gd name="T71" fmla="*/ 340881 h 125"/>
              <a:gd name="T72" fmla="*/ 133650 w 127"/>
              <a:gd name="T73" fmla="*/ 424866 h 125"/>
              <a:gd name="T74" fmla="*/ 257400 w 127"/>
              <a:gd name="T75" fmla="*/ 474269 h 125"/>
              <a:gd name="T76" fmla="*/ 311850 w 127"/>
              <a:gd name="T77" fmla="*/ 449568 h 125"/>
              <a:gd name="T78" fmla="*/ 361350 w 127"/>
              <a:gd name="T79" fmla="*/ 489090 h 125"/>
              <a:gd name="T80" fmla="*/ 311850 w 127"/>
              <a:gd name="T81" fmla="*/ 528613 h 125"/>
              <a:gd name="T82" fmla="*/ 257400 w 127"/>
              <a:gd name="T83" fmla="*/ 503911 h 125"/>
              <a:gd name="T84" fmla="*/ 158400 w 127"/>
              <a:gd name="T85" fmla="*/ 484150 h 125"/>
              <a:gd name="T86" fmla="*/ 316800 w 127"/>
              <a:gd name="T87" fmla="*/ 582956 h 125"/>
              <a:gd name="T88" fmla="*/ 509850 w 127"/>
              <a:gd name="T89" fmla="*/ 340881 h 125"/>
              <a:gd name="T90" fmla="*/ 569250 w 127"/>
              <a:gd name="T91" fmla="*/ 266776 h 125"/>
              <a:gd name="T92" fmla="*/ 316800 w 127"/>
              <a:gd name="T93" fmla="*/ 34582 h 125"/>
              <a:gd name="T94" fmla="*/ 64350 w 127"/>
              <a:gd name="T95" fmla="*/ 266776 h 125"/>
              <a:gd name="T96" fmla="*/ 84150 w 127"/>
              <a:gd name="T97" fmla="*/ 266776 h 125"/>
              <a:gd name="T98" fmla="*/ 133650 w 127"/>
              <a:gd name="T99" fmla="*/ 143269 h 125"/>
              <a:gd name="T100" fmla="*/ 316800 w 127"/>
              <a:gd name="T101" fmla="*/ 64224 h 125"/>
              <a:gd name="T102" fmla="*/ 495000 w 127"/>
              <a:gd name="T103" fmla="*/ 143269 h 125"/>
              <a:gd name="T104" fmla="*/ 544500 w 127"/>
              <a:gd name="T105" fmla="*/ 266776 h 125"/>
              <a:gd name="T106" fmla="*/ 569250 w 127"/>
              <a:gd name="T107" fmla="*/ 266776 h 125"/>
              <a:gd name="T108" fmla="*/ 569250 w 127"/>
              <a:gd name="T109" fmla="*/ 266776 h 125"/>
              <a:gd name="T110" fmla="*/ 569250 w 127"/>
              <a:gd name="T111" fmla="*/ 266776 h 12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27" h="125">
                <a:moveTo>
                  <a:pt x="54" y="69"/>
                </a:moveTo>
                <a:cubicBezTo>
                  <a:pt x="54" y="73"/>
                  <a:pt x="51" y="76"/>
                  <a:pt x="47" y="76"/>
                </a:cubicBezTo>
                <a:cubicBezTo>
                  <a:pt x="44" y="76"/>
                  <a:pt x="41" y="73"/>
                  <a:pt x="41" y="69"/>
                </a:cubicBezTo>
                <a:cubicBezTo>
                  <a:pt x="41" y="66"/>
                  <a:pt x="44" y="63"/>
                  <a:pt x="47" y="63"/>
                </a:cubicBezTo>
                <a:cubicBezTo>
                  <a:pt x="51" y="63"/>
                  <a:pt x="54" y="66"/>
                  <a:pt x="54" y="69"/>
                </a:cubicBezTo>
                <a:close/>
                <a:moveTo>
                  <a:pt x="80" y="63"/>
                </a:moveTo>
                <a:cubicBezTo>
                  <a:pt x="77" y="63"/>
                  <a:pt x="74" y="66"/>
                  <a:pt x="74" y="69"/>
                </a:cubicBezTo>
                <a:cubicBezTo>
                  <a:pt x="74" y="73"/>
                  <a:pt x="77" y="76"/>
                  <a:pt x="80" y="76"/>
                </a:cubicBezTo>
                <a:cubicBezTo>
                  <a:pt x="84" y="76"/>
                  <a:pt x="87" y="73"/>
                  <a:pt x="87" y="69"/>
                </a:cubicBezTo>
                <a:cubicBezTo>
                  <a:pt x="87" y="66"/>
                  <a:pt x="84" y="63"/>
                  <a:pt x="80" y="63"/>
                </a:cubicBezTo>
                <a:close/>
                <a:moveTo>
                  <a:pt x="127" y="66"/>
                </a:moveTo>
                <a:cubicBezTo>
                  <a:pt x="127" y="78"/>
                  <a:pt x="127" y="78"/>
                  <a:pt x="127" y="78"/>
                </a:cubicBezTo>
                <a:cubicBezTo>
                  <a:pt x="127" y="84"/>
                  <a:pt x="122" y="89"/>
                  <a:pt x="116" y="89"/>
                </a:cubicBezTo>
                <a:cubicBezTo>
                  <a:pt x="108" y="89"/>
                  <a:pt x="108" y="89"/>
                  <a:pt x="108" y="89"/>
                </a:cubicBezTo>
                <a:cubicBezTo>
                  <a:pt x="100" y="112"/>
                  <a:pt x="79" y="125"/>
                  <a:pt x="64" y="125"/>
                </a:cubicBezTo>
                <a:cubicBezTo>
                  <a:pt x="48" y="125"/>
                  <a:pt x="28" y="112"/>
                  <a:pt x="19" y="89"/>
                </a:cubicBezTo>
                <a:cubicBezTo>
                  <a:pt x="11" y="89"/>
                  <a:pt x="11" y="89"/>
                  <a:pt x="11" y="89"/>
                </a:cubicBezTo>
                <a:cubicBezTo>
                  <a:pt x="5" y="89"/>
                  <a:pt x="0" y="84"/>
                  <a:pt x="0" y="78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1"/>
                  <a:pt x="2" y="58"/>
                  <a:pt x="6" y="56"/>
                </a:cubicBezTo>
                <a:cubicBezTo>
                  <a:pt x="6" y="38"/>
                  <a:pt x="11" y="24"/>
                  <a:pt x="21" y="15"/>
                </a:cubicBezTo>
                <a:cubicBezTo>
                  <a:pt x="31" y="5"/>
                  <a:pt x="45" y="0"/>
                  <a:pt x="64" y="0"/>
                </a:cubicBezTo>
                <a:cubicBezTo>
                  <a:pt x="82" y="0"/>
                  <a:pt x="96" y="5"/>
                  <a:pt x="106" y="15"/>
                </a:cubicBezTo>
                <a:cubicBezTo>
                  <a:pt x="116" y="24"/>
                  <a:pt x="121" y="38"/>
                  <a:pt x="121" y="56"/>
                </a:cubicBezTo>
                <a:cubicBezTo>
                  <a:pt x="125" y="58"/>
                  <a:pt x="127" y="61"/>
                  <a:pt x="127" y="66"/>
                </a:cubicBezTo>
                <a:close/>
                <a:moveTo>
                  <a:pt x="103" y="69"/>
                </a:moveTo>
                <a:cubicBezTo>
                  <a:pt x="103" y="66"/>
                  <a:pt x="103" y="64"/>
                  <a:pt x="103" y="61"/>
                </a:cubicBezTo>
                <a:cubicBezTo>
                  <a:pt x="98" y="56"/>
                  <a:pt x="89" y="53"/>
                  <a:pt x="77" y="52"/>
                </a:cubicBezTo>
                <a:cubicBezTo>
                  <a:pt x="79" y="53"/>
                  <a:pt x="80" y="56"/>
                  <a:pt x="81" y="58"/>
                </a:cubicBezTo>
                <a:cubicBezTo>
                  <a:pt x="74" y="53"/>
                  <a:pt x="60" y="54"/>
                  <a:pt x="50" y="42"/>
                </a:cubicBezTo>
                <a:cubicBezTo>
                  <a:pt x="49" y="41"/>
                  <a:pt x="49" y="40"/>
                  <a:pt x="48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46" y="37"/>
                  <a:pt x="46" y="36"/>
                  <a:pt x="46" y="37"/>
                </a:cubicBezTo>
                <a:cubicBezTo>
                  <a:pt x="45" y="52"/>
                  <a:pt x="35" y="63"/>
                  <a:pt x="24" y="64"/>
                </a:cubicBezTo>
                <a:cubicBezTo>
                  <a:pt x="24" y="66"/>
                  <a:pt x="24" y="68"/>
                  <a:pt x="24" y="69"/>
                </a:cubicBezTo>
                <a:cubicBezTo>
                  <a:pt x="24" y="75"/>
                  <a:pt x="25" y="81"/>
                  <a:pt x="27" y="86"/>
                </a:cubicBezTo>
                <a:cubicBezTo>
                  <a:pt x="33" y="93"/>
                  <a:pt x="43" y="95"/>
                  <a:pt x="52" y="96"/>
                </a:cubicBezTo>
                <a:cubicBezTo>
                  <a:pt x="54" y="93"/>
                  <a:pt x="58" y="91"/>
                  <a:pt x="63" y="91"/>
                </a:cubicBezTo>
                <a:cubicBezTo>
                  <a:pt x="69" y="91"/>
                  <a:pt x="73" y="95"/>
                  <a:pt x="73" y="99"/>
                </a:cubicBezTo>
                <a:cubicBezTo>
                  <a:pt x="73" y="104"/>
                  <a:pt x="69" y="107"/>
                  <a:pt x="63" y="107"/>
                </a:cubicBezTo>
                <a:cubicBezTo>
                  <a:pt x="58" y="107"/>
                  <a:pt x="54" y="105"/>
                  <a:pt x="52" y="102"/>
                </a:cubicBezTo>
                <a:cubicBezTo>
                  <a:pt x="46" y="102"/>
                  <a:pt x="39" y="101"/>
                  <a:pt x="32" y="98"/>
                </a:cubicBezTo>
                <a:cubicBezTo>
                  <a:pt x="41" y="111"/>
                  <a:pt x="55" y="118"/>
                  <a:pt x="64" y="118"/>
                </a:cubicBezTo>
                <a:cubicBezTo>
                  <a:pt x="77" y="118"/>
                  <a:pt x="103" y="101"/>
                  <a:pt x="103" y="69"/>
                </a:cubicBezTo>
                <a:close/>
                <a:moveTo>
                  <a:pt x="115" y="54"/>
                </a:moveTo>
                <a:cubicBezTo>
                  <a:pt x="114" y="23"/>
                  <a:pt x="96" y="7"/>
                  <a:pt x="64" y="7"/>
                </a:cubicBezTo>
                <a:cubicBezTo>
                  <a:pt x="31" y="7"/>
                  <a:pt x="13" y="23"/>
                  <a:pt x="13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9" y="44"/>
                  <a:pt x="22" y="35"/>
                  <a:pt x="27" y="29"/>
                </a:cubicBezTo>
                <a:cubicBezTo>
                  <a:pt x="35" y="18"/>
                  <a:pt x="48" y="13"/>
                  <a:pt x="64" y="13"/>
                </a:cubicBezTo>
                <a:cubicBezTo>
                  <a:pt x="80" y="13"/>
                  <a:pt x="92" y="18"/>
                  <a:pt x="100" y="29"/>
                </a:cubicBezTo>
                <a:cubicBezTo>
                  <a:pt x="105" y="35"/>
                  <a:pt x="109" y="44"/>
                  <a:pt x="110" y="54"/>
                </a:cubicBezTo>
                <a:lnTo>
                  <a:pt x="115" y="54"/>
                </a:lnTo>
                <a:close/>
                <a:moveTo>
                  <a:pt x="115" y="54"/>
                </a:moveTo>
                <a:cubicBezTo>
                  <a:pt x="115" y="54"/>
                  <a:pt x="115" y="54"/>
                  <a:pt x="115" y="54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pic>
        <p:nvPicPr>
          <p:cNvPr id="14343" name="Group 70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7588" y="4559300"/>
            <a:ext cx="573087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Group 91"/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1163" y="2560638"/>
            <a:ext cx="609600" cy="62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61" name="TextBox 13"/>
          <p:cNvSpPr txBox="1">
            <a:spLocks noChangeArrowheads="1"/>
          </p:cNvSpPr>
          <p:nvPr/>
        </p:nvSpPr>
        <p:spPr bwMode="auto">
          <a:xfrm>
            <a:off x="1830388" y="26368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62" name="TextBox 13"/>
          <p:cNvSpPr txBox="1">
            <a:spLocks noChangeArrowheads="1"/>
          </p:cNvSpPr>
          <p:nvPr/>
        </p:nvSpPr>
        <p:spPr bwMode="auto">
          <a:xfrm>
            <a:off x="1449388" y="292258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63" name="TextBox 13"/>
          <p:cNvSpPr txBox="1">
            <a:spLocks noChangeArrowheads="1"/>
          </p:cNvSpPr>
          <p:nvPr/>
        </p:nvSpPr>
        <p:spPr bwMode="auto">
          <a:xfrm>
            <a:off x="1830388" y="45910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64" name="TextBox 13"/>
          <p:cNvSpPr txBox="1">
            <a:spLocks noChangeArrowheads="1"/>
          </p:cNvSpPr>
          <p:nvPr/>
        </p:nvSpPr>
        <p:spPr bwMode="auto">
          <a:xfrm>
            <a:off x="1449388" y="4876800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65" name="TextBox 13"/>
          <p:cNvSpPr txBox="1">
            <a:spLocks noChangeArrowheads="1"/>
          </p:cNvSpPr>
          <p:nvPr/>
        </p:nvSpPr>
        <p:spPr bwMode="auto">
          <a:xfrm>
            <a:off x="8385175" y="26368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66" name="TextBox 13"/>
          <p:cNvSpPr txBox="1">
            <a:spLocks noChangeArrowheads="1"/>
          </p:cNvSpPr>
          <p:nvPr/>
        </p:nvSpPr>
        <p:spPr bwMode="auto">
          <a:xfrm>
            <a:off x="8385175" y="292258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67" name="TextBox 13"/>
          <p:cNvSpPr txBox="1">
            <a:spLocks noChangeArrowheads="1"/>
          </p:cNvSpPr>
          <p:nvPr/>
        </p:nvSpPr>
        <p:spPr bwMode="auto">
          <a:xfrm>
            <a:off x="8385175" y="45910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68" name="TextBox 13"/>
          <p:cNvSpPr txBox="1">
            <a:spLocks noChangeArrowheads="1"/>
          </p:cNvSpPr>
          <p:nvPr/>
        </p:nvSpPr>
        <p:spPr bwMode="auto">
          <a:xfrm>
            <a:off x="8385175" y="4876800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69" name="TextBox 13"/>
          <p:cNvSpPr txBox="1">
            <a:spLocks noChangeArrowheads="1"/>
          </p:cNvSpPr>
          <p:nvPr/>
        </p:nvSpPr>
        <p:spPr bwMode="auto">
          <a:xfrm>
            <a:off x="4489450" y="3355975"/>
            <a:ext cx="12207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70" name="TextBox 13"/>
          <p:cNvSpPr txBox="1">
            <a:spLocks noChangeArrowheads="1"/>
          </p:cNvSpPr>
          <p:nvPr/>
        </p:nvSpPr>
        <p:spPr bwMode="auto">
          <a:xfrm>
            <a:off x="6429375" y="3355975"/>
            <a:ext cx="12207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71" name="TextBox 13"/>
          <p:cNvSpPr txBox="1">
            <a:spLocks noChangeArrowheads="1"/>
          </p:cNvSpPr>
          <p:nvPr/>
        </p:nvSpPr>
        <p:spPr bwMode="auto">
          <a:xfrm>
            <a:off x="4489450" y="5311775"/>
            <a:ext cx="12207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72" name="TextBox 13"/>
          <p:cNvSpPr txBox="1">
            <a:spLocks noChangeArrowheads="1"/>
          </p:cNvSpPr>
          <p:nvPr/>
        </p:nvSpPr>
        <p:spPr bwMode="auto">
          <a:xfrm>
            <a:off x="6432550" y="5275263"/>
            <a:ext cx="12223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14357" name="矩形 63"/>
          <p:cNvGrpSpPr>
            <a:grpSpLocks/>
          </p:cNvGrpSpPr>
          <p:nvPr/>
        </p:nvGrpSpPr>
        <p:grpSpPr bwMode="auto">
          <a:xfrm>
            <a:off x="3760788" y="1712913"/>
            <a:ext cx="4676775" cy="4675187"/>
            <a:chOff x="0" y="0"/>
            <a:chExt cx="2946" cy="2945"/>
          </a:xfrm>
        </p:grpSpPr>
        <p:pic>
          <p:nvPicPr>
            <p:cNvPr id="14379" name="矩形 63"/>
            <p:cNvPicPr>
              <a:picLocks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946" cy="2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80" name="Text Box 43"/>
            <p:cNvSpPr txBox="1">
              <a:spLocks noChangeArrowheads="1"/>
            </p:cNvSpPr>
            <p:nvPr/>
          </p:nvSpPr>
          <p:spPr bwMode="auto">
            <a:xfrm rot="-8107482">
              <a:off x="438" y="444"/>
              <a:ext cx="2068" cy="2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4358" name="组合 64"/>
          <p:cNvGrpSpPr>
            <a:grpSpLocks/>
          </p:cNvGrpSpPr>
          <p:nvPr/>
        </p:nvGrpSpPr>
        <p:grpSpPr bwMode="auto">
          <a:xfrm>
            <a:off x="6189663" y="2147888"/>
            <a:ext cx="1800225" cy="1798637"/>
            <a:chOff x="0" y="0"/>
            <a:chExt cx="3044952" cy="3044952"/>
          </a:xfrm>
        </p:grpSpPr>
        <p:grpSp>
          <p:nvGrpSpPr>
            <p:cNvPr id="14373" name="圆角矩形 65"/>
            <p:cNvGrpSpPr>
              <a:grpSpLocks/>
            </p:cNvGrpSpPr>
            <p:nvPr/>
          </p:nvGrpSpPr>
          <p:grpSpPr bwMode="auto">
            <a:xfrm>
              <a:off x="-24382" y="-24188"/>
              <a:ext cx="3103596" cy="3096016"/>
              <a:chOff x="0" y="0"/>
              <a:chExt cx="1834896" cy="1828800"/>
            </a:xfrm>
          </p:grpSpPr>
          <p:pic>
            <p:nvPicPr>
              <p:cNvPr id="14377" name="圆角矩形 65"/>
              <p:cNvPicPr>
                <a:picLocks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34896" cy="1828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378" name="Text Box 47"/>
              <p:cNvSpPr txBox="1">
                <a:spLocks noChangeArrowheads="1"/>
              </p:cNvSpPr>
              <p:nvPr/>
            </p:nvSpPr>
            <p:spPr bwMode="auto">
              <a:xfrm>
                <a:off x="68997" y="68870"/>
                <a:ext cx="1691061" cy="16894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4374" name="任意多边形 66"/>
            <p:cNvGrpSpPr>
              <a:grpSpLocks/>
            </p:cNvGrpSpPr>
            <p:nvPr/>
          </p:nvGrpSpPr>
          <p:grpSpPr bwMode="auto">
            <a:xfrm>
              <a:off x="-3760" y="6772"/>
              <a:ext cx="3052041" cy="2105291"/>
              <a:chOff x="0" y="0"/>
              <a:chExt cx="1804416" cy="1243584"/>
            </a:xfrm>
          </p:grpSpPr>
          <p:pic>
            <p:nvPicPr>
              <p:cNvPr id="14375" name="任意多边形 66"/>
              <p:cNvPicPr>
                <a:picLocks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04416" cy="12435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376" name="Text Box 50"/>
              <p:cNvSpPr txBox="1">
                <a:spLocks noChangeArrowheads="1"/>
              </p:cNvSpPr>
              <p:nvPr/>
            </p:nvSpPr>
            <p:spPr bwMode="auto">
              <a:xfrm>
                <a:off x="2223" y="1401"/>
                <a:ext cx="1800225" cy="1244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4359" name="组合 67"/>
          <p:cNvGrpSpPr>
            <a:grpSpLocks/>
          </p:cNvGrpSpPr>
          <p:nvPr/>
        </p:nvGrpSpPr>
        <p:grpSpPr bwMode="auto">
          <a:xfrm>
            <a:off x="6189663" y="4051300"/>
            <a:ext cx="1800225" cy="1798638"/>
            <a:chOff x="0" y="0"/>
            <a:chExt cx="3044952" cy="3044952"/>
          </a:xfrm>
        </p:grpSpPr>
        <p:grpSp>
          <p:nvGrpSpPr>
            <p:cNvPr id="14367" name="圆角矩形 68"/>
            <p:cNvGrpSpPr>
              <a:grpSpLocks/>
            </p:cNvGrpSpPr>
            <p:nvPr/>
          </p:nvGrpSpPr>
          <p:grpSpPr bwMode="auto">
            <a:xfrm>
              <a:off x="-24382" y="-16340"/>
              <a:ext cx="3103596" cy="3096014"/>
              <a:chOff x="0" y="0"/>
              <a:chExt cx="1834896" cy="1828800"/>
            </a:xfrm>
          </p:grpSpPr>
          <p:pic>
            <p:nvPicPr>
              <p:cNvPr id="14371" name="圆角矩形 68"/>
              <p:cNvPicPr>
                <a:picLocks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34896" cy="1828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372" name="Text Box 54"/>
              <p:cNvSpPr txBox="1">
                <a:spLocks noChangeArrowheads="1"/>
              </p:cNvSpPr>
              <p:nvPr/>
            </p:nvSpPr>
            <p:spPr bwMode="auto">
              <a:xfrm>
                <a:off x="68997" y="64234"/>
                <a:ext cx="1691061" cy="16894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4368" name="任意多边形 69"/>
            <p:cNvGrpSpPr>
              <a:grpSpLocks/>
            </p:cNvGrpSpPr>
            <p:nvPr/>
          </p:nvGrpSpPr>
          <p:grpSpPr bwMode="auto">
            <a:xfrm>
              <a:off x="-3760" y="4300"/>
              <a:ext cx="3052041" cy="2115609"/>
              <a:chOff x="0" y="0"/>
              <a:chExt cx="1804416" cy="1249680"/>
            </a:xfrm>
          </p:grpSpPr>
          <p:pic>
            <p:nvPicPr>
              <p:cNvPr id="14369" name="任意多边形 69"/>
              <p:cNvPicPr>
                <a:picLocks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04416" cy="1249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370" name="Text Box 57"/>
              <p:cNvSpPr txBox="1">
                <a:spLocks noChangeArrowheads="1"/>
              </p:cNvSpPr>
              <p:nvPr/>
            </p:nvSpPr>
            <p:spPr bwMode="auto">
              <a:xfrm>
                <a:off x="2223" y="2861"/>
                <a:ext cx="1800225" cy="12440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4360" name="组合 70"/>
          <p:cNvGrpSpPr>
            <a:grpSpLocks/>
          </p:cNvGrpSpPr>
          <p:nvPr/>
        </p:nvGrpSpPr>
        <p:grpSpPr bwMode="auto">
          <a:xfrm>
            <a:off x="4179888" y="4051300"/>
            <a:ext cx="1800225" cy="1798638"/>
            <a:chOff x="0" y="0"/>
            <a:chExt cx="3044952" cy="3044952"/>
          </a:xfrm>
        </p:grpSpPr>
        <p:grpSp>
          <p:nvGrpSpPr>
            <p:cNvPr id="14361" name="圆角矩形 71"/>
            <p:cNvGrpSpPr>
              <a:grpSpLocks/>
            </p:cNvGrpSpPr>
            <p:nvPr/>
          </p:nvGrpSpPr>
          <p:grpSpPr bwMode="auto">
            <a:xfrm>
              <a:off x="-17293" y="-16340"/>
              <a:ext cx="3093285" cy="3096014"/>
              <a:chOff x="0" y="0"/>
              <a:chExt cx="1828800" cy="1828800"/>
            </a:xfrm>
          </p:grpSpPr>
          <p:pic>
            <p:nvPicPr>
              <p:cNvPr id="14365" name="圆角矩形 71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28800" cy="1828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366" name="Text Box 61"/>
              <p:cNvSpPr txBox="1">
                <a:spLocks noChangeArrowheads="1"/>
              </p:cNvSpPr>
              <p:nvPr/>
            </p:nvSpPr>
            <p:spPr bwMode="auto">
              <a:xfrm>
                <a:off x="64806" y="64234"/>
                <a:ext cx="1691061" cy="16894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4362" name="任意多边形 72"/>
            <p:cNvGrpSpPr>
              <a:grpSpLocks/>
            </p:cNvGrpSpPr>
            <p:nvPr/>
          </p:nvGrpSpPr>
          <p:grpSpPr bwMode="auto">
            <a:xfrm>
              <a:off x="3329" y="4300"/>
              <a:ext cx="3041730" cy="2115609"/>
              <a:chOff x="0" y="0"/>
              <a:chExt cx="1798320" cy="1249680"/>
            </a:xfrm>
          </p:grpSpPr>
          <p:pic>
            <p:nvPicPr>
              <p:cNvPr id="14363" name="任意多边形 72"/>
              <p:cNvPicPr>
                <a:picLocks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798320" cy="1249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364" name="Text Box 64"/>
              <p:cNvSpPr txBox="1">
                <a:spLocks noChangeArrowheads="1"/>
              </p:cNvSpPr>
              <p:nvPr/>
            </p:nvSpPr>
            <p:spPr bwMode="auto">
              <a:xfrm>
                <a:off x="-1968" y="2861"/>
                <a:ext cx="1800225" cy="12440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8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8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61" grpId="0" autoUpdateAnimBg="0"/>
      <p:bldP spid="18462" grpId="0" autoUpdateAnimBg="0"/>
      <p:bldP spid="18463" grpId="0" autoUpdateAnimBg="0"/>
      <p:bldP spid="18464" grpId="0" autoUpdateAnimBg="0"/>
      <p:bldP spid="18465" grpId="0" autoUpdateAnimBg="0"/>
      <p:bldP spid="18466" grpId="0" autoUpdateAnimBg="0"/>
      <p:bldP spid="18467" grpId="0" autoUpdateAnimBg="0"/>
      <p:bldP spid="18468" grpId="0" autoUpdateAnimBg="0"/>
      <p:bldP spid="18469" grpId="0" autoUpdateAnimBg="0"/>
      <p:bldP spid="18470" grpId="0" autoUpdateAnimBg="0"/>
      <p:bldP spid="18471" grpId="0" autoUpdateAnimBg="0"/>
      <p:bldP spid="18472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1"/>
          <p:cNvGrpSpPr>
            <a:grpSpLocks/>
          </p:cNvGrpSpPr>
          <p:nvPr/>
        </p:nvGrpSpPr>
        <p:grpSpPr bwMode="auto">
          <a:xfrm rot="20083013" flipH="1">
            <a:off x="538163" y="342900"/>
            <a:ext cx="622300" cy="476250"/>
            <a:chOff x="0" y="0"/>
            <a:chExt cx="622952" cy="476251"/>
          </a:xfrm>
        </p:grpSpPr>
        <p:grpSp>
          <p:nvGrpSpPr>
            <p:cNvPr id="15416" name="组合 26"/>
            <p:cNvGrpSpPr>
              <a:grpSpLocks/>
            </p:cNvGrpSpPr>
            <p:nvPr/>
          </p:nvGrpSpPr>
          <p:grpSpPr bwMode="auto">
            <a:xfrm>
              <a:off x="0" y="89405"/>
              <a:ext cx="448741" cy="386846"/>
              <a:chOff x="0" y="0"/>
              <a:chExt cx="2214105" cy="1908711"/>
            </a:xfrm>
          </p:grpSpPr>
          <p:grpSp>
            <p:nvGrpSpPr>
              <p:cNvPr id="15424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4923" y="-279319"/>
                <a:ext cx="2167879" cy="2466391"/>
                <a:chOff x="0" y="0"/>
                <a:chExt cx="438912" cy="499872"/>
              </a:xfrm>
            </p:grpSpPr>
            <p:pic>
              <p:nvPicPr>
                <p:cNvPr id="15428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38912" cy="4998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5429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7117" y="115637"/>
                  <a:ext cx="309085" cy="2667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5425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3448" y="-142325"/>
                <a:ext cx="2017332" cy="1443741"/>
                <a:chOff x="0" y="0"/>
                <a:chExt cx="408432" cy="292608"/>
              </a:xfrm>
            </p:grpSpPr>
            <p:pic>
              <p:nvPicPr>
                <p:cNvPr id="15426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5427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7725" y="38853"/>
                  <a:ext cx="432912" cy="2857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5417" name="组合 29"/>
            <p:cNvGrpSpPr>
              <a:grpSpLocks/>
            </p:cNvGrpSpPr>
            <p:nvPr/>
          </p:nvGrpSpPr>
          <p:grpSpPr bwMode="auto">
            <a:xfrm>
              <a:off x="187750" y="0"/>
              <a:ext cx="435202" cy="375175"/>
              <a:chOff x="0" y="0"/>
              <a:chExt cx="2214105" cy="1908711"/>
            </a:xfrm>
          </p:grpSpPr>
          <p:grpSp>
            <p:nvGrpSpPr>
              <p:cNvPr id="15418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18372" y="-265807"/>
                <a:ext cx="2173225" cy="2450076"/>
                <a:chOff x="0" y="0"/>
                <a:chExt cx="426720" cy="481584"/>
              </a:xfrm>
            </p:grpSpPr>
            <p:pic>
              <p:nvPicPr>
                <p:cNvPr id="15422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26720" cy="4815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5423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2703" y="110757"/>
                  <a:ext cx="299761" cy="2586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5419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98539" y="-163674"/>
                <a:ext cx="2049040" cy="1488654"/>
                <a:chOff x="0" y="0"/>
                <a:chExt cx="402336" cy="292608"/>
              </a:xfrm>
            </p:grpSpPr>
            <p:pic>
              <p:nvPicPr>
                <p:cNvPr id="15420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5421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3733" y="41834"/>
                  <a:ext cx="419851" cy="277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15363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15364" name="Oval 3"/>
          <p:cNvGrpSpPr>
            <a:grpSpLocks/>
          </p:cNvGrpSpPr>
          <p:nvPr/>
        </p:nvGrpSpPr>
        <p:grpSpPr bwMode="auto">
          <a:xfrm>
            <a:off x="4303713" y="2481263"/>
            <a:ext cx="3597275" cy="3595687"/>
            <a:chOff x="0" y="0"/>
            <a:chExt cx="2266" cy="2265"/>
          </a:xfrm>
        </p:grpSpPr>
        <p:pic>
          <p:nvPicPr>
            <p:cNvPr id="15414" name="Oval 3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266" cy="2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415" name="Text Box 20"/>
            <p:cNvSpPr txBox="1">
              <a:spLocks noChangeArrowheads="1"/>
            </p:cNvSpPr>
            <p:nvPr/>
          </p:nvSpPr>
          <p:spPr bwMode="auto">
            <a:xfrm>
              <a:off x="336" y="337"/>
              <a:ext cx="1587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76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5365" name="Down Arrow Callout 5"/>
          <p:cNvGrpSpPr>
            <a:grpSpLocks/>
          </p:cNvGrpSpPr>
          <p:nvPr/>
        </p:nvGrpSpPr>
        <p:grpSpPr bwMode="auto">
          <a:xfrm>
            <a:off x="5237163" y="1616075"/>
            <a:ext cx="1724025" cy="871538"/>
            <a:chOff x="0" y="0"/>
            <a:chExt cx="1086" cy="549"/>
          </a:xfrm>
        </p:grpSpPr>
        <p:pic>
          <p:nvPicPr>
            <p:cNvPr id="15412" name="Down Arrow Callout 5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86" cy="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413" name="Text Box 23"/>
            <p:cNvSpPr txBox="1">
              <a:spLocks noChangeArrowheads="1"/>
            </p:cNvSpPr>
            <p:nvPr/>
          </p:nvSpPr>
          <p:spPr bwMode="auto">
            <a:xfrm>
              <a:off x="8" y="8"/>
              <a:ext cx="1067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5366" name="Sev01"/>
          <p:cNvGrpSpPr>
            <a:grpSpLocks/>
          </p:cNvGrpSpPr>
          <p:nvPr/>
        </p:nvGrpSpPr>
        <p:grpSpPr bwMode="auto">
          <a:xfrm>
            <a:off x="3663950" y="2060575"/>
            <a:ext cx="993775" cy="993775"/>
            <a:chOff x="0" y="0"/>
            <a:chExt cx="626" cy="626"/>
          </a:xfrm>
        </p:grpSpPr>
        <p:pic>
          <p:nvPicPr>
            <p:cNvPr id="15410" name="Sev01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26" cy="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411" name="Text Box 26"/>
            <p:cNvSpPr txBox="1">
              <a:spLocks noChangeArrowheads="1"/>
            </p:cNvSpPr>
            <p:nvPr/>
          </p:nvSpPr>
          <p:spPr bwMode="auto">
            <a:xfrm>
              <a:off x="98" y="97"/>
              <a:ext cx="428" cy="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5367" name="Sev01"/>
          <p:cNvGrpSpPr>
            <a:grpSpLocks/>
          </p:cNvGrpSpPr>
          <p:nvPr/>
        </p:nvGrpSpPr>
        <p:grpSpPr bwMode="auto">
          <a:xfrm>
            <a:off x="3114675" y="3786188"/>
            <a:ext cx="993775" cy="987425"/>
            <a:chOff x="0" y="0"/>
            <a:chExt cx="626" cy="622"/>
          </a:xfrm>
        </p:grpSpPr>
        <p:pic>
          <p:nvPicPr>
            <p:cNvPr id="15408" name="Sev01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26" cy="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409" name="Text Box 29"/>
            <p:cNvSpPr txBox="1">
              <a:spLocks noChangeArrowheads="1"/>
            </p:cNvSpPr>
            <p:nvPr/>
          </p:nvSpPr>
          <p:spPr bwMode="auto">
            <a:xfrm>
              <a:off x="96" y="95"/>
              <a:ext cx="428" cy="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5368" name="Sev01"/>
          <p:cNvGrpSpPr>
            <a:grpSpLocks/>
          </p:cNvGrpSpPr>
          <p:nvPr/>
        </p:nvGrpSpPr>
        <p:grpSpPr bwMode="auto">
          <a:xfrm>
            <a:off x="3663950" y="5357813"/>
            <a:ext cx="993775" cy="993775"/>
            <a:chOff x="0" y="0"/>
            <a:chExt cx="626" cy="626"/>
          </a:xfrm>
        </p:grpSpPr>
        <p:pic>
          <p:nvPicPr>
            <p:cNvPr id="15406" name="Sev01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26" cy="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407" name="Text Box 32"/>
            <p:cNvSpPr txBox="1">
              <a:spLocks noChangeArrowheads="1"/>
            </p:cNvSpPr>
            <p:nvPr/>
          </p:nvSpPr>
          <p:spPr bwMode="auto">
            <a:xfrm>
              <a:off x="98" y="97"/>
              <a:ext cx="428" cy="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5369" name="Group 10"/>
          <p:cNvGrpSpPr>
            <a:grpSpLocks/>
          </p:cNvGrpSpPr>
          <p:nvPr/>
        </p:nvGrpSpPr>
        <p:grpSpPr bwMode="auto">
          <a:xfrm>
            <a:off x="1055688" y="2978150"/>
            <a:ext cx="2768600" cy="381000"/>
            <a:chOff x="0" y="0"/>
            <a:chExt cx="2079646" cy="286009"/>
          </a:xfrm>
        </p:grpSpPr>
        <p:cxnSp>
          <p:nvCxnSpPr>
            <p:cNvPr id="15404" name="Straight Connector 11@|9FFC:0|FBC:0|LFC:1554685|LBC:16777215"/>
            <p:cNvCxnSpPr>
              <a:cxnSpLocks noChangeShapeType="1"/>
            </p:cNvCxnSpPr>
            <p:nvPr/>
          </p:nvCxnSpPr>
          <p:spPr bwMode="auto">
            <a:xfrm flipH="1">
              <a:off x="1846599" y="0"/>
              <a:ext cx="233047" cy="285164"/>
            </a:xfrm>
            <a:prstGeom prst="line">
              <a:avLst/>
            </a:prstGeom>
            <a:noFill/>
            <a:ln w="12700">
              <a:solidFill>
                <a:srgbClr val="FDFDFD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405" name="Straight Connector 12@|9FFC:0|FBC:0|LFC:1554685|LBC:16777215"/>
            <p:cNvCxnSpPr>
              <a:cxnSpLocks noChangeShapeType="1"/>
            </p:cNvCxnSpPr>
            <p:nvPr/>
          </p:nvCxnSpPr>
          <p:spPr bwMode="auto">
            <a:xfrm flipH="1">
              <a:off x="0" y="286009"/>
              <a:ext cx="1843424" cy="0"/>
            </a:xfrm>
            <a:prstGeom prst="line">
              <a:avLst/>
            </a:prstGeom>
            <a:noFill/>
            <a:ln w="12700">
              <a:solidFill>
                <a:srgbClr val="FDFDFD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15370" name="Straight Connector 13"/>
          <p:cNvCxnSpPr>
            <a:cxnSpLocks noChangeShapeType="1"/>
          </p:cNvCxnSpPr>
          <p:nvPr/>
        </p:nvCxnSpPr>
        <p:spPr bwMode="auto">
          <a:xfrm flipH="1">
            <a:off x="1055688" y="4276725"/>
            <a:ext cx="2070100" cy="0"/>
          </a:xfrm>
          <a:prstGeom prst="line">
            <a:avLst/>
          </a:prstGeom>
          <a:noFill/>
          <a:ln w="12700">
            <a:solidFill>
              <a:srgbClr val="FDFDFD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5371" name="Group 14"/>
          <p:cNvGrpSpPr>
            <a:grpSpLocks/>
          </p:cNvGrpSpPr>
          <p:nvPr/>
        </p:nvGrpSpPr>
        <p:grpSpPr bwMode="auto">
          <a:xfrm flipV="1">
            <a:off x="1055688" y="5065713"/>
            <a:ext cx="2768600" cy="381000"/>
            <a:chOff x="0" y="0"/>
            <a:chExt cx="2079646" cy="286009"/>
          </a:xfrm>
        </p:grpSpPr>
        <p:cxnSp>
          <p:nvCxnSpPr>
            <p:cNvPr id="15402" name="Straight Connector 15@|9FFC:0|FBC:0|LFC:4308095|LBC:16777215"/>
            <p:cNvCxnSpPr>
              <a:cxnSpLocks noChangeShapeType="1"/>
            </p:cNvCxnSpPr>
            <p:nvPr/>
          </p:nvCxnSpPr>
          <p:spPr bwMode="auto">
            <a:xfrm flipH="1">
              <a:off x="1846599" y="0"/>
              <a:ext cx="233047" cy="285164"/>
            </a:xfrm>
            <a:prstGeom prst="line">
              <a:avLst/>
            </a:prstGeom>
            <a:noFill/>
            <a:ln w="12700">
              <a:solidFill>
                <a:srgbClr val="FDFDFD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403" name="Straight Connector 16@|9FFC:0|FBC:0|LFC:4308095|LBC:16777215"/>
            <p:cNvCxnSpPr>
              <a:cxnSpLocks noChangeShapeType="1"/>
            </p:cNvCxnSpPr>
            <p:nvPr/>
          </p:nvCxnSpPr>
          <p:spPr bwMode="auto">
            <a:xfrm flipH="1">
              <a:off x="0" y="286009"/>
              <a:ext cx="1843424" cy="0"/>
            </a:xfrm>
            <a:prstGeom prst="line">
              <a:avLst/>
            </a:prstGeom>
            <a:noFill/>
            <a:ln w="12700">
              <a:solidFill>
                <a:srgbClr val="FDFDFD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5372" name="Sev01"/>
          <p:cNvGrpSpPr>
            <a:grpSpLocks/>
          </p:cNvGrpSpPr>
          <p:nvPr/>
        </p:nvGrpSpPr>
        <p:grpSpPr bwMode="auto">
          <a:xfrm>
            <a:off x="7577138" y="2060575"/>
            <a:ext cx="987425" cy="993775"/>
            <a:chOff x="0" y="0"/>
            <a:chExt cx="622" cy="626"/>
          </a:xfrm>
        </p:grpSpPr>
        <p:pic>
          <p:nvPicPr>
            <p:cNvPr id="15400" name="Sev01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22" cy="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401" name="Text Box 42"/>
            <p:cNvSpPr txBox="1">
              <a:spLocks noChangeArrowheads="1"/>
            </p:cNvSpPr>
            <p:nvPr/>
          </p:nvSpPr>
          <p:spPr bwMode="auto">
            <a:xfrm>
              <a:off x="95" y="97"/>
              <a:ext cx="428" cy="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5373" name="Sev01"/>
          <p:cNvGrpSpPr>
            <a:grpSpLocks/>
          </p:cNvGrpSpPr>
          <p:nvPr/>
        </p:nvGrpSpPr>
        <p:grpSpPr bwMode="auto">
          <a:xfrm>
            <a:off x="8132763" y="3786188"/>
            <a:ext cx="992187" cy="987425"/>
            <a:chOff x="0" y="0"/>
            <a:chExt cx="625" cy="622"/>
          </a:xfrm>
        </p:grpSpPr>
        <p:pic>
          <p:nvPicPr>
            <p:cNvPr id="15398" name="Sev01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25" cy="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99" name="Text Box 45"/>
            <p:cNvSpPr txBox="1">
              <a:spLocks noChangeArrowheads="1"/>
            </p:cNvSpPr>
            <p:nvPr/>
          </p:nvSpPr>
          <p:spPr bwMode="auto">
            <a:xfrm>
              <a:off x="98" y="95"/>
              <a:ext cx="428" cy="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5374" name="Sev01"/>
          <p:cNvGrpSpPr>
            <a:grpSpLocks/>
          </p:cNvGrpSpPr>
          <p:nvPr/>
        </p:nvGrpSpPr>
        <p:grpSpPr bwMode="auto">
          <a:xfrm>
            <a:off x="7577138" y="5357813"/>
            <a:ext cx="987425" cy="993775"/>
            <a:chOff x="0" y="0"/>
            <a:chExt cx="622" cy="626"/>
          </a:xfrm>
        </p:grpSpPr>
        <p:pic>
          <p:nvPicPr>
            <p:cNvPr id="15396" name="Sev01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22" cy="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97" name="Text Box 48"/>
            <p:cNvSpPr txBox="1">
              <a:spLocks noChangeArrowheads="1"/>
            </p:cNvSpPr>
            <p:nvPr/>
          </p:nvSpPr>
          <p:spPr bwMode="auto">
            <a:xfrm>
              <a:off x="95" y="97"/>
              <a:ext cx="428" cy="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5375" name="Group 23"/>
          <p:cNvGrpSpPr>
            <a:grpSpLocks/>
          </p:cNvGrpSpPr>
          <p:nvPr/>
        </p:nvGrpSpPr>
        <p:grpSpPr bwMode="auto">
          <a:xfrm flipH="1">
            <a:off x="8437563" y="2978150"/>
            <a:ext cx="2767012" cy="381000"/>
            <a:chOff x="0" y="0"/>
            <a:chExt cx="2079646" cy="286009"/>
          </a:xfrm>
        </p:grpSpPr>
        <p:cxnSp>
          <p:nvCxnSpPr>
            <p:cNvPr id="15394" name="Straight Connector 24@|9FFC:0|FBC:0|LFC:14657585|LBC:16777215"/>
            <p:cNvCxnSpPr>
              <a:cxnSpLocks noChangeShapeType="1"/>
            </p:cNvCxnSpPr>
            <p:nvPr/>
          </p:nvCxnSpPr>
          <p:spPr bwMode="auto">
            <a:xfrm flipH="1">
              <a:off x="1846599" y="0"/>
              <a:ext cx="233047" cy="285164"/>
            </a:xfrm>
            <a:prstGeom prst="line">
              <a:avLst/>
            </a:prstGeom>
            <a:noFill/>
            <a:ln w="12700">
              <a:solidFill>
                <a:srgbClr val="FDFDFD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395" name="Straight Connector 25@|9FFC:0|FBC:0|LFC:14657585|LBC:16777215"/>
            <p:cNvCxnSpPr>
              <a:cxnSpLocks noChangeShapeType="1"/>
            </p:cNvCxnSpPr>
            <p:nvPr/>
          </p:nvCxnSpPr>
          <p:spPr bwMode="auto">
            <a:xfrm flipH="1">
              <a:off x="0" y="286009"/>
              <a:ext cx="1843424" cy="0"/>
            </a:xfrm>
            <a:prstGeom prst="line">
              <a:avLst/>
            </a:prstGeom>
            <a:noFill/>
            <a:ln w="12700">
              <a:solidFill>
                <a:srgbClr val="FDFDFD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15376" name="Straight Connector 26"/>
          <p:cNvCxnSpPr>
            <a:cxnSpLocks noChangeShapeType="1"/>
          </p:cNvCxnSpPr>
          <p:nvPr/>
        </p:nvCxnSpPr>
        <p:spPr bwMode="auto">
          <a:xfrm>
            <a:off x="9163050" y="4276725"/>
            <a:ext cx="2070100" cy="0"/>
          </a:xfrm>
          <a:prstGeom prst="line">
            <a:avLst/>
          </a:prstGeom>
          <a:noFill/>
          <a:ln w="12700">
            <a:solidFill>
              <a:srgbClr val="FDFDFD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5377" name="Group 27"/>
          <p:cNvGrpSpPr>
            <a:grpSpLocks/>
          </p:cNvGrpSpPr>
          <p:nvPr/>
        </p:nvGrpSpPr>
        <p:grpSpPr bwMode="auto">
          <a:xfrm flipH="1" flipV="1">
            <a:off x="8437563" y="5065713"/>
            <a:ext cx="2767012" cy="381000"/>
            <a:chOff x="0" y="0"/>
            <a:chExt cx="2079646" cy="286009"/>
          </a:xfrm>
        </p:grpSpPr>
        <p:cxnSp>
          <p:nvCxnSpPr>
            <p:cNvPr id="15392" name="Straight Connector 28@|9FFC:0|FBC:0|LFC:1554685|LBC:16777215"/>
            <p:cNvCxnSpPr>
              <a:cxnSpLocks noChangeShapeType="1"/>
            </p:cNvCxnSpPr>
            <p:nvPr/>
          </p:nvCxnSpPr>
          <p:spPr bwMode="auto">
            <a:xfrm flipH="1">
              <a:off x="1846599" y="0"/>
              <a:ext cx="233047" cy="285164"/>
            </a:xfrm>
            <a:prstGeom prst="line">
              <a:avLst/>
            </a:prstGeom>
            <a:noFill/>
            <a:ln w="12700">
              <a:solidFill>
                <a:srgbClr val="FDFDFD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393" name="Straight Connector 29@|9FFC:0|FBC:0|LFC:1554685|LBC:16777215"/>
            <p:cNvCxnSpPr>
              <a:cxnSpLocks noChangeShapeType="1"/>
            </p:cNvCxnSpPr>
            <p:nvPr/>
          </p:nvCxnSpPr>
          <p:spPr bwMode="auto">
            <a:xfrm flipH="1">
              <a:off x="0" y="286009"/>
              <a:ext cx="1843424" cy="0"/>
            </a:xfrm>
            <a:prstGeom prst="line">
              <a:avLst/>
            </a:prstGeom>
            <a:noFill/>
            <a:ln w="12700">
              <a:solidFill>
                <a:srgbClr val="FDFDFD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5378" name="Freeform 71"/>
          <p:cNvSpPr>
            <a:spLocks noEditPoints="1"/>
          </p:cNvSpPr>
          <p:nvPr/>
        </p:nvSpPr>
        <p:spPr bwMode="auto">
          <a:xfrm>
            <a:off x="3897313" y="2319338"/>
            <a:ext cx="520700" cy="488950"/>
          </a:xfrm>
          <a:custGeom>
            <a:avLst/>
            <a:gdLst>
              <a:gd name="T0" fmla="*/ 266500 w 127"/>
              <a:gd name="T1" fmla="*/ 90394 h 119"/>
              <a:gd name="T2" fmla="*/ 106600 w 127"/>
              <a:gd name="T3" fmla="*/ 184897 h 119"/>
              <a:gd name="T4" fmla="*/ 0 w 127"/>
              <a:gd name="T5" fmla="*/ 106829 h 119"/>
              <a:gd name="T6" fmla="*/ 159900 w 127"/>
              <a:gd name="T7" fmla="*/ 0 h 119"/>
              <a:gd name="T8" fmla="*/ 266500 w 127"/>
              <a:gd name="T9" fmla="*/ 90394 h 119"/>
              <a:gd name="T10" fmla="*/ 266500 w 127"/>
              <a:gd name="T11" fmla="*/ 283509 h 119"/>
              <a:gd name="T12" fmla="*/ 159900 w 127"/>
              <a:gd name="T13" fmla="*/ 373903 h 119"/>
              <a:gd name="T14" fmla="*/ 0 w 127"/>
              <a:gd name="T15" fmla="*/ 275291 h 119"/>
              <a:gd name="T16" fmla="*/ 106600 w 127"/>
              <a:gd name="T17" fmla="*/ 184897 h 119"/>
              <a:gd name="T18" fmla="*/ 266500 w 127"/>
              <a:gd name="T19" fmla="*/ 283509 h 119"/>
              <a:gd name="T20" fmla="*/ 414100 w 127"/>
              <a:gd name="T21" fmla="*/ 398556 h 119"/>
              <a:gd name="T22" fmla="*/ 266500 w 127"/>
              <a:gd name="T23" fmla="*/ 488950 h 119"/>
              <a:gd name="T24" fmla="*/ 266500 w 127"/>
              <a:gd name="T25" fmla="*/ 488950 h 119"/>
              <a:gd name="T26" fmla="*/ 266500 w 127"/>
              <a:gd name="T27" fmla="*/ 488950 h 119"/>
              <a:gd name="T28" fmla="*/ 266500 w 127"/>
              <a:gd name="T29" fmla="*/ 488950 h 119"/>
              <a:gd name="T30" fmla="*/ 266500 w 127"/>
              <a:gd name="T31" fmla="*/ 488950 h 119"/>
              <a:gd name="T32" fmla="*/ 106600 w 127"/>
              <a:gd name="T33" fmla="*/ 398556 h 119"/>
              <a:gd name="T34" fmla="*/ 106600 w 127"/>
              <a:gd name="T35" fmla="*/ 365685 h 119"/>
              <a:gd name="T36" fmla="*/ 159900 w 127"/>
              <a:gd name="T37" fmla="*/ 390338 h 119"/>
              <a:gd name="T38" fmla="*/ 266500 w 127"/>
              <a:gd name="T39" fmla="*/ 304053 h 119"/>
              <a:gd name="T40" fmla="*/ 266500 w 127"/>
              <a:gd name="T41" fmla="*/ 304053 h 119"/>
              <a:gd name="T42" fmla="*/ 266500 w 127"/>
              <a:gd name="T43" fmla="*/ 304053 h 119"/>
              <a:gd name="T44" fmla="*/ 266500 w 127"/>
              <a:gd name="T45" fmla="*/ 304053 h 119"/>
              <a:gd name="T46" fmla="*/ 266500 w 127"/>
              <a:gd name="T47" fmla="*/ 304053 h 119"/>
              <a:gd name="T48" fmla="*/ 373100 w 127"/>
              <a:gd name="T49" fmla="*/ 390338 h 119"/>
              <a:gd name="T50" fmla="*/ 414100 w 127"/>
              <a:gd name="T51" fmla="*/ 365685 h 119"/>
              <a:gd name="T52" fmla="*/ 414100 w 127"/>
              <a:gd name="T53" fmla="*/ 398556 h 119"/>
              <a:gd name="T54" fmla="*/ 520700 w 127"/>
              <a:gd name="T55" fmla="*/ 106829 h 119"/>
              <a:gd name="T56" fmla="*/ 414100 w 127"/>
              <a:gd name="T57" fmla="*/ 184897 h 119"/>
              <a:gd name="T58" fmla="*/ 266500 w 127"/>
              <a:gd name="T59" fmla="*/ 90394 h 119"/>
              <a:gd name="T60" fmla="*/ 373100 w 127"/>
              <a:gd name="T61" fmla="*/ 0 h 119"/>
              <a:gd name="T62" fmla="*/ 520700 w 127"/>
              <a:gd name="T63" fmla="*/ 106829 h 119"/>
              <a:gd name="T64" fmla="*/ 520700 w 127"/>
              <a:gd name="T65" fmla="*/ 275291 h 119"/>
              <a:gd name="T66" fmla="*/ 373100 w 127"/>
              <a:gd name="T67" fmla="*/ 373903 h 119"/>
              <a:gd name="T68" fmla="*/ 266500 w 127"/>
              <a:gd name="T69" fmla="*/ 283509 h 119"/>
              <a:gd name="T70" fmla="*/ 414100 w 127"/>
              <a:gd name="T71" fmla="*/ 184897 h 119"/>
              <a:gd name="T72" fmla="*/ 520700 w 127"/>
              <a:gd name="T73" fmla="*/ 275291 h 119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27" h="119">
                <a:moveTo>
                  <a:pt x="65" y="22"/>
                </a:moveTo>
                <a:lnTo>
                  <a:pt x="26" y="45"/>
                </a:lnTo>
                <a:lnTo>
                  <a:pt x="0" y="26"/>
                </a:lnTo>
                <a:lnTo>
                  <a:pt x="39" y="0"/>
                </a:lnTo>
                <a:lnTo>
                  <a:pt x="65" y="22"/>
                </a:lnTo>
                <a:close/>
                <a:moveTo>
                  <a:pt x="65" y="69"/>
                </a:moveTo>
                <a:lnTo>
                  <a:pt x="39" y="91"/>
                </a:lnTo>
                <a:lnTo>
                  <a:pt x="0" y="67"/>
                </a:lnTo>
                <a:lnTo>
                  <a:pt x="26" y="45"/>
                </a:lnTo>
                <a:lnTo>
                  <a:pt x="65" y="69"/>
                </a:lnTo>
                <a:close/>
                <a:moveTo>
                  <a:pt x="101" y="97"/>
                </a:moveTo>
                <a:lnTo>
                  <a:pt x="65" y="119"/>
                </a:lnTo>
                <a:lnTo>
                  <a:pt x="26" y="97"/>
                </a:lnTo>
                <a:lnTo>
                  <a:pt x="26" y="89"/>
                </a:lnTo>
                <a:lnTo>
                  <a:pt x="39" y="95"/>
                </a:lnTo>
                <a:lnTo>
                  <a:pt x="65" y="74"/>
                </a:lnTo>
                <a:lnTo>
                  <a:pt x="91" y="95"/>
                </a:lnTo>
                <a:lnTo>
                  <a:pt x="101" y="89"/>
                </a:lnTo>
                <a:lnTo>
                  <a:pt x="101" y="97"/>
                </a:lnTo>
                <a:close/>
                <a:moveTo>
                  <a:pt x="127" y="26"/>
                </a:moveTo>
                <a:lnTo>
                  <a:pt x="101" y="45"/>
                </a:lnTo>
                <a:lnTo>
                  <a:pt x="65" y="22"/>
                </a:lnTo>
                <a:lnTo>
                  <a:pt x="91" y="0"/>
                </a:lnTo>
                <a:lnTo>
                  <a:pt x="127" y="26"/>
                </a:lnTo>
                <a:close/>
                <a:moveTo>
                  <a:pt x="127" y="67"/>
                </a:moveTo>
                <a:lnTo>
                  <a:pt x="91" y="91"/>
                </a:lnTo>
                <a:lnTo>
                  <a:pt x="65" y="69"/>
                </a:lnTo>
                <a:lnTo>
                  <a:pt x="101" y="45"/>
                </a:lnTo>
                <a:lnTo>
                  <a:pt x="127" y="67"/>
                </a:ln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5379" name="Freeform 103"/>
          <p:cNvSpPr>
            <a:spLocks/>
          </p:cNvSpPr>
          <p:nvPr/>
        </p:nvSpPr>
        <p:spPr bwMode="auto">
          <a:xfrm>
            <a:off x="3435350" y="4098925"/>
            <a:ext cx="342900" cy="355600"/>
          </a:xfrm>
          <a:custGeom>
            <a:avLst/>
            <a:gdLst>
              <a:gd name="T0" fmla="*/ 336884 w 57"/>
              <a:gd name="T1" fmla="*/ 30136 h 59"/>
              <a:gd name="T2" fmla="*/ 198521 w 57"/>
              <a:gd name="T3" fmla="*/ 162732 h 59"/>
              <a:gd name="T4" fmla="*/ 198521 w 57"/>
              <a:gd name="T5" fmla="*/ 331492 h 59"/>
              <a:gd name="T6" fmla="*/ 270711 w 57"/>
              <a:gd name="T7" fmla="*/ 331492 h 59"/>
              <a:gd name="T8" fmla="*/ 282742 w 57"/>
              <a:gd name="T9" fmla="*/ 343546 h 59"/>
              <a:gd name="T10" fmla="*/ 270711 w 57"/>
              <a:gd name="T11" fmla="*/ 355600 h 59"/>
              <a:gd name="T12" fmla="*/ 78205 w 57"/>
              <a:gd name="T13" fmla="*/ 355600 h 59"/>
              <a:gd name="T14" fmla="*/ 60158 w 57"/>
              <a:gd name="T15" fmla="*/ 343546 h 59"/>
              <a:gd name="T16" fmla="*/ 78205 w 57"/>
              <a:gd name="T17" fmla="*/ 331492 h 59"/>
              <a:gd name="T18" fmla="*/ 144379 w 57"/>
              <a:gd name="T19" fmla="*/ 331492 h 59"/>
              <a:gd name="T20" fmla="*/ 144379 w 57"/>
              <a:gd name="T21" fmla="*/ 162732 h 59"/>
              <a:gd name="T22" fmla="*/ 12032 w 57"/>
              <a:gd name="T23" fmla="*/ 30136 h 59"/>
              <a:gd name="T24" fmla="*/ 0 w 57"/>
              <a:gd name="T25" fmla="*/ 12054 h 59"/>
              <a:gd name="T26" fmla="*/ 24063 w 57"/>
              <a:gd name="T27" fmla="*/ 0 h 59"/>
              <a:gd name="T28" fmla="*/ 324853 w 57"/>
              <a:gd name="T29" fmla="*/ 0 h 59"/>
              <a:gd name="T30" fmla="*/ 342900 w 57"/>
              <a:gd name="T31" fmla="*/ 12054 h 59"/>
              <a:gd name="T32" fmla="*/ 336884 w 57"/>
              <a:gd name="T33" fmla="*/ 30136 h 59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57" h="59">
                <a:moveTo>
                  <a:pt x="56" y="5"/>
                </a:moveTo>
                <a:cubicBezTo>
                  <a:pt x="33" y="27"/>
                  <a:pt x="33" y="27"/>
                  <a:pt x="33" y="27"/>
                </a:cubicBezTo>
                <a:cubicBezTo>
                  <a:pt x="33" y="55"/>
                  <a:pt x="33" y="55"/>
                  <a:pt x="33" y="55"/>
                </a:cubicBezTo>
                <a:cubicBezTo>
                  <a:pt x="45" y="55"/>
                  <a:pt x="45" y="55"/>
                  <a:pt x="45" y="55"/>
                </a:cubicBezTo>
                <a:cubicBezTo>
                  <a:pt x="46" y="55"/>
                  <a:pt x="47" y="56"/>
                  <a:pt x="47" y="57"/>
                </a:cubicBezTo>
                <a:cubicBezTo>
                  <a:pt x="47" y="58"/>
                  <a:pt x="46" y="59"/>
                  <a:pt x="45" y="59"/>
                </a:cubicBezTo>
                <a:cubicBezTo>
                  <a:pt x="13" y="59"/>
                  <a:pt x="13" y="59"/>
                  <a:pt x="13" y="59"/>
                </a:cubicBezTo>
                <a:cubicBezTo>
                  <a:pt x="12" y="59"/>
                  <a:pt x="10" y="58"/>
                  <a:pt x="10" y="57"/>
                </a:cubicBezTo>
                <a:cubicBezTo>
                  <a:pt x="10" y="56"/>
                  <a:pt x="12" y="55"/>
                  <a:pt x="13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27"/>
                  <a:pt x="24" y="27"/>
                  <a:pt x="24" y="27"/>
                </a:cubicBezTo>
                <a:cubicBezTo>
                  <a:pt x="2" y="5"/>
                  <a:pt x="2" y="5"/>
                  <a:pt x="2" y="5"/>
                </a:cubicBezTo>
                <a:cubicBezTo>
                  <a:pt x="1" y="4"/>
                  <a:pt x="0" y="3"/>
                  <a:pt x="0" y="2"/>
                </a:cubicBezTo>
                <a:cubicBezTo>
                  <a:pt x="0" y="0"/>
                  <a:pt x="2" y="0"/>
                  <a:pt x="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5" y="0"/>
                  <a:pt x="57" y="0"/>
                  <a:pt x="57" y="2"/>
                </a:cubicBezTo>
                <a:cubicBezTo>
                  <a:pt x="57" y="3"/>
                  <a:pt x="57" y="4"/>
                  <a:pt x="56" y="5"/>
                </a:cubicBez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5380" name="Freeform 113"/>
          <p:cNvSpPr>
            <a:spLocks noEditPoints="1"/>
          </p:cNvSpPr>
          <p:nvPr/>
        </p:nvSpPr>
        <p:spPr bwMode="auto">
          <a:xfrm>
            <a:off x="3944938" y="5683250"/>
            <a:ext cx="428625" cy="336550"/>
          </a:xfrm>
          <a:custGeom>
            <a:avLst/>
            <a:gdLst>
              <a:gd name="T0" fmla="*/ 421928 w 64"/>
              <a:gd name="T1" fmla="*/ 134620 h 50"/>
              <a:gd name="T2" fmla="*/ 294680 w 64"/>
              <a:gd name="T3" fmla="*/ 289433 h 50"/>
              <a:gd name="T4" fmla="*/ 187523 w 64"/>
              <a:gd name="T5" fmla="*/ 316357 h 50"/>
              <a:gd name="T6" fmla="*/ 120551 w 64"/>
              <a:gd name="T7" fmla="*/ 309626 h 50"/>
              <a:gd name="T8" fmla="*/ 73670 w 64"/>
              <a:gd name="T9" fmla="*/ 289433 h 50"/>
              <a:gd name="T10" fmla="*/ 26789 w 64"/>
              <a:gd name="T11" fmla="*/ 336550 h 50"/>
              <a:gd name="T12" fmla="*/ 0 w 64"/>
              <a:gd name="T13" fmla="*/ 316357 h 50"/>
              <a:gd name="T14" fmla="*/ 0 w 64"/>
              <a:gd name="T15" fmla="*/ 309626 h 50"/>
              <a:gd name="T16" fmla="*/ 46881 w 64"/>
              <a:gd name="T17" fmla="*/ 249047 h 50"/>
              <a:gd name="T18" fmla="*/ 40184 w 64"/>
              <a:gd name="T19" fmla="*/ 228854 h 50"/>
              <a:gd name="T20" fmla="*/ 33486 w 64"/>
              <a:gd name="T21" fmla="*/ 201930 h 50"/>
              <a:gd name="T22" fmla="*/ 167432 w 64"/>
              <a:gd name="T23" fmla="*/ 53848 h 50"/>
              <a:gd name="T24" fmla="*/ 348258 w 64"/>
              <a:gd name="T25" fmla="*/ 20193 h 50"/>
              <a:gd name="T26" fmla="*/ 388441 w 64"/>
              <a:gd name="T27" fmla="*/ 0 h 50"/>
              <a:gd name="T28" fmla="*/ 428625 w 64"/>
              <a:gd name="T29" fmla="*/ 87503 h 50"/>
              <a:gd name="T30" fmla="*/ 421928 w 64"/>
              <a:gd name="T31" fmla="*/ 134620 h 50"/>
              <a:gd name="T32" fmla="*/ 287982 w 64"/>
              <a:gd name="T33" fmla="*/ 121158 h 50"/>
              <a:gd name="T34" fmla="*/ 93762 w 64"/>
              <a:gd name="T35" fmla="*/ 215392 h 50"/>
              <a:gd name="T36" fmla="*/ 87064 w 64"/>
              <a:gd name="T37" fmla="*/ 228854 h 50"/>
              <a:gd name="T38" fmla="*/ 107156 w 64"/>
              <a:gd name="T39" fmla="*/ 242316 h 50"/>
              <a:gd name="T40" fmla="*/ 113854 w 64"/>
              <a:gd name="T41" fmla="*/ 242316 h 50"/>
              <a:gd name="T42" fmla="*/ 147340 w 64"/>
              <a:gd name="T43" fmla="*/ 208661 h 50"/>
              <a:gd name="T44" fmla="*/ 287982 w 64"/>
              <a:gd name="T45" fmla="*/ 154813 h 50"/>
              <a:gd name="T46" fmla="*/ 301377 w 64"/>
              <a:gd name="T47" fmla="*/ 134620 h 50"/>
              <a:gd name="T48" fmla="*/ 287982 w 64"/>
              <a:gd name="T49" fmla="*/ 121158 h 5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64" h="50">
                <a:moveTo>
                  <a:pt x="63" y="20"/>
                </a:moveTo>
                <a:cubicBezTo>
                  <a:pt x="61" y="31"/>
                  <a:pt x="54" y="38"/>
                  <a:pt x="44" y="43"/>
                </a:cubicBezTo>
                <a:cubicBezTo>
                  <a:pt x="39" y="46"/>
                  <a:pt x="33" y="47"/>
                  <a:pt x="28" y="47"/>
                </a:cubicBezTo>
                <a:cubicBezTo>
                  <a:pt x="25" y="47"/>
                  <a:pt x="21" y="47"/>
                  <a:pt x="18" y="46"/>
                </a:cubicBezTo>
                <a:cubicBezTo>
                  <a:pt x="16" y="45"/>
                  <a:pt x="13" y="43"/>
                  <a:pt x="11" y="43"/>
                </a:cubicBezTo>
                <a:cubicBezTo>
                  <a:pt x="9" y="43"/>
                  <a:pt x="7" y="50"/>
                  <a:pt x="4" y="50"/>
                </a:cubicBezTo>
                <a:cubicBezTo>
                  <a:pt x="2" y="50"/>
                  <a:pt x="1" y="49"/>
                  <a:pt x="0" y="47"/>
                </a:cubicBezTo>
                <a:cubicBezTo>
                  <a:pt x="0" y="47"/>
                  <a:pt x="0" y="46"/>
                  <a:pt x="0" y="46"/>
                </a:cubicBezTo>
                <a:cubicBezTo>
                  <a:pt x="0" y="42"/>
                  <a:pt x="7" y="39"/>
                  <a:pt x="7" y="37"/>
                </a:cubicBezTo>
                <a:cubicBezTo>
                  <a:pt x="7" y="37"/>
                  <a:pt x="6" y="35"/>
                  <a:pt x="6" y="34"/>
                </a:cubicBezTo>
                <a:cubicBezTo>
                  <a:pt x="6" y="33"/>
                  <a:pt x="5" y="32"/>
                  <a:pt x="5" y="30"/>
                </a:cubicBezTo>
                <a:cubicBezTo>
                  <a:pt x="5" y="19"/>
                  <a:pt x="14" y="11"/>
                  <a:pt x="25" y="8"/>
                </a:cubicBezTo>
                <a:cubicBezTo>
                  <a:pt x="32" y="5"/>
                  <a:pt x="47" y="8"/>
                  <a:pt x="52" y="3"/>
                </a:cubicBezTo>
                <a:cubicBezTo>
                  <a:pt x="54" y="1"/>
                  <a:pt x="55" y="0"/>
                  <a:pt x="58" y="0"/>
                </a:cubicBezTo>
                <a:cubicBezTo>
                  <a:pt x="62" y="0"/>
                  <a:pt x="64" y="10"/>
                  <a:pt x="64" y="13"/>
                </a:cubicBezTo>
                <a:cubicBezTo>
                  <a:pt x="64" y="16"/>
                  <a:pt x="63" y="18"/>
                  <a:pt x="63" y="20"/>
                </a:cubicBezTo>
                <a:close/>
                <a:moveTo>
                  <a:pt x="43" y="18"/>
                </a:moveTo>
                <a:cubicBezTo>
                  <a:pt x="31" y="18"/>
                  <a:pt x="22" y="23"/>
                  <a:pt x="14" y="32"/>
                </a:cubicBezTo>
                <a:cubicBezTo>
                  <a:pt x="14" y="33"/>
                  <a:pt x="13" y="33"/>
                  <a:pt x="13" y="34"/>
                </a:cubicBezTo>
                <a:cubicBezTo>
                  <a:pt x="13" y="35"/>
                  <a:pt x="15" y="36"/>
                  <a:pt x="16" y="36"/>
                </a:cubicBezTo>
                <a:cubicBezTo>
                  <a:pt x="16" y="36"/>
                  <a:pt x="17" y="36"/>
                  <a:pt x="17" y="36"/>
                </a:cubicBezTo>
                <a:cubicBezTo>
                  <a:pt x="19" y="34"/>
                  <a:pt x="21" y="32"/>
                  <a:pt x="22" y="31"/>
                </a:cubicBezTo>
                <a:cubicBezTo>
                  <a:pt x="29" y="25"/>
                  <a:pt x="34" y="23"/>
                  <a:pt x="43" y="23"/>
                </a:cubicBezTo>
                <a:cubicBezTo>
                  <a:pt x="44" y="23"/>
                  <a:pt x="45" y="22"/>
                  <a:pt x="45" y="20"/>
                </a:cubicBezTo>
                <a:cubicBezTo>
                  <a:pt x="45" y="19"/>
                  <a:pt x="44" y="18"/>
                  <a:pt x="43" y="18"/>
                </a:cubicBez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5381" name="Freeform 56"/>
          <p:cNvSpPr>
            <a:spLocks noEditPoints="1"/>
          </p:cNvSpPr>
          <p:nvPr/>
        </p:nvSpPr>
        <p:spPr bwMode="auto">
          <a:xfrm>
            <a:off x="7853363" y="2339975"/>
            <a:ext cx="428625" cy="428625"/>
          </a:xfrm>
          <a:custGeom>
            <a:avLst/>
            <a:gdLst>
              <a:gd name="T0" fmla="*/ 428625 w 64"/>
              <a:gd name="T1" fmla="*/ 281285 h 64"/>
              <a:gd name="T2" fmla="*/ 421928 w 64"/>
              <a:gd name="T3" fmla="*/ 294680 h 64"/>
              <a:gd name="T4" fmla="*/ 221010 w 64"/>
              <a:gd name="T5" fmla="*/ 428625 h 64"/>
              <a:gd name="T6" fmla="*/ 214313 w 64"/>
              <a:gd name="T7" fmla="*/ 428625 h 64"/>
              <a:gd name="T8" fmla="*/ 200918 w 64"/>
              <a:gd name="T9" fmla="*/ 428625 h 64"/>
              <a:gd name="T10" fmla="*/ 6697 w 64"/>
              <a:gd name="T11" fmla="*/ 294680 h 64"/>
              <a:gd name="T12" fmla="*/ 0 w 64"/>
              <a:gd name="T13" fmla="*/ 281285 h 64"/>
              <a:gd name="T14" fmla="*/ 0 w 64"/>
              <a:gd name="T15" fmla="*/ 154037 h 64"/>
              <a:gd name="T16" fmla="*/ 6697 w 64"/>
              <a:gd name="T17" fmla="*/ 133945 h 64"/>
              <a:gd name="T18" fmla="*/ 200918 w 64"/>
              <a:gd name="T19" fmla="*/ 6697 h 64"/>
              <a:gd name="T20" fmla="*/ 214313 w 64"/>
              <a:gd name="T21" fmla="*/ 0 h 64"/>
              <a:gd name="T22" fmla="*/ 221010 w 64"/>
              <a:gd name="T23" fmla="*/ 6697 h 64"/>
              <a:gd name="T24" fmla="*/ 421928 w 64"/>
              <a:gd name="T25" fmla="*/ 133945 h 64"/>
              <a:gd name="T26" fmla="*/ 428625 w 64"/>
              <a:gd name="T27" fmla="*/ 154037 h 64"/>
              <a:gd name="T28" fmla="*/ 428625 w 64"/>
              <a:gd name="T29" fmla="*/ 281285 h 64"/>
              <a:gd name="T30" fmla="*/ 80367 w 64"/>
              <a:gd name="T31" fmla="*/ 214313 h 64"/>
              <a:gd name="T32" fmla="*/ 33486 w 64"/>
              <a:gd name="T33" fmla="*/ 187523 h 64"/>
              <a:gd name="T34" fmla="*/ 33486 w 64"/>
              <a:gd name="T35" fmla="*/ 247799 h 64"/>
              <a:gd name="T36" fmla="*/ 80367 w 64"/>
              <a:gd name="T37" fmla="*/ 214313 h 64"/>
              <a:gd name="T38" fmla="*/ 194221 w 64"/>
              <a:gd name="T39" fmla="*/ 140643 h 64"/>
              <a:gd name="T40" fmla="*/ 194221 w 64"/>
              <a:gd name="T41" fmla="*/ 53578 h 64"/>
              <a:gd name="T42" fmla="*/ 46881 w 64"/>
              <a:gd name="T43" fmla="*/ 154037 h 64"/>
              <a:gd name="T44" fmla="*/ 113854 w 64"/>
              <a:gd name="T45" fmla="*/ 194221 h 64"/>
              <a:gd name="T46" fmla="*/ 194221 w 64"/>
              <a:gd name="T47" fmla="*/ 140643 h 64"/>
              <a:gd name="T48" fmla="*/ 194221 w 64"/>
              <a:gd name="T49" fmla="*/ 375047 h 64"/>
              <a:gd name="T50" fmla="*/ 194221 w 64"/>
              <a:gd name="T51" fmla="*/ 294680 h 64"/>
              <a:gd name="T52" fmla="*/ 113854 w 64"/>
              <a:gd name="T53" fmla="*/ 241102 h 64"/>
              <a:gd name="T54" fmla="*/ 46881 w 64"/>
              <a:gd name="T55" fmla="*/ 281285 h 64"/>
              <a:gd name="T56" fmla="*/ 194221 w 64"/>
              <a:gd name="T57" fmla="*/ 375047 h 64"/>
              <a:gd name="T58" fmla="*/ 274588 w 64"/>
              <a:gd name="T59" fmla="*/ 214313 h 64"/>
              <a:gd name="T60" fmla="*/ 214313 w 64"/>
              <a:gd name="T61" fmla="*/ 174129 h 64"/>
              <a:gd name="T62" fmla="*/ 147340 w 64"/>
              <a:gd name="T63" fmla="*/ 214313 h 64"/>
              <a:gd name="T64" fmla="*/ 214313 w 64"/>
              <a:gd name="T65" fmla="*/ 261193 h 64"/>
              <a:gd name="T66" fmla="*/ 274588 w 64"/>
              <a:gd name="T67" fmla="*/ 214313 h 64"/>
              <a:gd name="T68" fmla="*/ 375047 w 64"/>
              <a:gd name="T69" fmla="*/ 154037 h 64"/>
              <a:gd name="T70" fmla="*/ 234404 w 64"/>
              <a:gd name="T71" fmla="*/ 53578 h 64"/>
              <a:gd name="T72" fmla="*/ 234404 w 64"/>
              <a:gd name="T73" fmla="*/ 140643 h 64"/>
              <a:gd name="T74" fmla="*/ 308074 w 64"/>
              <a:gd name="T75" fmla="*/ 194221 h 64"/>
              <a:gd name="T76" fmla="*/ 375047 w 64"/>
              <a:gd name="T77" fmla="*/ 154037 h 64"/>
              <a:gd name="T78" fmla="*/ 375047 w 64"/>
              <a:gd name="T79" fmla="*/ 281285 h 64"/>
              <a:gd name="T80" fmla="*/ 308074 w 64"/>
              <a:gd name="T81" fmla="*/ 241102 h 64"/>
              <a:gd name="T82" fmla="*/ 234404 w 64"/>
              <a:gd name="T83" fmla="*/ 294680 h 64"/>
              <a:gd name="T84" fmla="*/ 234404 w 64"/>
              <a:gd name="T85" fmla="*/ 375047 h 64"/>
              <a:gd name="T86" fmla="*/ 375047 w 64"/>
              <a:gd name="T87" fmla="*/ 281285 h 64"/>
              <a:gd name="T88" fmla="*/ 388441 w 64"/>
              <a:gd name="T89" fmla="*/ 247799 h 64"/>
              <a:gd name="T90" fmla="*/ 388441 w 64"/>
              <a:gd name="T91" fmla="*/ 187523 h 64"/>
              <a:gd name="T92" fmla="*/ 341561 w 64"/>
              <a:gd name="T93" fmla="*/ 214313 h 64"/>
              <a:gd name="T94" fmla="*/ 388441 w 64"/>
              <a:gd name="T95" fmla="*/ 247799 h 64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5382" name="Freeform 144"/>
          <p:cNvSpPr>
            <a:spLocks noEditPoints="1"/>
          </p:cNvSpPr>
          <p:nvPr/>
        </p:nvSpPr>
        <p:spPr bwMode="auto">
          <a:xfrm>
            <a:off x="8388350" y="4070350"/>
            <a:ext cx="477838" cy="414338"/>
          </a:xfrm>
          <a:custGeom>
            <a:avLst/>
            <a:gdLst>
              <a:gd name="T0" fmla="*/ 477838 w 59"/>
              <a:gd name="T1" fmla="*/ 211231 h 51"/>
              <a:gd name="T2" fmla="*/ 461640 w 59"/>
              <a:gd name="T3" fmla="*/ 227480 h 51"/>
              <a:gd name="T4" fmla="*/ 161979 w 59"/>
              <a:gd name="T5" fmla="*/ 259977 h 51"/>
              <a:gd name="T6" fmla="*/ 161979 w 59"/>
              <a:gd name="T7" fmla="*/ 284350 h 51"/>
              <a:gd name="T8" fmla="*/ 153880 w 59"/>
              <a:gd name="T9" fmla="*/ 300598 h 51"/>
              <a:gd name="T10" fmla="*/ 421145 w 59"/>
              <a:gd name="T11" fmla="*/ 300598 h 51"/>
              <a:gd name="T12" fmla="*/ 445442 w 59"/>
              <a:gd name="T13" fmla="*/ 316847 h 51"/>
              <a:gd name="T14" fmla="*/ 421145 w 59"/>
              <a:gd name="T15" fmla="*/ 341220 h 51"/>
              <a:gd name="T16" fmla="*/ 129583 w 59"/>
              <a:gd name="T17" fmla="*/ 341220 h 51"/>
              <a:gd name="T18" fmla="*/ 105286 w 59"/>
              <a:gd name="T19" fmla="*/ 316847 h 51"/>
              <a:gd name="T20" fmla="*/ 129583 w 59"/>
              <a:gd name="T21" fmla="*/ 276225 h 51"/>
              <a:gd name="T22" fmla="*/ 72891 w 59"/>
              <a:gd name="T23" fmla="*/ 40621 h 51"/>
              <a:gd name="T24" fmla="*/ 16198 w 59"/>
              <a:gd name="T25" fmla="*/ 40621 h 51"/>
              <a:gd name="T26" fmla="*/ 0 w 59"/>
              <a:gd name="T27" fmla="*/ 24373 h 51"/>
              <a:gd name="T28" fmla="*/ 16198 w 59"/>
              <a:gd name="T29" fmla="*/ 0 h 51"/>
              <a:gd name="T30" fmla="*/ 89088 w 59"/>
              <a:gd name="T31" fmla="*/ 0 h 51"/>
              <a:gd name="T32" fmla="*/ 113385 w 59"/>
              <a:gd name="T33" fmla="*/ 40621 h 51"/>
              <a:gd name="T34" fmla="*/ 461640 w 59"/>
              <a:gd name="T35" fmla="*/ 40621 h 51"/>
              <a:gd name="T36" fmla="*/ 477838 w 59"/>
              <a:gd name="T37" fmla="*/ 56870 h 51"/>
              <a:gd name="T38" fmla="*/ 477838 w 59"/>
              <a:gd name="T39" fmla="*/ 211231 h 51"/>
              <a:gd name="T40" fmla="*/ 145781 w 59"/>
              <a:gd name="T41" fmla="*/ 414338 h 51"/>
              <a:gd name="T42" fmla="*/ 105286 w 59"/>
              <a:gd name="T43" fmla="*/ 373717 h 51"/>
              <a:gd name="T44" fmla="*/ 145781 w 59"/>
              <a:gd name="T45" fmla="*/ 341220 h 51"/>
              <a:gd name="T46" fmla="*/ 186276 w 59"/>
              <a:gd name="T47" fmla="*/ 373717 h 51"/>
              <a:gd name="T48" fmla="*/ 145781 w 59"/>
              <a:gd name="T49" fmla="*/ 414338 h 51"/>
              <a:gd name="T50" fmla="*/ 404947 w 59"/>
              <a:gd name="T51" fmla="*/ 414338 h 51"/>
              <a:gd name="T52" fmla="*/ 364453 w 59"/>
              <a:gd name="T53" fmla="*/ 373717 h 51"/>
              <a:gd name="T54" fmla="*/ 404947 w 59"/>
              <a:gd name="T55" fmla="*/ 341220 h 51"/>
              <a:gd name="T56" fmla="*/ 445442 w 59"/>
              <a:gd name="T57" fmla="*/ 373717 h 51"/>
              <a:gd name="T58" fmla="*/ 404947 w 59"/>
              <a:gd name="T59" fmla="*/ 414338 h 51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59" h="51">
                <a:moveTo>
                  <a:pt x="59" y="26"/>
                </a:moveTo>
                <a:cubicBezTo>
                  <a:pt x="59" y="27"/>
                  <a:pt x="58" y="28"/>
                  <a:pt x="57" y="28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3"/>
                  <a:pt x="20" y="34"/>
                  <a:pt x="20" y="35"/>
                </a:cubicBezTo>
                <a:cubicBezTo>
                  <a:pt x="20" y="36"/>
                  <a:pt x="20" y="36"/>
                  <a:pt x="19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4" y="37"/>
                  <a:pt x="55" y="38"/>
                  <a:pt x="55" y="39"/>
                </a:cubicBezTo>
                <a:cubicBezTo>
                  <a:pt x="55" y="41"/>
                  <a:pt x="54" y="42"/>
                  <a:pt x="52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2"/>
                  <a:pt x="13" y="41"/>
                  <a:pt x="13" y="39"/>
                </a:cubicBezTo>
                <a:cubicBezTo>
                  <a:pt x="13" y="38"/>
                  <a:pt x="15" y="35"/>
                  <a:pt x="16" y="34"/>
                </a:cubicBezTo>
                <a:cubicBezTo>
                  <a:pt x="9" y="5"/>
                  <a:pt x="9" y="5"/>
                  <a:pt x="9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4" y="0"/>
                  <a:pt x="14" y="3"/>
                  <a:pt x="14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8" y="5"/>
                  <a:pt x="59" y="6"/>
                  <a:pt x="59" y="7"/>
                </a:cubicBezTo>
                <a:lnTo>
                  <a:pt x="59" y="26"/>
                </a:lnTo>
                <a:close/>
                <a:moveTo>
                  <a:pt x="18" y="51"/>
                </a:moveTo>
                <a:cubicBezTo>
                  <a:pt x="16" y="51"/>
                  <a:pt x="13" y="49"/>
                  <a:pt x="13" y="46"/>
                </a:cubicBezTo>
                <a:cubicBezTo>
                  <a:pt x="13" y="44"/>
                  <a:pt x="16" y="42"/>
                  <a:pt x="18" y="42"/>
                </a:cubicBezTo>
                <a:cubicBezTo>
                  <a:pt x="21" y="42"/>
                  <a:pt x="23" y="44"/>
                  <a:pt x="23" y="46"/>
                </a:cubicBezTo>
                <a:cubicBezTo>
                  <a:pt x="23" y="49"/>
                  <a:pt x="21" y="51"/>
                  <a:pt x="18" y="51"/>
                </a:cubicBezTo>
                <a:close/>
                <a:moveTo>
                  <a:pt x="50" y="51"/>
                </a:moveTo>
                <a:cubicBezTo>
                  <a:pt x="47" y="51"/>
                  <a:pt x="45" y="49"/>
                  <a:pt x="45" y="46"/>
                </a:cubicBezTo>
                <a:cubicBezTo>
                  <a:pt x="45" y="44"/>
                  <a:pt x="47" y="42"/>
                  <a:pt x="50" y="42"/>
                </a:cubicBezTo>
                <a:cubicBezTo>
                  <a:pt x="53" y="42"/>
                  <a:pt x="55" y="44"/>
                  <a:pt x="55" y="46"/>
                </a:cubicBezTo>
                <a:cubicBezTo>
                  <a:pt x="55" y="49"/>
                  <a:pt x="53" y="51"/>
                  <a:pt x="50" y="51"/>
                </a:cubicBez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5383" name="Freeform 20"/>
          <p:cNvSpPr>
            <a:spLocks/>
          </p:cNvSpPr>
          <p:nvPr/>
        </p:nvSpPr>
        <p:spPr bwMode="auto">
          <a:xfrm>
            <a:off x="7889875" y="5675313"/>
            <a:ext cx="354013" cy="352425"/>
          </a:xfrm>
          <a:custGeom>
            <a:avLst/>
            <a:gdLst>
              <a:gd name="T0" fmla="*/ 212408 w 55"/>
              <a:gd name="T1" fmla="*/ 173009 h 55"/>
              <a:gd name="T2" fmla="*/ 296084 w 55"/>
              <a:gd name="T3" fmla="*/ 256309 h 55"/>
              <a:gd name="T4" fmla="*/ 328267 w 55"/>
              <a:gd name="T5" fmla="*/ 224270 h 55"/>
              <a:gd name="T6" fmla="*/ 341140 w 55"/>
              <a:gd name="T7" fmla="*/ 217863 h 55"/>
              <a:gd name="T8" fmla="*/ 354013 w 55"/>
              <a:gd name="T9" fmla="*/ 230678 h 55"/>
              <a:gd name="T10" fmla="*/ 354013 w 55"/>
              <a:gd name="T11" fmla="*/ 333202 h 55"/>
              <a:gd name="T12" fmla="*/ 334703 w 55"/>
              <a:gd name="T13" fmla="*/ 352425 h 55"/>
              <a:gd name="T14" fmla="*/ 231718 w 55"/>
              <a:gd name="T15" fmla="*/ 352425 h 55"/>
              <a:gd name="T16" fmla="*/ 218844 w 55"/>
              <a:gd name="T17" fmla="*/ 339610 h 55"/>
              <a:gd name="T18" fmla="*/ 225281 w 55"/>
              <a:gd name="T19" fmla="*/ 326794 h 55"/>
              <a:gd name="T20" fmla="*/ 257464 w 55"/>
              <a:gd name="T21" fmla="*/ 294755 h 55"/>
              <a:gd name="T22" fmla="*/ 173788 w 55"/>
              <a:gd name="T23" fmla="*/ 211455 h 55"/>
              <a:gd name="T24" fmla="*/ 96549 w 55"/>
              <a:gd name="T25" fmla="*/ 294755 h 55"/>
              <a:gd name="T26" fmla="*/ 128732 w 55"/>
              <a:gd name="T27" fmla="*/ 326794 h 55"/>
              <a:gd name="T28" fmla="*/ 128732 w 55"/>
              <a:gd name="T29" fmla="*/ 339610 h 55"/>
              <a:gd name="T30" fmla="*/ 115859 w 55"/>
              <a:gd name="T31" fmla="*/ 352425 h 55"/>
              <a:gd name="T32" fmla="*/ 12873 w 55"/>
              <a:gd name="T33" fmla="*/ 352425 h 55"/>
              <a:gd name="T34" fmla="*/ 0 w 55"/>
              <a:gd name="T35" fmla="*/ 333202 h 55"/>
              <a:gd name="T36" fmla="*/ 0 w 55"/>
              <a:gd name="T37" fmla="*/ 230678 h 55"/>
              <a:gd name="T38" fmla="*/ 6437 w 55"/>
              <a:gd name="T39" fmla="*/ 217863 h 55"/>
              <a:gd name="T40" fmla="*/ 25746 w 55"/>
              <a:gd name="T41" fmla="*/ 224270 h 55"/>
              <a:gd name="T42" fmla="*/ 57929 w 55"/>
              <a:gd name="T43" fmla="*/ 256309 h 55"/>
              <a:gd name="T44" fmla="*/ 135169 w 55"/>
              <a:gd name="T45" fmla="*/ 173009 h 55"/>
              <a:gd name="T46" fmla="*/ 57929 w 55"/>
              <a:gd name="T47" fmla="*/ 89708 h 55"/>
              <a:gd name="T48" fmla="*/ 25746 w 55"/>
              <a:gd name="T49" fmla="*/ 128155 h 55"/>
              <a:gd name="T50" fmla="*/ 12873 w 55"/>
              <a:gd name="T51" fmla="*/ 128155 h 55"/>
              <a:gd name="T52" fmla="*/ 6437 w 55"/>
              <a:gd name="T53" fmla="*/ 128155 h 55"/>
              <a:gd name="T54" fmla="*/ 0 w 55"/>
              <a:gd name="T55" fmla="*/ 115339 h 55"/>
              <a:gd name="T56" fmla="*/ 0 w 55"/>
              <a:gd name="T57" fmla="*/ 12815 h 55"/>
              <a:gd name="T58" fmla="*/ 12873 w 55"/>
              <a:gd name="T59" fmla="*/ 0 h 55"/>
              <a:gd name="T60" fmla="*/ 115859 w 55"/>
              <a:gd name="T61" fmla="*/ 0 h 55"/>
              <a:gd name="T62" fmla="*/ 128732 w 55"/>
              <a:gd name="T63" fmla="*/ 6408 h 55"/>
              <a:gd name="T64" fmla="*/ 128732 w 55"/>
              <a:gd name="T65" fmla="*/ 25631 h 55"/>
              <a:gd name="T66" fmla="*/ 96549 w 55"/>
              <a:gd name="T67" fmla="*/ 57670 h 55"/>
              <a:gd name="T68" fmla="*/ 173788 w 55"/>
              <a:gd name="T69" fmla="*/ 134562 h 55"/>
              <a:gd name="T70" fmla="*/ 257464 w 55"/>
              <a:gd name="T71" fmla="*/ 57670 h 55"/>
              <a:gd name="T72" fmla="*/ 225281 w 55"/>
              <a:gd name="T73" fmla="*/ 25631 h 55"/>
              <a:gd name="T74" fmla="*/ 218844 w 55"/>
              <a:gd name="T75" fmla="*/ 6408 h 55"/>
              <a:gd name="T76" fmla="*/ 231718 w 55"/>
              <a:gd name="T77" fmla="*/ 0 h 55"/>
              <a:gd name="T78" fmla="*/ 334703 w 55"/>
              <a:gd name="T79" fmla="*/ 0 h 55"/>
              <a:gd name="T80" fmla="*/ 354013 w 55"/>
              <a:gd name="T81" fmla="*/ 12815 h 55"/>
              <a:gd name="T82" fmla="*/ 354013 w 55"/>
              <a:gd name="T83" fmla="*/ 115339 h 55"/>
              <a:gd name="T84" fmla="*/ 341140 w 55"/>
              <a:gd name="T85" fmla="*/ 128155 h 55"/>
              <a:gd name="T86" fmla="*/ 334703 w 55"/>
              <a:gd name="T87" fmla="*/ 128155 h 55"/>
              <a:gd name="T88" fmla="*/ 328267 w 55"/>
              <a:gd name="T89" fmla="*/ 128155 h 55"/>
              <a:gd name="T90" fmla="*/ 296084 w 55"/>
              <a:gd name="T91" fmla="*/ 89708 h 55"/>
              <a:gd name="T92" fmla="*/ 212408 w 55"/>
              <a:gd name="T93" fmla="*/ 173009 h 55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55" h="55">
                <a:moveTo>
                  <a:pt x="33" y="27"/>
                </a:moveTo>
                <a:cubicBezTo>
                  <a:pt x="46" y="40"/>
                  <a:pt x="46" y="40"/>
                  <a:pt x="46" y="40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4"/>
                  <a:pt x="52" y="34"/>
                  <a:pt x="53" y="34"/>
                </a:cubicBezTo>
                <a:cubicBezTo>
                  <a:pt x="54" y="35"/>
                  <a:pt x="55" y="35"/>
                  <a:pt x="55" y="36"/>
                </a:cubicBezTo>
                <a:cubicBezTo>
                  <a:pt x="55" y="52"/>
                  <a:pt x="55" y="52"/>
                  <a:pt x="55" y="52"/>
                </a:cubicBezTo>
                <a:cubicBezTo>
                  <a:pt x="55" y="54"/>
                  <a:pt x="54" y="55"/>
                  <a:pt x="52" y="55"/>
                </a:cubicBezTo>
                <a:cubicBezTo>
                  <a:pt x="36" y="55"/>
                  <a:pt x="36" y="55"/>
                  <a:pt x="36" y="55"/>
                </a:cubicBezTo>
                <a:cubicBezTo>
                  <a:pt x="35" y="55"/>
                  <a:pt x="35" y="54"/>
                  <a:pt x="34" y="53"/>
                </a:cubicBezTo>
                <a:cubicBezTo>
                  <a:pt x="34" y="52"/>
                  <a:pt x="34" y="51"/>
                  <a:pt x="35" y="51"/>
                </a:cubicBezTo>
                <a:cubicBezTo>
                  <a:pt x="40" y="46"/>
                  <a:pt x="40" y="46"/>
                  <a:pt x="40" y="46"/>
                </a:cubicBezTo>
                <a:cubicBezTo>
                  <a:pt x="27" y="33"/>
                  <a:pt x="27" y="33"/>
                  <a:pt x="27" y="33"/>
                </a:cubicBezTo>
                <a:cubicBezTo>
                  <a:pt x="15" y="46"/>
                  <a:pt x="15" y="46"/>
                  <a:pt x="15" y="46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51"/>
                  <a:pt x="21" y="52"/>
                  <a:pt x="20" y="53"/>
                </a:cubicBezTo>
                <a:cubicBezTo>
                  <a:pt x="20" y="54"/>
                  <a:pt x="19" y="55"/>
                  <a:pt x="18" y="55"/>
                </a:cubicBezTo>
                <a:cubicBezTo>
                  <a:pt x="2" y="55"/>
                  <a:pt x="2" y="55"/>
                  <a:pt x="2" y="55"/>
                </a:cubicBezTo>
                <a:cubicBezTo>
                  <a:pt x="1" y="55"/>
                  <a:pt x="0" y="54"/>
                  <a:pt x="0" y="52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5"/>
                  <a:pt x="0" y="35"/>
                  <a:pt x="1" y="34"/>
                </a:cubicBezTo>
                <a:cubicBezTo>
                  <a:pt x="2" y="34"/>
                  <a:pt x="3" y="34"/>
                  <a:pt x="4" y="35"/>
                </a:cubicBezTo>
                <a:cubicBezTo>
                  <a:pt x="9" y="40"/>
                  <a:pt x="9" y="40"/>
                  <a:pt x="9" y="40"/>
                </a:cubicBezTo>
                <a:cubicBezTo>
                  <a:pt x="21" y="27"/>
                  <a:pt x="21" y="27"/>
                  <a:pt x="21" y="27"/>
                </a:cubicBezTo>
                <a:cubicBezTo>
                  <a:pt x="9" y="14"/>
                  <a:pt x="9" y="14"/>
                  <a:pt x="9" y="14"/>
                </a:cubicBezTo>
                <a:cubicBezTo>
                  <a:pt x="4" y="20"/>
                  <a:pt x="4" y="20"/>
                  <a:pt x="4" y="20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0"/>
                  <a:pt x="1" y="20"/>
                </a:cubicBezTo>
                <a:cubicBezTo>
                  <a:pt x="0" y="20"/>
                  <a:pt x="0" y="19"/>
                  <a:pt x="0" y="1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9" y="0"/>
                  <a:pt x="20" y="0"/>
                  <a:pt x="20" y="1"/>
                </a:cubicBezTo>
                <a:cubicBezTo>
                  <a:pt x="21" y="2"/>
                  <a:pt x="20" y="3"/>
                  <a:pt x="20" y="4"/>
                </a:cubicBezTo>
                <a:cubicBezTo>
                  <a:pt x="15" y="9"/>
                  <a:pt x="15" y="9"/>
                  <a:pt x="15" y="9"/>
                </a:cubicBezTo>
                <a:cubicBezTo>
                  <a:pt x="27" y="21"/>
                  <a:pt x="27" y="21"/>
                  <a:pt x="27" y="21"/>
                </a:cubicBezTo>
                <a:cubicBezTo>
                  <a:pt x="40" y="9"/>
                  <a:pt x="40" y="9"/>
                  <a:pt x="40" y="9"/>
                </a:cubicBezTo>
                <a:cubicBezTo>
                  <a:pt x="35" y="4"/>
                  <a:pt x="35" y="4"/>
                  <a:pt x="35" y="4"/>
                </a:cubicBezTo>
                <a:cubicBezTo>
                  <a:pt x="34" y="3"/>
                  <a:pt x="34" y="2"/>
                  <a:pt x="34" y="1"/>
                </a:cubicBezTo>
                <a:cubicBezTo>
                  <a:pt x="35" y="0"/>
                  <a:pt x="35" y="0"/>
                  <a:pt x="36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4" y="0"/>
                  <a:pt x="55" y="1"/>
                  <a:pt x="55" y="2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19"/>
                  <a:pt x="54" y="20"/>
                  <a:pt x="53" y="20"/>
                </a:cubicBezTo>
                <a:cubicBezTo>
                  <a:pt x="53" y="20"/>
                  <a:pt x="53" y="20"/>
                  <a:pt x="52" y="20"/>
                </a:cubicBezTo>
                <a:cubicBezTo>
                  <a:pt x="52" y="20"/>
                  <a:pt x="51" y="20"/>
                  <a:pt x="51" y="20"/>
                </a:cubicBezTo>
                <a:cubicBezTo>
                  <a:pt x="46" y="14"/>
                  <a:pt x="46" y="14"/>
                  <a:pt x="46" y="14"/>
                </a:cubicBezTo>
                <a:lnTo>
                  <a:pt x="33" y="27"/>
                </a:ln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5384" name="Freeform 130"/>
          <p:cNvSpPr>
            <a:spLocks noEditPoints="1"/>
          </p:cNvSpPr>
          <p:nvPr/>
        </p:nvSpPr>
        <p:spPr bwMode="auto">
          <a:xfrm>
            <a:off x="5049838" y="3270250"/>
            <a:ext cx="2093912" cy="2014538"/>
          </a:xfrm>
          <a:custGeom>
            <a:avLst/>
            <a:gdLst>
              <a:gd name="T0" fmla="*/ 771884 w 746"/>
              <a:gd name="T1" fmla="*/ 33622 h 719"/>
              <a:gd name="T2" fmla="*/ 833635 w 746"/>
              <a:gd name="T3" fmla="*/ 19613 h 719"/>
              <a:gd name="T4" fmla="*/ 665224 w 746"/>
              <a:gd name="T5" fmla="*/ 72848 h 719"/>
              <a:gd name="T6" fmla="*/ 2051809 w 746"/>
              <a:gd name="T7" fmla="*/ 1328082 h 719"/>
              <a:gd name="T8" fmla="*/ 2032161 w 746"/>
              <a:gd name="T9" fmla="*/ 1350497 h 719"/>
              <a:gd name="T10" fmla="*/ 1319221 w 746"/>
              <a:gd name="T11" fmla="*/ 36424 h 719"/>
              <a:gd name="T12" fmla="*/ 1274311 w 746"/>
              <a:gd name="T13" fmla="*/ 28019 h 719"/>
              <a:gd name="T14" fmla="*/ 1319221 w 746"/>
              <a:gd name="T15" fmla="*/ 89660 h 719"/>
              <a:gd name="T16" fmla="*/ 1333255 w 746"/>
              <a:gd name="T17" fmla="*/ 72848 h 719"/>
              <a:gd name="T18" fmla="*/ 1212560 w 746"/>
              <a:gd name="T19" fmla="*/ 25217 h 719"/>
              <a:gd name="T20" fmla="*/ 1187299 w 746"/>
              <a:gd name="T21" fmla="*/ 22415 h 719"/>
              <a:gd name="T22" fmla="*/ 1114320 w 746"/>
              <a:gd name="T23" fmla="*/ 25217 h 719"/>
              <a:gd name="T24" fmla="*/ 1083445 w 746"/>
              <a:gd name="T25" fmla="*/ 28019 h 719"/>
              <a:gd name="T26" fmla="*/ 1094672 w 746"/>
              <a:gd name="T27" fmla="*/ 50433 h 719"/>
              <a:gd name="T28" fmla="*/ 1510087 w 746"/>
              <a:gd name="T29" fmla="*/ 1143159 h 719"/>
              <a:gd name="T30" fmla="*/ 2049002 w 746"/>
              <a:gd name="T31" fmla="*/ 739691 h 719"/>
              <a:gd name="T32" fmla="*/ 1341676 w 746"/>
              <a:gd name="T33" fmla="*/ 198932 h 719"/>
              <a:gd name="T34" fmla="*/ 1173264 w 746"/>
              <a:gd name="T35" fmla="*/ 140093 h 719"/>
              <a:gd name="T36" fmla="*/ 1018887 w 746"/>
              <a:gd name="T37" fmla="*/ 246564 h 719"/>
              <a:gd name="T38" fmla="*/ 1173264 w 746"/>
              <a:gd name="T39" fmla="*/ 232554 h 719"/>
              <a:gd name="T40" fmla="*/ 1091866 w 746"/>
              <a:gd name="T41" fmla="*/ 375449 h 719"/>
              <a:gd name="T42" fmla="*/ 1027308 w 746"/>
              <a:gd name="T43" fmla="*/ 395062 h 719"/>
              <a:gd name="T44" fmla="*/ 794339 w 746"/>
              <a:gd name="T45" fmla="*/ 593995 h 719"/>
              <a:gd name="T46" fmla="*/ 1052570 w 746"/>
              <a:gd name="T47" fmla="*/ 602400 h 719"/>
              <a:gd name="T48" fmla="*/ 1265890 w 746"/>
              <a:gd name="T49" fmla="*/ 731286 h 719"/>
              <a:gd name="T50" fmla="*/ 1380971 w 746"/>
              <a:gd name="T51" fmla="*/ 798530 h 719"/>
              <a:gd name="T52" fmla="*/ 1403426 w 746"/>
              <a:gd name="T53" fmla="*/ 64443 h 719"/>
              <a:gd name="T54" fmla="*/ 1437109 w 746"/>
              <a:gd name="T55" fmla="*/ 112074 h 719"/>
              <a:gd name="T56" fmla="*/ 1442722 w 746"/>
              <a:gd name="T57" fmla="*/ 173715 h 719"/>
              <a:gd name="T58" fmla="*/ 1883398 w 746"/>
              <a:gd name="T59" fmla="*/ 1008670 h 719"/>
              <a:gd name="T60" fmla="*/ 2057423 w 746"/>
              <a:gd name="T61" fmla="*/ 1210404 h 719"/>
              <a:gd name="T62" fmla="*/ 881352 w 746"/>
              <a:gd name="T63" fmla="*/ 344629 h 719"/>
              <a:gd name="T64" fmla="*/ 816794 w 746"/>
              <a:gd name="T65" fmla="*/ 462307 h 719"/>
              <a:gd name="T66" fmla="*/ 808374 w 746"/>
              <a:gd name="T67" fmla="*/ 428685 h 719"/>
              <a:gd name="T68" fmla="*/ 1291152 w 746"/>
              <a:gd name="T69" fmla="*/ 832153 h 719"/>
              <a:gd name="T70" fmla="*/ 1021694 w 746"/>
              <a:gd name="T71" fmla="*/ 1493392 h 719"/>
              <a:gd name="T72" fmla="*/ 134729 w 746"/>
              <a:gd name="T73" fmla="*/ 1216008 h 719"/>
              <a:gd name="T74" fmla="*/ 353663 w 746"/>
              <a:gd name="T75" fmla="*/ 1812804 h 719"/>
              <a:gd name="T76" fmla="*/ 465938 w 746"/>
              <a:gd name="T77" fmla="*/ 1888454 h 719"/>
              <a:gd name="T78" fmla="*/ 30875 w 746"/>
              <a:gd name="T79" fmla="*/ 975048 h 719"/>
              <a:gd name="T80" fmla="*/ 813987 w 746"/>
              <a:gd name="T81" fmla="*/ 196130 h 719"/>
              <a:gd name="T82" fmla="*/ 247003 w 746"/>
              <a:gd name="T83" fmla="*/ 451100 h 719"/>
              <a:gd name="T84" fmla="*/ 985205 w 746"/>
              <a:gd name="T85" fmla="*/ 8406 h 719"/>
              <a:gd name="T86" fmla="*/ 988012 w 746"/>
              <a:gd name="T87" fmla="*/ 2802 h 719"/>
              <a:gd name="T88" fmla="*/ 973978 w 746"/>
              <a:gd name="T89" fmla="*/ 2802 h 719"/>
              <a:gd name="T90" fmla="*/ 957137 w 746"/>
              <a:gd name="T91" fmla="*/ 5604 h 719"/>
              <a:gd name="T92" fmla="*/ 903807 w 746"/>
              <a:gd name="T93" fmla="*/ 11207 h 719"/>
              <a:gd name="T94" fmla="*/ 788726 w 746"/>
              <a:gd name="T95" fmla="*/ 36424 h 719"/>
              <a:gd name="T96" fmla="*/ 757850 w 746"/>
              <a:gd name="T97" fmla="*/ 47632 h 719"/>
              <a:gd name="T98" fmla="*/ 679258 w 746"/>
              <a:gd name="T99" fmla="*/ 92461 h 719"/>
              <a:gd name="T100" fmla="*/ 491199 w 746"/>
              <a:gd name="T101" fmla="*/ 268979 h 719"/>
              <a:gd name="T102" fmla="*/ 839249 w 746"/>
              <a:gd name="T103" fmla="*/ 98065 h 719"/>
              <a:gd name="T104" fmla="*/ 985205 w 746"/>
              <a:gd name="T105" fmla="*/ 0 h 719"/>
              <a:gd name="T106" fmla="*/ 926261 w 746"/>
              <a:gd name="T107" fmla="*/ 5604 h 719"/>
              <a:gd name="T108" fmla="*/ 760657 w 746"/>
              <a:gd name="T109" fmla="*/ 39226 h 719"/>
              <a:gd name="T110" fmla="*/ 895386 w 746"/>
              <a:gd name="T111" fmla="*/ 8406 h 719"/>
              <a:gd name="T112" fmla="*/ 522075 w 746"/>
              <a:gd name="T113" fmla="*/ 145697 h 719"/>
              <a:gd name="T114" fmla="*/ 583825 w 746"/>
              <a:gd name="T115" fmla="*/ 117678 h 719"/>
              <a:gd name="T116" fmla="*/ 502427 w 746"/>
              <a:gd name="T117" fmla="*/ 148499 h 719"/>
              <a:gd name="T118" fmla="*/ 541723 w 746"/>
              <a:gd name="T119" fmla="*/ 134489 h 719"/>
              <a:gd name="T120" fmla="*/ 303140 w 746"/>
              <a:gd name="T121" fmla="*/ 386657 h 719"/>
              <a:gd name="T122" fmla="*/ 241389 w 746"/>
              <a:gd name="T123" fmla="*/ 375449 h 719"/>
              <a:gd name="T124" fmla="*/ 185252 w 746"/>
              <a:gd name="T125" fmla="*/ 521146 h 71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746" h="719">
                <a:moveTo>
                  <a:pt x="713" y="218"/>
                </a:moveTo>
                <a:cubicBezTo>
                  <a:pt x="709" y="210"/>
                  <a:pt x="709" y="210"/>
                  <a:pt x="709" y="210"/>
                </a:cubicBezTo>
                <a:cubicBezTo>
                  <a:pt x="711" y="213"/>
                  <a:pt x="712" y="216"/>
                  <a:pt x="713" y="218"/>
                </a:cubicBezTo>
                <a:cubicBezTo>
                  <a:pt x="713" y="218"/>
                  <a:pt x="713" y="218"/>
                  <a:pt x="713" y="218"/>
                </a:cubicBezTo>
                <a:moveTo>
                  <a:pt x="709" y="210"/>
                </a:moveTo>
                <a:cubicBezTo>
                  <a:pt x="706" y="203"/>
                  <a:pt x="701" y="194"/>
                  <a:pt x="697" y="187"/>
                </a:cubicBezTo>
                <a:cubicBezTo>
                  <a:pt x="697" y="186"/>
                  <a:pt x="697" y="186"/>
                  <a:pt x="697" y="186"/>
                </a:cubicBezTo>
                <a:cubicBezTo>
                  <a:pt x="702" y="195"/>
                  <a:pt x="704" y="199"/>
                  <a:pt x="709" y="210"/>
                </a:cubicBezTo>
                <a:cubicBezTo>
                  <a:pt x="709" y="210"/>
                  <a:pt x="709" y="210"/>
                  <a:pt x="709" y="210"/>
                </a:cubicBezTo>
                <a:moveTo>
                  <a:pt x="696" y="186"/>
                </a:moveTo>
                <a:cubicBezTo>
                  <a:pt x="697" y="186"/>
                  <a:pt x="697" y="186"/>
                  <a:pt x="697" y="186"/>
                </a:cubicBezTo>
                <a:cubicBezTo>
                  <a:pt x="697" y="187"/>
                  <a:pt x="697" y="187"/>
                  <a:pt x="697" y="187"/>
                </a:cubicBezTo>
                <a:cubicBezTo>
                  <a:pt x="697" y="186"/>
                  <a:pt x="697" y="186"/>
                  <a:pt x="696" y="186"/>
                </a:cubicBezTo>
                <a:moveTo>
                  <a:pt x="746" y="352"/>
                </a:moveTo>
                <a:cubicBezTo>
                  <a:pt x="745" y="351"/>
                  <a:pt x="745" y="350"/>
                  <a:pt x="745" y="348"/>
                </a:cubicBezTo>
                <a:cubicBezTo>
                  <a:pt x="745" y="350"/>
                  <a:pt x="745" y="351"/>
                  <a:pt x="746" y="352"/>
                </a:cubicBezTo>
                <a:cubicBezTo>
                  <a:pt x="746" y="352"/>
                  <a:pt x="746" y="352"/>
                  <a:pt x="746" y="352"/>
                </a:cubicBezTo>
                <a:moveTo>
                  <a:pt x="745" y="347"/>
                </a:moveTo>
                <a:cubicBezTo>
                  <a:pt x="745" y="346"/>
                  <a:pt x="745" y="344"/>
                  <a:pt x="745" y="343"/>
                </a:cubicBezTo>
                <a:cubicBezTo>
                  <a:pt x="745" y="345"/>
                  <a:pt x="745" y="347"/>
                  <a:pt x="745" y="348"/>
                </a:cubicBezTo>
                <a:cubicBezTo>
                  <a:pt x="745" y="348"/>
                  <a:pt x="745" y="348"/>
                  <a:pt x="745" y="347"/>
                </a:cubicBezTo>
                <a:moveTo>
                  <a:pt x="743" y="327"/>
                </a:moveTo>
                <a:cubicBezTo>
                  <a:pt x="743" y="321"/>
                  <a:pt x="743" y="321"/>
                  <a:pt x="743" y="321"/>
                </a:cubicBezTo>
                <a:cubicBezTo>
                  <a:pt x="743" y="324"/>
                  <a:pt x="743" y="326"/>
                  <a:pt x="743" y="329"/>
                </a:cubicBezTo>
                <a:cubicBezTo>
                  <a:pt x="743" y="328"/>
                  <a:pt x="743" y="327"/>
                  <a:pt x="743" y="327"/>
                </a:cubicBezTo>
                <a:moveTo>
                  <a:pt x="309" y="4"/>
                </a:moveTo>
                <a:cubicBezTo>
                  <a:pt x="309" y="5"/>
                  <a:pt x="309" y="5"/>
                  <a:pt x="309" y="5"/>
                </a:cubicBezTo>
                <a:cubicBezTo>
                  <a:pt x="313" y="4"/>
                  <a:pt x="313" y="4"/>
                  <a:pt x="313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12" y="4"/>
                  <a:pt x="311" y="4"/>
                  <a:pt x="309" y="4"/>
                </a:cubicBezTo>
                <a:moveTo>
                  <a:pt x="307" y="5"/>
                </a:moveTo>
                <a:cubicBezTo>
                  <a:pt x="304" y="5"/>
                  <a:pt x="304" y="5"/>
                  <a:pt x="304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6" y="5"/>
                  <a:pt x="306" y="5"/>
                  <a:pt x="307" y="5"/>
                </a:cubicBezTo>
                <a:moveTo>
                  <a:pt x="259" y="17"/>
                </a:moveTo>
                <a:cubicBezTo>
                  <a:pt x="259" y="17"/>
                  <a:pt x="258" y="17"/>
                  <a:pt x="258" y="17"/>
                </a:cubicBezTo>
                <a:cubicBezTo>
                  <a:pt x="258" y="17"/>
                  <a:pt x="259" y="17"/>
                  <a:pt x="259" y="17"/>
                </a:cubicBezTo>
                <a:moveTo>
                  <a:pt x="266" y="15"/>
                </a:moveTo>
                <a:cubicBezTo>
                  <a:pt x="267" y="14"/>
                  <a:pt x="267" y="14"/>
                  <a:pt x="268" y="14"/>
                </a:cubicBezTo>
                <a:cubicBezTo>
                  <a:pt x="268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6" y="15"/>
                </a:cubicBezTo>
                <a:moveTo>
                  <a:pt x="269" y="14"/>
                </a:move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67" y="14"/>
                  <a:pt x="267" y="14"/>
                  <a:pt x="266" y="15"/>
                </a:cubicBezTo>
                <a:cubicBezTo>
                  <a:pt x="269" y="14"/>
                  <a:pt x="269" y="14"/>
                  <a:pt x="269" y="14"/>
                </a:cubicBezTo>
                <a:moveTo>
                  <a:pt x="267" y="14"/>
                </a:moveTo>
                <a:cubicBezTo>
                  <a:pt x="268" y="14"/>
                  <a:pt x="268" y="14"/>
                  <a:pt x="268" y="14"/>
                </a:cubicBezTo>
                <a:cubicBezTo>
                  <a:pt x="269" y="14"/>
                  <a:pt x="269" y="14"/>
                  <a:pt x="270" y="13"/>
                </a:cubicBezTo>
                <a:cubicBezTo>
                  <a:pt x="269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moveTo>
                  <a:pt x="270" y="13"/>
                </a:moveTo>
                <a:cubicBezTo>
                  <a:pt x="274" y="12"/>
                  <a:pt x="274" y="12"/>
                  <a:pt x="274" y="12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3" y="13"/>
                  <a:pt x="272" y="13"/>
                  <a:pt x="270" y="13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70" y="13"/>
                  <a:pt x="270" y="13"/>
                  <a:pt x="270" y="13"/>
                </a:cubicBezTo>
                <a:moveTo>
                  <a:pt x="279" y="11"/>
                </a:moveTo>
                <a:cubicBezTo>
                  <a:pt x="279" y="11"/>
                  <a:pt x="279" y="11"/>
                  <a:pt x="279" y="11"/>
                </a:cubicBezTo>
                <a:cubicBezTo>
                  <a:pt x="280" y="11"/>
                  <a:pt x="281" y="11"/>
                  <a:pt x="281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3" y="10"/>
                  <a:pt x="283" y="10"/>
                  <a:pt x="283" y="10"/>
                </a:cubicBezTo>
                <a:cubicBezTo>
                  <a:pt x="282" y="10"/>
                  <a:pt x="281" y="10"/>
                  <a:pt x="280" y="11"/>
                </a:cubicBezTo>
                <a:cubicBezTo>
                  <a:pt x="280" y="11"/>
                  <a:pt x="280" y="11"/>
                  <a:pt x="280" y="11"/>
                </a:cubicBezTo>
                <a:cubicBezTo>
                  <a:pt x="279" y="11"/>
                  <a:pt x="279" y="11"/>
                  <a:pt x="279" y="11"/>
                </a:cubicBezTo>
                <a:moveTo>
                  <a:pt x="286" y="9"/>
                </a:moveTo>
                <a:cubicBezTo>
                  <a:pt x="287" y="9"/>
                  <a:pt x="287" y="9"/>
                  <a:pt x="287" y="9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moveTo>
                  <a:pt x="293" y="8"/>
                </a:moveTo>
                <a:cubicBezTo>
                  <a:pt x="294" y="7"/>
                  <a:pt x="294" y="7"/>
                  <a:pt x="294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2" y="8"/>
                  <a:pt x="292" y="8"/>
                </a:cubicBezTo>
                <a:cubicBezTo>
                  <a:pt x="292" y="8"/>
                  <a:pt x="291" y="8"/>
                  <a:pt x="291" y="8"/>
                </a:cubicBezTo>
                <a:cubicBezTo>
                  <a:pt x="293" y="8"/>
                  <a:pt x="293" y="8"/>
                  <a:pt x="293" y="8"/>
                </a:cubicBezTo>
                <a:moveTo>
                  <a:pt x="298" y="7"/>
                </a:move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moveTo>
                  <a:pt x="309" y="5"/>
                </a:moveTo>
                <a:cubicBezTo>
                  <a:pt x="314" y="4"/>
                  <a:pt x="314" y="4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4" y="4"/>
                  <a:pt x="313" y="4"/>
                  <a:pt x="312" y="4"/>
                </a:cubicBezTo>
                <a:cubicBezTo>
                  <a:pt x="311" y="4"/>
                  <a:pt x="311" y="4"/>
                  <a:pt x="311" y="4"/>
                </a:cubicBezTo>
                <a:cubicBezTo>
                  <a:pt x="308" y="5"/>
                  <a:pt x="308" y="5"/>
                  <a:pt x="308" y="5"/>
                </a:cubicBezTo>
                <a:cubicBezTo>
                  <a:pt x="309" y="5"/>
                  <a:pt x="309" y="5"/>
                  <a:pt x="309" y="5"/>
                </a:cubicBezTo>
                <a:moveTo>
                  <a:pt x="315" y="4"/>
                </a:move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moveTo>
                  <a:pt x="295" y="7"/>
                </a:moveTo>
                <a:cubicBezTo>
                  <a:pt x="295" y="7"/>
                  <a:pt x="295" y="7"/>
                  <a:pt x="295" y="7"/>
                </a:cubicBezTo>
                <a:cubicBezTo>
                  <a:pt x="295" y="7"/>
                  <a:pt x="295" y="7"/>
                  <a:pt x="294" y="8"/>
                </a:cubicBezTo>
                <a:cubicBezTo>
                  <a:pt x="295" y="7"/>
                  <a:pt x="295" y="7"/>
                  <a:pt x="295" y="7"/>
                </a:cubicBezTo>
                <a:moveTo>
                  <a:pt x="295" y="7"/>
                </a:moveTo>
                <a:cubicBezTo>
                  <a:pt x="296" y="7"/>
                  <a:pt x="296" y="7"/>
                  <a:pt x="296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301" y="6"/>
                  <a:pt x="301" y="6"/>
                  <a:pt x="301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2" y="6"/>
                  <a:pt x="300" y="6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5" y="7"/>
                  <a:pt x="295" y="7"/>
                  <a:pt x="295" y="7"/>
                </a:cubicBezTo>
                <a:moveTo>
                  <a:pt x="2" y="405"/>
                </a:moveTo>
                <a:cubicBezTo>
                  <a:pt x="2" y="405"/>
                  <a:pt x="2" y="405"/>
                  <a:pt x="2" y="405"/>
                </a:cubicBezTo>
                <a:cubicBezTo>
                  <a:pt x="2" y="406"/>
                  <a:pt x="2" y="406"/>
                  <a:pt x="2" y="406"/>
                </a:cubicBezTo>
                <a:cubicBezTo>
                  <a:pt x="2" y="405"/>
                  <a:pt x="2" y="405"/>
                  <a:pt x="2" y="405"/>
                </a:cubicBezTo>
                <a:moveTo>
                  <a:pt x="2" y="404"/>
                </a:moveTo>
                <a:cubicBezTo>
                  <a:pt x="2" y="403"/>
                  <a:pt x="2" y="402"/>
                  <a:pt x="1" y="401"/>
                </a:cubicBezTo>
                <a:cubicBezTo>
                  <a:pt x="2" y="401"/>
                  <a:pt x="2" y="401"/>
                  <a:pt x="2" y="402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4"/>
                  <a:pt x="2" y="404"/>
                  <a:pt x="2" y="404"/>
                </a:cubicBezTo>
                <a:moveTo>
                  <a:pt x="1" y="383"/>
                </a:moveTo>
                <a:cubicBezTo>
                  <a:pt x="1" y="385"/>
                  <a:pt x="1" y="386"/>
                  <a:pt x="1" y="388"/>
                </a:cubicBezTo>
                <a:cubicBezTo>
                  <a:pt x="1" y="392"/>
                  <a:pt x="1" y="395"/>
                  <a:pt x="1" y="398"/>
                </a:cubicBezTo>
                <a:cubicBezTo>
                  <a:pt x="1" y="399"/>
                  <a:pt x="1" y="399"/>
                  <a:pt x="1" y="399"/>
                </a:cubicBezTo>
                <a:cubicBezTo>
                  <a:pt x="1" y="394"/>
                  <a:pt x="1" y="388"/>
                  <a:pt x="1" y="383"/>
                </a:cubicBezTo>
                <a:moveTo>
                  <a:pt x="23" y="243"/>
                </a:moveTo>
                <a:cubicBezTo>
                  <a:pt x="24" y="240"/>
                  <a:pt x="26" y="236"/>
                  <a:pt x="27" y="232"/>
                </a:cubicBezTo>
                <a:cubicBezTo>
                  <a:pt x="26" y="235"/>
                  <a:pt x="25" y="237"/>
                  <a:pt x="25" y="239"/>
                </a:cubicBezTo>
                <a:cubicBezTo>
                  <a:pt x="23" y="243"/>
                  <a:pt x="23" y="243"/>
                  <a:pt x="23" y="243"/>
                </a:cubicBezTo>
                <a:cubicBezTo>
                  <a:pt x="23" y="243"/>
                  <a:pt x="23" y="243"/>
                  <a:pt x="23" y="243"/>
                </a:cubicBezTo>
                <a:moveTo>
                  <a:pt x="33" y="217"/>
                </a:moveTo>
                <a:cubicBezTo>
                  <a:pt x="33" y="218"/>
                  <a:pt x="33" y="218"/>
                  <a:pt x="33" y="219"/>
                </a:cubicBezTo>
                <a:cubicBezTo>
                  <a:pt x="31" y="224"/>
                  <a:pt x="29" y="228"/>
                  <a:pt x="27" y="232"/>
                </a:cubicBezTo>
                <a:cubicBezTo>
                  <a:pt x="26" y="236"/>
                  <a:pt x="24" y="240"/>
                  <a:pt x="23" y="243"/>
                </a:cubicBezTo>
                <a:cubicBezTo>
                  <a:pt x="27" y="232"/>
                  <a:pt x="29" y="227"/>
                  <a:pt x="33" y="217"/>
                </a:cubicBezTo>
                <a:moveTo>
                  <a:pt x="33" y="217"/>
                </a:moveTo>
                <a:cubicBezTo>
                  <a:pt x="33" y="217"/>
                  <a:pt x="33" y="217"/>
                  <a:pt x="33" y="217"/>
                </a:cubicBezTo>
                <a:cubicBezTo>
                  <a:pt x="33" y="218"/>
                  <a:pt x="33" y="218"/>
                  <a:pt x="33" y="218"/>
                </a:cubicBezTo>
                <a:cubicBezTo>
                  <a:pt x="33" y="219"/>
                  <a:pt x="33" y="219"/>
                  <a:pt x="33" y="219"/>
                </a:cubicBezTo>
                <a:cubicBezTo>
                  <a:pt x="33" y="218"/>
                  <a:pt x="33" y="218"/>
                  <a:pt x="33" y="217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8" y="189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52" y="181"/>
                  <a:pt x="55" y="177"/>
                  <a:pt x="59" y="170"/>
                </a:cubicBezTo>
                <a:cubicBezTo>
                  <a:pt x="55" y="176"/>
                  <a:pt x="52" y="182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135" y="87"/>
                </a:moveTo>
                <a:cubicBezTo>
                  <a:pt x="136" y="86"/>
                  <a:pt x="136" y="85"/>
                  <a:pt x="137" y="85"/>
                </a:cubicBezTo>
                <a:cubicBezTo>
                  <a:pt x="138" y="84"/>
                  <a:pt x="139" y="83"/>
                  <a:pt x="140" y="82"/>
                </a:cubicBezTo>
                <a:cubicBezTo>
                  <a:pt x="140" y="82"/>
                  <a:pt x="140" y="82"/>
                  <a:pt x="140" y="82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5" y="87"/>
                  <a:pt x="135" y="87"/>
                  <a:pt x="135" y="87"/>
                </a:cubicBezTo>
                <a:moveTo>
                  <a:pt x="140" y="81"/>
                </a:moveTo>
                <a:cubicBezTo>
                  <a:pt x="141" y="81"/>
                  <a:pt x="141" y="81"/>
                  <a:pt x="141" y="81"/>
                </a:cubicBezTo>
                <a:cubicBezTo>
                  <a:pt x="143" y="79"/>
                  <a:pt x="143" y="79"/>
                  <a:pt x="143" y="79"/>
                </a:cubicBezTo>
                <a:cubicBezTo>
                  <a:pt x="140" y="81"/>
                  <a:pt x="137" y="83"/>
                  <a:pt x="137" y="84"/>
                </a:cubicBezTo>
                <a:cubicBezTo>
                  <a:pt x="137" y="84"/>
                  <a:pt x="139" y="82"/>
                  <a:pt x="140" y="81"/>
                </a:cubicBezTo>
                <a:moveTo>
                  <a:pt x="231" y="28"/>
                </a:moveTo>
                <a:cubicBezTo>
                  <a:pt x="233" y="28"/>
                  <a:pt x="233" y="28"/>
                  <a:pt x="233" y="28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8"/>
                  <a:pt x="231" y="28"/>
                  <a:pt x="231" y="28"/>
                </a:cubicBezTo>
                <a:cubicBezTo>
                  <a:pt x="228" y="29"/>
                  <a:pt x="228" y="29"/>
                  <a:pt x="228" y="29"/>
                </a:cubicBezTo>
                <a:cubicBezTo>
                  <a:pt x="228" y="30"/>
                  <a:pt x="228" y="30"/>
                  <a:pt x="228" y="30"/>
                </a:cubicBezTo>
                <a:cubicBezTo>
                  <a:pt x="231" y="28"/>
                  <a:pt x="231" y="28"/>
                  <a:pt x="231" y="28"/>
                </a:cubicBezTo>
                <a:moveTo>
                  <a:pt x="695" y="448"/>
                </a:moveTo>
                <a:cubicBezTo>
                  <a:pt x="695" y="447"/>
                  <a:pt x="695" y="446"/>
                  <a:pt x="695" y="445"/>
                </a:cubicBezTo>
                <a:cubicBezTo>
                  <a:pt x="695" y="445"/>
                  <a:pt x="695" y="444"/>
                  <a:pt x="695" y="444"/>
                </a:cubicBezTo>
                <a:cubicBezTo>
                  <a:pt x="695" y="443"/>
                  <a:pt x="696" y="443"/>
                  <a:pt x="696" y="443"/>
                </a:cubicBezTo>
                <a:cubicBezTo>
                  <a:pt x="696" y="443"/>
                  <a:pt x="696" y="440"/>
                  <a:pt x="694" y="436"/>
                </a:cubicBezTo>
                <a:cubicBezTo>
                  <a:pt x="694" y="436"/>
                  <a:pt x="694" y="436"/>
                  <a:pt x="694" y="433"/>
                </a:cubicBezTo>
                <a:cubicBezTo>
                  <a:pt x="694" y="432"/>
                  <a:pt x="694" y="432"/>
                  <a:pt x="694" y="432"/>
                </a:cubicBezTo>
                <a:cubicBezTo>
                  <a:pt x="693" y="433"/>
                  <a:pt x="693" y="433"/>
                  <a:pt x="693" y="433"/>
                </a:cubicBezTo>
                <a:cubicBezTo>
                  <a:pt x="692" y="435"/>
                  <a:pt x="692" y="435"/>
                  <a:pt x="692" y="435"/>
                </a:cubicBezTo>
                <a:cubicBezTo>
                  <a:pt x="692" y="435"/>
                  <a:pt x="692" y="437"/>
                  <a:pt x="692" y="438"/>
                </a:cubicBezTo>
                <a:cubicBezTo>
                  <a:pt x="692" y="438"/>
                  <a:pt x="692" y="438"/>
                  <a:pt x="692" y="439"/>
                </a:cubicBezTo>
                <a:cubicBezTo>
                  <a:pt x="692" y="439"/>
                  <a:pt x="692" y="439"/>
                  <a:pt x="692" y="439"/>
                </a:cubicBezTo>
                <a:cubicBezTo>
                  <a:pt x="692" y="440"/>
                  <a:pt x="692" y="441"/>
                  <a:pt x="692" y="441"/>
                </a:cubicBezTo>
                <a:cubicBezTo>
                  <a:pt x="691" y="444"/>
                  <a:pt x="691" y="444"/>
                  <a:pt x="691" y="444"/>
                </a:cubicBezTo>
                <a:cubicBezTo>
                  <a:pt x="690" y="447"/>
                  <a:pt x="690" y="449"/>
                  <a:pt x="690" y="450"/>
                </a:cubicBezTo>
                <a:cubicBezTo>
                  <a:pt x="690" y="451"/>
                  <a:pt x="691" y="453"/>
                  <a:pt x="691" y="453"/>
                </a:cubicBezTo>
                <a:cubicBezTo>
                  <a:pt x="692" y="453"/>
                  <a:pt x="692" y="453"/>
                  <a:pt x="694" y="453"/>
                </a:cubicBezTo>
                <a:cubicBezTo>
                  <a:pt x="694" y="451"/>
                  <a:pt x="695" y="449"/>
                  <a:pt x="695" y="448"/>
                </a:cubicBezTo>
                <a:moveTo>
                  <a:pt x="711" y="529"/>
                </a:moveTo>
                <a:cubicBezTo>
                  <a:pt x="714" y="522"/>
                  <a:pt x="714" y="522"/>
                  <a:pt x="714" y="522"/>
                </a:cubicBezTo>
                <a:cubicBezTo>
                  <a:pt x="714" y="522"/>
                  <a:pt x="715" y="520"/>
                  <a:pt x="715" y="520"/>
                </a:cubicBezTo>
                <a:cubicBezTo>
                  <a:pt x="714" y="521"/>
                  <a:pt x="713" y="521"/>
                  <a:pt x="712" y="522"/>
                </a:cubicBezTo>
                <a:cubicBezTo>
                  <a:pt x="712" y="522"/>
                  <a:pt x="712" y="522"/>
                  <a:pt x="711" y="523"/>
                </a:cubicBezTo>
                <a:cubicBezTo>
                  <a:pt x="712" y="523"/>
                  <a:pt x="712" y="523"/>
                  <a:pt x="712" y="523"/>
                </a:cubicBezTo>
                <a:cubicBezTo>
                  <a:pt x="711" y="524"/>
                  <a:pt x="711" y="525"/>
                  <a:pt x="711" y="525"/>
                </a:cubicBezTo>
                <a:cubicBezTo>
                  <a:pt x="711" y="525"/>
                  <a:pt x="711" y="525"/>
                  <a:pt x="711" y="525"/>
                </a:cubicBezTo>
                <a:cubicBezTo>
                  <a:pt x="711" y="526"/>
                  <a:pt x="711" y="526"/>
                  <a:pt x="710" y="527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1" y="527"/>
                  <a:pt x="711" y="527"/>
                </a:cubicBezTo>
                <a:cubicBezTo>
                  <a:pt x="711" y="527"/>
                  <a:pt x="711" y="526"/>
                  <a:pt x="712" y="527"/>
                </a:cubicBezTo>
                <a:cubicBezTo>
                  <a:pt x="711" y="527"/>
                  <a:pt x="711" y="528"/>
                  <a:pt x="711" y="529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9"/>
                  <a:pt x="710" y="530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0"/>
                  <a:pt x="710" y="530"/>
                  <a:pt x="711" y="529"/>
                </a:cubicBezTo>
                <a:moveTo>
                  <a:pt x="712" y="517"/>
                </a:moveTo>
                <a:cubicBezTo>
                  <a:pt x="712" y="517"/>
                  <a:pt x="712" y="516"/>
                  <a:pt x="712" y="516"/>
                </a:cubicBezTo>
                <a:cubicBezTo>
                  <a:pt x="712" y="515"/>
                  <a:pt x="712" y="515"/>
                  <a:pt x="712" y="515"/>
                </a:cubicBezTo>
                <a:cubicBezTo>
                  <a:pt x="713" y="515"/>
                  <a:pt x="713" y="514"/>
                  <a:pt x="713" y="514"/>
                </a:cubicBezTo>
                <a:cubicBezTo>
                  <a:pt x="713" y="514"/>
                  <a:pt x="713" y="515"/>
                  <a:pt x="712" y="515"/>
                </a:cubicBezTo>
                <a:cubicBezTo>
                  <a:pt x="712" y="515"/>
                  <a:pt x="712" y="516"/>
                  <a:pt x="712" y="516"/>
                </a:cubicBezTo>
                <a:cubicBezTo>
                  <a:pt x="712" y="517"/>
                  <a:pt x="712" y="517"/>
                  <a:pt x="712" y="517"/>
                </a:cubicBezTo>
                <a:moveTo>
                  <a:pt x="728" y="487"/>
                </a:moveTo>
                <a:cubicBezTo>
                  <a:pt x="734" y="465"/>
                  <a:pt x="734" y="465"/>
                  <a:pt x="734" y="465"/>
                </a:cubicBezTo>
                <a:cubicBezTo>
                  <a:pt x="733" y="469"/>
                  <a:pt x="733" y="469"/>
                  <a:pt x="733" y="469"/>
                </a:cubicBezTo>
                <a:cubicBezTo>
                  <a:pt x="732" y="471"/>
                  <a:pt x="732" y="473"/>
                  <a:pt x="731" y="475"/>
                </a:cubicBezTo>
                <a:cubicBezTo>
                  <a:pt x="731" y="476"/>
                  <a:pt x="731" y="476"/>
                  <a:pt x="731" y="476"/>
                </a:cubicBezTo>
                <a:cubicBezTo>
                  <a:pt x="731" y="475"/>
                  <a:pt x="731" y="475"/>
                  <a:pt x="731" y="474"/>
                </a:cubicBezTo>
                <a:cubicBezTo>
                  <a:pt x="731" y="473"/>
                  <a:pt x="731" y="473"/>
                  <a:pt x="731" y="473"/>
                </a:cubicBezTo>
                <a:cubicBezTo>
                  <a:pt x="731" y="474"/>
                  <a:pt x="731" y="474"/>
                  <a:pt x="731" y="474"/>
                </a:cubicBezTo>
                <a:cubicBezTo>
                  <a:pt x="728" y="480"/>
                  <a:pt x="727" y="486"/>
                  <a:pt x="725" y="493"/>
                </a:cubicBezTo>
                <a:cubicBezTo>
                  <a:pt x="725" y="493"/>
                  <a:pt x="725" y="493"/>
                  <a:pt x="725" y="493"/>
                </a:cubicBezTo>
                <a:cubicBezTo>
                  <a:pt x="725" y="494"/>
                  <a:pt x="725" y="494"/>
                  <a:pt x="725" y="494"/>
                </a:cubicBezTo>
                <a:cubicBezTo>
                  <a:pt x="723" y="498"/>
                  <a:pt x="723" y="498"/>
                  <a:pt x="722" y="501"/>
                </a:cubicBezTo>
                <a:cubicBezTo>
                  <a:pt x="722" y="504"/>
                  <a:pt x="721" y="504"/>
                  <a:pt x="721" y="504"/>
                </a:cubicBezTo>
                <a:cubicBezTo>
                  <a:pt x="722" y="504"/>
                  <a:pt x="722" y="504"/>
                  <a:pt x="722" y="504"/>
                </a:cubicBezTo>
                <a:cubicBezTo>
                  <a:pt x="728" y="487"/>
                  <a:pt x="728" y="487"/>
                  <a:pt x="728" y="487"/>
                </a:cubicBezTo>
                <a:moveTo>
                  <a:pt x="714" y="506"/>
                </a:moveTo>
                <a:cubicBezTo>
                  <a:pt x="715" y="505"/>
                  <a:pt x="715" y="503"/>
                  <a:pt x="716" y="502"/>
                </a:cubicBezTo>
                <a:cubicBezTo>
                  <a:pt x="716" y="501"/>
                  <a:pt x="716" y="501"/>
                  <a:pt x="716" y="501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499"/>
                  <a:pt x="716" y="496"/>
                </a:cubicBezTo>
                <a:cubicBezTo>
                  <a:pt x="718" y="491"/>
                  <a:pt x="718" y="491"/>
                  <a:pt x="718" y="491"/>
                </a:cubicBezTo>
                <a:cubicBezTo>
                  <a:pt x="715" y="496"/>
                  <a:pt x="715" y="502"/>
                  <a:pt x="715" y="503"/>
                </a:cubicBezTo>
                <a:cubicBezTo>
                  <a:pt x="715" y="503"/>
                  <a:pt x="715" y="503"/>
                  <a:pt x="715" y="504"/>
                </a:cubicBezTo>
                <a:cubicBezTo>
                  <a:pt x="714" y="505"/>
                  <a:pt x="714" y="506"/>
                  <a:pt x="714" y="506"/>
                </a:cubicBezTo>
                <a:cubicBezTo>
                  <a:pt x="714" y="506"/>
                  <a:pt x="714" y="506"/>
                  <a:pt x="714" y="506"/>
                </a:cubicBezTo>
                <a:moveTo>
                  <a:pt x="719" y="481"/>
                </a:moveTo>
                <a:cubicBezTo>
                  <a:pt x="719" y="480"/>
                  <a:pt x="719" y="480"/>
                  <a:pt x="719" y="480"/>
                </a:cubicBezTo>
                <a:cubicBezTo>
                  <a:pt x="719" y="480"/>
                  <a:pt x="719" y="480"/>
                  <a:pt x="719" y="481"/>
                </a:cubicBezTo>
                <a:cubicBezTo>
                  <a:pt x="719" y="481"/>
                  <a:pt x="719" y="481"/>
                  <a:pt x="719" y="481"/>
                </a:cubicBezTo>
                <a:moveTo>
                  <a:pt x="719" y="485"/>
                </a:moveTo>
                <a:cubicBezTo>
                  <a:pt x="719" y="484"/>
                  <a:pt x="719" y="484"/>
                  <a:pt x="719" y="484"/>
                </a:cubicBezTo>
                <a:cubicBezTo>
                  <a:pt x="719" y="483"/>
                  <a:pt x="719" y="482"/>
                  <a:pt x="719" y="482"/>
                </a:cubicBezTo>
                <a:cubicBezTo>
                  <a:pt x="720" y="479"/>
                  <a:pt x="720" y="479"/>
                  <a:pt x="720" y="479"/>
                </a:cubicBezTo>
                <a:cubicBezTo>
                  <a:pt x="719" y="478"/>
                  <a:pt x="719" y="478"/>
                  <a:pt x="719" y="478"/>
                </a:cubicBezTo>
                <a:cubicBezTo>
                  <a:pt x="719" y="479"/>
                  <a:pt x="719" y="479"/>
                  <a:pt x="719" y="479"/>
                </a:cubicBezTo>
                <a:cubicBezTo>
                  <a:pt x="719" y="480"/>
                  <a:pt x="719" y="480"/>
                  <a:pt x="719" y="482"/>
                </a:cubicBezTo>
                <a:cubicBezTo>
                  <a:pt x="719" y="485"/>
                  <a:pt x="719" y="485"/>
                  <a:pt x="718" y="486"/>
                </a:cubicBezTo>
                <a:cubicBezTo>
                  <a:pt x="719" y="485"/>
                  <a:pt x="719" y="485"/>
                  <a:pt x="719" y="485"/>
                </a:cubicBezTo>
                <a:moveTo>
                  <a:pt x="720" y="475"/>
                </a:moveTo>
                <a:cubicBezTo>
                  <a:pt x="720" y="475"/>
                  <a:pt x="720" y="474"/>
                  <a:pt x="720" y="474"/>
                </a:cubicBezTo>
                <a:cubicBezTo>
                  <a:pt x="720" y="473"/>
                  <a:pt x="720" y="473"/>
                  <a:pt x="720" y="473"/>
                </a:cubicBezTo>
                <a:cubicBezTo>
                  <a:pt x="720" y="472"/>
                  <a:pt x="720" y="471"/>
                  <a:pt x="720" y="471"/>
                </a:cubicBezTo>
                <a:cubicBezTo>
                  <a:pt x="720" y="470"/>
                  <a:pt x="720" y="470"/>
                  <a:pt x="720" y="470"/>
                </a:cubicBezTo>
                <a:cubicBezTo>
                  <a:pt x="720" y="470"/>
                  <a:pt x="720" y="471"/>
                  <a:pt x="720" y="471"/>
                </a:cubicBezTo>
                <a:cubicBezTo>
                  <a:pt x="720" y="472"/>
                  <a:pt x="720" y="472"/>
                  <a:pt x="719" y="473"/>
                </a:cubicBezTo>
                <a:cubicBezTo>
                  <a:pt x="719" y="474"/>
                  <a:pt x="719" y="474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20" y="475"/>
                  <a:pt x="720" y="475"/>
                  <a:pt x="720" y="475"/>
                </a:cubicBezTo>
                <a:moveTo>
                  <a:pt x="721" y="502"/>
                </a:moveTo>
                <a:cubicBezTo>
                  <a:pt x="721" y="502"/>
                  <a:pt x="723" y="495"/>
                  <a:pt x="723" y="494"/>
                </a:cubicBezTo>
                <a:cubicBezTo>
                  <a:pt x="722" y="495"/>
                  <a:pt x="722" y="495"/>
                  <a:pt x="721" y="497"/>
                </a:cubicBezTo>
                <a:cubicBezTo>
                  <a:pt x="721" y="497"/>
                  <a:pt x="721" y="497"/>
                  <a:pt x="721" y="497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2" y="491"/>
                  <a:pt x="722" y="491"/>
                  <a:pt x="722" y="491"/>
                </a:cubicBezTo>
                <a:cubicBezTo>
                  <a:pt x="723" y="490"/>
                  <a:pt x="723" y="489"/>
                  <a:pt x="723" y="488"/>
                </a:cubicBezTo>
                <a:cubicBezTo>
                  <a:pt x="724" y="486"/>
                  <a:pt x="724" y="484"/>
                  <a:pt x="725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0"/>
                  <a:pt x="725" y="477"/>
                  <a:pt x="726" y="474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4" y="474"/>
                  <a:pt x="725" y="473"/>
                </a:cubicBezTo>
                <a:cubicBezTo>
                  <a:pt x="725" y="472"/>
                  <a:pt x="725" y="472"/>
                  <a:pt x="725" y="472"/>
                </a:cubicBezTo>
                <a:cubicBezTo>
                  <a:pt x="725" y="471"/>
                  <a:pt x="725" y="464"/>
                  <a:pt x="725" y="461"/>
                </a:cubicBezTo>
                <a:cubicBezTo>
                  <a:pt x="725" y="461"/>
                  <a:pt x="725" y="461"/>
                  <a:pt x="725" y="457"/>
                </a:cubicBezTo>
                <a:cubicBezTo>
                  <a:pt x="725" y="457"/>
                  <a:pt x="724" y="458"/>
                  <a:pt x="724" y="458"/>
                </a:cubicBezTo>
                <a:cubicBezTo>
                  <a:pt x="724" y="458"/>
                  <a:pt x="723" y="456"/>
                  <a:pt x="723" y="455"/>
                </a:cubicBezTo>
                <a:cubicBezTo>
                  <a:pt x="722" y="455"/>
                  <a:pt x="722" y="456"/>
                  <a:pt x="722" y="458"/>
                </a:cubicBezTo>
                <a:cubicBezTo>
                  <a:pt x="722" y="461"/>
                  <a:pt x="722" y="461"/>
                  <a:pt x="722" y="465"/>
                </a:cubicBezTo>
                <a:cubicBezTo>
                  <a:pt x="723" y="468"/>
                  <a:pt x="721" y="470"/>
                  <a:pt x="721" y="473"/>
                </a:cubicBezTo>
                <a:cubicBezTo>
                  <a:pt x="721" y="473"/>
                  <a:pt x="721" y="473"/>
                  <a:pt x="721" y="473"/>
                </a:cubicBezTo>
                <a:cubicBezTo>
                  <a:pt x="722" y="474"/>
                  <a:pt x="722" y="474"/>
                  <a:pt x="722" y="474"/>
                </a:cubicBezTo>
                <a:cubicBezTo>
                  <a:pt x="722" y="475"/>
                  <a:pt x="721" y="478"/>
                  <a:pt x="721" y="481"/>
                </a:cubicBezTo>
                <a:cubicBezTo>
                  <a:pt x="721" y="481"/>
                  <a:pt x="720" y="481"/>
                  <a:pt x="720" y="482"/>
                </a:cubicBezTo>
                <a:cubicBezTo>
                  <a:pt x="720" y="485"/>
                  <a:pt x="720" y="488"/>
                  <a:pt x="719" y="491"/>
                </a:cubicBezTo>
                <a:cubicBezTo>
                  <a:pt x="719" y="494"/>
                  <a:pt x="718" y="497"/>
                  <a:pt x="717" y="500"/>
                </a:cubicBezTo>
                <a:cubicBezTo>
                  <a:pt x="716" y="506"/>
                  <a:pt x="715" y="512"/>
                  <a:pt x="713" y="517"/>
                </a:cubicBezTo>
                <a:cubicBezTo>
                  <a:pt x="714" y="516"/>
                  <a:pt x="715" y="515"/>
                  <a:pt x="715" y="514"/>
                </a:cubicBezTo>
                <a:cubicBezTo>
                  <a:pt x="715" y="514"/>
                  <a:pt x="716" y="513"/>
                  <a:pt x="716" y="513"/>
                </a:cubicBezTo>
                <a:cubicBezTo>
                  <a:pt x="716" y="513"/>
                  <a:pt x="718" y="508"/>
                  <a:pt x="719" y="506"/>
                </a:cubicBezTo>
                <a:cubicBezTo>
                  <a:pt x="719" y="506"/>
                  <a:pt x="719" y="506"/>
                  <a:pt x="719" y="505"/>
                </a:cubicBezTo>
                <a:cubicBezTo>
                  <a:pt x="720" y="503"/>
                  <a:pt x="720" y="503"/>
                  <a:pt x="720" y="503"/>
                </a:cubicBezTo>
                <a:cubicBezTo>
                  <a:pt x="720" y="504"/>
                  <a:pt x="720" y="504"/>
                  <a:pt x="720" y="504"/>
                </a:cubicBezTo>
                <a:cubicBezTo>
                  <a:pt x="720" y="503"/>
                  <a:pt x="720" y="503"/>
                  <a:pt x="721" y="502"/>
                </a:cubicBezTo>
                <a:moveTo>
                  <a:pt x="482" y="16"/>
                </a:moveTo>
                <a:cubicBezTo>
                  <a:pt x="480" y="15"/>
                  <a:pt x="479" y="15"/>
                  <a:pt x="479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80" y="15"/>
                  <a:pt x="480" y="15"/>
                  <a:pt x="481" y="15"/>
                </a:cubicBezTo>
                <a:cubicBezTo>
                  <a:pt x="481" y="15"/>
                  <a:pt x="481" y="15"/>
                  <a:pt x="481" y="15"/>
                </a:cubicBezTo>
                <a:cubicBezTo>
                  <a:pt x="481" y="16"/>
                  <a:pt x="482" y="16"/>
                  <a:pt x="482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2" y="16"/>
                  <a:pt x="482" y="16"/>
                </a:cubicBezTo>
                <a:moveTo>
                  <a:pt x="492" y="21"/>
                </a:moveTo>
                <a:cubicBezTo>
                  <a:pt x="492" y="20"/>
                  <a:pt x="488" y="19"/>
                  <a:pt x="488" y="19"/>
                </a:cubicBezTo>
                <a:cubicBezTo>
                  <a:pt x="488" y="19"/>
                  <a:pt x="488" y="19"/>
                  <a:pt x="488" y="19"/>
                </a:cubicBezTo>
                <a:cubicBezTo>
                  <a:pt x="489" y="20"/>
                  <a:pt x="490" y="20"/>
                  <a:pt x="490" y="20"/>
                </a:cubicBezTo>
                <a:cubicBezTo>
                  <a:pt x="491" y="20"/>
                  <a:pt x="491" y="20"/>
                  <a:pt x="491" y="21"/>
                </a:cubicBezTo>
                <a:cubicBezTo>
                  <a:pt x="491" y="20"/>
                  <a:pt x="491" y="20"/>
                  <a:pt x="491" y="20"/>
                </a:cubicBezTo>
                <a:cubicBezTo>
                  <a:pt x="491" y="20"/>
                  <a:pt x="492" y="21"/>
                  <a:pt x="492" y="21"/>
                </a:cubicBezTo>
                <a:cubicBezTo>
                  <a:pt x="492" y="21"/>
                  <a:pt x="492" y="21"/>
                  <a:pt x="492" y="21"/>
                </a:cubicBezTo>
                <a:moveTo>
                  <a:pt x="476" y="14"/>
                </a:moveTo>
                <a:cubicBezTo>
                  <a:pt x="475" y="14"/>
                  <a:pt x="475" y="14"/>
                  <a:pt x="474" y="14"/>
                </a:cubicBezTo>
                <a:cubicBezTo>
                  <a:pt x="474" y="13"/>
                  <a:pt x="473" y="13"/>
                  <a:pt x="473" y="13"/>
                </a:cubicBezTo>
                <a:cubicBezTo>
                  <a:pt x="473" y="13"/>
                  <a:pt x="473" y="13"/>
                  <a:pt x="473" y="13"/>
                </a:cubicBezTo>
                <a:cubicBezTo>
                  <a:pt x="469" y="12"/>
                  <a:pt x="468" y="12"/>
                  <a:pt x="467" y="12"/>
                </a:cubicBezTo>
                <a:cubicBezTo>
                  <a:pt x="468" y="12"/>
                  <a:pt x="469" y="12"/>
                  <a:pt x="469" y="12"/>
                </a:cubicBezTo>
                <a:cubicBezTo>
                  <a:pt x="469" y="12"/>
                  <a:pt x="469" y="12"/>
                  <a:pt x="469" y="12"/>
                </a:cubicBezTo>
                <a:cubicBezTo>
                  <a:pt x="467" y="12"/>
                  <a:pt x="465" y="11"/>
                  <a:pt x="463" y="11"/>
                </a:cubicBezTo>
                <a:cubicBezTo>
                  <a:pt x="463" y="11"/>
                  <a:pt x="463" y="11"/>
                  <a:pt x="463" y="11"/>
                </a:cubicBezTo>
                <a:cubicBezTo>
                  <a:pt x="465" y="12"/>
                  <a:pt x="468" y="12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82" y="17"/>
                  <a:pt x="482" y="17"/>
                  <a:pt x="483" y="17"/>
                </a:cubicBezTo>
                <a:cubicBezTo>
                  <a:pt x="482" y="16"/>
                  <a:pt x="480" y="16"/>
                  <a:pt x="479" y="15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79" y="15"/>
                  <a:pt x="479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7" y="14"/>
                  <a:pt x="476" y="14"/>
                </a:cubicBezTo>
                <a:moveTo>
                  <a:pt x="460" y="10"/>
                </a:moveTo>
                <a:cubicBezTo>
                  <a:pt x="455" y="9"/>
                  <a:pt x="455" y="9"/>
                  <a:pt x="455" y="9"/>
                </a:cubicBezTo>
                <a:cubicBezTo>
                  <a:pt x="455" y="9"/>
                  <a:pt x="456" y="9"/>
                  <a:pt x="457" y="10"/>
                </a:cubicBezTo>
                <a:cubicBezTo>
                  <a:pt x="457" y="10"/>
                  <a:pt x="457" y="10"/>
                  <a:pt x="455" y="9"/>
                </a:cubicBezTo>
                <a:cubicBezTo>
                  <a:pt x="454" y="9"/>
                  <a:pt x="454" y="9"/>
                  <a:pt x="453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9"/>
                  <a:pt x="455" y="9"/>
                  <a:pt x="456" y="10"/>
                </a:cubicBezTo>
                <a:cubicBezTo>
                  <a:pt x="455" y="10"/>
                  <a:pt x="455" y="10"/>
                  <a:pt x="455" y="10"/>
                </a:cubicBezTo>
                <a:cubicBezTo>
                  <a:pt x="456" y="10"/>
                  <a:pt x="457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1" y="11"/>
                  <a:pt x="461" y="11"/>
                  <a:pt x="461" y="11"/>
                </a:cubicBezTo>
                <a:cubicBezTo>
                  <a:pt x="462" y="11"/>
                  <a:pt x="462" y="11"/>
                  <a:pt x="466" y="13"/>
                </a:cubicBezTo>
                <a:cubicBezTo>
                  <a:pt x="467" y="13"/>
                  <a:pt x="467" y="13"/>
                  <a:pt x="467" y="13"/>
                </a:cubicBezTo>
                <a:cubicBezTo>
                  <a:pt x="468" y="13"/>
                  <a:pt x="469" y="13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0" y="13"/>
                  <a:pt x="470" y="13"/>
                  <a:pt x="469" y="13"/>
                </a:cubicBezTo>
                <a:cubicBezTo>
                  <a:pt x="468" y="12"/>
                  <a:pt x="467" y="12"/>
                  <a:pt x="466" y="12"/>
                </a:cubicBezTo>
                <a:cubicBezTo>
                  <a:pt x="464" y="12"/>
                  <a:pt x="462" y="11"/>
                  <a:pt x="460" y="10"/>
                </a:cubicBezTo>
                <a:moveTo>
                  <a:pt x="445" y="7"/>
                </a:moveTo>
                <a:cubicBezTo>
                  <a:pt x="444" y="7"/>
                  <a:pt x="444" y="7"/>
                  <a:pt x="444" y="7"/>
                </a:cubicBezTo>
                <a:cubicBezTo>
                  <a:pt x="444" y="7"/>
                  <a:pt x="444" y="7"/>
                  <a:pt x="444" y="7"/>
                </a:cubicBezTo>
                <a:cubicBezTo>
                  <a:pt x="443" y="7"/>
                  <a:pt x="443" y="7"/>
                  <a:pt x="443" y="7"/>
                </a:cubicBezTo>
                <a:cubicBezTo>
                  <a:pt x="440" y="6"/>
                  <a:pt x="439" y="6"/>
                  <a:pt x="438" y="6"/>
                </a:cubicBezTo>
                <a:cubicBezTo>
                  <a:pt x="440" y="6"/>
                  <a:pt x="441" y="6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4" y="7"/>
                  <a:pt x="445" y="7"/>
                  <a:pt x="447" y="8"/>
                </a:cubicBezTo>
                <a:cubicBezTo>
                  <a:pt x="447" y="8"/>
                  <a:pt x="447" y="8"/>
                  <a:pt x="447" y="8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1" y="9"/>
                  <a:pt x="452" y="9"/>
                  <a:pt x="452" y="9"/>
                </a:cubicBezTo>
                <a:cubicBezTo>
                  <a:pt x="454" y="9"/>
                  <a:pt x="454" y="9"/>
                  <a:pt x="454" y="9"/>
                </a:cubicBezTo>
                <a:cubicBezTo>
                  <a:pt x="454" y="9"/>
                  <a:pt x="453" y="9"/>
                  <a:pt x="452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2" y="9"/>
                  <a:pt x="452" y="9"/>
                  <a:pt x="451" y="9"/>
                </a:cubicBezTo>
                <a:cubicBezTo>
                  <a:pt x="451" y="8"/>
                  <a:pt x="451" y="8"/>
                  <a:pt x="451" y="8"/>
                </a:cubicBezTo>
                <a:cubicBezTo>
                  <a:pt x="451" y="8"/>
                  <a:pt x="451" y="8"/>
                  <a:pt x="449" y="8"/>
                </a:cubicBezTo>
                <a:cubicBezTo>
                  <a:pt x="448" y="8"/>
                  <a:pt x="447" y="7"/>
                  <a:pt x="446" y="7"/>
                </a:cubicBezTo>
                <a:cubicBezTo>
                  <a:pt x="446" y="7"/>
                  <a:pt x="446" y="7"/>
                  <a:pt x="446" y="7"/>
                </a:cubicBezTo>
                <a:cubicBezTo>
                  <a:pt x="446" y="7"/>
                  <a:pt x="445" y="7"/>
                  <a:pt x="445" y="7"/>
                </a:cubicBezTo>
                <a:moveTo>
                  <a:pt x="459" y="11"/>
                </a:moveTo>
                <a:cubicBezTo>
                  <a:pt x="458" y="10"/>
                  <a:pt x="458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5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7" y="10"/>
                  <a:pt x="457" y="10"/>
                  <a:pt x="458" y="11"/>
                </a:cubicBezTo>
                <a:cubicBezTo>
                  <a:pt x="458" y="11"/>
                  <a:pt x="458" y="11"/>
                  <a:pt x="458" y="11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0" y="11"/>
                  <a:pt x="460" y="11"/>
                  <a:pt x="460" y="11"/>
                </a:cubicBezTo>
                <a:cubicBezTo>
                  <a:pt x="460" y="11"/>
                  <a:pt x="459" y="11"/>
                  <a:pt x="459" y="11"/>
                </a:cubicBezTo>
                <a:moveTo>
                  <a:pt x="440" y="6"/>
                </a:moveTo>
                <a:cubicBezTo>
                  <a:pt x="440" y="6"/>
                  <a:pt x="437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7" y="6"/>
                  <a:pt x="436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8" y="6"/>
                  <a:pt x="439" y="6"/>
                  <a:pt x="440" y="6"/>
                </a:cubicBezTo>
                <a:cubicBezTo>
                  <a:pt x="440" y="7"/>
                  <a:pt x="441" y="7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1" y="7"/>
                  <a:pt x="441" y="7"/>
                  <a:pt x="440" y="6"/>
                </a:cubicBezTo>
                <a:moveTo>
                  <a:pt x="487" y="60"/>
                </a:moveTo>
                <a:cubicBezTo>
                  <a:pt x="487" y="59"/>
                  <a:pt x="487" y="59"/>
                  <a:pt x="486" y="59"/>
                </a:cubicBezTo>
                <a:cubicBezTo>
                  <a:pt x="485" y="59"/>
                  <a:pt x="485" y="59"/>
                  <a:pt x="485" y="59"/>
                </a:cubicBezTo>
                <a:cubicBezTo>
                  <a:pt x="484" y="58"/>
                  <a:pt x="484" y="58"/>
                  <a:pt x="484" y="58"/>
                </a:cubicBezTo>
                <a:cubicBezTo>
                  <a:pt x="483" y="58"/>
                  <a:pt x="482" y="58"/>
                  <a:pt x="480" y="58"/>
                </a:cubicBezTo>
                <a:cubicBezTo>
                  <a:pt x="481" y="58"/>
                  <a:pt x="481" y="58"/>
                  <a:pt x="481" y="58"/>
                </a:cubicBezTo>
                <a:cubicBezTo>
                  <a:pt x="482" y="59"/>
                  <a:pt x="482" y="59"/>
                  <a:pt x="482" y="59"/>
                </a:cubicBezTo>
                <a:cubicBezTo>
                  <a:pt x="483" y="60"/>
                  <a:pt x="483" y="61"/>
                  <a:pt x="484" y="62"/>
                </a:cubicBezTo>
                <a:cubicBezTo>
                  <a:pt x="485" y="62"/>
                  <a:pt x="485" y="62"/>
                  <a:pt x="486" y="62"/>
                </a:cubicBezTo>
                <a:cubicBezTo>
                  <a:pt x="487" y="62"/>
                  <a:pt x="486" y="62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0"/>
                  <a:pt x="487" y="60"/>
                  <a:pt x="487" y="60"/>
                </a:cubicBezTo>
                <a:moveTo>
                  <a:pt x="473" y="23"/>
                </a:moveTo>
                <a:cubicBezTo>
                  <a:pt x="471" y="22"/>
                  <a:pt x="471" y="22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7" y="21"/>
                </a:cubicBezTo>
                <a:cubicBezTo>
                  <a:pt x="468" y="22"/>
                  <a:pt x="469" y="22"/>
                  <a:pt x="470" y="23"/>
                </a:cubicBezTo>
                <a:cubicBezTo>
                  <a:pt x="470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8" y="24"/>
                  <a:pt x="468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5"/>
                  <a:pt x="466" y="25"/>
                  <a:pt x="468" y="26"/>
                </a:cubicBezTo>
                <a:cubicBezTo>
                  <a:pt x="467" y="26"/>
                  <a:pt x="466" y="26"/>
                  <a:pt x="466" y="26"/>
                </a:cubicBezTo>
                <a:cubicBezTo>
                  <a:pt x="466" y="26"/>
                  <a:pt x="466" y="26"/>
                  <a:pt x="467" y="27"/>
                </a:cubicBezTo>
                <a:cubicBezTo>
                  <a:pt x="467" y="27"/>
                  <a:pt x="467" y="27"/>
                  <a:pt x="467" y="27"/>
                </a:cubicBezTo>
                <a:cubicBezTo>
                  <a:pt x="467" y="27"/>
                  <a:pt x="467" y="27"/>
                  <a:pt x="466" y="28"/>
                </a:cubicBezTo>
                <a:cubicBezTo>
                  <a:pt x="466" y="28"/>
                  <a:pt x="466" y="28"/>
                  <a:pt x="469" y="30"/>
                </a:cubicBezTo>
                <a:cubicBezTo>
                  <a:pt x="468" y="30"/>
                  <a:pt x="467" y="29"/>
                  <a:pt x="467" y="30"/>
                </a:cubicBezTo>
                <a:cubicBezTo>
                  <a:pt x="468" y="30"/>
                  <a:pt x="469" y="31"/>
                  <a:pt x="470" y="32"/>
                </a:cubicBezTo>
                <a:cubicBezTo>
                  <a:pt x="470" y="33"/>
                  <a:pt x="470" y="33"/>
                  <a:pt x="470" y="33"/>
                </a:cubicBezTo>
                <a:cubicBezTo>
                  <a:pt x="471" y="33"/>
                  <a:pt x="471" y="33"/>
                  <a:pt x="472" y="34"/>
                </a:cubicBezTo>
                <a:cubicBezTo>
                  <a:pt x="471" y="34"/>
                  <a:pt x="471" y="33"/>
                  <a:pt x="470" y="34"/>
                </a:cubicBezTo>
                <a:cubicBezTo>
                  <a:pt x="470" y="34"/>
                  <a:pt x="470" y="34"/>
                  <a:pt x="470" y="35"/>
                </a:cubicBezTo>
                <a:cubicBezTo>
                  <a:pt x="470" y="35"/>
                  <a:pt x="472" y="37"/>
                  <a:pt x="472" y="36"/>
                </a:cubicBezTo>
                <a:cubicBezTo>
                  <a:pt x="472" y="36"/>
                  <a:pt x="472" y="36"/>
                  <a:pt x="474" y="37"/>
                </a:cubicBezTo>
                <a:cubicBezTo>
                  <a:pt x="474" y="37"/>
                  <a:pt x="474" y="37"/>
                  <a:pt x="474" y="37"/>
                </a:cubicBezTo>
                <a:cubicBezTo>
                  <a:pt x="475" y="37"/>
                  <a:pt x="475" y="37"/>
                  <a:pt x="475" y="37"/>
                </a:cubicBezTo>
                <a:cubicBezTo>
                  <a:pt x="474" y="38"/>
                  <a:pt x="473" y="37"/>
                  <a:pt x="473" y="38"/>
                </a:cubicBezTo>
                <a:cubicBezTo>
                  <a:pt x="473" y="38"/>
                  <a:pt x="474" y="39"/>
                  <a:pt x="475" y="39"/>
                </a:cubicBezTo>
                <a:cubicBezTo>
                  <a:pt x="474" y="39"/>
                  <a:pt x="473" y="39"/>
                  <a:pt x="473" y="40"/>
                </a:cubicBezTo>
                <a:cubicBezTo>
                  <a:pt x="474" y="41"/>
                  <a:pt x="475" y="41"/>
                  <a:pt x="475" y="42"/>
                </a:cubicBezTo>
                <a:cubicBezTo>
                  <a:pt x="475" y="42"/>
                  <a:pt x="475" y="42"/>
                  <a:pt x="476" y="43"/>
                </a:cubicBezTo>
                <a:cubicBezTo>
                  <a:pt x="475" y="43"/>
                  <a:pt x="475" y="43"/>
                  <a:pt x="475" y="43"/>
                </a:cubicBezTo>
                <a:cubicBezTo>
                  <a:pt x="475" y="43"/>
                  <a:pt x="475" y="43"/>
                  <a:pt x="476" y="44"/>
                </a:cubicBezTo>
                <a:cubicBezTo>
                  <a:pt x="476" y="44"/>
                  <a:pt x="476" y="44"/>
                  <a:pt x="476" y="44"/>
                </a:cubicBezTo>
                <a:cubicBezTo>
                  <a:pt x="477" y="46"/>
                  <a:pt x="478" y="46"/>
                  <a:pt x="479" y="47"/>
                </a:cubicBezTo>
                <a:cubicBezTo>
                  <a:pt x="479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1" y="47"/>
                  <a:pt x="481" y="47"/>
                  <a:pt x="482" y="48"/>
                </a:cubicBezTo>
                <a:cubicBezTo>
                  <a:pt x="482" y="47"/>
                  <a:pt x="482" y="47"/>
                  <a:pt x="481" y="47"/>
                </a:cubicBezTo>
                <a:cubicBezTo>
                  <a:pt x="484" y="48"/>
                  <a:pt x="485" y="48"/>
                  <a:pt x="486" y="49"/>
                </a:cubicBezTo>
                <a:cubicBezTo>
                  <a:pt x="486" y="50"/>
                  <a:pt x="486" y="50"/>
                  <a:pt x="486" y="50"/>
                </a:cubicBezTo>
                <a:cubicBezTo>
                  <a:pt x="487" y="51"/>
                  <a:pt x="487" y="51"/>
                  <a:pt x="487" y="51"/>
                </a:cubicBezTo>
                <a:cubicBezTo>
                  <a:pt x="488" y="51"/>
                  <a:pt x="488" y="51"/>
                  <a:pt x="488" y="51"/>
                </a:cubicBezTo>
                <a:cubicBezTo>
                  <a:pt x="488" y="51"/>
                  <a:pt x="489" y="51"/>
                  <a:pt x="490" y="51"/>
                </a:cubicBezTo>
                <a:cubicBezTo>
                  <a:pt x="492" y="51"/>
                  <a:pt x="494" y="52"/>
                  <a:pt x="495" y="52"/>
                </a:cubicBezTo>
                <a:cubicBezTo>
                  <a:pt x="495" y="52"/>
                  <a:pt x="496" y="52"/>
                  <a:pt x="496" y="52"/>
                </a:cubicBezTo>
                <a:cubicBezTo>
                  <a:pt x="496" y="52"/>
                  <a:pt x="496" y="52"/>
                  <a:pt x="497" y="52"/>
                </a:cubicBezTo>
                <a:cubicBezTo>
                  <a:pt x="496" y="52"/>
                  <a:pt x="496" y="51"/>
                  <a:pt x="495" y="51"/>
                </a:cubicBezTo>
                <a:cubicBezTo>
                  <a:pt x="495" y="51"/>
                  <a:pt x="495" y="51"/>
                  <a:pt x="487" y="46"/>
                </a:cubicBezTo>
                <a:cubicBezTo>
                  <a:pt x="486" y="45"/>
                  <a:pt x="484" y="44"/>
                  <a:pt x="483" y="43"/>
                </a:cubicBezTo>
                <a:cubicBezTo>
                  <a:pt x="483" y="43"/>
                  <a:pt x="483" y="43"/>
                  <a:pt x="483" y="43"/>
                </a:cubicBezTo>
                <a:cubicBezTo>
                  <a:pt x="483" y="42"/>
                  <a:pt x="483" y="42"/>
                  <a:pt x="481" y="41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39"/>
                  <a:pt x="480" y="39"/>
                  <a:pt x="479" y="39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8" y="36"/>
                </a:cubicBezTo>
                <a:cubicBezTo>
                  <a:pt x="478" y="35"/>
                  <a:pt x="477" y="35"/>
                  <a:pt x="477" y="35"/>
                </a:cubicBezTo>
                <a:cubicBezTo>
                  <a:pt x="477" y="35"/>
                  <a:pt x="477" y="35"/>
                  <a:pt x="477" y="35"/>
                </a:cubicBezTo>
                <a:cubicBezTo>
                  <a:pt x="477" y="34"/>
                  <a:pt x="475" y="33"/>
                  <a:pt x="474" y="32"/>
                </a:cubicBezTo>
                <a:cubicBezTo>
                  <a:pt x="475" y="32"/>
                  <a:pt x="475" y="32"/>
                  <a:pt x="476" y="32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6" y="31"/>
                  <a:pt x="476" y="31"/>
                  <a:pt x="476" y="31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29"/>
                  <a:pt x="473" y="29"/>
                  <a:pt x="472" y="28"/>
                </a:cubicBezTo>
                <a:cubicBezTo>
                  <a:pt x="473" y="27"/>
                  <a:pt x="473" y="28"/>
                  <a:pt x="474" y="28"/>
                </a:cubicBezTo>
                <a:cubicBezTo>
                  <a:pt x="474" y="27"/>
                  <a:pt x="473" y="27"/>
                  <a:pt x="473" y="27"/>
                </a:cubicBezTo>
                <a:cubicBezTo>
                  <a:pt x="473" y="27"/>
                  <a:pt x="473" y="27"/>
                  <a:pt x="473" y="27"/>
                </a:cubicBezTo>
                <a:cubicBezTo>
                  <a:pt x="473" y="26"/>
                  <a:pt x="473" y="26"/>
                  <a:pt x="473" y="26"/>
                </a:cubicBezTo>
                <a:cubicBezTo>
                  <a:pt x="474" y="26"/>
                  <a:pt x="474" y="26"/>
                  <a:pt x="475" y="26"/>
                </a:cubicBezTo>
                <a:cubicBezTo>
                  <a:pt x="475" y="26"/>
                  <a:pt x="474" y="26"/>
                  <a:pt x="474" y="26"/>
                </a:cubicBezTo>
                <a:cubicBezTo>
                  <a:pt x="475" y="25"/>
                  <a:pt x="475" y="25"/>
                  <a:pt x="475" y="25"/>
                </a:cubicBezTo>
                <a:cubicBezTo>
                  <a:pt x="474" y="25"/>
                  <a:pt x="474" y="25"/>
                  <a:pt x="474" y="25"/>
                </a:cubicBezTo>
                <a:cubicBezTo>
                  <a:pt x="475" y="25"/>
                  <a:pt x="475" y="25"/>
                  <a:pt x="476" y="25"/>
                </a:cubicBezTo>
                <a:cubicBezTo>
                  <a:pt x="475" y="24"/>
                  <a:pt x="475" y="24"/>
                  <a:pt x="473" y="23"/>
                </a:cubicBezTo>
                <a:cubicBezTo>
                  <a:pt x="473" y="23"/>
                  <a:pt x="473" y="23"/>
                  <a:pt x="473" y="23"/>
                </a:cubicBezTo>
                <a:cubicBezTo>
                  <a:pt x="474" y="23"/>
                  <a:pt x="474" y="23"/>
                  <a:pt x="474" y="23"/>
                </a:cubicBezTo>
                <a:cubicBezTo>
                  <a:pt x="474" y="23"/>
                  <a:pt x="473" y="23"/>
                  <a:pt x="473" y="23"/>
                </a:cubicBezTo>
                <a:moveTo>
                  <a:pt x="504" y="38"/>
                </a:moveTo>
                <a:cubicBezTo>
                  <a:pt x="503" y="37"/>
                  <a:pt x="501" y="36"/>
                  <a:pt x="501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1" y="37"/>
                  <a:pt x="501" y="37"/>
                  <a:pt x="501" y="37"/>
                </a:cubicBezTo>
                <a:cubicBezTo>
                  <a:pt x="502" y="38"/>
                  <a:pt x="502" y="38"/>
                  <a:pt x="502" y="38"/>
                </a:cubicBezTo>
                <a:cubicBezTo>
                  <a:pt x="503" y="39"/>
                  <a:pt x="503" y="39"/>
                  <a:pt x="503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5" y="38"/>
                  <a:pt x="505" y="38"/>
                  <a:pt x="505" y="38"/>
                </a:cubicBezTo>
                <a:cubicBezTo>
                  <a:pt x="505" y="38"/>
                  <a:pt x="504" y="38"/>
                  <a:pt x="504" y="38"/>
                </a:cubicBezTo>
                <a:moveTo>
                  <a:pt x="428" y="7"/>
                </a:moveTo>
                <a:cubicBezTo>
                  <a:pt x="428" y="7"/>
                  <a:pt x="428" y="7"/>
                  <a:pt x="428" y="7"/>
                </a:cubicBezTo>
                <a:cubicBezTo>
                  <a:pt x="428" y="7"/>
                  <a:pt x="427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7" y="7"/>
                  <a:pt x="427" y="7"/>
                  <a:pt x="427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6" y="7"/>
                  <a:pt x="427" y="7"/>
                  <a:pt x="427" y="7"/>
                </a:cubicBezTo>
                <a:cubicBezTo>
                  <a:pt x="427" y="7"/>
                  <a:pt x="427" y="7"/>
                  <a:pt x="427" y="7"/>
                </a:cubicBezTo>
                <a:cubicBezTo>
                  <a:pt x="427" y="7"/>
                  <a:pt x="431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cubicBezTo>
                  <a:pt x="431" y="8"/>
                  <a:pt x="431" y="8"/>
                  <a:pt x="429" y="7"/>
                </a:cubicBezTo>
                <a:cubicBezTo>
                  <a:pt x="429" y="7"/>
                  <a:pt x="429" y="7"/>
                  <a:pt x="429" y="7"/>
                </a:cubicBezTo>
                <a:cubicBezTo>
                  <a:pt x="428" y="7"/>
                  <a:pt x="428" y="7"/>
                  <a:pt x="428" y="7"/>
                </a:cubicBezTo>
                <a:moveTo>
                  <a:pt x="431" y="8"/>
                </a:moveTo>
                <a:cubicBezTo>
                  <a:pt x="430" y="8"/>
                  <a:pt x="430" y="8"/>
                  <a:pt x="429" y="8"/>
                </a:cubicBezTo>
                <a:cubicBezTo>
                  <a:pt x="429" y="8"/>
                  <a:pt x="429" y="8"/>
                  <a:pt x="428" y="8"/>
                </a:cubicBezTo>
                <a:cubicBezTo>
                  <a:pt x="427" y="7"/>
                  <a:pt x="426" y="7"/>
                  <a:pt x="425" y="7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7"/>
                </a:cubicBezTo>
                <a:cubicBezTo>
                  <a:pt x="425" y="7"/>
                  <a:pt x="425" y="7"/>
                  <a:pt x="426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6" y="7"/>
                  <a:pt x="426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7" y="8"/>
                  <a:pt x="427" y="8"/>
                  <a:pt x="428" y="8"/>
                </a:cubicBezTo>
                <a:cubicBezTo>
                  <a:pt x="428" y="8"/>
                  <a:pt x="429" y="8"/>
                  <a:pt x="430" y="9"/>
                </a:cubicBezTo>
                <a:cubicBezTo>
                  <a:pt x="430" y="8"/>
                  <a:pt x="430" y="8"/>
                  <a:pt x="430" y="8"/>
                </a:cubicBezTo>
                <a:cubicBezTo>
                  <a:pt x="429" y="8"/>
                  <a:pt x="429" y="8"/>
                  <a:pt x="429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moveTo>
                  <a:pt x="433" y="10"/>
                </a:moveTo>
                <a:cubicBezTo>
                  <a:pt x="433" y="10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3" y="10"/>
                  <a:pt x="433" y="10"/>
                  <a:pt x="433" y="10"/>
                </a:cubicBezTo>
                <a:moveTo>
                  <a:pt x="430" y="9"/>
                </a:moveTo>
                <a:cubicBezTo>
                  <a:pt x="429" y="9"/>
                  <a:pt x="429" y="9"/>
                  <a:pt x="429" y="9"/>
                </a:cubicBezTo>
                <a:cubicBezTo>
                  <a:pt x="428" y="8"/>
                  <a:pt x="428" y="8"/>
                  <a:pt x="428" y="8"/>
                </a:cubicBezTo>
                <a:cubicBezTo>
                  <a:pt x="428" y="8"/>
                  <a:pt x="428" y="8"/>
                  <a:pt x="427" y="8"/>
                </a:cubicBezTo>
                <a:cubicBezTo>
                  <a:pt x="427" y="8"/>
                  <a:pt x="427" y="8"/>
                  <a:pt x="427" y="8"/>
                </a:cubicBezTo>
                <a:cubicBezTo>
                  <a:pt x="428" y="9"/>
                  <a:pt x="428" y="9"/>
                  <a:pt x="428" y="9"/>
                </a:cubicBezTo>
                <a:cubicBezTo>
                  <a:pt x="428" y="9"/>
                  <a:pt x="428" y="9"/>
                  <a:pt x="428" y="9"/>
                </a:cubicBezTo>
                <a:cubicBezTo>
                  <a:pt x="429" y="9"/>
                  <a:pt x="429" y="10"/>
                  <a:pt x="430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0" y="9"/>
                  <a:pt x="429" y="9"/>
                  <a:pt x="429" y="9"/>
                </a:cubicBezTo>
                <a:cubicBezTo>
                  <a:pt x="430" y="10"/>
                  <a:pt x="431" y="10"/>
                  <a:pt x="432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1" y="10"/>
                  <a:pt x="430" y="9"/>
                  <a:pt x="429" y="9"/>
                </a:cubicBezTo>
                <a:cubicBezTo>
                  <a:pt x="430" y="9"/>
                  <a:pt x="430" y="9"/>
                  <a:pt x="430" y="9"/>
                </a:cubicBezTo>
                <a:moveTo>
                  <a:pt x="425" y="7"/>
                </a:moveTo>
                <a:cubicBezTo>
                  <a:pt x="424" y="7"/>
                  <a:pt x="424" y="7"/>
                  <a:pt x="424" y="7"/>
                </a:cubicBezTo>
                <a:cubicBezTo>
                  <a:pt x="423" y="7"/>
                  <a:pt x="423" y="7"/>
                  <a:pt x="423" y="6"/>
                </a:cubicBezTo>
                <a:cubicBezTo>
                  <a:pt x="422" y="6"/>
                  <a:pt x="422" y="6"/>
                  <a:pt x="422" y="6"/>
                </a:cubicBezTo>
                <a:cubicBezTo>
                  <a:pt x="422" y="7"/>
                  <a:pt x="422" y="7"/>
                  <a:pt x="422" y="7"/>
                </a:cubicBezTo>
                <a:cubicBezTo>
                  <a:pt x="422" y="7"/>
                  <a:pt x="422" y="7"/>
                  <a:pt x="419" y="6"/>
                </a:cubicBezTo>
                <a:cubicBezTo>
                  <a:pt x="419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6"/>
                  <a:pt x="418" y="6"/>
                  <a:pt x="418" y="6"/>
                </a:cubicBezTo>
                <a:cubicBezTo>
                  <a:pt x="419" y="6"/>
                  <a:pt x="420" y="6"/>
                  <a:pt x="421" y="7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7"/>
                  <a:pt x="421" y="7"/>
                  <a:pt x="421" y="7"/>
                </a:cubicBezTo>
                <a:cubicBezTo>
                  <a:pt x="421" y="7"/>
                  <a:pt x="421" y="7"/>
                  <a:pt x="421" y="7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8"/>
                  <a:pt x="424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4" y="9"/>
                </a:cubicBezTo>
                <a:cubicBezTo>
                  <a:pt x="424" y="9"/>
                  <a:pt x="424" y="9"/>
                  <a:pt x="424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4" y="9"/>
                  <a:pt x="423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3" y="8"/>
                </a:cubicBezTo>
                <a:cubicBezTo>
                  <a:pt x="423" y="7"/>
                  <a:pt x="423" y="7"/>
                  <a:pt x="423" y="7"/>
                </a:cubicBezTo>
                <a:cubicBezTo>
                  <a:pt x="424" y="8"/>
                  <a:pt x="424" y="8"/>
                  <a:pt x="425" y="8"/>
                </a:cubicBezTo>
                <a:cubicBezTo>
                  <a:pt x="425" y="8"/>
                  <a:pt x="425" y="8"/>
                  <a:pt x="425" y="8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7"/>
                  <a:pt x="423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5" y="7"/>
                  <a:pt x="425" y="7"/>
                </a:cubicBezTo>
                <a:moveTo>
                  <a:pt x="421" y="8"/>
                </a:moveTo>
                <a:cubicBezTo>
                  <a:pt x="420" y="8"/>
                  <a:pt x="420" y="8"/>
                  <a:pt x="419" y="7"/>
                </a:cubicBezTo>
                <a:cubicBezTo>
                  <a:pt x="419" y="7"/>
                  <a:pt x="419" y="7"/>
                  <a:pt x="419" y="7"/>
                </a:cubicBezTo>
                <a:cubicBezTo>
                  <a:pt x="418" y="7"/>
                  <a:pt x="417" y="7"/>
                  <a:pt x="417" y="7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7" y="7"/>
                  <a:pt x="417" y="7"/>
                </a:cubicBezTo>
                <a:cubicBezTo>
                  <a:pt x="417" y="7"/>
                  <a:pt x="417" y="7"/>
                  <a:pt x="416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7" y="7"/>
                  <a:pt x="417" y="7"/>
                  <a:pt x="417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6" y="7"/>
                  <a:pt x="415" y="7"/>
                </a:cubicBezTo>
                <a:cubicBezTo>
                  <a:pt x="416" y="8"/>
                  <a:pt x="416" y="8"/>
                  <a:pt x="416" y="8"/>
                </a:cubicBezTo>
                <a:cubicBezTo>
                  <a:pt x="416" y="8"/>
                  <a:pt x="415" y="7"/>
                  <a:pt x="415" y="7"/>
                </a:cubicBezTo>
                <a:cubicBezTo>
                  <a:pt x="414" y="7"/>
                  <a:pt x="414" y="7"/>
                  <a:pt x="414" y="7"/>
                </a:cubicBezTo>
                <a:cubicBezTo>
                  <a:pt x="416" y="8"/>
                  <a:pt x="417" y="9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8" y="8"/>
                  <a:pt x="418" y="8"/>
                </a:cubicBezTo>
                <a:cubicBezTo>
                  <a:pt x="418" y="8"/>
                  <a:pt x="418" y="8"/>
                  <a:pt x="418" y="8"/>
                </a:cubicBezTo>
                <a:cubicBezTo>
                  <a:pt x="419" y="8"/>
                  <a:pt x="419" y="8"/>
                  <a:pt x="420" y="9"/>
                </a:cubicBezTo>
                <a:cubicBezTo>
                  <a:pt x="419" y="9"/>
                  <a:pt x="419" y="9"/>
                  <a:pt x="419" y="9"/>
                </a:cubicBezTo>
                <a:cubicBezTo>
                  <a:pt x="420" y="9"/>
                  <a:pt x="420" y="9"/>
                  <a:pt x="420" y="9"/>
                </a:cubicBezTo>
                <a:cubicBezTo>
                  <a:pt x="421" y="9"/>
                  <a:pt x="421" y="10"/>
                  <a:pt x="422" y="10"/>
                </a:cubicBezTo>
                <a:cubicBezTo>
                  <a:pt x="424" y="10"/>
                  <a:pt x="424" y="10"/>
                  <a:pt x="424" y="10"/>
                </a:cubicBezTo>
                <a:cubicBezTo>
                  <a:pt x="424" y="10"/>
                  <a:pt x="423" y="9"/>
                  <a:pt x="421" y="9"/>
                </a:cubicBezTo>
                <a:cubicBezTo>
                  <a:pt x="421" y="9"/>
                  <a:pt x="421" y="9"/>
                  <a:pt x="421" y="9"/>
                </a:cubicBezTo>
                <a:cubicBezTo>
                  <a:pt x="421" y="9"/>
                  <a:pt x="421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8"/>
                  <a:pt x="421" y="8"/>
                  <a:pt x="421" y="8"/>
                </a:cubicBezTo>
                <a:moveTo>
                  <a:pt x="399" y="10"/>
                </a:moveTo>
                <a:cubicBezTo>
                  <a:pt x="399" y="9"/>
                  <a:pt x="399" y="9"/>
                  <a:pt x="399" y="9"/>
                </a:cubicBezTo>
                <a:cubicBezTo>
                  <a:pt x="398" y="9"/>
                  <a:pt x="398" y="9"/>
                  <a:pt x="398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6" y="8"/>
                  <a:pt x="395" y="8"/>
                  <a:pt x="395" y="8"/>
                </a:cubicBezTo>
                <a:cubicBezTo>
                  <a:pt x="395" y="9"/>
                  <a:pt x="395" y="9"/>
                  <a:pt x="394" y="9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2" y="8"/>
                  <a:pt x="392" y="8"/>
                </a:cubicBezTo>
                <a:cubicBezTo>
                  <a:pt x="392" y="8"/>
                  <a:pt x="390" y="8"/>
                  <a:pt x="389" y="8"/>
                </a:cubicBezTo>
                <a:cubicBezTo>
                  <a:pt x="389" y="8"/>
                  <a:pt x="388" y="9"/>
                  <a:pt x="390" y="9"/>
                </a:cubicBezTo>
                <a:cubicBezTo>
                  <a:pt x="390" y="9"/>
                  <a:pt x="390" y="9"/>
                  <a:pt x="390" y="9"/>
                </a:cubicBezTo>
                <a:cubicBezTo>
                  <a:pt x="391" y="9"/>
                  <a:pt x="391" y="9"/>
                  <a:pt x="391" y="9"/>
                </a:cubicBezTo>
                <a:cubicBezTo>
                  <a:pt x="391" y="9"/>
                  <a:pt x="391" y="9"/>
                  <a:pt x="392" y="9"/>
                </a:cubicBezTo>
                <a:cubicBezTo>
                  <a:pt x="392" y="9"/>
                  <a:pt x="392" y="10"/>
                  <a:pt x="393" y="10"/>
                </a:cubicBezTo>
                <a:cubicBezTo>
                  <a:pt x="392" y="10"/>
                  <a:pt x="391" y="10"/>
                  <a:pt x="391" y="10"/>
                </a:cubicBezTo>
                <a:cubicBezTo>
                  <a:pt x="391" y="10"/>
                  <a:pt x="391" y="10"/>
                  <a:pt x="391" y="10"/>
                </a:cubicBezTo>
                <a:cubicBezTo>
                  <a:pt x="391" y="11"/>
                  <a:pt x="392" y="11"/>
                  <a:pt x="392" y="11"/>
                </a:cubicBezTo>
                <a:cubicBezTo>
                  <a:pt x="393" y="11"/>
                  <a:pt x="393" y="11"/>
                  <a:pt x="394" y="11"/>
                </a:cubicBezTo>
                <a:cubicBezTo>
                  <a:pt x="394" y="11"/>
                  <a:pt x="394" y="11"/>
                  <a:pt x="394" y="11"/>
                </a:cubicBezTo>
                <a:cubicBezTo>
                  <a:pt x="395" y="11"/>
                  <a:pt x="395" y="11"/>
                  <a:pt x="395" y="11"/>
                </a:cubicBezTo>
                <a:cubicBezTo>
                  <a:pt x="396" y="12"/>
                  <a:pt x="396" y="12"/>
                  <a:pt x="396" y="12"/>
                </a:cubicBezTo>
                <a:cubicBezTo>
                  <a:pt x="397" y="12"/>
                  <a:pt x="397" y="11"/>
                  <a:pt x="397" y="11"/>
                </a:cubicBezTo>
                <a:cubicBezTo>
                  <a:pt x="398" y="11"/>
                  <a:pt x="398" y="11"/>
                  <a:pt x="399" y="11"/>
                </a:cubicBezTo>
                <a:cubicBezTo>
                  <a:pt x="398" y="11"/>
                  <a:pt x="398" y="11"/>
                  <a:pt x="398" y="11"/>
                </a:cubicBezTo>
                <a:cubicBezTo>
                  <a:pt x="398" y="10"/>
                  <a:pt x="398" y="10"/>
                  <a:pt x="398" y="10"/>
                </a:cubicBezTo>
                <a:cubicBezTo>
                  <a:pt x="398" y="10"/>
                  <a:pt x="399" y="10"/>
                  <a:pt x="399" y="10"/>
                </a:cubicBezTo>
                <a:moveTo>
                  <a:pt x="390" y="11"/>
                </a:move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moveTo>
                  <a:pt x="401" y="18"/>
                </a:moveTo>
                <a:cubicBezTo>
                  <a:pt x="401" y="17"/>
                  <a:pt x="401" y="17"/>
                  <a:pt x="401" y="17"/>
                </a:cubicBezTo>
                <a:cubicBezTo>
                  <a:pt x="401" y="17"/>
                  <a:pt x="401" y="17"/>
                  <a:pt x="399" y="17"/>
                </a:cubicBezTo>
                <a:cubicBezTo>
                  <a:pt x="398" y="16"/>
                  <a:pt x="398" y="16"/>
                  <a:pt x="398" y="16"/>
                </a:cubicBezTo>
                <a:cubicBezTo>
                  <a:pt x="398" y="15"/>
                  <a:pt x="397" y="15"/>
                  <a:pt x="396" y="15"/>
                </a:cubicBezTo>
                <a:cubicBezTo>
                  <a:pt x="396" y="15"/>
                  <a:pt x="396" y="14"/>
                  <a:pt x="395" y="14"/>
                </a:cubicBezTo>
                <a:cubicBezTo>
                  <a:pt x="395" y="14"/>
                  <a:pt x="395" y="14"/>
                  <a:pt x="394" y="13"/>
                </a:cubicBezTo>
                <a:cubicBezTo>
                  <a:pt x="394" y="13"/>
                  <a:pt x="394" y="13"/>
                  <a:pt x="393" y="13"/>
                </a:cubicBezTo>
                <a:cubicBezTo>
                  <a:pt x="393" y="13"/>
                  <a:pt x="393" y="12"/>
                  <a:pt x="392" y="12"/>
                </a:cubicBezTo>
                <a:cubicBezTo>
                  <a:pt x="392" y="12"/>
                  <a:pt x="392" y="12"/>
                  <a:pt x="392" y="12"/>
                </a:cubicBezTo>
                <a:cubicBezTo>
                  <a:pt x="392" y="12"/>
                  <a:pt x="392" y="12"/>
                  <a:pt x="391" y="12"/>
                </a:cubicBezTo>
                <a:cubicBezTo>
                  <a:pt x="390" y="12"/>
                  <a:pt x="390" y="12"/>
                  <a:pt x="390" y="12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89" y="11"/>
                  <a:pt x="389" y="11"/>
                  <a:pt x="389" y="11"/>
                </a:cubicBezTo>
                <a:cubicBezTo>
                  <a:pt x="389" y="10"/>
                  <a:pt x="389" y="10"/>
                  <a:pt x="389" y="10"/>
                </a:cubicBezTo>
                <a:cubicBezTo>
                  <a:pt x="388" y="10"/>
                  <a:pt x="387" y="9"/>
                  <a:pt x="387" y="9"/>
                </a:cubicBezTo>
                <a:cubicBezTo>
                  <a:pt x="387" y="9"/>
                  <a:pt x="387" y="9"/>
                  <a:pt x="387" y="9"/>
                </a:cubicBezTo>
                <a:cubicBezTo>
                  <a:pt x="386" y="9"/>
                  <a:pt x="386" y="9"/>
                  <a:pt x="386" y="10"/>
                </a:cubicBezTo>
                <a:cubicBezTo>
                  <a:pt x="386" y="10"/>
                  <a:pt x="386" y="10"/>
                  <a:pt x="386" y="10"/>
                </a:cubicBezTo>
                <a:cubicBezTo>
                  <a:pt x="386" y="11"/>
                  <a:pt x="387" y="11"/>
                  <a:pt x="387" y="11"/>
                </a:cubicBezTo>
                <a:cubicBezTo>
                  <a:pt x="386" y="12"/>
                  <a:pt x="386" y="12"/>
                  <a:pt x="386" y="12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9"/>
                  <a:pt x="385" y="9"/>
                  <a:pt x="385" y="9"/>
                </a:cubicBezTo>
                <a:cubicBezTo>
                  <a:pt x="384" y="10"/>
                  <a:pt x="384" y="10"/>
                  <a:pt x="384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2" y="10"/>
                </a:cubicBezTo>
                <a:cubicBezTo>
                  <a:pt x="382" y="10"/>
                  <a:pt x="381" y="10"/>
                  <a:pt x="381" y="10"/>
                </a:cubicBezTo>
                <a:cubicBezTo>
                  <a:pt x="378" y="10"/>
                  <a:pt x="380" y="11"/>
                  <a:pt x="380" y="11"/>
                </a:cubicBezTo>
                <a:cubicBezTo>
                  <a:pt x="380" y="11"/>
                  <a:pt x="381" y="11"/>
                  <a:pt x="381" y="11"/>
                </a:cubicBezTo>
                <a:cubicBezTo>
                  <a:pt x="381" y="11"/>
                  <a:pt x="381" y="12"/>
                  <a:pt x="381" y="12"/>
                </a:cubicBezTo>
                <a:cubicBezTo>
                  <a:pt x="380" y="13"/>
                  <a:pt x="381" y="13"/>
                  <a:pt x="381" y="14"/>
                </a:cubicBezTo>
                <a:cubicBezTo>
                  <a:pt x="380" y="14"/>
                  <a:pt x="380" y="12"/>
                  <a:pt x="379" y="12"/>
                </a:cubicBezTo>
                <a:cubicBezTo>
                  <a:pt x="379" y="13"/>
                  <a:pt x="379" y="13"/>
                  <a:pt x="379" y="14"/>
                </a:cubicBezTo>
                <a:cubicBezTo>
                  <a:pt x="380" y="15"/>
                  <a:pt x="381" y="15"/>
                  <a:pt x="381" y="15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2" y="15"/>
                  <a:pt x="382" y="15"/>
                  <a:pt x="382" y="15"/>
                </a:cubicBezTo>
                <a:cubicBezTo>
                  <a:pt x="382" y="15"/>
                  <a:pt x="382" y="15"/>
                  <a:pt x="383" y="15"/>
                </a:cubicBezTo>
                <a:cubicBezTo>
                  <a:pt x="383" y="15"/>
                  <a:pt x="383" y="15"/>
                  <a:pt x="383" y="15"/>
                </a:cubicBezTo>
                <a:cubicBezTo>
                  <a:pt x="384" y="15"/>
                  <a:pt x="384" y="14"/>
                  <a:pt x="384" y="14"/>
                </a:cubicBezTo>
                <a:cubicBezTo>
                  <a:pt x="384" y="14"/>
                  <a:pt x="384" y="14"/>
                  <a:pt x="385" y="14"/>
                </a:cubicBezTo>
                <a:cubicBezTo>
                  <a:pt x="385" y="14"/>
                  <a:pt x="385" y="14"/>
                  <a:pt x="385" y="14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4"/>
                </a:cubicBezTo>
                <a:cubicBezTo>
                  <a:pt x="386" y="14"/>
                  <a:pt x="386" y="14"/>
                  <a:pt x="387" y="14"/>
                </a:cubicBezTo>
                <a:cubicBezTo>
                  <a:pt x="387" y="14"/>
                  <a:pt x="387" y="14"/>
                  <a:pt x="387" y="14"/>
                </a:cubicBezTo>
                <a:cubicBezTo>
                  <a:pt x="388" y="14"/>
                  <a:pt x="388" y="14"/>
                  <a:pt x="388" y="14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7" y="15"/>
                </a:cubicBezTo>
                <a:cubicBezTo>
                  <a:pt x="387" y="15"/>
                  <a:pt x="387" y="15"/>
                  <a:pt x="387" y="15"/>
                </a:cubicBezTo>
                <a:cubicBezTo>
                  <a:pt x="387" y="15"/>
                  <a:pt x="383" y="15"/>
                  <a:pt x="383" y="16"/>
                </a:cubicBezTo>
                <a:cubicBezTo>
                  <a:pt x="383" y="17"/>
                  <a:pt x="383" y="17"/>
                  <a:pt x="383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5" y="17"/>
                  <a:pt x="385" y="17"/>
                  <a:pt x="386" y="17"/>
                </a:cubicBezTo>
                <a:cubicBezTo>
                  <a:pt x="386" y="17"/>
                  <a:pt x="387" y="16"/>
                  <a:pt x="387" y="16"/>
                </a:cubicBezTo>
                <a:cubicBezTo>
                  <a:pt x="387" y="16"/>
                  <a:pt x="387" y="16"/>
                  <a:pt x="387" y="16"/>
                </a:cubicBezTo>
                <a:cubicBezTo>
                  <a:pt x="387" y="16"/>
                  <a:pt x="387" y="16"/>
                  <a:pt x="388" y="16"/>
                </a:cubicBezTo>
                <a:cubicBezTo>
                  <a:pt x="387" y="17"/>
                  <a:pt x="387" y="17"/>
                  <a:pt x="387" y="17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3" y="17"/>
                  <a:pt x="383" y="18"/>
                  <a:pt x="384" y="19"/>
                </a:cubicBezTo>
                <a:cubicBezTo>
                  <a:pt x="384" y="19"/>
                  <a:pt x="384" y="19"/>
                  <a:pt x="385" y="19"/>
                </a:cubicBezTo>
                <a:cubicBezTo>
                  <a:pt x="386" y="19"/>
                  <a:pt x="386" y="19"/>
                  <a:pt x="388" y="22"/>
                </a:cubicBezTo>
                <a:cubicBezTo>
                  <a:pt x="388" y="22"/>
                  <a:pt x="388" y="22"/>
                  <a:pt x="388" y="22"/>
                </a:cubicBezTo>
                <a:cubicBezTo>
                  <a:pt x="388" y="21"/>
                  <a:pt x="388" y="21"/>
                  <a:pt x="388" y="21"/>
                </a:cubicBezTo>
                <a:cubicBezTo>
                  <a:pt x="388" y="21"/>
                  <a:pt x="389" y="21"/>
                  <a:pt x="389" y="20"/>
                </a:cubicBezTo>
                <a:cubicBezTo>
                  <a:pt x="389" y="19"/>
                  <a:pt x="389" y="19"/>
                  <a:pt x="389" y="18"/>
                </a:cubicBezTo>
                <a:cubicBezTo>
                  <a:pt x="390" y="18"/>
                  <a:pt x="390" y="18"/>
                  <a:pt x="390" y="18"/>
                </a:cubicBezTo>
                <a:cubicBezTo>
                  <a:pt x="390" y="17"/>
                  <a:pt x="390" y="17"/>
                  <a:pt x="390" y="16"/>
                </a:cubicBezTo>
                <a:cubicBezTo>
                  <a:pt x="391" y="16"/>
                  <a:pt x="391" y="16"/>
                  <a:pt x="391" y="16"/>
                </a:cubicBezTo>
                <a:cubicBezTo>
                  <a:pt x="391" y="15"/>
                  <a:pt x="391" y="14"/>
                  <a:pt x="391" y="14"/>
                </a:cubicBezTo>
                <a:cubicBezTo>
                  <a:pt x="391" y="14"/>
                  <a:pt x="392" y="14"/>
                  <a:pt x="393" y="14"/>
                </a:cubicBezTo>
                <a:cubicBezTo>
                  <a:pt x="393" y="14"/>
                  <a:pt x="393" y="14"/>
                  <a:pt x="393" y="14"/>
                </a:cubicBezTo>
                <a:cubicBezTo>
                  <a:pt x="393" y="14"/>
                  <a:pt x="393" y="15"/>
                  <a:pt x="393" y="15"/>
                </a:cubicBezTo>
                <a:cubicBezTo>
                  <a:pt x="395" y="15"/>
                  <a:pt x="395" y="17"/>
                  <a:pt x="395" y="17"/>
                </a:cubicBezTo>
                <a:cubicBezTo>
                  <a:pt x="394" y="17"/>
                  <a:pt x="394" y="18"/>
                  <a:pt x="395" y="18"/>
                </a:cubicBezTo>
                <a:cubicBezTo>
                  <a:pt x="395" y="18"/>
                  <a:pt x="395" y="18"/>
                  <a:pt x="395" y="18"/>
                </a:cubicBezTo>
                <a:cubicBezTo>
                  <a:pt x="396" y="18"/>
                  <a:pt x="396" y="17"/>
                  <a:pt x="397" y="17"/>
                </a:cubicBezTo>
                <a:cubicBezTo>
                  <a:pt x="397" y="18"/>
                  <a:pt x="397" y="18"/>
                  <a:pt x="398" y="19"/>
                </a:cubicBezTo>
                <a:cubicBezTo>
                  <a:pt x="398" y="19"/>
                  <a:pt x="398" y="19"/>
                  <a:pt x="399" y="19"/>
                </a:cubicBezTo>
                <a:cubicBezTo>
                  <a:pt x="399" y="19"/>
                  <a:pt x="399" y="19"/>
                  <a:pt x="399" y="19"/>
                </a:cubicBezTo>
                <a:cubicBezTo>
                  <a:pt x="399" y="18"/>
                  <a:pt x="399" y="18"/>
                  <a:pt x="399" y="18"/>
                </a:cubicBezTo>
                <a:cubicBezTo>
                  <a:pt x="400" y="18"/>
                  <a:pt x="400" y="18"/>
                  <a:pt x="401" y="18"/>
                </a:cubicBezTo>
                <a:cubicBezTo>
                  <a:pt x="401" y="18"/>
                  <a:pt x="401" y="18"/>
                  <a:pt x="401" y="18"/>
                </a:cubicBezTo>
                <a:moveTo>
                  <a:pt x="609" y="325"/>
                </a:moveTo>
                <a:cubicBezTo>
                  <a:pt x="608" y="313"/>
                  <a:pt x="607" y="300"/>
                  <a:pt x="605" y="288"/>
                </a:cubicBezTo>
                <a:cubicBezTo>
                  <a:pt x="590" y="288"/>
                  <a:pt x="575" y="288"/>
                  <a:pt x="558" y="288"/>
                </a:cubicBezTo>
                <a:cubicBezTo>
                  <a:pt x="537" y="287"/>
                  <a:pt x="514" y="287"/>
                  <a:pt x="492" y="287"/>
                </a:cubicBezTo>
                <a:cubicBezTo>
                  <a:pt x="492" y="287"/>
                  <a:pt x="490" y="292"/>
                  <a:pt x="489" y="294"/>
                </a:cubicBezTo>
                <a:cubicBezTo>
                  <a:pt x="488" y="294"/>
                  <a:pt x="488" y="294"/>
                  <a:pt x="488" y="294"/>
                </a:cubicBezTo>
                <a:cubicBezTo>
                  <a:pt x="488" y="295"/>
                  <a:pt x="488" y="295"/>
                  <a:pt x="488" y="295"/>
                </a:cubicBezTo>
                <a:cubicBezTo>
                  <a:pt x="487" y="295"/>
                  <a:pt x="487" y="295"/>
                  <a:pt x="487" y="295"/>
                </a:cubicBezTo>
                <a:cubicBezTo>
                  <a:pt x="486" y="295"/>
                  <a:pt x="486" y="295"/>
                  <a:pt x="484" y="295"/>
                </a:cubicBezTo>
                <a:cubicBezTo>
                  <a:pt x="484" y="295"/>
                  <a:pt x="484" y="295"/>
                  <a:pt x="484" y="295"/>
                </a:cubicBezTo>
                <a:cubicBezTo>
                  <a:pt x="483" y="295"/>
                  <a:pt x="483" y="295"/>
                  <a:pt x="483" y="295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1" y="296"/>
                  <a:pt x="481" y="296"/>
                  <a:pt x="480" y="296"/>
                </a:cubicBezTo>
                <a:cubicBezTo>
                  <a:pt x="480" y="295"/>
                  <a:pt x="479" y="295"/>
                  <a:pt x="479" y="295"/>
                </a:cubicBezTo>
                <a:cubicBezTo>
                  <a:pt x="479" y="295"/>
                  <a:pt x="478" y="294"/>
                  <a:pt x="478" y="294"/>
                </a:cubicBezTo>
                <a:cubicBezTo>
                  <a:pt x="478" y="294"/>
                  <a:pt x="475" y="294"/>
                  <a:pt x="473" y="294"/>
                </a:cubicBezTo>
                <a:cubicBezTo>
                  <a:pt x="473" y="294"/>
                  <a:pt x="473" y="294"/>
                  <a:pt x="473" y="294"/>
                </a:cubicBezTo>
                <a:cubicBezTo>
                  <a:pt x="472" y="294"/>
                  <a:pt x="472" y="294"/>
                  <a:pt x="472" y="294"/>
                </a:cubicBezTo>
                <a:cubicBezTo>
                  <a:pt x="471" y="294"/>
                  <a:pt x="471" y="294"/>
                  <a:pt x="471" y="294"/>
                </a:cubicBezTo>
                <a:cubicBezTo>
                  <a:pt x="473" y="295"/>
                  <a:pt x="474" y="295"/>
                  <a:pt x="477" y="296"/>
                </a:cubicBezTo>
                <a:cubicBezTo>
                  <a:pt x="478" y="296"/>
                  <a:pt x="478" y="297"/>
                  <a:pt x="478" y="297"/>
                </a:cubicBezTo>
                <a:cubicBezTo>
                  <a:pt x="478" y="298"/>
                  <a:pt x="478" y="298"/>
                  <a:pt x="478" y="298"/>
                </a:cubicBezTo>
                <a:cubicBezTo>
                  <a:pt x="478" y="299"/>
                  <a:pt x="478" y="299"/>
                  <a:pt x="479" y="300"/>
                </a:cubicBezTo>
                <a:cubicBezTo>
                  <a:pt x="479" y="300"/>
                  <a:pt x="479" y="301"/>
                  <a:pt x="479" y="301"/>
                </a:cubicBezTo>
                <a:cubicBezTo>
                  <a:pt x="479" y="302"/>
                  <a:pt x="479" y="302"/>
                  <a:pt x="479" y="302"/>
                </a:cubicBezTo>
                <a:cubicBezTo>
                  <a:pt x="479" y="303"/>
                  <a:pt x="479" y="303"/>
                  <a:pt x="479" y="303"/>
                </a:cubicBezTo>
                <a:cubicBezTo>
                  <a:pt x="479" y="306"/>
                  <a:pt x="482" y="308"/>
                  <a:pt x="483" y="311"/>
                </a:cubicBezTo>
                <a:cubicBezTo>
                  <a:pt x="485" y="314"/>
                  <a:pt x="486" y="314"/>
                  <a:pt x="487" y="315"/>
                </a:cubicBezTo>
                <a:cubicBezTo>
                  <a:pt x="488" y="315"/>
                  <a:pt x="488" y="315"/>
                  <a:pt x="489" y="315"/>
                </a:cubicBezTo>
                <a:cubicBezTo>
                  <a:pt x="491" y="316"/>
                  <a:pt x="491" y="313"/>
                  <a:pt x="492" y="312"/>
                </a:cubicBezTo>
                <a:cubicBezTo>
                  <a:pt x="492" y="313"/>
                  <a:pt x="493" y="313"/>
                  <a:pt x="493" y="313"/>
                </a:cubicBezTo>
                <a:cubicBezTo>
                  <a:pt x="495" y="316"/>
                  <a:pt x="498" y="318"/>
                  <a:pt x="499" y="321"/>
                </a:cubicBezTo>
                <a:cubicBezTo>
                  <a:pt x="505" y="332"/>
                  <a:pt x="505" y="332"/>
                  <a:pt x="505" y="332"/>
                </a:cubicBezTo>
                <a:cubicBezTo>
                  <a:pt x="505" y="333"/>
                  <a:pt x="505" y="333"/>
                  <a:pt x="505" y="333"/>
                </a:cubicBezTo>
                <a:cubicBezTo>
                  <a:pt x="504" y="335"/>
                  <a:pt x="504" y="337"/>
                  <a:pt x="505" y="339"/>
                </a:cubicBezTo>
                <a:cubicBezTo>
                  <a:pt x="506" y="341"/>
                  <a:pt x="509" y="340"/>
                  <a:pt x="510" y="341"/>
                </a:cubicBezTo>
                <a:cubicBezTo>
                  <a:pt x="511" y="342"/>
                  <a:pt x="516" y="352"/>
                  <a:pt x="516" y="352"/>
                </a:cubicBezTo>
                <a:cubicBezTo>
                  <a:pt x="518" y="356"/>
                  <a:pt x="514" y="362"/>
                  <a:pt x="519" y="364"/>
                </a:cubicBezTo>
                <a:cubicBezTo>
                  <a:pt x="519" y="364"/>
                  <a:pt x="525" y="368"/>
                  <a:pt x="527" y="373"/>
                </a:cubicBezTo>
                <a:cubicBezTo>
                  <a:pt x="527" y="376"/>
                  <a:pt x="528" y="376"/>
                  <a:pt x="529" y="377"/>
                </a:cubicBezTo>
                <a:cubicBezTo>
                  <a:pt x="531" y="379"/>
                  <a:pt x="531" y="379"/>
                  <a:pt x="538" y="397"/>
                </a:cubicBezTo>
                <a:cubicBezTo>
                  <a:pt x="538" y="401"/>
                  <a:pt x="538" y="404"/>
                  <a:pt x="538" y="408"/>
                </a:cubicBezTo>
                <a:cubicBezTo>
                  <a:pt x="539" y="414"/>
                  <a:pt x="547" y="415"/>
                  <a:pt x="549" y="412"/>
                </a:cubicBezTo>
                <a:cubicBezTo>
                  <a:pt x="553" y="408"/>
                  <a:pt x="553" y="408"/>
                  <a:pt x="555" y="407"/>
                </a:cubicBezTo>
                <a:cubicBezTo>
                  <a:pt x="557" y="407"/>
                  <a:pt x="559" y="407"/>
                  <a:pt x="561" y="407"/>
                </a:cubicBezTo>
                <a:cubicBezTo>
                  <a:pt x="561" y="407"/>
                  <a:pt x="561" y="407"/>
                  <a:pt x="561" y="407"/>
                </a:cubicBezTo>
                <a:cubicBezTo>
                  <a:pt x="562" y="408"/>
                  <a:pt x="562" y="408"/>
                  <a:pt x="563" y="408"/>
                </a:cubicBezTo>
                <a:cubicBezTo>
                  <a:pt x="563" y="408"/>
                  <a:pt x="563" y="408"/>
                  <a:pt x="563" y="408"/>
                </a:cubicBezTo>
                <a:cubicBezTo>
                  <a:pt x="564" y="408"/>
                  <a:pt x="564" y="407"/>
                  <a:pt x="565" y="406"/>
                </a:cubicBezTo>
                <a:cubicBezTo>
                  <a:pt x="569" y="400"/>
                  <a:pt x="577" y="402"/>
                  <a:pt x="582" y="397"/>
                </a:cubicBezTo>
                <a:cubicBezTo>
                  <a:pt x="583" y="396"/>
                  <a:pt x="583" y="396"/>
                  <a:pt x="586" y="396"/>
                </a:cubicBezTo>
                <a:cubicBezTo>
                  <a:pt x="587" y="395"/>
                  <a:pt x="587" y="395"/>
                  <a:pt x="587" y="395"/>
                </a:cubicBezTo>
                <a:cubicBezTo>
                  <a:pt x="587" y="392"/>
                  <a:pt x="587" y="392"/>
                  <a:pt x="588" y="391"/>
                </a:cubicBezTo>
                <a:cubicBezTo>
                  <a:pt x="589" y="391"/>
                  <a:pt x="589" y="391"/>
                  <a:pt x="591" y="390"/>
                </a:cubicBezTo>
                <a:cubicBezTo>
                  <a:pt x="593" y="389"/>
                  <a:pt x="593" y="389"/>
                  <a:pt x="601" y="389"/>
                </a:cubicBezTo>
                <a:cubicBezTo>
                  <a:pt x="601" y="389"/>
                  <a:pt x="601" y="385"/>
                  <a:pt x="603" y="382"/>
                </a:cubicBezTo>
                <a:cubicBezTo>
                  <a:pt x="605" y="382"/>
                  <a:pt x="606" y="382"/>
                  <a:pt x="608" y="382"/>
                </a:cubicBezTo>
                <a:cubicBezTo>
                  <a:pt x="609" y="379"/>
                  <a:pt x="610" y="376"/>
                  <a:pt x="610" y="376"/>
                </a:cubicBezTo>
                <a:cubicBezTo>
                  <a:pt x="611" y="365"/>
                  <a:pt x="610" y="354"/>
                  <a:pt x="610" y="342"/>
                </a:cubicBezTo>
                <a:cubicBezTo>
                  <a:pt x="609" y="343"/>
                  <a:pt x="609" y="343"/>
                  <a:pt x="609" y="343"/>
                </a:cubicBezTo>
                <a:cubicBezTo>
                  <a:pt x="608" y="342"/>
                  <a:pt x="609" y="340"/>
                  <a:pt x="608" y="339"/>
                </a:cubicBezTo>
                <a:cubicBezTo>
                  <a:pt x="607" y="339"/>
                  <a:pt x="607" y="339"/>
                  <a:pt x="607" y="338"/>
                </a:cubicBezTo>
                <a:cubicBezTo>
                  <a:pt x="607" y="335"/>
                  <a:pt x="606" y="333"/>
                  <a:pt x="606" y="331"/>
                </a:cubicBezTo>
                <a:cubicBezTo>
                  <a:pt x="606" y="330"/>
                  <a:pt x="606" y="330"/>
                  <a:pt x="605" y="329"/>
                </a:cubicBezTo>
                <a:cubicBezTo>
                  <a:pt x="602" y="331"/>
                  <a:pt x="602" y="331"/>
                  <a:pt x="601" y="340"/>
                </a:cubicBezTo>
                <a:cubicBezTo>
                  <a:pt x="600" y="340"/>
                  <a:pt x="599" y="340"/>
                  <a:pt x="597" y="340"/>
                </a:cubicBezTo>
                <a:cubicBezTo>
                  <a:pt x="596" y="340"/>
                  <a:pt x="596" y="340"/>
                  <a:pt x="596" y="340"/>
                </a:cubicBezTo>
                <a:cubicBezTo>
                  <a:pt x="595" y="340"/>
                  <a:pt x="594" y="339"/>
                  <a:pt x="593" y="339"/>
                </a:cubicBezTo>
                <a:cubicBezTo>
                  <a:pt x="592" y="339"/>
                  <a:pt x="592" y="339"/>
                  <a:pt x="592" y="339"/>
                </a:cubicBezTo>
                <a:cubicBezTo>
                  <a:pt x="589" y="341"/>
                  <a:pt x="589" y="341"/>
                  <a:pt x="588" y="343"/>
                </a:cubicBezTo>
                <a:cubicBezTo>
                  <a:pt x="588" y="343"/>
                  <a:pt x="584" y="342"/>
                  <a:pt x="584" y="337"/>
                </a:cubicBezTo>
                <a:cubicBezTo>
                  <a:pt x="584" y="337"/>
                  <a:pt x="584" y="336"/>
                  <a:pt x="585" y="336"/>
                </a:cubicBezTo>
                <a:cubicBezTo>
                  <a:pt x="586" y="335"/>
                  <a:pt x="586" y="335"/>
                  <a:pt x="587" y="335"/>
                </a:cubicBezTo>
                <a:cubicBezTo>
                  <a:pt x="587" y="335"/>
                  <a:pt x="588" y="335"/>
                  <a:pt x="588" y="335"/>
                </a:cubicBezTo>
                <a:cubicBezTo>
                  <a:pt x="594" y="338"/>
                  <a:pt x="594" y="334"/>
                  <a:pt x="594" y="334"/>
                </a:cubicBezTo>
                <a:cubicBezTo>
                  <a:pt x="593" y="334"/>
                  <a:pt x="593" y="334"/>
                  <a:pt x="593" y="334"/>
                </a:cubicBezTo>
                <a:cubicBezTo>
                  <a:pt x="592" y="333"/>
                  <a:pt x="592" y="333"/>
                  <a:pt x="591" y="333"/>
                </a:cubicBezTo>
                <a:cubicBezTo>
                  <a:pt x="591" y="333"/>
                  <a:pt x="590" y="333"/>
                  <a:pt x="590" y="334"/>
                </a:cubicBezTo>
                <a:cubicBezTo>
                  <a:pt x="589" y="334"/>
                  <a:pt x="589" y="334"/>
                  <a:pt x="588" y="334"/>
                </a:cubicBezTo>
                <a:cubicBezTo>
                  <a:pt x="585" y="333"/>
                  <a:pt x="582" y="333"/>
                  <a:pt x="580" y="332"/>
                </a:cubicBezTo>
                <a:cubicBezTo>
                  <a:pt x="579" y="332"/>
                  <a:pt x="578" y="332"/>
                  <a:pt x="578" y="332"/>
                </a:cubicBezTo>
                <a:cubicBezTo>
                  <a:pt x="578" y="330"/>
                  <a:pt x="578" y="327"/>
                  <a:pt x="577" y="325"/>
                </a:cubicBezTo>
                <a:cubicBezTo>
                  <a:pt x="576" y="324"/>
                  <a:pt x="576" y="324"/>
                  <a:pt x="570" y="321"/>
                </a:cubicBezTo>
                <a:cubicBezTo>
                  <a:pt x="568" y="316"/>
                  <a:pt x="565" y="311"/>
                  <a:pt x="565" y="305"/>
                </a:cubicBezTo>
                <a:cubicBezTo>
                  <a:pt x="566" y="301"/>
                  <a:pt x="571" y="303"/>
                  <a:pt x="572" y="303"/>
                </a:cubicBezTo>
                <a:cubicBezTo>
                  <a:pt x="572" y="304"/>
                  <a:pt x="572" y="304"/>
                  <a:pt x="576" y="308"/>
                </a:cubicBezTo>
                <a:cubicBezTo>
                  <a:pt x="578" y="310"/>
                  <a:pt x="578" y="310"/>
                  <a:pt x="580" y="314"/>
                </a:cubicBezTo>
                <a:cubicBezTo>
                  <a:pt x="581" y="317"/>
                  <a:pt x="584" y="317"/>
                  <a:pt x="586" y="319"/>
                </a:cubicBezTo>
                <a:cubicBezTo>
                  <a:pt x="589" y="323"/>
                  <a:pt x="590" y="323"/>
                  <a:pt x="598" y="324"/>
                </a:cubicBezTo>
                <a:cubicBezTo>
                  <a:pt x="599" y="324"/>
                  <a:pt x="599" y="324"/>
                  <a:pt x="599" y="324"/>
                </a:cubicBezTo>
                <a:cubicBezTo>
                  <a:pt x="599" y="324"/>
                  <a:pt x="600" y="324"/>
                  <a:pt x="600" y="324"/>
                </a:cubicBezTo>
                <a:cubicBezTo>
                  <a:pt x="601" y="324"/>
                  <a:pt x="602" y="324"/>
                  <a:pt x="604" y="323"/>
                </a:cubicBezTo>
                <a:cubicBezTo>
                  <a:pt x="604" y="323"/>
                  <a:pt x="605" y="323"/>
                  <a:pt x="605" y="323"/>
                </a:cubicBezTo>
                <a:cubicBezTo>
                  <a:pt x="607" y="323"/>
                  <a:pt x="607" y="323"/>
                  <a:pt x="609" y="325"/>
                </a:cubicBezTo>
                <a:cubicBezTo>
                  <a:pt x="609" y="325"/>
                  <a:pt x="609" y="325"/>
                  <a:pt x="609" y="325"/>
                </a:cubicBezTo>
                <a:moveTo>
                  <a:pt x="680" y="160"/>
                </a:moveTo>
                <a:cubicBezTo>
                  <a:pt x="671" y="147"/>
                  <a:pt x="657" y="130"/>
                  <a:pt x="646" y="118"/>
                </a:cubicBezTo>
                <a:cubicBezTo>
                  <a:pt x="649" y="120"/>
                  <a:pt x="614" y="121"/>
                  <a:pt x="550" y="121"/>
                </a:cubicBezTo>
                <a:cubicBezTo>
                  <a:pt x="577" y="168"/>
                  <a:pt x="596" y="225"/>
                  <a:pt x="605" y="288"/>
                </a:cubicBezTo>
                <a:cubicBezTo>
                  <a:pt x="690" y="289"/>
                  <a:pt x="736" y="287"/>
                  <a:pt x="736" y="284"/>
                </a:cubicBezTo>
                <a:cubicBezTo>
                  <a:pt x="730" y="264"/>
                  <a:pt x="730" y="264"/>
                  <a:pt x="730" y="264"/>
                </a:cubicBezTo>
                <a:cubicBezTo>
                  <a:pt x="718" y="228"/>
                  <a:pt x="718" y="227"/>
                  <a:pt x="709" y="210"/>
                </a:cubicBezTo>
                <a:cubicBezTo>
                  <a:pt x="693" y="178"/>
                  <a:pt x="690" y="173"/>
                  <a:pt x="680" y="160"/>
                </a:cubicBezTo>
                <a:moveTo>
                  <a:pt x="415" y="119"/>
                </a:moveTo>
                <a:cubicBezTo>
                  <a:pt x="416" y="119"/>
                  <a:pt x="418" y="119"/>
                  <a:pt x="420" y="119"/>
                </a:cubicBezTo>
                <a:cubicBezTo>
                  <a:pt x="419" y="119"/>
                  <a:pt x="419" y="119"/>
                  <a:pt x="419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7" y="118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6" y="117"/>
                  <a:pt x="416" y="117"/>
                  <a:pt x="415" y="117"/>
                </a:cubicBezTo>
                <a:cubicBezTo>
                  <a:pt x="415" y="117"/>
                  <a:pt x="415" y="117"/>
                  <a:pt x="415" y="117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5" y="119"/>
                  <a:pt x="415" y="119"/>
                  <a:pt x="415" y="119"/>
                </a:cubicBezTo>
                <a:moveTo>
                  <a:pt x="416" y="52"/>
                </a:moveTo>
                <a:cubicBezTo>
                  <a:pt x="416" y="51"/>
                  <a:pt x="416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4" y="50"/>
                  <a:pt x="414" y="50"/>
                  <a:pt x="413" y="50"/>
                </a:cubicBezTo>
                <a:cubicBezTo>
                  <a:pt x="414" y="50"/>
                  <a:pt x="414" y="50"/>
                  <a:pt x="414" y="50"/>
                </a:cubicBezTo>
                <a:cubicBezTo>
                  <a:pt x="414" y="51"/>
                  <a:pt x="414" y="51"/>
                  <a:pt x="414" y="51"/>
                </a:cubicBezTo>
                <a:cubicBezTo>
                  <a:pt x="414" y="51"/>
                  <a:pt x="414" y="52"/>
                  <a:pt x="414" y="52"/>
                </a:cubicBezTo>
                <a:cubicBezTo>
                  <a:pt x="415" y="52"/>
                  <a:pt x="415" y="52"/>
                  <a:pt x="416" y="52"/>
                </a:cubicBezTo>
                <a:moveTo>
                  <a:pt x="550" y="121"/>
                </a:moveTo>
                <a:cubicBezTo>
                  <a:pt x="537" y="99"/>
                  <a:pt x="522" y="79"/>
                  <a:pt x="507" y="62"/>
                </a:cubicBezTo>
                <a:cubicBezTo>
                  <a:pt x="507" y="63"/>
                  <a:pt x="507" y="63"/>
                  <a:pt x="507" y="63"/>
                </a:cubicBezTo>
                <a:cubicBezTo>
                  <a:pt x="506" y="64"/>
                  <a:pt x="506" y="64"/>
                  <a:pt x="506" y="64"/>
                </a:cubicBezTo>
                <a:cubicBezTo>
                  <a:pt x="505" y="63"/>
                  <a:pt x="504" y="63"/>
                  <a:pt x="504" y="63"/>
                </a:cubicBezTo>
                <a:cubicBezTo>
                  <a:pt x="504" y="63"/>
                  <a:pt x="504" y="63"/>
                  <a:pt x="503" y="63"/>
                </a:cubicBezTo>
                <a:cubicBezTo>
                  <a:pt x="503" y="64"/>
                  <a:pt x="504" y="65"/>
                  <a:pt x="504" y="65"/>
                </a:cubicBezTo>
                <a:cubicBezTo>
                  <a:pt x="504" y="65"/>
                  <a:pt x="503" y="65"/>
                  <a:pt x="503" y="65"/>
                </a:cubicBezTo>
                <a:cubicBezTo>
                  <a:pt x="501" y="64"/>
                  <a:pt x="501" y="64"/>
                  <a:pt x="498" y="61"/>
                </a:cubicBezTo>
                <a:cubicBezTo>
                  <a:pt x="497" y="62"/>
                  <a:pt x="497" y="62"/>
                  <a:pt x="497" y="62"/>
                </a:cubicBezTo>
                <a:cubicBezTo>
                  <a:pt x="497" y="62"/>
                  <a:pt x="497" y="62"/>
                  <a:pt x="496" y="62"/>
                </a:cubicBezTo>
                <a:cubicBezTo>
                  <a:pt x="496" y="63"/>
                  <a:pt x="496" y="63"/>
                  <a:pt x="496" y="63"/>
                </a:cubicBezTo>
                <a:cubicBezTo>
                  <a:pt x="495" y="63"/>
                  <a:pt x="495" y="63"/>
                  <a:pt x="495" y="63"/>
                </a:cubicBezTo>
                <a:cubicBezTo>
                  <a:pt x="494" y="63"/>
                  <a:pt x="494" y="63"/>
                  <a:pt x="494" y="63"/>
                </a:cubicBezTo>
                <a:cubicBezTo>
                  <a:pt x="494" y="64"/>
                  <a:pt x="493" y="64"/>
                  <a:pt x="493" y="64"/>
                </a:cubicBezTo>
                <a:cubicBezTo>
                  <a:pt x="492" y="65"/>
                  <a:pt x="492" y="65"/>
                  <a:pt x="492" y="65"/>
                </a:cubicBezTo>
                <a:cubicBezTo>
                  <a:pt x="490" y="65"/>
                  <a:pt x="490" y="65"/>
                  <a:pt x="490" y="67"/>
                </a:cubicBezTo>
                <a:cubicBezTo>
                  <a:pt x="489" y="67"/>
                  <a:pt x="489" y="67"/>
                  <a:pt x="488" y="67"/>
                </a:cubicBezTo>
                <a:cubicBezTo>
                  <a:pt x="487" y="68"/>
                  <a:pt x="487" y="68"/>
                  <a:pt x="487" y="68"/>
                </a:cubicBezTo>
                <a:cubicBezTo>
                  <a:pt x="490" y="70"/>
                  <a:pt x="490" y="70"/>
                  <a:pt x="490" y="70"/>
                </a:cubicBezTo>
                <a:cubicBezTo>
                  <a:pt x="489" y="72"/>
                  <a:pt x="489" y="72"/>
                  <a:pt x="486" y="73"/>
                </a:cubicBezTo>
                <a:cubicBezTo>
                  <a:pt x="486" y="73"/>
                  <a:pt x="486" y="73"/>
                  <a:pt x="486" y="73"/>
                </a:cubicBezTo>
                <a:cubicBezTo>
                  <a:pt x="480" y="69"/>
                  <a:pt x="480" y="69"/>
                  <a:pt x="480" y="68"/>
                </a:cubicBezTo>
                <a:cubicBezTo>
                  <a:pt x="481" y="68"/>
                  <a:pt x="482" y="68"/>
                  <a:pt x="483" y="68"/>
                </a:cubicBezTo>
                <a:cubicBezTo>
                  <a:pt x="483" y="67"/>
                  <a:pt x="482" y="66"/>
                  <a:pt x="482" y="65"/>
                </a:cubicBezTo>
                <a:cubicBezTo>
                  <a:pt x="481" y="65"/>
                  <a:pt x="481" y="65"/>
                  <a:pt x="480" y="65"/>
                </a:cubicBezTo>
                <a:cubicBezTo>
                  <a:pt x="479" y="64"/>
                  <a:pt x="479" y="64"/>
                  <a:pt x="477" y="63"/>
                </a:cubicBezTo>
                <a:cubicBezTo>
                  <a:pt x="477" y="63"/>
                  <a:pt x="477" y="63"/>
                  <a:pt x="476" y="63"/>
                </a:cubicBezTo>
                <a:cubicBezTo>
                  <a:pt x="476" y="63"/>
                  <a:pt x="476" y="63"/>
                  <a:pt x="476" y="63"/>
                </a:cubicBezTo>
                <a:cubicBezTo>
                  <a:pt x="475" y="62"/>
                  <a:pt x="475" y="62"/>
                  <a:pt x="473" y="62"/>
                </a:cubicBezTo>
                <a:cubicBezTo>
                  <a:pt x="472" y="62"/>
                  <a:pt x="472" y="62"/>
                  <a:pt x="472" y="62"/>
                </a:cubicBezTo>
                <a:cubicBezTo>
                  <a:pt x="471" y="63"/>
                  <a:pt x="471" y="63"/>
                  <a:pt x="472" y="63"/>
                </a:cubicBezTo>
                <a:cubicBezTo>
                  <a:pt x="472" y="64"/>
                  <a:pt x="472" y="64"/>
                  <a:pt x="473" y="64"/>
                </a:cubicBezTo>
                <a:cubicBezTo>
                  <a:pt x="475" y="65"/>
                  <a:pt x="476" y="67"/>
                  <a:pt x="476" y="68"/>
                </a:cubicBezTo>
                <a:cubicBezTo>
                  <a:pt x="476" y="69"/>
                  <a:pt x="476" y="70"/>
                  <a:pt x="478" y="71"/>
                </a:cubicBezTo>
                <a:cubicBezTo>
                  <a:pt x="479" y="71"/>
                  <a:pt x="479" y="71"/>
                  <a:pt x="481" y="73"/>
                </a:cubicBezTo>
                <a:cubicBezTo>
                  <a:pt x="481" y="73"/>
                  <a:pt x="481" y="73"/>
                  <a:pt x="481" y="73"/>
                </a:cubicBezTo>
                <a:cubicBezTo>
                  <a:pt x="481" y="75"/>
                  <a:pt x="482" y="76"/>
                  <a:pt x="483" y="77"/>
                </a:cubicBezTo>
                <a:cubicBezTo>
                  <a:pt x="480" y="77"/>
                  <a:pt x="480" y="77"/>
                  <a:pt x="480" y="76"/>
                </a:cubicBezTo>
                <a:cubicBezTo>
                  <a:pt x="479" y="75"/>
                  <a:pt x="479" y="75"/>
                  <a:pt x="479" y="75"/>
                </a:cubicBezTo>
                <a:cubicBezTo>
                  <a:pt x="479" y="75"/>
                  <a:pt x="479" y="75"/>
                  <a:pt x="474" y="75"/>
                </a:cubicBezTo>
                <a:cubicBezTo>
                  <a:pt x="474" y="76"/>
                  <a:pt x="474" y="77"/>
                  <a:pt x="474" y="77"/>
                </a:cubicBezTo>
                <a:cubicBezTo>
                  <a:pt x="471" y="78"/>
                  <a:pt x="471" y="78"/>
                  <a:pt x="471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1" y="82"/>
                  <a:pt x="474" y="83"/>
                  <a:pt x="475" y="85"/>
                </a:cubicBezTo>
                <a:cubicBezTo>
                  <a:pt x="474" y="85"/>
                  <a:pt x="474" y="85"/>
                  <a:pt x="474" y="85"/>
                </a:cubicBezTo>
                <a:cubicBezTo>
                  <a:pt x="471" y="85"/>
                  <a:pt x="471" y="85"/>
                  <a:pt x="470" y="85"/>
                </a:cubicBezTo>
                <a:cubicBezTo>
                  <a:pt x="470" y="85"/>
                  <a:pt x="470" y="85"/>
                  <a:pt x="469" y="85"/>
                </a:cubicBezTo>
                <a:cubicBezTo>
                  <a:pt x="464" y="84"/>
                  <a:pt x="462" y="82"/>
                  <a:pt x="462" y="81"/>
                </a:cubicBezTo>
                <a:cubicBezTo>
                  <a:pt x="461" y="82"/>
                  <a:pt x="461" y="82"/>
                  <a:pt x="460" y="83"/>
                </a:cubicBezTo>
                <a:cubicBezTo>
                  <a:pt x="460" y="84"/>
                  <a:pt x="460" y="85"/>
                  <a:pt x="463" y="85"/>
                </a:cubicBezTo>
                <a:cubicBezTo>
                  <a:pt x="463" y="86"/>
                  <a:pt x="463" y="86"/>
                  <a:pt x="463" y="86"/>
                </a:cubicBezTo>
                <a:cubicBezTo>
                  <a:pt x="464" y="87"/>
                  <a:pt x="464" y="87"/>
                  <a:pt x="464" y="87"/>
                </a:cubicBezTo>
                <a:cubicBezTo>
                  <a:pt x="466" y="87"/>
                  <a:pt x="467" y="87"/>
                  <a:pt x="468" y="88"/>
                </a:cubicBezTo>
                <a:cubicBezTo>
                  <a:pt x="468" y="89"/>
                  <a:pt x="468" y="89"/>
                  <a:pt x="468" y="89"/>
                </a:cubicBezTo>
                <a:cubicBezTo>
                  <a:pt x="467" y="89"/>
                  <a:pt x="466" y="89"/>
                  <a:pt x="465" y="89"/>
                </a:cubicBezTo>
                <a:cubicBezTo>
                  <a:pt x="464" y="90"/>
                  <a:pt x="464" y="90"/>
                  <a:pt x="464" y="90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4" y="83"/>
                  <a:pt x="453" y="83"/>
                  <a:pt x="453" y="83"/>
                </a:cubicBezTo>
                <a:cubicBezTo>
                  <a:pt x="452" y="80"/>
                  <a:pt x="452" y="80"/>
                  <a:pt x="452" y="80"/>
                </a:cubicBezTo>
                <a:cubicBezTo>
                  <a:pt x="450" y="75"/>
                  <a:pt x="443" y="75"/>
                  <a:pt x="441" y="70"/>
                </a:cubicBezTo>
                <a:cubicBezTo>
                  <a:pt x="443" y="71"/>
                  <a:pt x="452" y="74"/>
                  <a:pt x="452" y="74"/>
                </a:cubicBezTo>
                <a:cubicBezTo>
                  <a:pt x="454" y="74"/>
                  <a:pt x="455" y="75"/>
                  <a:pt x="457" y="75"/>
                </a:cubicBezTo>
                <a:cubicBezTo>
                  <a:pt x="459" y="75"/>
                  <a:pt x="460" y="76"/>
                  <a:pt x="462" y="76"/>
                </a:cubicBezTo>
                <a:cubicBezTo>
                  <a:pt x="463" y="76"/>
                  <a:pt x="463" y="76"/>
                  <a:pt x="464" y="76"/>
                </a:cubicBezTo>
                <a:cubicBezTo>
                  <a:pt x="464" y="76"/>
                  <a:pt x="464" y="76"/>
                  <a:pt x="464" y="76"/>
                </a:cubicBezTo>
                <a:cubicBezTo>
                  <a:pt x="477" y="72"/>
                  <a:pt x="464" y="66"/>
                  <a:pt x="464" y="66"/>
                </a:cubicBezTo>
                <a:cubicBezTo>
                  <a:pt x="454" y="62"/>
                  <a:pt x="454" y="62"/>
                  <a:pt x="454" y="62"/>
                </a:cubicBezTo>
                <a:cubicBezTo>
                  <a:pt x="453" y="61"/>
                  <a:pt x="452" y="61"/>
                  <a:pt x="451" y="61"/>
                </a:cubicBezTo>
                <a:cubicBezTo>
                  <a:pt x="450" y="60"/>
                  <a:pt x="450" y="60"/>
                  <a:pt x="447" y="60"/>
                </a:cubicBezTo>
                <a:cubicBezTo>
                  <a:pt x="446" y="60"/>
                  <a:pt x="446" y="60"/>
                  <a:pt x="446" y="60"/>
                </a:cubicBezTo>
                <a:cubicBezTo>
                  <a:pt x="445" y="60"/>
                  <a:pt x="444" y="59"/>
                  <a:pt x="443" y="58"/>
                </a:cubicBezTo>
                <a:cubicBezTo>
                  <a:pt x="442" y="58"/>
                  <a:pt x="441" y="58"/>
                  <a:pt x="441" y="58"/>
                </a:cubicBezTo>
                <a:cubicBezTo>
                  <a:pt x="441" y="59"/>
                  <a:pt x="441" y="59"/>
                  <a:pt x="441" y="59"/>
                </a:cubicBezTo>
                <a:cubicBezTo>
                  <a:pt x="440" y="60"/>
                  <a:pt x="440" y="60"/>
                  <a:pt x="440" y="60"/>
                </a:cubicBezTo>
                <a:cubicBezTo>
                  <a:pt x="439" y="59"/>
                  <a:pt x="439" y="59"/>
                  <a:pt x="439" y="59"/>
                </a:cubicBezTo>
                <a:cubicBezTo>
                  <a:pt x="439" y="59"/>
                  <a:pt x="439" y="58"/>
                  <a:pt x="439" y="58"/>
                </a:cubicBezTo>
                <a:cubicBezTo>
                  <a:pt x="439" y="57"/>
                  <a:pt x="439" y="57"/>
                  <a:pt x="439" y="57"/>
                </a:cubicBezTo>
                <a:cubicBezTo>
                  <a:pt x="438" y="57"/>
                  <a:pt x="437" y="57"/>
                  <a:pt x="436" y="55"/>
                </a:cubicBezTo>
                <a:cubicBezTo>
                  <a:pt x="436" y="55"/>
                  <a:pt x="435" y="55"/>
                  <a:pt x="435" y="55"/>
                </a:cubicBezTo>
                <a:cubicBezTo>
                  <a:pt x="434" y="56"/>
                  <a:pt x="434" y="56"/>
                  <a:pt x="434" y="56"/>
                </a:cubicBezTo>
                <a:cubicBezTo>
                  <a:pt x="432" y="56"/>
                  <a:pt x="431" y="55"/>
                  <a:pt x="429" y="54"/>
                </a:cubicBezTo>
                <a:cubicBezTo>
                  <a:pt x="428" y="54"/>
                  <a:pt x="428" y="54"/>
                  <a:pt x="428" y="54"/>
                </a:cubicBezTo>
                <a:cubicBezTo>
                  <a:pt x="428" y="54"/>
                  <a:pt x="429" y="54"/>
                  <a:pt x="429" y="54"/>
                </a:cubicBezTo>
                <a:cubicBezTo>
                  <a:pt x="429" y="53"/>
                  <a:pt x="429" y="53"/>
                  <a:pt x="430" y="52"/>
                </a:cubicBezTo>
                <a:cubicBezTo>
                  <a:pt x="429" y="52"/>
                  <a:pt x="427" y="50"/>
                  <a:pt x="423" y="50"/>
                </a:cubicBezTo>
                <a:cubicBezTo>
                  <a:pt x="423" y="50"/>
                  <a:pt x="423" y="51"/>
                  <a:pt x="423" y="51"/>
                </a:cubicBezTo>
                <a:cubicBezTo>
                  <a:pt x="423" y="51"/>
                  <a:pt x="423" y="51"/>
                  <a:pt x="422" y="51"/>
                </a:cubicBezTo>
                <a:cubicBezTo>
                  <a:pt x="422" y="51"/>
                  <a:pt x="421" y="51"/>
                  <a:pt x="421" y="50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18" y="48"/>
                  <a:pt x="418" y="48"/>
                  <a:pt x="418" y="48"/>
                </a:cubicBezTo>
                <a:cubicBezTo>
                  <a:pt x="418" y="49"/>
                  <a:pt x="418" y="50"/>
                  <a:pt x="418" y="50"/>
                </a:cubicBezTo>
                <a:cubicBezTo>
                  <a:pt x="418" y="51"/>
                  <a:pt x="418" y="51"/>
                  <a:pt x="418" y="52"/>
                </a:cubicBezTo>
                <a:cubicBezTo>
                  <a:pt x="418" y="52"/>
                  <a:pt x="418" y="52"/>
                  <a:pt x="418" y="52"/>
                </a:cubicBezTo>
                <a:cubicBezTo>
                  <a:pt x="418" y="50"/>
                  <a:pt x="418" y="50"/>
                  <a:pt x="417" y="49"/>
                </a:cubicBezTo>
                <a:cubicBezTo>
                  <a:pt x="416" y="49"/>
                  <a:pt x="416" y="49"/>
                  <a:pt x="415" y="49"/>
                </a:cubicBezTo>
                <a:cubicBezTo>
                  <a:pt x="415" y="48"/>
                  <a:pt x="415" y="48"/>
                  <a:pt x="415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3" y="48"/>
                  <a:pt x="412" y="49"/>
                  <a:pt x="411" y="49"/>
                </a:cubicBezTo>
                <a:cubicBezTo>
                  <a:pt x="411" y="50"/>
                  <a:pt x="411" y="50"/>
                  <a:pt x="410" y="51"/>
                </a:cubicBezTo>
                <a:cubicBezTo>
                  <a:pt x="410" y="51"/>
                  <a:pt x="410" y="51"/>
                  <a:pt x="410" y="51"/>
                </a:cubicBezTo>
                <a:cubicBezTo>
                  <a:pt x="409" y="50"/>
                  <a:pt x="409" y="50"/>
                  <a:pt x="409" y="50"/>
                </a:cubicBezTo>
                <a:cubicBezTo>
                  <a:pt x="409" y="50"/>
                  <a:pt x="409" y="50"/>
                  <a:pt x="409" y="49"/>
                </a:cubicBezTo>
                <a:cubicBezTo>
                  <a:pt x="409" y="49"/>
                  <a:pt x="408" y="49"/>
                  <a:pt x="407" y="49"/>
                </a:cubicBezTo>
                <a:cubicBezTo>
                  <a:pt x="406" y="49"/>
                  <a:pt x="405" y="49"/>
                  <a:pt x="404" y="50"/>
                </a:cubicBezTo>
                <a:cubicBezTo>
                  <a:pt x="405" y="52"/>
                  <a:pt x="405" y="52"/>
                  <a:pt x="407" y="52"/>
                </a:cubicBezTo>
                <a:cubicBezTo>
                  <a:pt x="408" y="53"/>
                  <a:pt x="408" y="53"/>
                  <a:pt x="408" y="54"/>
                </a:cubicBezTo>
                <a:cubicBezTo>
                  <a:pt x="408" y="54"/>
                  <a:pt x="407" y="54"/>
                  <a:pt x="407" y="54"/>
                </a:cubicBezTo>
                <a:cubicBezTo>
                  <a:pt x="406" y="53"/>
                  <a:pt x="406" y="53"/>
                  <a:pt x="404" y="53"/>
                </a:cubicBezTo>
                <a:cubicBezTo>
                  <a:pt x="402" y="53"/>
                  <a:pt x="402" y="53"/>
                  <a:pt x="402" y="53"/>
                </a:cubicBezTo>
                <a:cubicBezTo>
                  <a:pt x="402" y="55"/>
                  <a:pt x="402" y="55"/>
                  <a:pt x="402" y="56"/>
                </a:cubicBezTo>
                <a:cubicBezTo>
                  <a:pt x="401" y="55"/>
                  <a:pt x="401" y="54"/>
                  <a:pt x="401" y="54"/>
                </a:cubicBezTo>
                <a:cubicBezTo>
                  <a:pt x="399" y="54"/>
                  <a:pt x="398" y="52"/>
                  <a:pt x="396" y="52"/>
                </a:cubicBezTo>
                <a:cubicBezTo>
                  <a:pt x="396" y="52"/>
                  <a:pt x="396" y="53"/>
                  <a:pt x="396" y="53"/>
                </a:cubicBezTo>
                <a:cubicBezTo>
                  <a:pt x="397" y="56"/>
                  <a:pt x="395" y="57"/>
                  <a:pt x="394" y="57"/>
                </a:cubicBezTo>
                <a:cubicBezTo>
                  <a:pt x="394" y="57"/>
                  <a:pt x="393" y="56"/>
                  <a:pt x="393" y="55"/>
                </a:cubicBezTo>
                <a:cubicBezTo>
                  <a:pt x="393" y="56"/>
                  <a:pt x="393" y="56"/>
                  <a:pt x="393" y="56"/>
                </a:cubicBezTo>
                <a:cubicBezTo>
                  <a:pt x="392" y="56"/>
                  <a:pt x="392" y="56"/>
                  <a:pt x="391" y="56"/>
                </a:cubicBezTo>
                <a:cubicBezTo>
                  <a:pt x="391" y="57"/>
                  <a:pt x="391" y="57"/>
                  <a:pt x="391" y="57"/>
                </a:cubicBezTo>
                <a:cubicBezTo>
                  <a:pt x="391" y="58"/>
                  <a:pt x="392" y="58"/>
                  <a:pt x="392" y="59"/>
                </a:cubicBezTo>
                <a:cubicBezTo>
                  <a:pt x="392" y="59"/>
                  <a:pt x="392" y="60"/>
                  <a:pt x="392" y="60"/>
                </a:cubicBezTo>
                <a:cubicBezTo>
                  <a:pt x="391" y="60"/>
                  <a:pt x="391" y="60"/>
                  <a:pt x="391" y="60"/>
                </a:cubicBezTo>
                <a:cubicBezTo>
                  <a:pt x="391" y="60"/>
                  <a:pt x="391" y="60"/>
                  <a:pt x="388" y="59"/>
                </a:cubicBezTo>
                <a:cubicBezTo>
                  <a:pt x="389" y="59"/>
                  <a:pt x="389" y="58"/>
                  <a:pt x="389" y="57"/>
                </a:cubicBezTo>
                <a:cubicBezTo>
                  <a:pt x="388" y="57"/>
                  <a:pt x="388" y="57"/>
                  <a:pt x="388" y="57"/>
                </a:cubicBezTo>
                <a:cubicBezTo>
                  <a:pt x="388" y="58"/>
                  <a:pt x="388" y="58"/>
                  <a:pt x="388" y="59"/>
                </a:cubicBezTo>
                <a:cubicBezTo>
                  <a:pt x="385" y="59"/>
                  <a:pt x="385" y="59"/>
                  <a:pt x="384" y="59"/>
                </a:cubicBezTo>
                <a:cubicBezTo>
                  <a:pt x="385" y="60"/>
                  <a:pt x="385" y="60"/>
                  <a:pt x="385" y="60"/>
                </a:cubicBezTo>
                <a:cubicBezTo>
                  <a:pt x="384" y="61"/>
                  <a:pt x="384" y="61"/>
                  <a:pt x="384" y="61"/>
                </a:cubicBezTo>
                <a:cubicBezTo>
                  <a:pt x="382" y="61"/>
                  <a:pt x="382" y="61"/>
                  <a:pt x="381" y="62"/>
                </a:cubicBezTo>
                <a:cubicBezTo>
                  <a:pt x="380" y="62"/>
                  <a:pt x="380" y="62"/>
                  <a:pt x="380" y="62"/>
                </a:cubicBezTo>
                <a:cubicBezTo>
                  <a:pt x="380" y="64"/>
                  <a:pt x="380" y="64"/>
                  <a:pt x="380" y="64"/>
                </a:cubicBezTo>
                <a:cubicBezTo>
                  <a:pt x="379" y="64"/>
                  <a:pt x="379" y="64"/>
                  <a:pt x="379" y="64"/>
                </a:cubicBezTo>
                <a:cubicBezTo>
                  <a:pt x="378" y="65"/>
                  <a:pt x="378" y="65"/>
                  <a:pt x="378" y="65"/>
                </a:cubicBezTo>
                <a:cubicBezTo>
                  <a:pt x="379" y="65"/>
                  <a:pt x="379" y="65"/>
                  <a:pt x="379" y="65"/>
                </a:cubicBezTo>
                <a:cubicBezTo>
                  <a:pt x="382" y="63"/>
                  <a:pt x="382" y="63"/>
                  <a:pt x="383" y="63"/>
                </a:cubicBezTo>
                <a:cubicBezTo>
                  <a:pt x="386" y="61"/>
                  <a:pt x="388" y="62"/>
                  <a:pt x="390" y="62"/>
                </a:cubicBezTo>
                <a:cubicBezTo>
                  <a:pt x="390" y="62"/>
                  <a:pt x="390" y="63"/>
                  <a:pt x="390" y="63"/>
                </a:cubicBezTo>
                <a:cubicBezTo>
                  <a:pt x="389" y="63"/>
                  <a:pt x="389" y="63"/>
                  <a:pt x="386" y="64"/>
                </a:cubicBezTo>
                <a:cubicBezTo>
                  <a:pt x="386" y="65"/>
                  <a:pt x="385" y="66"/>
                  <a:pt x="385" y="68"/>
                </a:cubicBezTo>
                <a:cubicBezTo>
                  <a:pt x="384" y="68"/>
                  <a:pt x="383" y="69"/>
                  <a:pt x="383" y="69"/>
                </a:cubicBezTo>
                <a:cubicBezTo>
                  <a:pt x="382" y="71"/>
                  <a:pt x="379" y="72"/>
                  <a:pt x="379" y="72"/>
                </a:cubicBezTo>
                <a:cubicBezTo>
                  <a:pt x="378" y="74"/>
                  <a:pt x="377" y="76"/>
                  <a:pt x="377" y="78"/>
                </a:cubicBezTo>
                <a:cubicBezTo>
                  <a:pt x="376" y="78"/>
                  <a:pt x="376" y="78"/>
                  <a:pt x="376" y="78"/>
                </a:cubicBezTo>
                <a:cubicBezTo>
                  <a:pt x="376" y="78"/>
                  <a:pt x="375" y="79"/>
                  <a:pt x="371" y="81"/>
                </a:cubicBezTo>
                <a:cubicBezTo>
                  <a:pt x="370" y="82"/>
                  <a:pt x="370" y="82"/>
                  <a:pt x="370" y="82"/>
                </a:cubicBezTo>
                <a:cubicBezTo>
                  <a:pt x="371" y="82"/>
                  <a:pt x="371" y="82"/>
                  <a:pt x="371" y="82"/>
                </a:cubicBezTo>
                <a:cubicBezTo>
                  <a:pt x="372" y="82"/>
                  <a:pt x="373" y="82"/>
                  <a:pt x="373" y="82"/>
                </a:cubicBezTo>
                <a:cubicBezTo>
                  <a:pt x="372" y="86"/>
                  <a:pt x="367" y="86"/>
                  <a:pt x="365" y="89"/>
                </a:cubicBezTo>
                <a:cubicBezTo>
                  <a:pt x="364" y="89"/>
                  <a:pt x="363" y="89"/>
                  <a:pt x="363" y="88"/>
                </a:cubicBezTo>
                <a:cubicBezTo>
                  <a:pt x="362" y="88"/>
                  <a:pt x="361" y="88"/>
                  <a:pt x="361" y="88"/>
                </a:cubicBezTo>
                <a:cubicBezTo>
                  <a:pt x="361" y="90"/>
                  <a:pt x="361" y="90"/>
                  <a:pt x="361" y="90"/>
                </a:cubicBezTo>
                <a:cubicBezTo>
                  <a:pt x="361" y="90"/>
                  <a:pt x="361" y="91"/>
                  <a:pt x="361" y="91"/>
                </a:cubicBezTo>
                <a:cubicBezTo>
                  <a:pt x="360" y="91"/>
                  <a:pt x="360" y="92"/>
                  <a:pt x="359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6" y="92"/>
                  <a:pt x="355" y="93"/>
                  <a:pt x="353" y="94"/>
                </a:cubicBezTo>
                <a:cubicBezTo>
                  <a:pt x="352" y="97"/>
                  <a:pt x="349" y="97"/>
                  <a:pt x="347" y="98"/>
                </a:cubicBezTo>
                <a:cubicBezTo>
                  <a:pt x="347" y="99"/>
                  <a:pt x="347" y="100"/>
                  <a:pt x="347" y="100"/>
                </a:cubicBezTo>
                <a:cubicBezTo>
                  <a:pt x="347" y="100"/>
                  <a:pt x="347" y="100"/>
                  <a:pt x="346" y="105"/>
                </a:cubicBezTo>
                <a:cubicBezTo>
                  <a:pt x="345" y="105"/>
                  <a:pt x="345" y="105"/>
                  <a:pt x="345" y="105"/>
                </a:cubicBezTo>
                <a:cubicBezTo>
                  <a:pt x="344" y="106"/>
                  <a:pt x="344" y="107"/>
                  <a:pt x="344" y="108"/>
                </a:cubicBezTo>
                <a:cubicBezTo>
                  <a:pt x="345" y="108"/>
                  <a:pt x="346" y="108"/>
                  <a:pt x="346" y="108"/>
                </a:cubicBezTo>
                <a:cubicBezTo>
                  <a:pt x="347" y="108"/>
                  <a:pt x="347" y="108"/>
                  <a:pt x="347" y="108"/>
                </a:cubicBezTo>
                <a:cubicBezTo>
                  <a:pt x="348" y="108"/>
                  <a:pt x="348" y="108"/>
                  <a:pt x="348" y="108"/>
                </a:cubicBezTo>
                <a:cubicBezTo>
                  <a:pt x="348" y="109"/>
                  <a:pt x="347" y="110"/>
                  <a:pt x="347" y="110"/>
                </a:cubicBezTo>
                <a:cubicBezTo>
                  <a:pt x="346" y="112"/>
                  <a:pt x="346" y="112"/>
                  <a:pt x="345" y="112"/>
                </a:cubicBezTo>
                <a:cubicBezTo>
                  <a:pt x="345" y="113"/>
                  <a:pt x="345" y="113"/>
                  <a:pt x="345" y="114"/>
                </a:cubicBezTo>
                <a:cubicBezTo>
                  <a:pt x="346" y="114"/>
                  <a:pt x="346" y="114"/>
                  <a:pt x="348" y="114"/>
                </a:cubicBezTo>
                <a:cubicBezTo>
                  <a:pt x="348" y="116"/>
                  <a:pt x="348" y="116"/>
                  <a:pt x="347" y="117"/>
                </a:cubicBezTo>
                <a:cubicBezTo>
                  <a:pt x="352" y="117"/>
                  <a:pt x="357" y="117"/>
                  <a:pt x="362" y="117"/>
                </a:cubicBezTo>
                <a:cubicBezTo>
                  <a:pt x="363" y="116"/>
                  <a:pt x="363" y="116"/>
                  <a:pt x="366" y="115"/>
                </a:cubicBezTo>
                <a:cubicBezTo>
                  <a:pt x="366" y="114"/>
                  <a:pt x="366" y="114"/>
                  <a:pt x="366" y="113"/>
                </a:cubicBezTo>
                <a:cubicBezTo>
                  <a:pt x="368" y="113"/>
                  <a:pt x="368" y="115"/>
                  <a:pt x="369" y="116"/>
                </a:cubicBezTo>
                <a:cubicBezTo>
                  <a:pt x="369" y="116"/>
                  <a:pt x="369" y="117"/>
                  <a:pt x="369" y="117"/>
                </a:cubicBezTo>
                <a:cubicBezTo>
                  <a:pt x="378" y="118"/>
                  <a:pt x="387" y="118"/>
                  <a:pt x="395" y="118"/>
                </a:cubicBezTo>
                <a:cubicBezTo>
                  <a:pt x="396" y="118"/>
                  <a:pt x="397" y="118"/>
                  <a:pt x="398" y="117"/>
                </a:cubicBezTo>
                <a:cubicBezTo>
                  <a:pt x="398" y="116"/>
                  <a:pt x="399" y="115"/>
                  <a:pt x="401" y="114"/>
                </a:cubicBezTo>
                <a:cubicBezTo>
                  <a:pt x="401" y="113"/>
                  <a:pt x="401" y="112"/>
                  <a:pt x="401" y="112"/>
                </a:cubicBezTo>
                <a:cubicBezTo>
                  <a:pt x="401" y="112"/>
                  <a:pt x="400" y="111"/>
                  <a:pt x="400" y="111"/>
                </a:cubicBezTo>
                <a:cubicBezTo>
                  <a:pt x="399" y="111"/>
                  <a:pt x="398" y="111"/>
                  <a:pt x="396" y="111"/>
                </a:cubicBezTo>
                <a:cubicBezTo>
                  <a:pt x="396" y="109"/>
                  <a:pt x="396" y="109"/>
                  <a:pt x="396" y="107"/>
                </a:cubicBezTo>
                <a:cubicBezTo>
                  <a:pt x="395" y="107"/>
                  <a:pt x="394" y="107"/>
                  <a:pt x="394" y="107"/>
                </a:cubicBezTo>
                <a:cubicBezTo>
                  <a:pt x="394" y="104"/>
                  <a:pt x="394" y="101"/>
                  <a:pt x="393" y="99"/>
                </a:cubicBezTo>
                <a:cubicBezTo>
                  <a:pt x="394" y="99"/>
                  <a:pt x="394" y="99"/>
                  <a:pt x="397" y="94"/>
                </a:cubicBezTo>
                <a:cubicBezTo>
                  <a:pt x="402" y="93"/>
                  <a:pt x="405" y="88"/>
                  <a:pt x="405" y="88"/>
                </a:cubicBezTo>
                <a:cubicBezTo>
                  <a:pt x="406" y="87"/>
                  <a:pt x="406" y="87"/>
                  <a:pt x="408" y="87"/>
                </a:cubicBezTo>
                <a:cubicBezTo>
                  <a:pt x="409" y="86"/>
                  <a:pt x="409" y="86"/>
                  <a:pt x="409" y="86"/>
                </a:cubicBezTo>
                <a:cubicBezTo>
                  <a:pt x="408" y="83"/>
                  <a:pt x="410" y="80"/>
                  <a:pt x="410" y="77"/>
                </a:cubicBezTo>
                <a:cubicBezTo>
                  <a:pt x="411" y="77"/>
                  <a:pt x="411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5" y="79"/>
                  <a:pt x="415" y="79"/>
                  <a:pt x="416" y="79"/>
                </a:cubicBezTo>
                <a:cubicBezTo>
                  <a:pt x="417" y="78"/>
                  <a:pt x="417" y="78"/>
                  <a:pt x="417" y="78"/>
                </a:cubicBezTo>
                <a:cubicBezTo>
                  <a:pt x="419" y="79"/>
                  <a:pt x="419" y="79"/>
                  <a:pt x="420" y="80"/>
                </a:cubicBezTo>
                <a:cubicBezTo>
                  <a:pt x="420" y="82"/>
                  <a:pt x="420" y="82"/>
                  <a:pt x="420" y="83"/>
                </a:cubicBezTo>
                <a:cubicBezTo>
                  <a:pt x="420" y="83"/>
                  <a:pt x="419" y="83"/>
                  <a:pt x="418" y="83"/>
                </a:cubicBezTo>
                <a:cubicBezTo>
                  <a:pt x="419" y="86"/>
                  <a:pt x="419" y="86"/>
                  <a:pt x="409" y="95"/>
                </a:cubicBezTo>
                <a:cubicBezTo>
                  <a:pt x="409" y="97"/>
                  <a:pt x="408" y="100"/>
                  <a:pt x="409" y="103"/>
                </a:cubicBezTo>
                <a:cubicBezTo>
                  <a:pt x="409" y="104"/>
                  <a:pt x="409" y="104"/>
                  <a:pt x="409" y="104"/>
                </a:cubicBezTo>
                <a:cubicBezTo>
                  <a:pt x="409" y="105"/>
                  <a:pt x="410" y="106"/>
                  <a:pt x="410" y="106"/>
                </a:cubicBezTo>
                <a:cubicBezTo>
                  <a:pt x="411" y="108"/>
                  <a:pt x="419" y="112"/>
                  <a:pt x="419" y="112"/>
                </a:cubicBezTo>
                <a:cubicBezTo>
                  <a:pt x="420" y="112"/>
                  <a:pt x="420" y="112"/>
                  <a:pt x="420" y="112"/>
                </a:cubicBezTo>
                <a:cubicBezTo>
                  <a:pt x="423" y="111"/>
                  <a:pt x="426" y="111"/>
                  <a:pt x="429" y="110"/>
                </a:cubicBezTo>
                <a:cubicBezTo>
                  <a:pt x="429" y="109"/>
                  <a:pt x="429" y="109"/>
                  <a:pt x="429" y="109"/>
                </a:cubicBezTo>
                <a:cubicBezTo>
                  <a:pt x="432" y="109"/>
                  <a:pt x="434" y="109"/>
                  <a:pt x="436" y="109"/>
                </a:cubicBezTo>
                <a:cubicBezTo>
                  <a:pt x="436" y="109"/>
                  <a:pt x="437" y="108"/>
                  <a:pt x="438" y="108"/>
                </a:cubicBezTo>
                <a:cubicBezTo>
                  <a:pt x="438" y="108"/>
                  <a:pt x="438" y="108"/>
                  <a:pt x="438" y="108"/>
                </a:cubicBezTo>
                <a:cubicBezTo>
                  <a:pt x="439" y="109"/>
                  <a:pt x="439" y="109"/>
                  <a:pt x="440" y="110"/>
                </a:cubicBezTo>
                <a:cubicBezTo>
                  <a:pt x="442" y="111"/>
                  <a:pt x="443" y="111"/>
                  <a:pt x="445" y="111"/>
                </a:cubicBezTo>
                <a:cubicBezTo>
                  <a:pt x="445" y="111"/>
                  <a:pt x="445" y="111"/>
                  <a:pt x="445" y="111"/>
                </a:cubicBezTo>
                <a:cubicBezTo>
                  <a:pt x="445" y="112"/>
                  <a:pt x="445" y="112"/>
                  <a:pt x="445" y="112"/>
                </a:cubicBezTo>
                <a:cubicBezTo>
                  <a:pt x="439" y="112"/>
                  <a:pt x="438" y="112"/>
                  <a:pt x="437" y="116"/>
                </a:cubicBezTo>
                <a:cubicBezTo>
                  <a:pt x="432" y="118"/>
                  <a:pt x="428" y="114"/>
                  <a:pt x="424" y="116"/>
                </a:cubicBezTo>
                <a:cubicBezTo>
                  <a:pt x="422" y="116"/>
                  <a:pt x="422" y="116"/>
                  <a:pt x="421" y="116"/>
                </a:cubicBezTo>
                <a:cubicBezTo>
                  <a:pt x="421" y="117"/>
                  <a:pt x="420" y="118"/>
                  <a:pt x="420" y="118"/>
                </a:cubicBezTo>
                <a:cubicBezTo>
                  <a:pt x="453" y="120"/>
                  <a:pt x="485" y="121"/>
                  <a:pt x="515" y="121"/>
                </a:cubicBezTo>
                <a:cubicBezTo>
                  <a:pt x="528" y="121"/>
                  <a:pt x="539" y="121"/>
                  <a:pt x="550" y="121"/>
                </a:cubicBezTo>
                <a:moveTo>
                  <a:pt x="362" y="117"/>
                </a:moveTo>
                <a:cubicBezTo>
                  <a:pt x="357" y="117"/>
                  <a:pt x="352" y="117"/>
                  <a:pt x="347" y="117"/>
                </a:cubicBezTo>
                <a:cubicBezTo>
                  <a:pt x="347" y="117"/>
                  <a:pt x="347" y="117"/>
                  <a:pt x="347" y="117"/>
                </a:cubicBezTo>
                <a:cubicBezTo>
                  <a:pt x="346" y="118"/>
                  <a:pt x="346" y="118"/>
                  <a:pt x="346" y="118"/>
                </a:cubicBezTo>
                <a:cubicBezTo>
                  <a:pt x="346" y="118"/>
                  <a:pt x="346" y="118"/>
                  <a:pt x="346" y="119"/>
                </a:cubicBezTo>
                <a:cubicBezTo>
                  <a:pt x="346" y="119"/>
                  <a:pt x="346" y="119"/>
                  <a:pt x="346" y="119"/>
                </a:cubicBezTo>
                <a:cubicBezTo>
                  <a:pt x="349" y="119"/>
                  <a:pt x="349" y="119"/>
                  <a:pt x="349" y="119"/>
                </a:cubicBezTo>
                <a:cubicBezTo>
                  <a:pt x="349" y="120"/>
                  <a:pt x="349" y="120"/>
                  <a:pt x="349" y="120"/>
                </a:cubicBezTo>
                <a:cubicBezTo>
                  <a:pt x="349" y="120"/>
                  <a:pt x="349" y="120"/>
                  <a:pt x="350" y="121"/>
                </a:cubicBezTo>
                <a:cubicBezTo>
                  <a:pt x="351" y="121"/>
                  <a:pt x="352" y="121"/>
                  <a:pt x="352" y="121"/>
                </a:cubicBezTo>
                <a:cubicBezTo>
                  <a:pt x="353" y="121"/>
                  <a:pt x="353" y="121"/>
                  <a:pt x="354" y="122"/>
                </a:cubicBezTo>
                <a:cubicBezTo>
                  <a:pt x="354" y="122"/>
                  <a:pt x="354" y="122"/>
                  <a:pt x="355" y="122"/>
                </a:cubicBezTo>
                <a:cubicBezTo>
                  <a:pt x="355" y="122"/>
                  <a:pt x="356" y="121"/>
                  <a:pt x="357" y="121"/>
                </a:cubicBezTo>
                <a:cubicBezTo>
                  <a:pt x="357" y="120"/>
                  <a:pt x="357" y="120"/>
                  <a:pt x="357" y="120"/>
                </a:cubicBezTo>
                <a:cubicBezTo>
                  <a:pt x="359" y="120"/>
                  <a:pt x="359" y="120"/>
                  <a:pt x="359" y="120"/>
                </a:cubicBezTo>
                <a:cubicBezTo>
                  <a:pt x="359" y="120"/>
                  <a:pt x="360" y="119"/>
                  <a:pt x="360" y="119"/>
                </a:cubicBezTo>
                <a:cubicBezTo>
                  <a:pt x="360" y="118"/>
                  <a:pt x="360" y="118"/>
                  <a:pt x="360" y="118"/>
                </a:cubicBezTo>
                <a:cubicBezTo>
                  <a:pt x="361" y="118"/>
                  <a:pt x="361" y="118"/>
                  <a:pt x="362" y="117"/>
                </a:cubicBezTo>
                <a:moveTo>
                  <a:pt x="395" y="118"/>
                </a:moveTo>
                <a:cubicBezTo>
                  <a:pt x="387" y="118"/>
                  <a:pt x="378" y="118"/>
                  <a:pt x="369" y="118"/>
                </a:cubicBezTo>
                <a:cubicBezTo>
                  <a:pt x="369" y="119"/>
                  <a:pt x="371" y="119"/>
                  <a:pt x="371" y="121"/>
                </a:cubicBezTo>
                <a:cubicBezTo>
                  <a:pt x="371" y="121"/>
                  <a:pt x="371" y="121"/>
                  <a:pt x="371" y="121"/>
                </a:cubicBezTo>
                <a:cubicBezTo>
                  <a:pt x="371" y="122"/>
                  <a:pt x="370" y="122"/>
                  <a:pt x="370" y="122"/>
                </a:cubicBezTo>
                <a:cubicBezTo>
                  <a:pt x="370" y="122"/>
                  <a:pt x="370" y="124"/>
                  <a:pt x="371" y="125"/>
                </a:cubicBezTo>
                <a:cubicBezTo>
                  <a:pt x="372" y="125"/>
                  <a:pt x="372" y="125"/>
                  <a:pt x="372" y="125"/>
                </a:cubicBezTo>
                <a:cubicBezTo>
                  <a:pt x="372" y="125"/>
                  <a:pt x="373" y="126"/>
                  <a:pt x="373" y="127"/>
                </a:cubicBezTo>
                <a:cubicBezTo>
                  <a:pt x="373" y="127"/>
                  <a:pt x="373" y="128"/>
                  <a:pt x="373" y="128"/>
                </a:cubicBezTo>
                <a:cubicBezTo>
                  <a:pt x="373" y="129"/>
                  <a:pt x="373" y="129"/>
                  <a:pt x="373" y="129"/>
                </a:cubicBezTo>
                <a:cubicBezTo>
                  <a:pt x="373" y="131"/>
                  <a:pt x="374" y="131"/>
                  <a:pt x="375" y="132"/>
                </a:cubicBezTo>
                <a:cubicBezTo>
                  <a:pt x="376" y="133"/>
                  <a:pt x="376" y="133"/>
                  <a:pt x="376" y="134"/>
                </a:cubicBezTo>
                <a:cubicBezTo>
                  <a:pt x="376" y="135"/>
                  <a:pt x="375" y="135"/>
                  <a:pt x="375" y="136"/>
                </a:cubicBezTo>
                <a:cubicBezTo>
                  <a:pt x="375" y="137"/>
                  <a:pt x="375" y="137"/>
                  <a:pt x="375" y="137"/>
                </a:cubicBezTo>
                <a:cubicBezTo>
                  <a:pt x="375" y="137"/>
                  <a:pt x="376" y="138"/>
                  <a:pt x="376" y="138"/>
                </a:cubicBezTo>
                <a:cubicBezTo>
                  <a:pt x="378" y="139"/>
                  <a:pt x="380" y="139"/>
                  <a:pt x="382" y="139"/>
                </a:cubicBezTo>
                <a:cubicBezTo>
                  <a:pt x="382" y="136"/>
                  <a:pt x="383" y="134"/>
                  <a:pt x="385" y="135"/>
                </a:cubicBezTo>
                <a:cubicBezTo>
                  <a:pt x="385" y="135"/>
                  <a:pt x="386" y="135"/>
                  <a:pt x="386" y="135"/>
                </a:cubicBezTo>
                <a:cubicBezTo>
                  <a:pt x="387" y="135"/>
                  <a:pt x="387" y="135"/>
                  <a:pt x="387" y="135"/>
                </a:cubicBezTo>
                <a:cubicBezTo>
                  <a:pt x="388" y="136"/>
                  <a:pt x="388" y="135"/>
                  <a:pt x="389" y="134"/>
                </a:cubicBezTo>
                <a:cubicBezTo>
                  <a:pt x="389" y="134"/>
                  <a:pt x="390" y="134"/>
                  <a:pt x="391" y="134"/>
                </a:cubicBezTo>
                <a:cubicBezTo>
                  <a:pt x="391" y="133"/>
                  <a:pt x="391" y="132"/>
                  <a:pt x="391" y="131"/>
                </a:cubicBezTo>
                <a:cubicBezTo>
                  <a:pt x="392" y="131"/>
                  <a:pt x="394" y="131"/>
                  <a:pt x="395" y="131"/>
                </a:cubicBezTo>
                <a:cubicBezTo>
                  <a:pt x="395" y="130"/>
                  <a:pt x="395" y="130"/>
                  <a:pt x="395" y="129"/>
                </a:cubicBezTo>
                <a:cubicBezTo>
                  <a:pt x="394" y="129"/>
                  <a:pt x="394" y="129"/>
                  <a:pt x="393" y="129"/>
                </a:cubicBezTo>
                <a:cubicBezTo>
                  <a:pt x="391" y="129"/>
                  <a:pt x="391" y="129"/>
                  <a:pt x="391" y="129"/>
                </a:cubicBezTo>
                <a:cubicBezTo>
                  <a:pt x="391" y="128"/>
                  <a:pt x="391" y="128"/>
                  <a:pt x="391" y="128"/>
                </a:cubicBezTo>
                <a:cubicBezTo>
                  <a:pt x="390" y="128"/>
                  <a:pt x="390" y="128"/>
                  <a:pt x="390" y="128"/>
                </a:cubicBezTo>
                <a:cubicBezTo>
                  <a:pt x="392" y="125"/>
                  <a:pt x="392" y="125"/>
                  <a:pt x="392" y="123"/>
                </a:cubicBezTo>
                <a:cubicBezTo>
                  <a:pt x="393" y="120"/>
                  <a:pt x="393" y="120"/>
                  <a:pt x="393" y="120"/>
                </a:cubicBezTo>
                <a:cubicBezTo>
                  <a:pt x="394" y="119"/>
                  <a:pt x="395" y="119"/>
                  <a:pt x="395" y="118"/>
                </a:cubicBezTo>
                <a:moveTo>
                  <a:pt x="605" y="288"/>
                </a:moveTo>
                <a:cubicBezTo>
                  <a:pt x="596" y="225"/>
                  <a:pt x="577" y="168"/>
                  <a:pt x="550" y="121"/>
                </a:cubicBezTo>
                <a:cubicBezTo>
                  <a:pt x="539" y="121"/>
                  <a:pt x="528" y="121"/>
                  <a:pt x="515" y="121"/>
                </a:cubicBezTo>
                <a:cubicBezTo>
                  <a:pt x="485" y="121"/>
                  <a:pt x="453" y="120"/>
                  <a:pt x="420" y="119"/>
                </a:cubicBezTo>
                <a:cubicBezTo>
                  <a:pt x="418" y="119"/>
                  <a:pt x="416" y="119"/>
                  <a:pt x="415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5" y="120"/>
                  <a:pt x="414" y="120"/>
                  <a:pt x="412" y="121"/>
                </a:cubicBezTo>
                <a:cubicBezTo>
                  <a:pt x="412" y="121"/>
                  <a:pt x="412" y="122"/>
                  <a:pt x="413" y="123"/>
                </a:cubicBezTo>
                <a:cubicBezTo>
                  <a:pt x="415" y="124"/>
                  <a:pt x="415" y="124"/>
                  <a:pt x="418" y="124"/>
                </a:cubicBezTo>
                <a:cubicBezTo>
                  <a:pt x="418" y="123"/>
                  <a:pt x="420" y="122"/>
                  <a:pt x="420" y="121"/>
                </a:cubicBezTo>
                <a:cubicBezTo>
                  <a:pt x="423" y="122"/>
                  <a:pt x="424" y="125"/>
                  <a:pt x="426" y="126"/>
                </a:cubicBezTo>
                <a:cubicBezTo>
                  <a:pt x="426" y="126"/>
                  <a:pt x="426" y="127"/>
                  <a:pt x="426" y="127"/>
                </a:cubicBezTo>
                <a:cubicBezTo>
                  <a:pt x="425" y="128"/>
                  <a:pt x="424" y="129"/>
                  <a:pt x="423" y="130"/>
                </a:cubicBezTo>
                <a:cubicBezTo>
                  <a:pt x="423" y="131"/>
                  <a:pt x="422" y="131"/>
                  <a:pt x="421" y="131"/>
                </a:cubicBezTo>
                <a:cubicBezTo>
                  <a:pt x="421" y="131"/>
                  <a:pt x="420" y="131"/>
                  <a:pt x="420" y="131"/>
                </a:cubicBezTo>
                <a:cubicBezTo>
                  <a:pt x="419" y="130"/>
                  <a:pt x="419" y="129"/>
                  <a:pt x="419" y="129"/>
                </a:cubicBezTo>
                <a:cubicBezTo>
                  <a:pt x="418" y="128"/>
                  <a:pt x="417" y="128"/>
                  <a:pt x="417" y="128"/>
                </a:cubicBezTo>
                <a:cubicBezTo>
                  <a:pt x="417" y="127"/>
                  <a:pt x="417" y="126"/>
                  <a:pt x="417" y="126"/>
                </a:cubicBezTo>
                <a:cubicBezTo>
                  <a:pt x="416" y="126"/>
                  <a:pt x="416" y="126"/>
                  <a:pt x="415" y="126"/>
                </a:cubicBezTo>
                <a:cubicBezTo>
                  <a:pt x="415" y="127"/>
                  <a:pt x="414" y="128"/>
                  <a:pt x="413" y="128"/>
                </a:cubicBezTo>
                <a:cubicBezTo>
                  <a:pt x="412" y="133"/>
                  <a:pt x="410" y="141"/>
                  <a:pt x="410" y="141"/>
                </a:cubicBezTo>
                <a:cubicBezTo>
                  <a:pt x="411" y="141"/>
                  <a:pt x="411" y="141"/>
                  <a:pt x="412" y="142"/>
                </a:cubicBezTo>
                <a:cubicBezTo>
                  <a:pt x="411" y="143"/>
                  <a:pt x="411" y="143"/>
                  <a:pt x="411" y="143"/>
                </a:cubicBezTo>
                <a:cubicBezTo>
                  <a:pt x="404" y="141"/>
                  <a:pt x="404" y="141"/>
                  <a:pt x="402" y="143"/>
                </a:cubicBezTo>
                <a:cubicBezTo>
                  <a:pt x="403" y="144"/>
                  <a:pt x="404" y="145"/>
                  <a:pt x="404" y="146"/>
                </a:cubicBezTo>
                <a:cubicBezTo>
                  <a:pt x="404" y="147"/>
                  <a:pt x="404" y="147"/>
                  <a:pt x="404" y="147"/>
                </a:cubicBezTo>
                <a:cubicBezTo>
                  <a:pt x="403" y="147"/>
                  <a:pt x="403" y="147"/>
                  <a:pt x="403" y="147"/>
                </a:cubicBezTo>
                <a:cubicBezTo>
                  <a:pt x="401" y="145"/>
                  <a:pt x="399" y="144"/>
                  <a:pt x="397" y="142"/>
                </a:cubicBezTo>
                <a:cubicBezTo>
                  <a:pt x="383" y="149"/>
                  <a:pt x="379" y="151"/>
                  <a:pt x="379" y="144"/>
                </a:cubicBezTo>
                <a:cubicBezTo>
                  <a:pt x="377" y="144"/>
                  <a:pt x="377" y="144"/>
                  <a:pt x="377" y="144"/>
                </a:cubicBezTo>
                <a:cubicBezTo>
                  <a:pt x="376" y="145"/>
                  <a:pt x="375" y="145"/>
                  <a:pt x="374" y="145"/>
                </a:cubicBezTo>
                <a:cubicBezTo>
                  <a:pt x="373" y="145"/>
                  <a:pt x="372" y="145"/>
                  <a:pt x="372" y="145"/>
                </a:cubicBezTo>
                <a:cubicBezTo>
                  <a:pt x="371" y="145"/>
                  <a:pt x="370" y="145"/>
                  <a:pt x="370" y="145"/>
                </a:cubicBezTo>
                <a:cubicBezTo>
                  <a:pt x="370" y="145"/>
                  <a:pt x="370" y="146"/>
                  <a:pt x="370" y="147"/>
                </a:cubicBezTo>
                <a:cubicBezTo>
                  <a:pt x="369" y="148"/>
                  <a:pt x="368" y="148"/>
                  <a:pt x="368" y="148"/>
                </a:cubicBezTo>
                <a:cubicBezTo>
                  <a:pt x="367" y="148"/>
                  <a:pt x="367" y="147"/>
                  <a:pt x="366" y="147"/>
                </a:cubicBezTo>
                <a:cubicBezTo>
                  <a:pt x="366" y="146"/>
                  <a:pt x="365" y="145"/>
                  <a:pt x="364" y="145"/>
                </a:cubicBezTo>
                <a:cubicBezTo>
                  <a:pt x="363" y="145"/>
                  <a:pt x="363" y="145"/>
                  <a:pt x="362" y="145"/>
                </a:cubicBezTo>
                <a:cubicBezTo>
                  <a:pt x="362" y="144"/>
                  <a:pt x="362" y="144"/>
                  <a:pt x="362" y="143"/>
                </a:cubicBezTo>
                <a:cubicBezTo>
                  <a:pt x="362" y="143"/>
                  <a:pt x="363" y="142"/>
                  <a:pt x="363" y="141"/>
                </a:cubicBezTo>
                <a:cubicBezTo>
                  <a:pt x="364" y="141"/>
                  <a:pt x="365" y="141"/>
                  <a:pt x="366" y="141"/>
                </a:cubicBezTo>
                <a:cubicBezTo>
                  <a:pt x="368" y="142"/>
                  <a:pt x="370" y="143"/>
                  <a:pt x="372" y="143"/>
                </a:cubicBezTo>
                <a:cubicBezTo>
                  <a:pt x="372" y="142"/>
                  <a:pt x="374" y="140"/>
                  <a:pt x="374" y="135"/>
                </a:cubicBezTo>
                <a:cubicBezTo>
                  <a:pt x="373" y="134"/>
                  <a:pt x="373" y="134"/>
                  <a:pt x="372" y="134"/>
                </a:cubicBezTo>
                <a:cubicBezTo>
                  <a:pt x="369" y="135"/>
                  <a:pt x="369" y="135"/>
                  <a:pt x="368" y="136"/>
                </a:cubicBezTo>
                <a:cubicBezTo>
                  <a:pt x="367" y="137"/>
                  <a:pt x="367" y="137"/>
                  <a:pt x="367" y="137"/>
                </a:cubicBezTo>
                <a:cubicBezTo>
                  <a:pt x="366" y="137"/>
                  <a:pt x="366" y="137"/>
                  <a:pt x="366" y="137"/>
                </a:cubicBezTo>
                <a:cubicBezTo>
                  <a:pt x="366" y="136"/>
                  <a:pt x="366" y="136"/>
                  <a:pt x="366" y="135"/>
                </a:cubicBezTo>
                <a:cubicBezTo>
                  <a:pt x="366" y="135"/>
                  <a:pt x="367" y="134"/>
                  <a:pt x="367" y="134"/>
                </a:cubicBezTo>
                <a:cubicBezTo>
                  <a:pt x="367" y="132"/>
                  <a:pt x="367" y="132"/>
                  <a:pt x="367" y="131"/>
                </a:cubicBezTo>
                <a:cubicBezTo>
                  <a:pt x="367" y="132"/>
                  <a:pt x="366" y="132"/>
                  <a:pt x="366" y="132"/>
                </a:cubicBezTo>
                <a:cubicBezTo>
                  <a:pt x="365" y="125"/>
                  <a:pt x="365" y="125"/>
                  <a:pt x="364" y="124"/>
                </a:cubicBezTo>
                <a:cubicBezTo>
                  <a:pt x="360" y="128"/>
                  <a:pt x="360" y="128"/>
                  <a:pt x="359" y="128"/>
                </a:cubicBezTo>
                <a:cubicBezTo>
                  <a:pt x="358" y="129"/>
                  <a:pt x="358" y="129"/>
                  <a:pt x="358" y="130"/>
                </a:cubicBezTo>
                <a:cubicBezTo>
                  <a:pt x="358" y="131"/>
                  <a:pt x="358" y="131"/>
                  <a:pt x="358" y="131"/>
                </a:cubicBezTo>
                <a:cubicBezTo>
                  <a:pt x="357" y="132"/>
                  <a:pt x="356" y="132"/>
                  <a:pt x="355" y="133"/>
                </a:cubicBezTo>
                <a:cubicBezTo>
                  <a:pt x="353" y="136"/>
                  <a:pt x="357" y="138"/>
                  <a:pt x="356" y="141"/>
                </a:cubicBezTo>
                <a:cubicBezTo>
                  <a:pt x="356" y="142"/>
                  <a:pt x="356" y="142"/>
                  <a:pt x="356" y="142"/>
                </a:cubicBezTo>
                <a:cubicBezTo>
                  <a:pt x="355" y="144"/>
                  <a:pt x="355" y="144"/>
                  <a:pt x="355" y="144"/>
                </a:cubicBezTo>
                <a:cubicBezTo>
                  <a:pt x="356" y="145"/>
                  <a:pt x="356" y="147"/>
                  <a:pt x="356" y="148"/>
                </a:cubicBezTo>
                <a:cubicBezTo>
                  <a:pt x="356" y="149"/>
                  <a:pt x="356" y="150"/>
                  <a:pt x="356" y="150"/>
                </a:cubicBezTo>
                <a:cubicBezTo>
                  <a:pt x="356" y="150"/>
                  <a:pt x="355" y="150"/>
                  <a:pt x="355" y="150"/>
                </a:cubicBezTo>
                <a:cubicBezTo>
                  <a:pt x="354" y="150"/>
                  <a:pt x="354" y="150"/>
                  <a:pt x="353" y="150"/>
                </a:cubicBezTo>
                <a:cubicBezTo>
                  <a:pt x="351" y="151"/>
                  <a:pt x="351" y="151"/>
                  <a:pt x="350" y="150"/>
                </a:cubicBezTo>
                <a:cubicBezTo>
                  <a:pt x="346" y="150"/>
                  <a:pt x="346" y="150"/>
                  <a:pt x="337" y="156"/>
                </a:cubicBezTo>
                <a:cubicBezTo>
                  <a:pt x="336" y="155"/>
                  <a:pt x="336" y="155"/>
                  <a:pt x="335" y="155"/>
                </a:cubicBezTo>
                <a:cubicBezTo>
                  <a:pt x="335" y="155"/>
                  <a:pt x="335" y="155"/>
                  <a:pt x="334" y="155"/>
                </a:cubicBezTo>
                <a:cubicBezTo>
                  <a:pt x="334" y="155"/>
                  <a:pt x="333" y="155"/>
                  <a:pt x="333" y="155"/>
                </a:cubicBezTo>
                <a:cubicBezTo>
                  <a:pt x="332" y="155"/>
                  <a:pt x="332" y="156"/>
                  <a:pt x="332" y="157"/>
                </a:cubicBezTo>
                <a:cubicBezTo>
                  <a:pt x="334" y="158"/>
                  <a:pt x="334" y="158"/>
                  <a:pt x="334" y="158"/>
                </a:cubicBezTo>
                <a:cubicBezTo>
                  <a:pt x="334" y="159"/>
                  <a:pt x="334" y="160"/>
                  <a:pt x="333" y="161"/>
                </a:cubicBezTo>
                <a:cubicBezTo>
                  <a:pt x="330" y="161"/>
                  <a:pt x="330" y="161"/>
                  <a:pt x="325" y="165"/>
                </a:cubicBezTo>
                <a:cubicBezTo>
                  <a:pt x="324" y="165"/>
                  <a:pt x="324" y="165"/>
                  <a:pt x="324" y="165"/>
                </a:cubicBezTo>
                <a:cubicBezTo>
                  <a:pt x="323" y="165"/>
                  <a:pt x="322" y="165"/>
                  <a:pt x="322" y="165"/>
                </a:cubicBezTo>
                <a:cubicBezTo>
                  <a:pt x="320" y="167"/>
                  <a:pt x="320" y="169"/>
                  <a:pt x="319" y="171"/>
                </a:cubicBezTo>
                <a:cubicBezTo>
                  <a:pt x="317" y="171"/>
                  <a:pt x="316" y="171"/>
                  <a:pt x="314" y="172"/>
                </a:cubicBezTo>
                <a:cubicBezTo>
                  <a:pt x="314" y="173"/>
                  <a:pt x="313" y="174"/>
                  <a:pt x="313" y="175"/>
                </a:cubicBezTo>
                <a:cubicBezTo>
                  <a:pt x="312" y="175"/>
                  <a:pt x="311" y="175"/>
                  <a:pt x="310" y="175"/>
                </a:cubicBezTo>
                <a:cubicBezTo>
                  <a:pt x="309" y="174"/>
                  <a:pt x="309" y="174"/>
                  <a:pt x="309" y="174"/>
                </a:cubicBezTo>
                <a:cubicBezTo>
                  <a:pt x="308" y="174"/>
                  <a:pt x="307" y="174"/>
                  <a:pt x="307" y="174"/>
                </a:cubicBezTo>
                <a:cubicBezTo>
                  <a:pt x="306" y="173"/>
                  <a:pt x="306" y="173"/>
                  <a:pt x="306" y="173"/>
                </a:cubicBezTo>
                <a:cubicBezTo>
                  <a:pt x="305" y="172"/>
                  <a:pt x="305" y="172"/>
                  <a:pt x="304" y="172"/>
                </a:cubicBezTo>
                <a:cubicBezTo>
                  <a:pt x="303" y="173"/>
                  <a:pt x="303" y="174"/>
                  <a:pt x="303" y="175"/>
                </a:cubicBezTo>
                <a:cubicBezTo>
                  <a:pt x="303" y="175"/>
                  <a:pt x="304" y="176"/>
                  <a:pt x="304" y="176"/>
                </a:cubicBezTo>
                <a:cubicBezTo>
                  <a:pt x="304" y="176"/>
                  <a:pt x="303" y="177"/>
                  <a:pt x="303" y="178"/>
                </a:cubicBezTo>
                <a:cubicBezTo>
                  <a:pt x="303" y="179"/>
                  <a:pt x="303" y="179"/>
                  <a:pt x="303" y="179"/>
                </a:cubicBezTo>
                <a:cubicBezTo>
                  <a:pt x="303" y="179"/>
                  <a:pt x="303" y="180"/>
                  <a:pt x="303" y="180"/>
                </a:cubicBezTo>
                <a:cubicBezTo>
                  <a:pt x="301" y="180"/>
                  <a:pt x="298" y="180"/>
                  <a:pt x="296" y="180"/>
                </a:cubicBezTo>
                <a:cubicBezTo>
                  <a:pt x="295" y="179"/>
                  <a:pt x="295" y="179"/>
                  <a:pt x="295" y="178"/>
                </a:cubicBezTo>
                <a:cubicBezTo>
                  <a:pt x="289" y="179"/>
                  <a:pt x="289" y="179"/>
                  <a:pt x="288" y="180"/>
                </a:cubicBezTo>
                <a:cubicBezTo>
                  <a:pt x="288" y="182"/>
                  <a:pt x="289" y="182"/>
                  <a:pt x="289" y="182"/>
                </a:cubicBezTo>
                <a:cubicBezTo>
                  <a:pt x="290" y="183"/>
                  <a:pt x="291" y="184"/>
                  <a:pt x="292" y="184"/>
                </a:cubicBezTo>
                <a:cubicBezTo>
                  <a:pt x="294" y="184"/>
                  <a:pt x="294" y="184"/>
                  <a:pt x="295" y="184"/>
                </a:cubicBezTo>
                <a:cubicBezTo>
                  <a:pt x="298" y="187"/>
                  <a:pt x="298" y="187"/>
                  <a:pt x="298" y="188"/>
                </a:cubicBezTo>
                <a:cubicBezTo>
                  <a:pt x="299" y="191"/>
                  <a:pt x="299" y="193"/>
                  <a:pt x="299" y="195"/>
                </a:cubicBezTo>
                <a:cubicBezTo>
                  <a:pt x="300" y="196"/>
                  <a:pt x="301" y="197"/>
                  <a:pt x="302" y="199"/>
                </a:cubicBezTo>
                <a:cubicBezTo>
                  <a:pt x="302" y="201"/>
                  <a:pt x="302" y="201"/>
                  <a:pt x="297" y="213"/>
                </a:cubicBezTo>
                <a:cubicBezTo>
                  <a:pt x="296" y="214"/>
                  <a:pt x="294" y="215"/>
                  <a:pt x="293" y="215"/>
                </a:cubicBezTo>
                <a:cubicBezTo>
                  <a:pt x="292" y="215"/>
                  <a:pt x="292" y="215"/>
                  <a:pt x="292" y="215"/>
                </a:cubicBezTo>
                <a:cubicBezTo>
                  <a:pt x="289" y="214"/>
                  <a:pt x="286" y="214"/>
                  <a:pt x="283" y="212"/>
                </a:cubicBezTo>
                <a:cubicBezTo>
                  <a:pt x="279" y="211"/>
                  <a:pt x="276" y="211"/>
                  <a:pt x="273" y="211"/>
                </a:cubicBezTo>
                <a:cubicBezTo>
                  <a:pt x="269" y="210"/>
                  <a:pt x="269" y="210"/>
                  <a:pt x="268" y="209"/>
                </a:cubicBezTo>
                <a:cubicBezTo>
                  <a:pt x="268" y="209"/>
                  <a:pt x="268" y="209"/>
                  <a:pt x="268" y="209"/>
                </a:cubicBezTo>
                <a:cubicBezTo>
                  <a:pt x="267" y="210"/>
                  <a:pt x="267" y="210"/>
                  <a:pt x="266" y="210"/>
                </a:cubicBezTo>
                <a:cubicBezTo>
                  <a:pt x="264" y="212"/>
                  <a:pt x="262" y="212"/>
                  <a:pt x="260" y="212"/>
                </a:cubicBezTo>
                <a:cubicBezTo>
                  <a:pt x="260" y="213"/>
                  <a:pt x="260" y="213"/>
                  <a:pt x="260" y="213"/>
                </a:cubicBezTo>
                <a:cubicBezTo>
                  <a:pt x="262" y="217"/>
                  <a:pt x="258" y="221"/>
                  <a:pt x="260" y="225"/>
                </a:cubicBezTo>
                <a:cubicBezTo>
                  <a:pt x="259" y="227"/>
                  <a:pt x="259" y="229"/>
                  <a:pt x="259" y="232"/>
                </a:cubicBezTo>
                <a:cubicBezTo>
                  <a:pt x="254" y="239"/>
                  <a:pt x="254" y="239"/>
                  <a:pt x="255" y="241"/>
                </a:cubicBezTo>
                <a:cubicBezTo>
                  <a:pt x="256" y="243"/>
                  <a:pt x="256" y="244"/>
                  <a:pt x="256" y="244"/>
                </a:cubicBezTo>
                <a:cubicBezTo>
                  <a:pt x="255" y="245"/>
                  <a:pt x="255" y="245"/>
                  <a:pt x="255" y="245"/>
                </a:cubicBezTo>
                <a:cubicBezTo>
                  <a:pt x="254" y="247"/>
                  <a:pt x="254" y="247"/>
                  <a:pt x="254" y="251"/>
                </a:cubicBezTo>
                <a:cubicBezTo>
                  <a:pt x="255" y="251"/>
                  <a:pt x="256" y="251"/>
                  <a:pt x="257" y="251"/>
                </a:cubicBezTo>
                <a:cubicBezTo>
                  <a:pt x="259" y="251"/>
                  <a:pt x="260" y="250"/>
                  <a:pt x="262" y="253"/>
                </a:cubicBezTo>
                <a:cubicBezTo>
                  <a:pt x="263" y="253"/>
                  <a:pt x="264" y="252"/>
                  <a:pt x="265" y="252"/>
                </a:cubicBezTo>
                <a:cubicBezTo>
                  <a:pt x="266" y="252"/>
                  <a:pt x="266" y="252"/>
                  <a:pt x="269" y="254"/>
                </a:cubicBezTo>
                <a:cubicBezTo>
                  <a:pt x="270" y="255"/>
                  <a:pt x="270" y="257"/>
                  <a:pt x="271" y="258"/>
                </a:cubicBezTo>
                <a:cubicBezTo>
                  <a:pt x="271" y="258"/>
                  <a:pt x="272" y="258"/>
                  <a:pt x="272" y="258"/>
                </a:cubicBezTo>
                <a:cubicBezTo>
                  <a:pt x="271" y="257"/>
                  <a:pt x="271" y="257"/>
                  <a:pt x="271" y="257"/>
                </a:cubicBezTo>
                <a:cubicBezTo>
                  <a:pt x="281" y="254"/>
                  <a:pt x="289" y="246"/>
                  <a:pt x="301" y="246"/>
                </a:cubicBezTo>
                <a:cubicBezTo>
                  <a:pt x="303" y="244"/>
                  <a:pt x="303" y="243"/>
                  <a:pt x="303" y="242"/>
                </a:cubicBezTo>
                <a:cubicBezTo>
                  <a:pt x="302" y="241"/>
                  <a:pt x="301" y="240"/>
                  <a:pt x="301" y="239"/>
                </a:cubicBezTo>
                <a:cubicBezTo>
                  <a:pt x="301" y="238"/>
                  <a:pt x="301" y="238"/>
                  <a:pt x="304" y="232"/>
                </a:cubicBezTo>
                <a:cubicBezTo>
                  <a:pt x="306" y="229"/>
                  <a:pt x="320" y="226"/>
                  <a:pt x="320" y="226"/>
                </a:cubicBezTo>
                <a:cubicBezTo>
                  <a:pt x="322" y="224"/>
                  <a:pt x="322" y="223"/>
                  <a:pt x="322" y="222"/>
                </a:cubicBezTo>
                <a:cubicBezTo>
                  <a:pt x="322" y="222"/>
                  <a:pt x="322" y="222"/>
                  <a:pt x="322" y="221"/>
                </a:cubicBezTo>
                <a:cubicBezTo>
                  <a:pt x="322" y="216"/>
                  <a:pt x="322" y="212"/>
                  <a:pt x="329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1" y="214"/>
                  <a:pt x="331" y="214"/>
                  <a:pt x="331" y="214"/>
                </a:cubicBezTo>
                <a:cubicBezTo>
                  <a:pt x="334" y="216"/>
                  <a:pt x="334" y="216"/>
                  <a:pt x="336" y="216"/>
                </a:cubicBezTo>
                <a:cubicBezTo>
                  <a:pt x="337" y="216"/>
                  <a:pt x="337" y="216"/>
                  <a:pt x="338" y="216"/>
                </a:cubicBezTo>
                <a:cubicBezTo>
                  <a:pt x="338" y="216"/>
                  <a:pt x="339" y="216"/>
                  <a:pt x="340" y="216"/>
                </a:cubicBezTo>
                <a:cubicBezTo>
                  <a:pt x="340" y="214"/>
                  <a:pt x="340" y="214"/>
                  <a:pt x="342" y="212"/>
                </a:cubicBezTo>
                <a:cubicBezTo>
                  <a:pt x="344" y="212"/>
                  <a:pt x="344" y="212"/>
                  <a:pt x="345" y="212"/>
                </a:cubicBezTo>
                <a:cubicBezTo>
                  <a:pt x="346" y="212"/>
                  <a:pt x="348" y="212"/>
                  <a:pt x="351" y="208"/>
                </a:cubicBezTo>
                <a:cubicBezTo>
                  <a:pt x="358" y="209"/>
                  <a:pt x="357" y="217"/>
                  <a:pt x="362" y="220"/>
                </a:cubicBezTo>
                <a:cubicBezTo>
                  <a:pt x="363" y="220"/>
                  <a:pt x="364" y="221"/>
                  <a:pt x="364" y="223"/>
                </a:cubicBezTo>
                <a:cubicBezTo>
                  <a:pt x="380" y="233"/>
                  <a:pt x="388" y="241"/>
                  <a:pt x="387" y="246"/>
                </a:cubicBezTo>
                <a:cubicBezTo>
                  <a:pt x="385" y="247"/>
                  <a:pt x="373" y="249"/>
                  <a:pt x="369" y="249"/>
                </a:cubicBezTo>
                <a:cubicBezTo>
                  <a:pt x="369" y="249"/>
                  <a:pt x="368" y="250"/>
                  <a:pt x="368" y="250"/>
                </a:cubicBezTo>
                <a:cubicBezTo>
                  <a:pt x="371" y="252"/>
                  <a:pt x="373" y="255"/>
                  <a:pt x="377" y="256"/>
                </a:cubicBezTo>
                <a:cubicBezTo>
                  <a:pt x="379" y="256"/>
                  <a:pt x="382" y="256"/>
                  <a:pt x="384" y="256"/>
                </a:cubicBezTo>
                <a:cubicBezTo>
                  <a:pt x="384" y="255"/>
                  <a:pt x="384" y="253"/>
                  <a:pt x="384" y="252"/>
                </a:cubicBezTo>
                <a:cubicBezTo>
                  <a:pt x="389" y="250"/>
                  <a:pt x="392" y="245"/>
                  <a:pt x="396" y="242"/>
                </a:cubicBezTo>
                <a:cubicBezTo>
                  <a:pt x="396" y="240"/>
                  <a:pt x="396" y="240"/>
                  <a:pt x="396" y="239"/>
                </a:cubicBezTo>
                <a:cubicBezTo>
                  <a:pt x="393" y="239"/>
                  <a:pt x="393" y="239"/>
                  <a:pt x="392" y="239"/>
                </a:cubicBezTo>
                <a:cubicBezTo>
                  <a:pt x="391" y="239"/>
                  <a:pt x="391" y="238"/>
                  <a:pt x="391" y="238"/>
                </a:cubicBezTo>
                <a:cubicBezTo>
                  <a:pt x="393" y="236"/>
                  <a:pt x="394" y="236"/>
                  <a:pt x="395" y="236"/>
                </a:cubicBezTo>
                <a:cubicBezTo>
                  <a:pt x="398" y="237"/>
                  <a:pt x="398" y="237"/>
                  <a:pt x="400" y="239"/>
                </a:cubicBezTo>
                <a:cubicBezTo>
                  <a:pt x="400" y="239"/>
                  <a:pt x="400" y="239"/>
                  <a:pt x="400" y="234"/>
                </a:cubicBezTo>
                <a:cubicBezTo>
                  <a:pt x="396" y="231"/>
                  <a:pt x="391" y="230"/>
                  <a:pt x="389" y="226"/>
                </a:cubicBezTo>
                <a:cubicBezTo>
                  <a:pt x="388" y="226"/>
                  <a:pt x="385" y="226"/>
                  <a:pt x="380" y="221"/>
                </a:cubicBezTo>
                <a:cubicBezTo>
                  <a:pt x="381" y="219"/>
                  <a:pt x="381" y="219"/>
                  <a:pt x="375" y="215"/>
                </a:cubicBezTo>
                <a:cubicBezTo>
                  <a:pt x="375" y="214"/>
                  <a:pt x="374" y="214"/>
                  <a:pt x="374" y="214"/>
                </a:cubicBezTo>
                <a:cubicBezTo>
                  <a:pt x="374" y="213"/>
                  <a:pt x="373" y="212"/>
                  <a:pt x="373" y="211"/>
                </a:cubicBezTo>
                <a:cubicBezTo>
                  <a:pt x="372" y="210"/>
                  <a:pt x="370" y="210"/>
                  <a:pt x="369" y="210"/>
                </a:cubicBezTo>
                <a:cubicBezTo>
                  <a:pt x="369" y="209"/>
                  <a:pt x="369" y="209"/>
                  <a:pt x="369" y="208"/>
                </a:cubicBezTo>
                <a:cubicBezTo>
                  <a:pt x="370" y="207"/>
                  <a:pt x="370" y="207"/>
                  <a:pt x="370" y="207"/>
                </a:cubicBezTo>
                <a:cubicBezTo>
                  <a:pt x="371" y="206"/>
                  <a:pt x="371" y="205"/>
                  <a:pt x="371" y="205"/>
                </a:cubicBezTo>
                <a:cubicBezTo>
                  <a:pt x="371" y="204"/>
                  <a:pt x="371" y="203"/>
                  <a:pt x="371" y="202"/>
                </a:cubicBezTo>
                <a:cubicBezTo>
                  <a:pt x="374" y="201"/>
                  <a:pt x="375" y="202"/>
                  <a:pt x="376" y="205"/>
                </a:cubicBezTo>
                <a:cubicBezTo>
                  <a:pt x="384" y="206"/>
                  <a:pt x="386" y="216"/>
                  <a:pt x="394" y="217"/>
                </a:cubicBezTo>
                <a:cubicBezTo>
                  <a:pt x="394" y="218"/>
                  <a:pt x="394" y="218"/>
                  <a:pt x="395" y="218"/>
                </a:cubicBezTo>
                <a:cubicBezTo>
                  <a:pt x="398" y="222"/>
                  <a:pt x="404" y="223"/>
                  <a:pt x="406" y="228"/>
                </a:cubicBezTo>
                <a:cubicBezTo>
                  <a:pt x="404" y="234"/>
                  <a:pt x="404" y="234"/>
                  <a:pt x="406" y="236"/>
                </a:cubicBezTo>
                <a:cubicBezTo>
                  <a:pt x="407" y="239"/>
                  <a:pt x="407" y="242"/>
                  <a:pt x="411" y="242"/>
                </a:cubicBezTo>
                <a:cubicBezTo>
                  <a:pt x="413" y="244"/>
                  <a:pt x="413" y="246"/>
                  <a:pt x="413" y="247"/>
                </a:cubicBezTo>
                <a:cubicBezTo>
                  <a:pt x="412" y="247"/>
                  <a:pt x="411" y="247"/>
                  <a:pt x="410" y="247"/>
                </a:cubicBezTo>
                <a:cubicBezTo>
                  <a:pt x="410" y="247"/>
                  <a:pt x="409" y="246"/>
                  <a:pt x="409" y="246"/>
                </a:cubicBezTo>
                <a:cubicBezTo>
                  <a:pt x="409" y="246"/>
                  <a:pt x="408" y="247"/>
                  <a:pt x="408" y="247"/>
                </a:cubicBezTo>
                <a:cubicBezTo>
                  <a:pt x="411" y="251"/>
                  <a:pt x="411" y="251"/>
                  <a:pt x="414" y="252"/>
                </a:cubicBezTo>
                <a:cubicBezTo>
                  <a:pt x="414" y="252"/>
                  <a:pt x="414" y="251"/>
                  <a:pt x="414" y="251"/>
                </a:cubicBezTo>
                <a:cubicBezTo>
                  <a:pt x="416" y="252"/>
                  <a:pt x="417" y="252"/>
                  <a:pt x="419" y="254"/>
                </a:cubicBezTo>
                <a:cubicBezTo>
                  <a:pt x="418" y="256"/>
                  <a:pt x="418" y="257"/>
                  <a:pt x="419" y="258"/>
                </a:cubicBezTo>
                <a:cubicBezTo>
                  <a:pt x="421" y="259"/>
                  <a:pt x="421" y="259"/>
                  <a:pt x="422" y="259"/>
                </a:cubicBezTo>
                <a:cubicBezTo>
                  <a:pt x="423" y="259"/>
                  <a:pt x="424" y="259"/>
                  <a:pt x="424" y="259"/>
                </a:cubicBezTo>
                <a:cubicBezTo>
                  <a:pt x="425" y="258"/>
                  <a:pt x="426" y="257"/>
                  <a:pt x="426" y="256"/>
                </a:cubicBezTo>
                <a:cubicBezTo>
                  <a:pt x="426" y="255"/>
                  <a:pt x="426" y="255"/>
                  <a:pt x="426" y="254"/>
                </a:cubicBezTo>
                <a:cubicBezTo>
                  <a:pt x="426" y="254"/>
                  <a:pt x="426" y="253"/>
                  <a:pt x="426" y="253"/>
                </a:cubicBezTo>
                <a:cubicBezTo>
                  <a:pt x="426" y="252"/>
                  <a:pt x="427" y="252"/>
                  <a:pt x="427" y="251"/>
                </a:cubicBezTo>
                <a:cubicBezTo>
                  <a:pt x="428" y="252"/>
                  <a:pt x="430" y="252"/>
                  <a:pt x="430" y="253"/>
                </a:cubicBezTo>
                <a:cubicBezTo>
                  <a:pt x="431" y="253"/>
                  <a:pt x="432" y="253"/>
                  <a:pt x="432" y="253"/>
                </a:cubicBezTo>
                <a:cubicBezTo>
                  <a:pt x="432" y="253"/>
                  <a:pt x="433" y="252"/>
                  <a:pt x="433" y="252"/>
                </a:cubicBezTo>
                <a:cubicBezTo>
                  <a:pt x="433" y="251"/>
                  <a:pt x="433" y="249"/>
                  <a:pt x="433" y="248"/>
                </a:cubicBezTo>
                <a:cubicBezTo>
                  <a:pt x="435" y="248"/>
                  <a:pt x="436" y="248"/>
                  <a:pt x="437" y="248"/>
                </a:cubicBezTo>
                <a:cubicBezTo>
                  <a:pt x="436" y="246"/>
                  <a:pt x="435" y="246"/>
                  <a:pt x="433" y="245"/>
                </a:cubicBezTo>
                <a:cubicBezTo>
                  <a:pt x="433" y="246"/>
                  <a:pt x="432" y="247"/>
                  <a:pt x="432" y="248"/>
                </a:cubicBezTo>
                <a:cubicBezTo>
                  <a:pt x="429" y="248"/>
                  <a:pt x="429" y="247"/>
                  <a:pt x="427" y="241"/>
                </a:cubicBezTo>
                <a:cubicBezTo>
                  <a:pt x="424" y="240"/>
                  <a:pt x="424" y="240"/>
                  <a:pt x="422" y="238"/>
                </a:cubicBezTo>
                <a:cubicBezTo>
                  <a:pt x="422" y="237"/>
                  <a:pt x="422" y="237"/>
                  <a:pt x="422" y="236"/>
                </a:cubicBezTo>
                <a:cubicBezTo>
                  <a:pt x="424" y="236"/>
                  <a:pt x="424" y="236"/>
                  <a:pt x="424" y="236"/>
                </a:cubicBezTo>
                <a:cubicBezTo>
                  <a:pt x="425" y="236"/>
                  <a:pt x="426" y="237"/>
                  <a:pt x="427" y="237"/>
                </a:cubicBezTo>
                <a:cubicBezTo>
                  <a:pt x="429" y="237"/>
                  <a:pt x="429" y="237"/>
                  <a:pt x="430" y="237"/>
                </a:cubicBezTo>
                <a:cubicBezTo>
                  <a:pt x="430" y="237"/>
                  <a:pt x="430" y="238"/>
                  <a:pt x="431" y="238"/>
                </a:cubicBezTo>
                <a:cubicBezTo>
                  <a:pt x="431" y="237"/>
                  <a:pt x="431" y="235"/>
                  <a:pt x="431" y="234"/>
                </a:cubicBezTo>
                <a:cubicBezTo>
                  <a:pt x="433" y="232"/>
                  <a:pt x="433" y="232"/>
                  <a:pt x="442" y="236"/>
                </a:cubicBezTo>
                <a:cubicBezTo>
                  <a:pt x="442" y="236"/>
                  <a:pt x="443" y="237"/>
                  <a:pt x="443" y="238"/>
                </a:cubicBezTo>
                <a:cubicBezTo>
                  <a:pt x="443" y="238"/>
                  <a:pt x="443" y="238"/>
                  <a:pt x="444" y="238"/>
                </a:cubicBezTo>
                <a:cubicBezTo>
                  <a:pt x="445" y="240"/>
                  <a:pt x="445" y="240"/>
                  <a:pt x="445" y="240"/>
                </a:cubicBezTo>
                <a:cubicBezTo>
                  <a:pt x="444" y="240"/>
                  <a:pt x="443" y="241"/>
                  <a:pt x="443" y="241"/>
                </a:cubicBezTo>
                <a:cubicBezTo>
                  <a:pt x="443" y="244"/>
                  <a:pt x="448" y="245"/>
                  <a:pt x="447" y="249"/>
                </a:cubicBezTo>
                <a:cubicBezTo>
                  <a:pt x="447" y="250"/>
                  <a:pt x="447" y="251"/>
                  <a:pt x="447" y="251"/>
                </a:cubicBezTo>
                <a:cubicBezTo>
                  <a:pt x="447" y="252"/>
                  <a:pt x="447" y="252"/>
                  <a:pt x="447" y="253"/>
                </a:cubicBezTo>
                <a:cubicBezTo>
                  <a:pt x="447" y="254"/>
                  <a:pt x="448" y="255"/>
                  <a:pt x="449" y="256"/>
                </a:cubicBezTo>
                <a:cubicBezTo>
                  <a:pt x="449" y="256"/>
                  <a:pt x="449" y="256"/>
                  <a:pt x="449" y="256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1" y="258"/>
                  <a:pt x="451" y="258"/>
                  <a:pt x="451" y="258"/>
                </a:cubicBezTo>
                <a:cubicBezTo>
                  <a:pt x="452" y="258"/>
                  <a:pt x="452" y="258"/>
                  <a:pt x="452" y="258"/>
                </a:cubicBezTo>
                <a:cubicBezTo>
                  <a:pt x="452" y="259"/>
                  <a:pt x="452" y="259"/>
                  <a:pt x="452" y="260"/>
                </a:cubicBezTo>
                <a:cubicBezTo>
                  <a:pt x="452" y="261"/>
                  <a:pt x="452" y="261"/>
                  <a:pt x="452" y="261"/>
                </a:cubicBezTo>
                <a:cubicBezTo>
                  <a:pt x="451" y="261"/>
                  <a:pt x="451" y="261"/>
                  <a:pt x="451" y="261"/>
                </a:cubicBezTo>
                <a:cubicBezTo>
                  <a:pt x="451" y="262"/>
                  <a:pt x="451" y="262"/>
                  <a:pt x="451" y="262"/>
                </a:cubicBezTo>
                <a:cubicBezTo>
                  <a:pt x="451" y="263"/>
                  <a:pt x="451" y="264"/>
                  <a:pt x="452" y="265"/>
                </a:cubicBezTo>
                <a:cubicBezTo>
                  <a:pt x="452" y="266"/>
                  <a:pt x="452" y="266"/>
                  <a:pt x="452" y="266"/>
                </a:cubicBezTo>
                <a:cubicBezTo>
                  <a:pt x="453" y="266"/>
                  <a:pt x="453" y="266"/>
                  <a:pt x="453" y="266"/>
                </a:cubicBezTo>
                <a:cubicBezTo>
                  <a:pt x="454" y="265"/>
                  <a:pt x="454" y="265"/>
                  <a:pt x="454" y="265"/>
                </a:cubicBezTo>
                <a:cubicBezTo>
                  <a:pt x="454" y="263"/>
                  <a:pt x="454" y="263"/>
                  <a:pt x="454" y="263"/>
                </a:cubicBezTo>
                <a:cubicBezTo>
                  <a:pt x="454" y="262"/>
                  <a:pt x="454" y="261"/>
                  <a:pt x="454" y="261"/>
                </a:cubicBezTo>
                <a:cubicBezTo>
                  <a:pt x="455" y="259"/>
                  <a:pt x="455" y="259"/>
                  <a:pt x="455" y="259"/>
                </a:cubicBezTo>
                <a:cubicBezTo>
                  <a:pt x="456" y="259"/>
                  <a:pt x="456" y="259"/>
                  <a:pt x="456" y="259"/>
                </a:cubicBezTo>
                <a:cubicBezTo>
                  <a:pt x="456" y="260"/>
                  <a:pt x="456" y="260"/>
                  <a:pt x="456" y="260"/>
                </a:cubicBezTo>
                <a:cubicBezTo>
                  <a:pt x="457" y="260"/>
                  <a:pt x="457" y="260"/>
                  <a:pt x="457" y="260"/>
                </a:cubicBezTo>
                <a:cubicBezTo>
                  <a:pt x="457" y="261"/>
                  <a:pt x="457" y="261"/>
                  <a:pt x="457" y="261"/>
                </a:cubicBezTo>
                <a:cubicBezTo>
                  <a:pt x="458" y="261"/>
                  <a:pt x="459" y="262"/>
                  <a:pt x="459" y="262"/>
                </a:cubicBezTo>
                <a:cubicBezTo>
                  <a:pt x="460" y="263"/>
                  <a:pt x="460" y="263"/>
                  <a:pt x="460" y="263"/>
                </a:cubicBezTo>
                <a:cubicBezTo>
                  <a:pt x="460" y="264"/>
                  <a:pt x="460" y="264"/>
                  <a:pt x="460" y="264"/>
                </a:cubicBezTo>
                <a:cubicBezTo>
                  <a:pt x="461" y="264"/>
                  <a:pt x="461" y="264"/>
                  <a:pt x="461" y="264"/>
                </a:cubicBezTo>
                <a:cubicBezTo>
                  <a:pt x="462" y="264"/>
                  <a:pt x="462" y="264"/>
                  <a:pt x="462" y="264"/>
                </a:cubicBezTo>
                <a:cubicBezTo>
                  <a:pt x="462" y="264"/>
                  <a:pt x="464" y="264"/>
                  <a:pt x="464" y="265"/>
                </a:cubicBezTo>
                <a:cubicBezTo>
                  <a:pt x="466" y="265"/>
                  <a:pt x="466" y="265"/>
                  <a:pt x="466" y="265"/>
                </a:cubicBezTo>
                <a:cubicBezTo>
                  <a:pt x="467" y="265"/>
                  <a:pt x="467" y="265"/>
                  <a:pt x="467" y="265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3"/>
                  <a:pt x="467" y="263"/>
                  <a:pt x="467" y="263"/>
                </a:cubicBezTo>
                <a:cubicBezTo>
                  <a:pt x="467" y="262"/>
                  <a:pt x="467" y="261"/>
                  <a:pt x="468" y="260"/>
                </a:cubicBezTo>
                <a:cubicBezTo>
                  <a:pt x="468" y="259"/>
                  <a:pt x="468" y="259"/>
                  <a:pt x="468" y="259"/>
                </a:cubicBezTo>
                <a:cubicBezTo>
                  <a:pt x="469" y="259"/>
                  <a:pt x="469" y="259"/>
                  <a:pt x="469" y="259"/>
                </a:cubicBezTo>
                <a:cubicBezTo>
                  <a:pt x="470" y="259"/>
                  <a:pt x="471" y="259"/>
                  <a:pt x="472" y="260"/>
                </a:cubicBezTo>
                <a:cubicBezTo>
                  <a:pt x="474" y="261"/>
                  <a:pt x="474" y="261"/>
                  <a:pt x="474" y="261"/>
                </a:cubicBezTo>
                <a:cubicBezTo>
                  <a:pt x="476" y="263"/>
                  <a:pt x="476" y="263"/>
                  <a:pt x="476" y="263"/>
                </a:cubicBezTo>
                <a:cubicBezTo>
                  <a:pt x="477" y="263"/>
                  <a:pt x="477" y="263"/>
                  <a:pt x="477" y="263"/>
                </a:cubicBezTo>
                <a:cubicBezTo>
                  <a:pt x="477" y="264"/>
                  <a:pt x="477" y="264"/>
                  <a:pt x="477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81" y="264"/>
                  <a:pt x="484" y="264"/>
                  <a:pt x="486" y="265"/>
                </a:cubicBezTo>
                <a:cubicBezTo>
                  <a:pt x="486" y="264"/>
                  <a:pt x="486" y="263"/>
                  <a:pt x="486" y="263"/>
                </a:cubicBezTo>
                <a:cubicBezTo>
                  <a:pt x="486" y="262"/>
                  <a:pt x="486" y="262"/>
                  <a:pt x="486" y="262"/>
                </a:cubicBezTo>
                <a:cubicBezTo>
                  <a:pt x="486" y="261"/>
                  <a:pt x="486" y="261"/>
                  <a:pt x="486" y="260"/>
                </a:cubicBezTo>
                <a:cubicBezTo>
                  <a:pt x="486" y="260"/>
                  <a:pt x="487" y="260"/>
                  <a:pt x="487" y="260"/>
                </a:cubicBezTo>
                <a:cubicBezTo>
                  <a:pt x="488" y="259"/>
                  <a:pt x="488" y="259"/>
                  <a:pt x="488" y="259"/>
                </a:cubicBezTo>
                <a:cubicBezTo>
                  <a:pt x="489" y="259"/>
                  <a:pt x="489" y="259"/>
                  <a:pt x="489" y="259"/>
                </a:cubicBezTo>
                <a:cubicBezTo>
                  <a:pt x="490" y="260"/>
                  <a:pt x="491" y="261"/>
                  <a:pt x="492" y="261"/>
                </a:cubicBezTo>
                <a:cubicBezTo>
                  <a:pt x="493" y="262"/>
                  <a:pt x="494" y="262"/>
                  <a:pt x="494" y="262"/>
                </a:cubicBezTo>
                <a:cubicBezTo>
                  <a:pt x="494" y="261"/>
                  <a:pt x="494" y="261"/>
                  <a:pt x="494" y="261"/>
                </a:cubicBezTo>
                <a:cubicBezTo>
                  <a:pt x="495" y="261"/>
                  <a:pt x="495" y="261"/>
                  <a:pt x="495" y="261"/>
                </a:cubicBezTo>
                <a:cubicBezTo>
                  <a:pt x="495" y="260"/>
                  <a:pt x="495" y="260"/>
                  <a:pt x="495" y="260"/>
                </a:cubicBezTo>
                <a:cubicBezTo>
                  <a:pt x="496" y="260"/>
                  <a:pt x="496" y="260"/>
                  <a:pt x="496" y="260"/>
                </a:cubicBezTo>
                <a:cubicBezTo>
                  <a:pt x="497" y="262"/>
                  <a:pt x="497" y="262"/>
                  <a:pt x="497" y="262"/>
                </a:cubicBezTo>
                <a:cubicBezTo>
                  <a:pt x="497" y="263"/>
                  <a:pt x="497" y="263"/>
                  <a:pt x="497" y="263"/>
                </a:cubicBezTo>
                <a:cubicBezTo>
                  <a:pt x="497" y="264"/>
                  <a:pt x="497" y="265"/>
                  <a:pt x="497" y="266"/>
                </a:cubicBezTo>
                <a:cubicBezTo>
                  <a:pt x="496" y="268"/>
                  <a:pt x="496" y="270"/>
                  <a:pt x="497" y="273"/>
                </a:cubicBezTo>
                <a:cubicBezTo>
                  <a:pt x="497" y="273"/>
                  <a:pt x="497" y="273"/>
                  <a:pt x="497" y="273"/>
                </a:cubicBezTo>
                <a:cubicBezTo>
                  <a:pt x="497" y="274"/>
                  <a:pt x="498" y="274"/>
                  <a:pt x="498" y="275"/>
                </a:cubicBezTo>
                <a:cubicBezTo>
                  <a:pt x="498" y="275"/>
                  <a:pt x="497" y="276"/>
                  <a:pt x="497" y="277"/>
                </a:cubicBezTo>
                <a:cubicBezTo>
                  <a:pt x="497" y="277"/>
                  <a:pt x="497" y="277"/>
                  <a:pt x="497" y="277"/>
                </a:cubicBezTo>
                <a:cubicBezTo>
                  <a:pt x="497" y="278"/>
                  <a:pt x="497" y="278"/>
                  <a:pt x="497" y="278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4" y="284"/>
                  <a:pt x="494" y="284"/>
                  <a:pt x="493" y="284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6"/>
                  <a:pt x="492" y="286"/>
                  <a:pt x="492" y="286"/>
                </a:cubicBezTo>
                <a:cubicBezTo>
                  <a:pt x="514" y="287"/>
                  <a:pt x="537" y="287"/>
                  <a:pt x="558" y="288"/>
                </a:cubicBezTo>
                <a:cubicBezTo>
                  <a:pt x="575" y="288"/>
                  <a:pt x="590" y="288"/>
                  <a:pt x="605" y="288"/>
                </a:cubicBezTo>
                <a:moveTo>
                  <a:pt x="554" y="46"/>
                </a:moveTo>
                <a:cubicBezTo>
                  <a:pt x="531" y="34"/>
                  <a:pt x="531" y="34"/>
                  <a:pt x="531" y="34"/>
                </a:cubicBezTo>
                <a:cubicBezTo>
                  <a:pt x="531" y="34"/>
                  <a:pt x="531" y="34"/>
                  <a:pt x="531" y="34"/>
                </a:cubicBezTo>
                <a:cubicBezTo>
                  <a:pt x="532" y="34"/>
                  <a:pt x="532" y="34"/>
                  <a:pt x="532" y="34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2" y="35"/>
                  <a:pt x="532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4" y="35"/>
                  <a:pt x="534" y="35"/>
                  <a:pt x="534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0" y="34"/>
                  <a:pt x="529" y="33"/>
                </a:cubicBezTo>
                <a:cubicBezTo>
                  <a:pt x="530" y="33"/>
                  <a:pt x="530" y="34"/>
                  <a:pt x="531" y="34"/>
                </a:cubicBezTo>
                <a:cubicBezTo>
                  <a:pt x="531" y="34"/>
                  <a:pt x="530" y="34"/>
                  <a:pt x="529" y="33"/>
                </a:cubicBezTo>
                <a:cubicBezTo>
                  <a:pt x="528" y="33"/>
                  <a:pt x="528" y="33"/>
                  <a:pt x="525" y="31"/>
                </a:cubicBezTo>
                <a:cubicBezTo>
                  <a:pt x="524" y="31"/>
                  <a:pt x="524" y="31"/>
                  <a:pt x="524" y="31"/>
                </a:cubicBezTo>
                <a:cubicBezTo>
                  <a:pt x="523" y="31"/>
                  <a:pt x="523" y="31"/>
                  <a:pt x="523" y="31"/>
                </a:cubicBezTo>
                <a:cubicBezTo>
                  <a:pt x="525" y="32"/>
                  <a:pt x="527" y="32"/>
                  <a:pt x="529" y="33"/>
                </a:cubicBezTo>
                <a:cubicBezTo>
                  <a:pt x="529" y="33"/>
                  <a:pt x="529" y="33"/>
                  <a:pt x="529" y="33"/>
                </a:cubicBezTo>
                <a:cubicBezTo>
                  <a:pt x="529" y="34"/>
                  <a:pt x="529" y="34"/>
                  <a:pt x="529" y="34"/>
                </a:cubicBezTo>
                <a:cubicBezTo>
                  <a:pt x="530" y="34"/>
                  <a:pt x="531" y="34"/>
                  <a:pt x="532" y="35"/>
                </a:cubicBezTo>
                <a:cubicBezTo>
                  <a:pt x="532" y="35"/>
                  <a:pt x="532" y="35"/>
                  <a:pt x="533" y="35"/>
                </a:cubicBezTo>
                <a:cubicBezTo>
                  <a:pt x="533" y="35"/>
                  <a:pt x="534" y="36"/>
                  <a:pt x="534" y="36"/>
                </a:cubicBezTo>
                <a:cubicBezTo>
                  <a:pt x="534" y="36"/>
                  <a:pt x="534" y="36"/>
                  <a:pt x="534" y="36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6" y="37"/>
                  <a:pt x="536" y="37"/>
                  <a:pt x="536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29" y="34"/>
                  <a:pt x="526" y="32"/>
                </a:cubicBezTo>
                <a:cubicBezTo>
                  <a:pt x="526" y="32"/>
                  <a:pt x="526" y="32"/>
                  <a:pt x="526" y="32"/>
                </a:cubicBezTo>
                <a:cubicBezTo>
                  <a:pt x="525" y="32"/>
                  <a:pt x="524" y="31"/>
                  <a:pt x="524" y="31"/>
                </a:cubicBezTo>
                <a:cubicBezTo>
                  <a:pt x="523" y="31"/>
                  <a:pt x="523" y="31"/>
                  <a:pt x="522" y="30"/>
                </a:cubicBezTo>
                <a:cubicBezTo>
                  <a:pt x="522" y="30"/>
                  <a:pt x="522" y="30"/>
                  <a:pt x="522" y="30"/>
                </a:cubicBezTo>
                <a:cubicBezTo>
                  <a:pt x="521" y="30"/>
                  <a:pt x="521" y="30"/>
                  <a:pt x="517" y="28"/>
                </a:cubicBezTo>
                <a:cubicBezTo>
                  <a:pt x="517" y="28"/>
                  <a:pt x="517" y="28"/>
                  <a:pt x="517" y="28"/>
                </a:cubicBezTo>
                <a:cubicBezTo>
                  <a:pt x="516" y="27"/>
                  <a:pt x="514" y="27"/>
                  <a:pt x="513" y="26"/>
                </a:cubicBezTo>
                <a:cubicBezTo>
                  <a:pt x="513" y="26"/>
                  <a:pt x="513" y="26"/>
                  <a:pt x="513" y="26"/>
                </a:cubicBezTo>
                <a:cubicBezTo>
                  <a:pt x="511" y="25"/>
                  <a:pt x="509" y="25"/>
                  <a:pt x="507" y="24"/>
                </a:cubicBezTo>
                <a:cubicBezTo>
                  <a:pt x="507" y="24"/>
                  <a:pt x="507" y="24"/>
                  <a:pt x="507" y="24"/>
                </a:cubicBezTo>
                <a:cubicBezTo>
                  <a:pt x="504" y="23"/>
                  <a:pt x="502" y="22"/>
                  <a:pt x="499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9" y="21"/>
                  <a:pt x="499" y="21"/>
                </a:cubicBezTo>
                <a:cubicBezTo>
                  <a:pt x="499" y="21"/>
                  <a:pt x="498" y="21"/>
                  <a:pt x="497" y="21"/>
                </a:cubicBezTo>
                <a:cubicBezTo>
                  <a:pt x="498" y="21"/>
                  <a:pt x="499" y="21"/>
                  <a:pt x="500" y="22"/>
                </a:cubicBezTo>
                <a:cubicBezTo>
                  <a:pt x="500" y="22"/>
                  <a:pt x="500" y="22"/>
                  <a:pt x="500" y="22"/>
                </a:cubicBezTo>
                <a:cubicBezTo>
                  <a:pt x="499" y="22"/>
                  <a:pt x="499" y="22"/>
                  <a:pt x="499" y="22"/>
                </a:cubicBezTo>
                <a:cubicBezTo>
                  <a:pt x="499" y="21"/>
                  <a:pt x="498" y="21"/>
                  <a:pt x="498" y="21"/>
                </a:cubicBezTo>
                <a:cubicBezTo>
                  <a:pt x="497" y="21"/>
                  <a:pt x="496" y="20"/>
                  <a:pt x="494" y="20"/>
                </a:cubicBezTo>
                <a:cubicBezTo>
                  <a:pt x="494" y="20"/>
                  <a:pt x="494" y="20"/>
                  <a:pt x="494" y="20"/>
                </a:cubicBezTo>
                <a:cubicBezTo>
                  <a:pt x="494" y="20"/>
                  <a:pt x="493" y="20"/>
                  <a:pt x="489" y="18"/>
                </a:cubicBezTo>
                <a:cubicBezTo>
                  <a:pt x="489" y="18"/>
                  <a:pt x="488" y="18"/>
                  <a:pt x="487" y="17"/>
                </a:cubicBezTo>
                <a:cubicBezTo>
                  <a:pt x="486" y="18"/>
                  <a:pt x="486" y="18"/>
                  <a:pt x="486" y="18"/>
                </a:cubicBezTo>
                <a:cubicBezTo>
                  <a:pt x="497" y="21"/>
                  <a:pt x="497" y="21"/>
                  <a:pt x="499" y="22"/>
                </a:cubicBezTo>
                <a:cubicBezTo>
                  <a:pt x="498" y="22"/>
                  <a:pt x="498" y="22"/>
                  <a:pt x="498" y="22"/>
                </a:cubicBezTo>
                <a:cubicBezTo>
                  <a:pt x="498" y="22"/>
                  <a:pt x="499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1" y="24"/>
                  <a:pt x="501" y="24"/>
                  <a:pt x="502" y="24"/>
                </a:cubicBezTo>
                <a:cubicBezTo>
                  <a:pt x="502" y="24"/>
                  <a:pt x="503" y="24"/>
                  <a:pt x="503" y="25"/>
                </a:cubicBezTo>
                <a:cubicBezTo>
                  <a:pt x="503" y="24"/>
                  <a:pt x="503" y="24"/>
                  <a:pt x="500" y="24"/>
                </a:cubicBezTo>
                <a:cubicBezTo>
                  <a:pt x="499" y="24"/>
                  <a:pt x="499" y="24"/>
                  <a:pt x="499" y="24"/>
                </a:cubicBezTo>
                <a:cubicBezTo>
                  <a:pt x="498" y="23"/>
                  <a:pt x="498" y="23"/>
                  <a:pt x="498" y="23"/>
                </a:cubicBezTo>
                <a:cubicBezTo>
                  <a:pt x="500" y="24"/>
                  <a:pt x="501" y="25"/>
                  <a:pt x="502" y="25"/>
                </a:cubicBezTo>
                <a:cubicBezTo>
                  <a:pt x="502" y="25"/>
                  <a:pt x="502" y="25"/>
                  <a:pt x="502" y="25"/>
                </a:cubicBezTo>
                <a:cubicBezTo>
                  <a:pt x="503" y="26"/>
                  <a:pt x="504" y="26"/>
                  <a:pt x="504" y="27"/>
                </a:cubicBezTo>
                <a:cubicBezTo>
                  <a:pt x="504" y="27"/>
                  <a:pt x="504" y="27"/>
                  <a:pt x="504" y="27"/>
                </a:cubicBezTo>
                <a:cubicBezTo>
                  <a:pt x="506" y="29"/>
                  <a:pt x="506" y="29"/>
                  <a:pt x="515" y="34"/>
                </a:cubicBezTo>
                <a:cubicBezTo>
                  <a:pt x="516" y="34"/>
                  <a:pt x="516" y="34"/>
                  <a:pt x="517" y="34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6" y="35"/>
                  <a:pt x="516" y="35"/>
                  <a:pt x="515" y="35"/>
                </a:cubicBezTo>
                <a:cubicBezTo>
                  <a:pt x="515" y="36"/>
                  <a:pt x="515" y="36"/>
                  <a:pt x="514" y="36"/>
                </a:cubicBezTo>
                <a:cubicBezTo>
                  <a:pt x="515" y="36"/>
                  <a:pt x="515" y="36"/>
                  <a:pt x="515" y="36"/>
                </a:cubicBezTo>
                <a:cubicBezTo>
                  <a:pt x="515" y="37"/>
                  <a:pt x="515" y="37"/>
                  <a:pt x="515" y="37"/>
                </a:cubicBezTo>
                <a:cubicBezTo>
                  <a:pt x="515" y="37"/>
                  <a:pt x="515" y="37"/>
                  <a:pt x="514" y="37"/>
                </a:cubicBezTo>
                <a:cubicBezTo>
                  <a:pt x="515" y="37"/>
                  <a:pt x="524" y="42"/>
                  <a:pt x="525" y="43"/>
                </a:cubicBezTo>
                <a:cubicBezTo>
                  <a:pt x="526" y="43"/>
                  <a:pt x="526" y="43"/>
                  <a:pt x="526" y="43"/>
                </a:cubicBezTo>
                <a:cubicBezTo>
                  <a:pt x="526" y="43"/>
                  <a:pt x="527" y="43"/>
                  <a:pt x="530" y="44"/>
                </a:cubicBezTo>
                <a:cubicBezTo>
                  <a:pt x="530" y="45"/>
                  <a:pt x="531" y="45"/>
                  <a:pt x="531" y="45"/>
                </a:cubicBezTo>
                <a:cubicBezTo>
                  <a:pt x="532" y="46"/>
                  <a:pt x="532" y="46"/>
                  <a:pt x="532" y="46"/>
                </a:cubicBezTo>
                <a:cubicBezTo>
                  <a:pt x="531" y="46"/>
                  <a:pt x="531" y="46"/>
                  <a:pt x="524" y="43"/>
                </a:cubicBezTo>
                <a:cubicBezTo>
                  <a:pt x="524" y="43"/>
                  <a:pt x="523" y="43"/>
                  <a:pt x="523" y="43"/>
                </a:cubicBezTo>
                <a:cubicBezTo>
                  <a:pt x="522" y="43"/>
                  <a:pt x="521" y="42"/>
                  <a:pt x="520" y="42"/>
                </a:cubicBezTo>
                <a:cubicBezTo>
                  <a:pt x="519" y="41"/>
                  <a:pt x="519" y="41"/>
                  <a:pt x="519" y="41"/>
                </a:cubicBezTo>
                <a:cubicBezTo>
                  <a:pt x="519" y="42"/>
                  <a:pt x="519" y="42"/>
                  <a:pt x="519" y="42"/>
                </a:cubicBezTo>
                <a:cubicBezTo>
                  <a:pt x="520" y="43"/>
                  <a:pt x="520" y="43"/>
                  <a:pt x="520" y="43"/>
                </a:cubicBezTo>
                <a:cubicBezTo>
                  <a:pt x="522" y="43"/>
                  <a:pt x="522" y="43"/>
                  <a:pt x="524" y="45"/>
                </a:cubicBezTo>
                <a:cubicBezTo>
                  <a:pt x="524" y="45"/>
                  <a:pt x="524" y="45"/>
                  <a:pt x="522" y="44"/>
                </a:cubicBezTo>
                <a:cubicBezTo>
                  <a:pt x="521" y="44"/>
                  <a:pt x="521" y="44"/>
                  <a:pt x="521" y="44"/>
                </a:cubicBezTo>
                <a:cubicBezTo>
                  <a:pt x="523" y="46"/>
                  <a:pt x="525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30" y="48"/>
                  <a:pt x="533" y="50"/>
                  <a:pt x="533" y="50"/>
                </a:cubicBezTo>
                <a:cubicBezTo>
                  <a:pt x="530" y="48"/>
                  <a:pt x="526" y="48"/>
                  <a:pt x="523" y="46"/>
                </a:cubicBezTo>
                <a:cubicBezTo>
                  <a:pt x="522" y="46"/>
                  <a:pt x="521" y="45"/>
                  <a:pt x="521" y="45"/>
                </a:cubicBezTo>
                <a:cubicBezTo>
                  <a:pt x="515" y="41"/>
                  <a:pt x="515" y="41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7" y="43"/>
                  <a:pt x="517" y="43"/>
                  <a:pt x="517" y="43"/>
                </a:cubicBezTo>
                <a:cubicBezTo>
                  <a:pt x="518" y="44"/>
                  <a:pt x="518" y="44"/>
                  <a:pt x="519" y="44"/>
                </a:cubicBezTo>
                <a:cubicBezTo>
                  <a:pt x="518" y="44"/>
                  <a:pt x="518" y="44"/>
                  <a:pt x="518" y="44"/>
                </a:cubicBezTo>
                <a:cubicBezTo>
                  <a:pt x="519" y="46"/>
                  <a:pt x="521" y="47"/>
                  <a:pt x="521" y="47"/>
                </a:cubicBezTo>
                <a:cubicBezTo>
                  <a:pt x="521" y="48"/>
                  <a:pt x="521" y="48"/>
                  <a:pt x="521" y="48"/>
                </a:cubicBezTo>
                <a:cubicBezTo>
                  <a:pt x="530" y="53"/>
                  <a:pt x="530" y="53"/>
                  <a:pt x="532" y="54"/>
                </a:cubicBezTo>
                <a:cubicBezTo>
                  <a:pt x="532" y="55"/>
                  <a:pt x="532" y="55"/>
                  <a:pt x="532" y="55"/>
                </a:cubicBezTo>
                <a:cubicBezTo>
                  <a:pt x="534" y="56"/>
                  <a:pt x="537" y="58"/>
                  <a:pt x="539" y="60"/>
                </a:cubicBezTo>
                <a:cubicBezTo>
                  <a:pt x="540" y="60"/>
                  <a:pt x="541" y="60"/>
                  <a:pt x="541" y="60"/>
                </a:cubicBezTo>
                <a:cubicBezTo>
                  <a:pt x="541" y="59"/>
                  <a:pt x="540" y="59"/>
                  <a:pt x="540" y="58"/>
                </a:cubicBezTo>
                <a:cubicBezTo>
                  <a:pt x="540" y="58"/>
                  <a:pt x="540" y="58"/>
                  <a:pt x="540" y="58"/>
                </a:cubicBezTo>
                <a:cubicBezTo>
                  <a:pt x="546" y="60"/>
                  <a:pt x="550" y="65"/>
                  <a:pt x="556" y="67"/>
                </a:cubicBezTo>
                <a:cubicBezTo>
                  <a:pt x="557" y="68"/>
                  <a:pt x="558" y="68"/>
                  <a:pt x="559" y="69"/>
                </a:cubicBezTo>
                <a:cubicBezTo>
                  <a:pt x="558" y="70"/>
                  <a:pt x="558" y="70"/>
                  <a:pt x="558" y="70"/>
                </a:cubicBezTo>
                <a:cubicBezTo>
                  <a:pt x="555" y="68"/>
                  <a:pt x="555" y="68"/>
                  <a:pt x="553" y="67"/>
                </a:cubicBezTo>
                <a:cubicBezTo>
                  <a:pt x="553" y="66"/>
                  <a:pt x="553" y="66"/>
                  <a:pt x="552" y="66"/>
                </a:cubicBezTo>
                <a:cubicBezTo>
                  <a:pt x="552" y="66"/>
                  <a:pt x="546" y="61"/>
                  <a:pt x="544" y="62"/>
                </a:cubicBezTo>
                <a:cubicBezTo>
                  <a:pt x="543" y="62"/>
                  <a:pt x="543" y="62"/>
                  <a:pt x="543" y="62"/>
                </a:cubicBezTo>
                <a:cubicBezTo>
                  <a:pt x="544" y="64"/>
                  <a:pt x="554" y="73"/>
                  <a:pt x="554" y="73"/>
                </a:cubicBezTo>
                <a:cubicBezTo>
                  <a:pt x="553" y="73"/>
                  <a:pt x="553" y="73"/>
                  <a:pt x="553" y="73"/>
                </a:cubicBezTo>
                <a:cubicBezTo>
                  <a:pt x="553" y="73"/>
                  <a:pt x="553" y="74"/>
                  <a:pt x="553" y="75"/>
                </a:cubicBezTo>
                <a:cubicBezTo>
                  <a:pt x="553" y="75"/>
                  <a:pt x="554" y="76"/>
                  <a:pt x="554" y="76"/>
                </a:cubicBezTo>
                <a:cubicBezTo>
                  <a:pt x="554" y="76"/>
                  <a:pt x="554" y="76"/>
                  <a:pt x="554" y="76"/>
                </a:cubicBezTo>
                <a:cubicBezTo>
                  <a:pt x="553" y="76"/>
                  <a:pt x="553" y="76"/>
                  <a:pt x="551" y="76"/>
                </a:cubicBezTo>
                <a:cubicBezTo>
                  <a:pt x="550" y="75"/>
                  <a:pt x="549" y="75"/>
                  <a:pt x="548" y="75"/>
                </a:cubicBezTo>
                <a:cubicBezTo>
                  <a:pt x="547" y="75"/>
                  <a:pt x="547" y="75"/>
                  <a:pt x="547" y="75"/>
                </a:cubicBezTo>
                <a:cubicBezTo>
                  <a:pt x="547" y="74"/>
                  <a:pt x="546" y="74"/>
                  <a:pt x="546" y="73"/>
                </a:cubicBezTo>
                <a:cubicBezTo>
                  <a:pt x="547" y="73"/>
                  <a:pt x="548" y="74"/>
                  <a:pt x="550" y="74"/>
                </a:cubicBezTo>
                <a:cubicBezTo>
                  <a:pt x="550" y="73"/>
                  <a:pt x="550" y="72"/>
                  <a:pt x="547" y="68"/>
                </a:cubicBezTo>
                <a:cubicBezTo>
                  <a:pt x="547" y="68"/>
                  <a:pt x="547" y="68"/>
                  <a:pt x="533" y="57"/>
                </a:cubicBezTo>
                <a:cubicBezTo>
                  <a:pt x="532" y="56"/>
                  <a:pt x="532" y="56"/>
                  <a:pt x="531" y="56"/>
                </a:cubicBezTo>
                <a:cubicBezTo>
                  <a:pt x="527" y="52"/>
                  <a:pt x="527" y="52"/>
                  <a:pt x="520" y="48"/>
                </a:cubicBezTo>
                <a:cubicBezTo>
                  <a:pt x="518" y="47"/>
                  <a:pt x="516" y="45"/>
                  <a:pt x="515" y="44"/>
                </a:cubicBezTo>
                <a:cubicBezTo>
                  <a:pt x="515" y="44"/>
                  <a:pt x="515" y="44"/>
                  <a:pt x="516" y="44"/>
                </a:cubicBezTo>
                <a:cubicBezTo>
                  <a:pt x="510" y="41"/>
                  <a:pt x="510" y="41"/>
                  <a:pt x="510" y="41"/>
                </a:cubicBezTo>
                <a:cubicBezTo>
                  <a:pt x="509" y="41"/>
                  <a:pt x="508" y="40"/>
                  <a:pt x="507" y="40"/>
                </a:cubicBezTo>
                <a:cubicBezTo>
                  <a:pt x="506" y="40"/>
                  <a:pt x="506" y="40"/>
                  <a:pt x="506" y="40"/>
                </a:cubicBezTo>
                <a:cubicBezTo>
                  <a:pt x="505" y="40"/>
                  <a:pt x="505" y="40"/>
                  <a:pt x="505" y="40"/>
                </a:cubicBezTo>
                <a:cubicBezTo>
                  <a:pt x="506" y="41"/>
                  <a:pt x="506" y="41"/>
                  <a:pt x="506" y="41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6" y="43"/>
                  <a:pt x="513" y="48"/>
                  <a:pt x="513" y="48"/>
                </a:cubicBezTo>
                <a:cubicBezTo>
                  <a:pt x="512" y="48"/>
                  <a:pt x="512" y="48"/>
                  <a:pt x="512" y="48"/>
                </a:cubicBezTo>
                <a:cubicBezTo>
                  <a:pt x="512" y="49"/>
                  <a:pt x="512" y="49"/>
                  <a:pt x="512" y="49"/>
                </a:cubicBezTo>
                <a:cubicBezTo>
                  <a:pt x="513" y="50"/>
                  <a:pt x="513" y="50"/>
                  <a:pt x="513" y="50"/>
                </a:cubicBezTo>
                <a:cubicBezTo>
                  <a:pt x="514" y="50"/>
                  <a:pt x="514" y="50"/>
                  <a:pt x="514" y="50"/>
                </a:cubicBezTo>
                <a:cubicBezTo>
                  <a:pt x="514" y="51"/>
                  <a:pt x="515" y="51"/>
                  <a:pt x="515" y="51"/>
                </a:cubicBezTo>
                <a:cubicBezTo>
                  <a:pt x="516" y="51"/>
                  <a:pt x="519" y="53"/>
                  <a:pt x="520" y="54"/>
                </a:cubicBezTo>
                <a:cubicBezTo>
                  <a:pt x="521" y="56"/>
                  <a:pt x="523" y="57"/>
                  <a:pt x="530" y="60"/>
                </a:cubicBezTo>
                <a:cubicBezTo>
                  <a:pt x="532" y="62"/>
                  <a:pt x="532" y="62"/>
                  <a:pt x="535" y="65"/>
                </a:cubicBezTo>
                <a:cubicBezTo>
                  <a:pt x="535" y="65"/>
                  <a:pt x="534" y="65"/>
                  <a:pt x="534" y="65"/>
                </a:cubicBezTo>
                <a:cubicBezTo>
                  <a:pt x="533" y="65"/>
                  <a:pt x="533" y="65"/>
                  <a:pt x="516" y="57"/>
                </a:cubicBezTo>
                <a:cubicBezTo>
                  <a:pt x="515" y="57"/>
                  <a:pt x="515" y="57"/>
                  <a:pt x="514" y="57"/>
                </a:cubicBezTo>
                <a:cubicBezTo>
                  <a:pt x="513" y="57"/>
                  <a:pt x="512" y="56"/>
                  <a:pt x="511" y="56"/>
                </a:cubicBezTo>
                <a:cubicBezTo>
                  <a:pt x="510" y="56"/>
                  <a:pt x="510" y="56"/>
                  <a:pt x="509" y="56"/>
                </a:cubicBezTo>
                <a:cubicBezTo>
                  <a:pt x="507" y="55"/>
                  <a:pt x="505" y="54"/>
                  <a:pt x="503" y="53"/>
                </a:cubicBezTo>
                <a:cubicBezTo>
                  <a:pt x="502" y="53"/>
                  <a:pt x="502" y="52"/>
                  <a:pt x="501" y="52"/>
                </a:cubicBezTo>
                <a:cubicBezTo>
                  <a:pt x="500" y="52"/>
                  <a:pt x="500" y="52"/>
                  <a:pt x="500" y="52"/>
                </a:cubicBezTo>
                <a:cubicBezTo>
                  <a:pt x="500" y="53"/>
                  <a:pt x="500" y="53"/>
                  <a:pt x="500" y="53"/>
                </a:cubicBezTo>
                <a:cubicBezTo>
                  <a:pt x="504" y="57"/>
                  <a:pt x="511" y="56"/>
                  <a:pt x="514" y="62"/>
                </a:cubicBezTo>
                <a:cubicBezTo>
                  <a:pt x="514" y="62"/>
                  <a:pt x="514" y="62"/>
                  <a:pt x="514" y="62"/>
                </a:cubicBezTo>
                <a:cubicBezTo>
                  <a:pt x="514" y="63"/>
                  <a:pt x="514" y="64"/>
                  <a:pt x="514" y="65"/>
                </a:cubicBezTo>
                <a:cubicBezTo>
                  <a:pt x="514" y="65"/>
                  <a:pt x="514" y="65"/>
                  <a:pt x="514" y="65"/>
                </a:cubicBezTo>
                <a:cubicBezTo>
                  <a:pt x="510" y="61"/>
                  <a:pt x="510" y="61"/>
                  <a:pt x="510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2"/>
                  <a:pt x="509" y="62"/>
                  <a:pt x="509" y="62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7" y="62"/>
                  <a:pt x="507" y="62"/>
                  <a:pt x="507" y="62"/>
                </a:cubicBezTo>
                <a:cubicBezTo>
                  <a:pt x="522" y="79"/>
                  <a:pt x="537" y="99"/>
                  <a:pt x="550" y="121"/>
                </a:cubicBezTo>
                <a:cubicBezTo>
                  <a:pt x="614" y="121"/>
                  <a:pt x="649" y="120"/>
                  <a:pt x="646" y="118"/>
                </a:cubicBezTo>
                <a:cubicBezTo>
                  <a:pt x="644" y="116"/>
                  <a:pt x="644" y="116"/>
                  <a:pt x="644" y="116"/>
                </a:cubicBezTo>
                <a:cubicBezTo>
                  <a:pt x="617" y="89"/>
                  <a:pt x="617" y="89"/>
                  <a:pt x="602" y="77"/>
                </a:cubicBezTo>
                <a:cubicBezTo>
                  <a:pt x="573" y="57"/>
                  <a:pt x="569" y="54"/>
                  <a:pt x="554" y="46"/>
                </a:cubicBezTo>
                <a:moveTo>
                  <a:pt x="624" y="357"/>
                </a:moveTo>
                <a:cubicBezTo>
                  <a:pt x="624" y="357"/>
                  <a:pt x="624" y="357"/>
                  <a:pt x="624" y="357"/>
                </a:cubicBezTo>
                <a:cubicBezTo>
                  <a:pt x="624" y="356"/>
                  <a:pt x="624" y="354"/>
                  <a:pt x="623" y="354"/>
                </a:cubicBezTo>
                <a:cubicBezTo>
                  <a:pt x="623" y="353"/>
                  <a:pt x="622" y="353"/>
                  <a:pt x="621" y="353"/>
                </a:cubicBezTo>
                <a:cubicBezTo>
                  <a:pt x="620" y="352"/>
                  <a:pt x="620" y="352"/>
                  <a:pt x="620" y="352"/>
                </a:cubicBezTo>
                <a:cubicBezTo>
                  <a:pt x="619" y="351"/>
                  <a:pt x="620" y="349"/>
                  <a:pt x="619" y="348"/>
                </a:cubicBezTo>
                <a:cubicBezTo>
                  <a:pt x="618" y="346"/>
                  <a:pt x="616" y="345"/>
                  <a:pt x="615" y="345"/>
                </a:cubicBezTo>
                <a:cubicBezTo>
                  <a:pt x="613" y="345"/>
                  <a:pt x="615" y="341"/>
                  <a:pt x="614" y="340"/>
                </a:cubicBezTo>
                <a:cubicBezTo>
                  <a:pt x="612" y="338"/>
                  <a:pt x="612" y="338"/>
                  <a:pt x="612" y="338"/>
                </a:cubicBezTo>
                <a:cubicBezTo>
                  <a:pt x="612" y="338"/>
                  <a:pt x="611" y="338"/>
                  <a:pt x="610" y="338"/>
                </a:cubicBezTo>
                <a:cubicBezTo>
                  <a:pt x="611" y="341"/>
                  <a:pt x="611" y="341"/>
                  <a:pt x="610" y="342"/>
                </a:cubicBezTo>
                <a:cubicBezTo>
                  <a:pt x="610" y="354"/>
                  <a:pt x="611" y="365"/>
                  <a:pt x="610" y="376"/>
                </a:cubicBezTo>
                <a:cubicBezTo>
                  <a:pt x="611" y="376"/>
                  <a:pt x="611" y="376"/>
                  <a:pt x="611" y="376"/>
                </a:cubicBezTo>
                <a:cubicBezTo>
                  <a:pt x="612" y="376"/>
                  <a:pt x="612" y="376"/>
                  <a:pt x="612" y="376"/>
                </a:cubicBezTo>
                <a:cubicBezTo>
                  <a:pt x="613" y="376"/>
                  <a:pt x="613" y="376"/>
                  <a:pt x="613" y="376"/>
                </a:cubicBezTo>
                <a:cubicBezTo>
                  <a:pt x="614" y="375"/>
                  <a:pt x="614" y="374"/>
                  <a:pt x="614" y="374"/>
                </a:cubicBezTo>
                <a:cubicBezTo>
                  <a:pt x="614" y="373"/>
                  <a:pt x="614" y="373"/>
                  <a:pt x="614" y="372"/>
                </a:cubicBezTo>
                <a:cubicBezTo>
                  <a:pt x="614" y="372"/>
                  <a:pt x="614" y="372"/>
                  <a:pt x="614" y="372"/>
                </a:cubicBezTo>
                <a:cubicBezTo>
                  <a:pt x="614" y="370"/>
                  <a:pt x="616" y="368"/>
                  <a:pt x="617" y="368"/>
                </a:cubicBezTo>
                <a:cubicBezTo>
                  <a:pt x="618" y="368"/>
                  <a:pt x="618" y="368"/>
                  <a:pt x="618" y="368"/>
                </a:cubicBezTo>
                <a:cubicBezTo>
                  <a:pt x="618" y="368"/>
                  <a:pt x="618" y="369"/>
                  <a:pt x="619" y="369"/>
                </a:cubicBezTo>
                <a:cubicBezTo>
                  <a:pt x="620" y="366"/>
                  <a:pt x="619" y="362"/>
                  <a:pt x="620" y="359"/>
                </a:cubicBezTo>
                <a:cubicBezTo>
                  <a:pt x="620" y="358"/>
                  <a:pt x="620" y="358"/>
                  <a:pt x="622" y="358"/>
                </a:cubicBezTo>
                <a:cubicBezTo>
                  <a:pt x="622" y="358"/>
                  <a:pt x="623" y="358"/>
                  <a:pt x="624" y="357"/>
                </a:cubicBezTo>
                <a:moveTo>
                  <a:pt x="743" y="321"/>
                </a:moveTo>
                <a:cubicBezTo>
                  <a:pt x="741" y="310"/>
                  <a:pt x="738" y="295"/>
                  <a:pt x="736" y="284"/>
                </a:cubicBezTo>
                <a:cubicBezTo>
                  <a:pt x="736" y="287"/>
                  <a:pt x="690" y="289"/>
                  <a:pt x="605" y="288"/>
                </a:cubicBezTo>
                <a:cubicBezTo>
                  <a:pt x="607" y="300"/>
                  <a:pt x="608" y="313"/>
                  <a:pt x="609" y="325"/>
                </a:cubicBezTo>
                <a:cubicBezTo>
                  <a:pt x="610" y="327"/>
                  <a:pt x="610" y="330"/>
                  <a:pt x="612" y="331"/>
                </a:cubicBezTo>
                <a:cubicBezTo>
                  <a:pt x="614" y="331"/>
                  <a:pt x="616" y="331"/>
                  <a:pt x="618" y="331"/>
                </a:cubicBezTo>
                <a:cubicBezTo>
                  <a:pt x="621" y="330"/>
                  <a:pt x="621" y="334"/>
                  <a:pt x="623" y="334"/>
                </a:cubicBezTo>
                <a:cubicBezTo>
                  <a:pt x="625" y="334"/>
                  <a:pt x="627" y="334"/>
                  <a:pt x="628" y="334"/>
                </a:cubicBezTo>
                <a:cubicBezTo>
                  <a:pt x="629" y="335"/>
                  <a:pt x="629" y="335"/>
                  <a:pt x="630" y="335"/>
                </a:cubicBezTo>
                <a:cubicBezTo>
                  <a:pt x="637" y="335"/>
                  <a:pt x="637" y="335"/>
                  <a:pt x="637" y="335"/>
                </a:cubicBezTo>
                <a:cubicBezTo>
                  <a:pt x="643" y="334"/>
                  <a:pt x="643" y="334"/>
                  <a:pt x="643" y="334"/>
                </a:cubicBezTo>
                <a:cubicBezTo>
                  <a:pt x="644" y="334"/>
                  <a:pt x="646" y="334"/>
                  <a:pt x="647" y="334"/>
                </a:cubicBezTo>
                <a:cubicBezTo>
                  <a:pt x="648" y="334"/>
                  <a:pt x="655" y="341"/>
                  <a:pt x="656" y="346"/>
                </a:cubicBezTo>
                <a:cubicBezTo>
                  <a:pt x="656" y="346"/>
                  <a:pt x="656" y="346"/>
                  <a:pt x="657" y="346"/>
                </a:cubicBezTo>
                <a:cubicBezTo>
                  <a:pt x="657" y="347"/>
                  <a:pt x="657" y="347"/>
                  <a:pt x="658" y="349"/>
                </a:cubicBezTo>
                <a:cubicBezTo>
                  <a:pt x="659" y="349"/>
                  <a:pt x="659" y="349"/>
                  <a:pt x="660" y="349"/>
                </a:cubicBezTo>
                <a:cubicBezTo>
                  <a:pt x="661" y="349"/>
                  <a:pt x="661" y="349"/>
                  <a:pt x="664" y="351"/>
                </a:cubicBezTo>
                <a:cubicBezTo>
                  <a:pt x="657" y="352"/>
                  <a:pt x="661" y="356"/>
                  <a:pt x="661" y="356"/>
                </a:cubicBezTo>
                <a:cubicBezTo>
                  <a:pt x="664" y="358"/>
                  <a:pt x="663" y="363"/>
                  <a:pt x="668" y="363"/>
                </a:cubicBezTo>
                <a:cubicBezTo>
                  <a:pt x="670" y="360"/>
                  <a:pt x="670" y="360"/>
                  <a:pt x="671" y="360"/>
                </a:cubicBezTo>
                <a:cubicBezTo>
                  <a:pt x="671" y="359"/>
                  <a:pt x="671" y="358"/>
                  <a:pt x="672" y="358"/>
                </a:cubicBezTo>
                <a:cubicBezTo>
                  <a:pt x="672" y="358"/>
                  <a:pt x="672" y="357"/>
                  <a:pt x="673" y="357"/>
                </a:cubicBezTo>
                <a:cubicBezTo>
                  <a:pt x="676" y="360"/>
                  <a:pt x="676" y="371"/>
                  <a:pt x="676" y="372"/>
                </a:cubicBezTo>
                <a:cubicBezTo>
                  <a:pt x="676" y="373"/>
                  <a:pt x="676" y="374"/>
                  <a:pt x="676" y="375"/>
                </a:cubicBezTo>
                <a:cubicBezTo>
                  <a:pt x="674" y="389"/>
                  <a:pt x="682" y="401"/>
                  <a:pt x="681" y="415"/>
                </a:cubicBezTo>
                <a:cubicBezTo>
                  <a:pt x="681" y="416"/>
                  <a:pt x="681" y="416"/>
                  <a:pt x="681" y="416"/>
                </a:cubicBezTo>
                <a:cubicBezTo>
                  <a:pt x="680" y="424"/>
                  <a:pt x="683" y="431"/>
                  <a:pt x="683" y="439"/>
                </a:cubicBezTo>
                <a:cubicBezTo>
                  <a:pt x="684" y="439"/>
                  <a:pt x="684" y="440"/>
                  <a:pt x="684" y="441"/>
                </a:cubicBezTo>
                <a:cubicBezTo>
                  <a:pt x="684" y="441"/>
                  <a:pt x="685" y="441"/>
                  <a:pt x="685" y="441"/>
                </a:cubicBezTo>
                <a:cubicBezTo>
                  <a:pt x="690" y="437"/>
                  <a:pt x="690" y="437"/>
                  <a:pt x="696" y="409"/>
                </a:cubicBezTo>
                <a:cubicBezTo>
                  <a:pt x="696" y="407"/>
                  <a:pt x="697" y="405"/>
                  <a:pt x="697" y="402"/>
                </a:cubicBezTo>
                <a:cubicBezTo>
                  <a:pt x="697" y="395"/>
                  <a:pt x="697" y="395"/>
                  <a:pt x="698" y="394"/>
                </a:cubicBezTo>
                <a:cubicBezTo>
                  <a:pt x="705" y="394"/>
                  <a:pt x="710" y="372"/>
                  <a:pt x="710" y="371"/>
                </a:cubicBezTo>
                <a:cubicBezTo>
                  <a:pt x="710" y="371"/>
                  <a:pt x="710" y="371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4" y="367"/>
                  <a:pt x="714" y="367"/>
                  <a:pt x="714" y="367"/>
                </a:cubicBezTo>
                <a:cubicBezTo>
                  <a:pt x="715" y="366"/>
                  <a:pt x="715" y="366"/>
                  <a:pt x="715" y="358"/>
                </a:cubicBezTo>
                <a:cubicBezTo>
                  <a:pt x="716" y="357"/>
                  <a:pt x="716" y="357"/>
                  <a:pt x="717" y="357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9" y="357"/>
                  <a:pt x="720" y="355"/>
                  <a:pt x="721" y="354"/>
                </a:cubicBezTo>
                <a:cubicBezTo>
                  <a:pt x="721" y="353"/>
                  <a:pt x="722" y="353"/>
                  <a:pt x="723" y="353"/>
                </a:cubicBezTo>
                <a:cubicBezTo>
                  <a:pt x="723" y="352"/>
                  <a:pt x="723" y="351"/>
                  <a:pt x="723" y="350"/>
                </a:cubicBezTo>
                <a:cubicBezTo>
                  <a:pt x="724" y="350"/>
                  <a:pt x="724" y="350"/>
                  <a:pt x="724" y="350"/>
                </a:cubicBezTo>
                <a:cubicBezTo>
                  <a:pt x="725" y="353"/>
                  <a:pt x="726" y="358"/>
                  <a:pt x="727" y="365"/>
                </a:cubicBezTo>
                <a:cubicBezTo>
                  <a:pt x="728" y="369"/>
                  <a:pt x="728" y="369"/>
                  <a:pt x="728" y="370"/>
                </a:cubicBezTo>
                <a:cubicBezTo>
                  <a:pt x="728" y="371"/>
                  <a:pt x="728" y="371"/>
                  <a:pt x="728" y="372"/>
                </a:cubicBezTo>
                <a:cubicBezTo>
                  <a:pt x="728" y="373"/>
                  <a:pt x="728" y="373"/>
                  <a:pt x="728" y="375"/>
                </a:cubicBezTo>
                <a:cubicBezTo>
                  <a:pt x="728" y="376"/>
                  <a:pt x="728" y="376"/>
                  <a:pt x="728" y="376"/>
                </a:cubicBezTo>
                <a:cubicBezTo>
                  <a:pt x="729" y="376"/>
                  <a:pt x="729" y="376"/>
                  <a:pt x="729" y="376"/>
                </a:cubicBezTo>
                <a:cubicBezTo>
                  <a:pt x="732" y="381"/>
                  <a:pt x="727" y="387"/>
                  <a:pt x="730" y="392"/>
                </a:cubicBezTo>
                <a:cubicBezTo>
                  <a:pt x="731" y="392"/>
                  <a:pt x="731" y="392"/>
                  <a:pt x="731" y="392"/>
                </a:cubicBezTo>
                <a:cubicBezTo>
                  <a:pt x="731" y="391"/>
                  <a:pt x="732" y="391"/>
                  <a:pt x="733" y="389"/>
                </a:cubicBezTo>
                <a:cubicBezTo>
                  <a:pt x="733" y="389"/>
                  <a:pt x="733" y="388"/>
                  <a:pt x="733" y="388"/>
                </a:cubicBezTo>
                <a:cubicBezTo>
                  <a:pt x="733" y="387"/>
                  <a:pt x="733" y="387"/>
                  <a:pt x="733" y="387"/>
                </a:cubicBezTo>
                <a:cubicBezTo>
                  <a:pt x="733" y="386"/>
                  <a:pt x="733" y="386"/>
                  <a:pt x="733" y="385"/>
                </a:cubicBezTo>
                <a:cubicBezTo>
                  <a:pt x="737" y="389"/>
                  <a:pt x="735" y="403"/>
                  <a:pt x="731" y="428"/>
                </a:cubicBezTo>
                <a:cubicBezTo>
                  <a:pt x="731" y="429"/>
                  <a:pt x="731" y="430"/>
                  <a:pt x="731" y="430"/>
                </a:cubicBezTo>
                <a:cubicBezTo>
                  <a:pt x="730" y="436"/>
                  <a:pt x="731" y="442"/>
                  <a:pt x="730" y="448"/>
                </a:cubicBezTo>
                <a:cubicBezTo>
                  <a:pt x="730" y="449"/>
                  <a:pt x="730" y="449"/>
                  <a:pt x="730" y="449"/>
                </a:cubicBezTo>
                <a:cubicBezTo>
                  <a:pt x="729" y="453"/>
                  <a:pt x="729" y="456"/>
                  <a:pt x="729" y="459"/>
                </a:cubicBezTo>
                <a:cubicBezTo>
                  <a:pt x="728" y="462"/>
                  <a:pt x="728" y="464"/>
                  <a:pt x="727" y="467"/>
                </a:cubicBezTo>
                <a:cubicBezTo>
                  <a:pt x="726" y="470"/>
                  <a:pt x="725" y="476"/>
                  <a:pt x="726" y="480"/>
                </a:cubicBezTo>
                <a:cubicBezTo>
                  <a:pt x="726" y="480"/>
                  <a:pt x="726" y="480"/>
                  <a:pt x="726" y="480"/>
                </a:cubicBezTo>
                <a:cubicBezTo>
                  <a:pt x="727" y="478"/>
                  <a:pt x="727" y="476"/>
                  <a:pt x="727" y="476"/>
                </a:cubicBezTo>
                <a:cubicBezTo>
                  <a:pt x="728" y="473"/>
                  <a:pt x="731" y="459"/>
                  <a:pt x="731" y="459"/>
                </a:cubicBezTo>
                <a:cubicBezTo>
                  <a:pt x="731" y="458"/>
                  <a:pt x="731" y="458"/>
                  <a:pt x="731" y="458"/>
                </a:cubicBezTo>
                <a:cubicBezTo>
                  <a:pt x="731" y="457"/>
                  <a:pt x="731" y="457"/>
                  <a:pt x="732" y="457"/>
                </a:cubicBezTo>
                <a:cubicBezTo>
                  <a:pt x="732" y="456"/>
                  <a:pt x="732" y="456"/>
                  <a:pt x="732" y="455"/>
                </a:cubicBezTo>
                <a:cubicBezTo>
                  <a:pt x="732" y="455"/>
                  <a:pt x="732" y="454"/>
                  <a:pt x="732" y="454"/>
                </a:cubicBezTo>
                <a:cubicBezTo>
                  <a:pt x="732" y="453"/>
                  <a:pt x="733" y="452"/>
                  <a:pt x="733" y="451"/>
                </a:cubicBezTo>
                <a:cubicBezTo>
                  <a:pt x="732" y="450"/>
                  <a:pt x="732" y="438"/>
                  <a:pt x="733" y="434"/>
                </a:cubicBezTo>
                <a:cubicBezTo>
                  <a:pt x="733" y="433"/>
                  <a:pt x="733" y="433"/>
                  <a:pt x="733" y="432"/>
                </a:cubicBezTo>
                <a:cubicBezTo>
                  <a:pt x="733" y="431"/>
                  <a:pt x="733" y="431"/>
                  <a:pt x="733" y="430"/>
                </a:cubicBezTo>
                <a:cubicBezTo>
                  <a:pt x="733" y="428"/>
                  <a:pt x="733" y="426"/>
                  <a:pt x="733" y="424"/>
                </a:cubicBezTo>
                <a:cubicBezTo>
                  <a:pt x="734" y="421"/>
                  <a:pt x="737" y="408"/>
                  <a:pt x="737" y="407"/>
                </a:cubicBezTo>
                <a:cubicBezTo>
                  <a:pt x="738" y="410"/>
                  <a:pt x="737" y="412"/>
                  <a:pt x="737" y="414"/>
                </a:cubicBezTo>
                <a:cubicBezTo>
                  <a:pt x="738" y="414"/>
                  <a:pt x="738" y="414"/>
                  <a:pt x="738" y="414"/>
                </a:cubicBezTo>
                <a:cubicBezTo>
                  <a:pt x="738" y="413"/>
                  <a:pt x="738" y="413"/>
                  <a:pt x="738" y="413"/>
                </a:cubicBezTo>
                <a:cubicBezTo>
                  <a:pt x="739" y="417"/>
                  <a:pt x="739" y="417"/>
                  <a:pt x="737" y="440"/>
                </a:cubicBezTo>
                <a:cubicBezTo>
                  <a:pt x="742" y="419"/>
                  <a:pt x="742" y="419"/>
                  <a:pt x="743" y="409"/>
                </a:cubicBezTo>
                <a:cubicBezTo>
                  <a:pt x="743" y="407"/>
                  <a:pt x="744" y="406"/>
                  <a:pt x="744" y="404"/>
                </a:cubicBezTo>
                <a:cubicBezTo>
                  <a:pt x="745" y="395"/>
                  <a:pt x="745" y="395"/>
                  <a:pt x="744" y="385"/>
                </a:cubicBezTo>
                <a:cubicBezTo>
                  <a:pt x="743" y="379"/>
                  <a:pt x="743" y="364"/>
                  <a:pt x="744" y="355"/>
                </a:cubicBezTo>
                <a:cubicBezTo>
                  <a:pt x="745" y="355"/>
                  <a:pt x="745" y="356"/>
                  <a:pt x="745" y="356"/>
                </a:cubicBezTo>
                <a:cubicBezTo>
                  <a:pt x="745" y="357"/>
                  <a:pt x="745" y="357"/>
                  <a:pt x="745" y="357"/>
                </a:cubicBezTo>
                <a:cubicBezTo>
                  <a:pt x="745" y="360"/>
                  <a:pt x="745" y="362"/>
                  <a:pt x="745" y="364"/>
                </a:cubicBezTo>
                <a:cubicBezTo>
                  <a:pt x="745" y="368"/>
                  <a:pt x="745" y="371"/>
                  <a:pt x="745" y="374"/>
                </a:cubicBezTo>
                <a:cubicBezTo>
                  <a:pt x="745" y="375"/>
                  <a:pt x="745" y="375"/>
                  <a:pt x="746" y="375"/>
                </a:cubicBezTo>
                <a:cubicBezTo>
                  <a:pt x="746" y="365"/>
                  <a:pt x="746" y="365"/>
                  <a:pt x="745" y="364"/>
                </a:cubicBezTo>
                <a:cubicBezTo>
                  <a:pt x="745" y="361"/>
                  <a:pt x="745" y="359"/>
                  <a:pt x="745" y="356"/>
                </a:cubicBezTo>
                <a:cubicBezTo>
                  <a:pt x="745" y="356"/>
                  <a:pt x="745" y="356"/>
                  <a:pt x="745" y="356"/>
                </a:cubicBezTo>
                <a:cubicBezTo>
                  <a:pt x="745" y="355"/>
                  <a:pt x="745" y="354"/>
                  <a:pt x="745" y="353"/>
                </a:cubicBezTo>
                <a:cubicBezTo>
                  <a:pt x="745" y="352"/>
                  <a:pt x="745" y="352"/>
                  <a:pt x="745" y="352"/>
                </a:cubicBezTo>
                <a:cubicBezTo>
                  <a:pt x="745" y="343"/>
                  <a:pt x="744" y="330"/>
                  <a:pt x="743" y="321"/>
                </a:cubicBezTo>
                <a:moveTo>
                  <a:pt x="299" y="117"/>
                </a:moveTo>
                <a:cubicBezTo>
                  <a:pt x="299" y="117"/>
                  <a:pt x="299" y="117"/>
                  <a:pt x="299" y="117"/>
                </a:cubicBezTo>
                <a:cubicBezTo>
                  <a:pt x="297" y="117"/>
                  <a:pt x="297" y="117"/>
                  <a:pt x="297" y="117"/>
                </a:cubicBezTo>
                <a:cubicBezTo>
                  <a:pt x="297" y="118"/>
                  <a:pt x="296" y="118"/>
                  <a:pt x="296" y="118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4" y="119"/>
                  <a:pt x="294" y="119"/>
                  <a:pt x="294" y="119"/>
                </a:cubicBezTo>
                <a:cubicBezTo>
                  <a:pt x="293" y="120"/>
                  <a:pt x="293" y="120"/>
                  <a:pt x="292" y="121"/>
                </a:cubicBezTo>
                <a:cubicBezTo>
                  <a:pt x="292" y="121"/>
                  <a:pt x="292" y="122"/>
                  <a:pt x="292" y="122"/>
                </a:cubicBezTo>
                <a:cubicBezTo>
                  <a:pt x="292" y="123"/>
                  <a:pt x="292" y="123"/>
                  <a:pt x="292" y="123"/>
                </a:cubicBezTo>
                <a:cubicBezTo>
                  <a:pt x="294" y="122"/>
                  <a:pt x="294" y="122"/>
                  <a:pt x="294" y="122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6" y="121"/>
                  <a:pt x="297" y="120"/>
                  <a:pt x="297" y="120"/>
                </a:cubicBezTo>
                <a:cubicBezTo>
                  <a:pt x="297" y="119"/>
                  <a:pt x="297" y="119"/>
                  <a:pt x="297" y="119"/>
                </a:cubicBezTo>
                <a:cubicBezTo>
                  <a:pt x="297" y="119"/>
                  <a:pt x="298" y="119"/>
                  <a:pt x="298" y="118"/>
                </a:cubicBezTo>
                <a:cubicBezTo>
                  <a:pt x="298" y="118"/>
                  <a:pt x="298" y="118"/>
                  <a:pt x="298" y="118"/>
                </a:cubicBezTo>
                <a:cubicBezTo>
                  <a:pt x="298" y="118"/>
                  <a:pt x="299" y="117"/>
                  <a:pt x="299" y="117"/>
                </a:cubicBezTo>
                <a:moveTo>
                  <a:pt x="324" y="158"/>
                </a:moveTo>
                <a:cubicBezTo>
                  <a:pt x="324" y="157"/>
                  <a:pt x="324" y="156"/>
                  <a:pt x="324" y="156"/>
                </a:cubicBezTo>
                <a:cubicBezTo>
                  <a:pt x="323" y="155"/>
                  <a:pt x="323" y="153"/>
                  <a:pt x="323" y="153"/>
                </a:cubicBezTo>
                <a:cubicBezTo>
                  <a:pt x="323" y="152"/>
                  <a:pt x="322" y="152"/>
                  <a:pt x="322" y="151"/>
                </a:cubicBezTo>
                <a:cubicBezTo>
                  <a:pt x="321" y="152"/>
                  <a:pt x="321" y="152"/>
                  <a:pt x="321" y="152"/>
                </a:cubicBezTo>
                <a:cubicBezTo>
                  <a:pt x="321" y="152"/>
                  <a:pt x="321" y="153"/>
                  <a:pt x="319" y="154"/>
                </a:cubicBezTo>
                <a:cubicBezTo>
                  <a:pt x="318" y="155"/>
                  <a:pt x="318" y="155"/>
                  <a:pt x="318" y="149"/>
                </a:cubicBezTo>
                <a:cubicBezTo>
                  <a:pt x="317" y="149"/>
                  <a:pt x="316" y="149"/>
                  <a:pt x="315" y="149"/>
                </a:cubicBezTo>
                <a:cubicBezTo>
                  <a:pt x="316" y="145"/>
                  <a:pt x="317" y="144"/>
                  <a:pt x="314" y="143"/>
                </a:cubicBezTo>
                <a:cubicBezTo>
                  <a:pt x="314" y="143"/>
                  <a:pt x="314" y="143"/>
                  <a:pt x="314" y="142"/>
                </a:cubicBezTo>
                <a:cubicBezTo>
                  <a:pt x="313" y="142"/>
                  <a:pt x="313" y="142"/>
                  <a:pt x="313" y="142"/>
                </a:cubicBezTo>
                <a:cubicBezTo>
                  <a:pt x="313" y="141"/>
                  <a:pt x="313" y="140"/>
                  <a:pt x="312" y="139"/>
                </a:cubicBezTo>
                <a:cubicBezTo>
                  <a:pt x="312" y="139"/>
                  <a:pt x="312" y="139"/>
                  <a:pt x="312" y="139"/>
                </a:cubicBezTo>
                <a:cubicBezTo>
                  <a:pt x="312" y="138"/>
                  <a:pt x="311" y="135"/>
                  <a:pt x="310" y="135"/>
                </a:cubicBezTo>
                <a:cubicBezTo>
                  <a:pt x="306" y="135"/>
                  <a:pt x="306" y="135"/>
                  <a:pt x="306" y="134"/>
                </a:cubicBezTo>
                <a:cubicBezTo>
                  <a:pt x="307" y="131"/>
                  <a:pt x="307" y="131"/>
                  <a:pt x="310" y="131"/>
                </a:cubicBezTo>
                <a:cubicBezTo>
                  <a:pt x="310" y="131"/>
                  <a:pt x="310" y="130"/>
                  <a:pt x="310" y="130"/>
                </a:cubicBezTo>
                <a:cubicBezTo>
                  <a:pt x="310" y="128"/>
                  <a:pt x="312" y="128"/>
                  <a:pt x="313" y="127"/>
                </a:cubicBezTo>
                <a:cubicBezTo>
                  <a:pt x="313" y="126"/>
                  <a:pt x="313" y="125"/>
                  <a:pt x="314" y="123"/>
                </a:cubicBezTo>
                <a:cubicBezTo>
                  <a:pt x="311" y="123"/>
                  <a:pt x="308" y="123"/>
                  <a:pt x="305" y="123"/>
                </a:cubicBezTo>
                <a:cubicBezTo>
                  <a:pt x="307" y="120"/>
                  <a:pt x="307" y="120"/>
                  <a:pt x="307" y="120"/>
                </a:cubicBezTo>
                <a:cubicBezTo>
                  <a:pt x="308" y="119"/>
                  <a:pt x="310" y="119"/>
                  <a:pt x="310" y="118"/>
                </a:cubicBezTo>
                <a:cubicBezTo>
                  <a:pt x="310" y="117"/>
                  <a:pt x="310" y="117"/>
                  <a:pt x="309" y="117"/>
                </a:cubicBezTo>
                <a:cubicBezTo>
                  <a:pt x="309" y="117"/>
                  <a:pt x="309" y="117"/>
                  <a:pt x="309" y="117"/>
                </a:cubicBezTo>
                <a:cubicBezTo>
                  <a:pt x="308" y="117"/>
                  <a:pt x="308" y="117"/>
                  <a:pt x="307" y="117"/>
                </a:cubicBezTo>
                <a:cubicBezTo>
                  <a:pt x="306" y="117"/>
                  <a:pt x="304" y="116"/>
                  <a:pt x="303" y="117"/>
                </a:cubicBezTo>
                <a:cubicBezTo>
                  <a:pt x="303" y="118"/>
                  <a:pt x="302" y="119"/>
                  <a:pt x="301" y="120"/>
                </a:cubicBezTo>
                <a:cubicBezTo>
                  <a:pt x="301" y="121"/>
                  <a:pt x="301" y="122"/>
                  <a:pt x="300" y="123"/>
                </a:cubicBezTo>
                <a:cubicBezTo>
                  <a:pt x="298" y="124"/>
                  <a:pt x="298" y="124"/>
                  <a:pt x="298" y="124"/>
                </a:cubicBezTo>
                <a:cubicBezTo>
                  <a:pt x="297" y="123"/>
                  <a:pt x="297" y="123"/>
                  <a:pt x="297" y="122"/>
                </a:cubicBezTo>
                <a:cubicBezTo>
                  <a:pt x="296" y="123"/>
                  <a:pt x="296" y="123"/>
                  <a:pt x="296" y="123"/>
                </a:cubicBezTo>
                <a:cubicBezTo>
                  <a:pt x="294" y="123"/>
                  <a:pt x="294" y="126"/>
                  <a:pt x="294" y="126"/>
                </a:cubicBezTo>
                <a:cubicBezTo>
                  <a:pt x="295" y="127"/>
                  <a:pt x="296" y="126"/>
                  <a:pt x="297" y="127"/>
                </a:cubicBezTo>
                <a:cubicBezTo>
                  <a:pt x="296" y="128"/>
                  <a:pt x="296" y="128"/>
                  <a:pt x="296" y="128"/>
                </a:cubicBezTo>
                <a:cubicBezTo>
                  <a:pt x="296" y="128"/>
                  <a:pt x="296" y="128"/>
                  <a:pt x="296" y="129"/>
                </a:cubicBezTo>
                <a:cubicBezTo>
                  <a:pt x="295" y="130"/>
                  <a:pt x="296" y="131"/>
                  <a:pt x="294" y="131"/>
                </a:cubicBezTo>
                <a:cubicBezTo>
                  <a:pt x="292" y="132"/>
                  <a:pt x="292" y="133"/>
                  <a:pt x="292" y="133"/>
                </a:cubicBezTo>
                <a:cubicBezTo>
                  <a:pt x="292" y="134"/>
                  <a:pt x="292" y="134"/>
                  <a:pt x="292" y="134"/>
                </a:cubicBezTo>
                <a:cubicBezTo>
                  <a:pt x="292" y="134"/>
                  <a:pt x="293" y="134"/>
                  <a:pt x="294" y="134"/>
                </a:cubicBezTo>
                <a:cubicBezTo>
                  <a:pt x="294" y="134"/>
                  <a:pt x="294" y="133"/>
                  <a:pt x="295" y="134"/>
                </a:cubicBezTo>
                <a:cubicBezTo>
                  <a:pt x="295" y="135"/>
                  <a:pt x="295" y="135"/>
                  <a:pt x="296" y="135"/>
                </a:cubicBezTo>
                <a:cubicBezTo>
                  <a:pt x="296" y="136"/>
                  <a:pt x="297" y="136"/>
                  <a:pt x="297" y="135"/>
                </a:cubicBezTo>
                <a:cubicBezTo>
                  <a:pt x="297" y="135"/>
                  <a:pt x="297" y="135"/>
                  <a:pt x="298" y="134"/>
                </a:cubicBezTo>
                <a:cubicBezTo>
                  <a:pt x="299" y="135"/>
                  <a:pt x="299" y="135"/>
                  <a:pt x="299" y="135"/>
                </a:cubicBezTo>
                <a:cubicBezTo>
                  <a:pt x="298" y="136"/>
                  <a:pt x="299" y="137"/>
                  <a:pt x="299" y="138"/>
                </a:cubicBezTo>
                <a:cubicBezTo>
                  <a:pt x="298" y="139"/>
                  <a:pt x="297" y="138"/>
                  <a:pt x="296" y="139"/>
                </a:cubicBezTo>
                <a:cubicBezTo>
                  <a:pt x="296" y="140"/>
                  <a:pt x="296" y="140"/>
                  <a:pt x="296" y="141"/>
                </a:cubicBezTo>
                <a:cubicBezTo>
                  <a:pt x="298" y="141"/>
                  <a:pt x="299" y="141"/>
                  <a:pt x="301" y="141"/>
                </a:cubicBezTo>
                <a:cubicBezTo>
                  <a:pt x="302" y="140"/>
                  <a:pt x="302" y="140"/>
                  <a:pt x="302" y="140"/>
                </a:cubicBezTo>
                <a:cubicBezTo>
                  <a:pt x="304" y="142"/>
                  <a:pt x="301" y="145"/>
                  <a:pt x="304" y="146"/>
                </a:cubicBezTo>
                <a:cubicBezTo>
                  <a:pt x="304" y="146"/>
                  <a:pt x="304" y="146"/>
                  <a:pt x="304" y="146"/>
                </a:cubicBezTo>
                <a:cubicBezTo>
                  <a:pt x="304" y="147"/>
                  <a:pt x="303" y="148"/>
                  <a:pt x="303" y="149"/>
                </a:cubicBezTo>
                <a:cubicBezTo>
                  <a:pt x="304" y="150"/>
                  <a:pt x="303" y="151"/>
                  <a:pt x="302" y="151"/>
                </a:cubicBezTo>
                <a:cubicBezTo>
                  <a:pt x="300" y="152"/>
                  <a:pt x="299" y="150"/>
                  <a:pt x="297" y="150"/>
                </a:cubicBezTo>
                <a:cubicBezTo>
                  <a:pt x="297" y="150"/>
                  <a:pt x="297" y="150"/>
                  <a:pt x="297" y="150"/>
                </a:cubicBezTo>
                <a:cubicBezTo>
                  <a:pt x="296" y="150"/>
                  <a:pt x="296" y="150"/>
                  <a:pt x="295" y="151"/>
                </a:cubicBezTo>
                <a:cubicBezTo>
                  <a:pt x="295" y="152"/>
                  <a:pt x="295" y="152"/>
                  <a:pt x="295" y="152"/>
                </a:cubicBezTo>
                <a:cubicBezTo>
                  <a:pt x="294" y="152"/>
                  <a:pt x="294" y="152"/>
                  <a:pt x="293" y="152"/>
                </a:cubicBezTo>
                <a:cubicBezTo>
                  <a:pt x="292" y="153"/>
                  <a:pt x="292" y="153"/>
                  <a:pt x="292" y="153"/>
                </a:cubicBezTo>
                <a:cubicBezTo>
                  <a:pt x="294" y="154"/>
                  <a:pt x="295" y="153"/>
                  <a:pt x="297" y="154"/>
                </a:cubicBezTo>
                <a:cubicBezTo>
                  <a:pt x="297" y="154"/>
                  <a:pt x="297" y="155"/>
                  <a:pt x="296" y="156"/>
                </a:cubicBezTo>
                <a:cubicBezTo>
                  <a:pt x="296" y="156"/>
                  <a:pt x="296" y="156"/>
                  <a:pt x="295" y="156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1" y="159"/>
                  <a:pt x="291" y="159"/>
                  <a:pt x="291" y="160"/>
                </a:cubicBezTo>
                <a:cubicBezTo>
                  <a:pt x="293" y="161"/>
                  <a:pt x="295" y="159"/>
                  <a:pt x="296" y="160"/>
                </a:cubicBezTo>
                <a:cubicBezTo>
                  <a:pt x="298" y="161"/>
                  <a:pt x="299" y="160"/>
                  <a:pt x="301" y="161"/>
                </a:cubicBezTo>
                <a:cubicBezTo>
                  <a:pt x="301" y="162"/>
                  <a:pt x="301" y="162"/>
                  <a:pt x="300" y="163"/>
                </a:cubicBezTo>
                <a:cubicBezTo>
                  <a:pt x="300" y="163"/>
                  <a:pt x="299" y="163"/>
                  <a:pt x="296" y="163"/>
                </a:cubicBezTo>
                <a:cubicBezTo>
                  <a:pt x="295" y="163"/>
                  <a:pt x="295" y="164"/>
                  <a:pt x="294" y="165"/>
                </a:cubicBezTo>
                <a:cubicBezTo>
                  <a:pt x="293" y="165"/>
                  <a:pt x="292" y="165"/>
                  <a:pt x="291" y="165"/>
                </a:cubicBezTo>
                <a:cubicBezTo>
                  <a:pt x="291" y="168"/>
                  <a:pt x="291" y="168"/>
                  <a:pt x="287" y="169"/>
                </a:cubicBezTo>
                <a:cubicBezTo>
                  <a:pt x="288" y="170"/>
                  <a:pt x="288" y="170"/>
                  <a:pt x="291" y="169"/>
                </a:cubicBezTo>
                <a:cubicBezTo>
                  <a:pt x="292" y="169"/>
                  <a:pt x="292" y="169"/>
                  <a:pt x="293" y="168"/>
                </a:cubicBezTo>
                <a:cubicBezTo>
                  <a:pt x="293" y="168"/>
                  <a:pt x="293" y="168"/>
                  <a:pt x="295" y="169"/>
                </a:cubicBezTo>
                <a:cubicBezTo>
                  <a:pt x="296" y="169"/>
                  <a:pt x="296" y="169"/>
                  <a:pt x="297" y="169"/>
                </a:cubicBezTo>
                <a:cubicBezTo>
                  <a:pt x="298" y="167"/>
                  <a:pt x="298" y="167"/>
                  <a:pt x="298" y="166"/>
                </a:cubicBezTo>
                <a:cubicBezTo>
                  <a:pt x="300" y="167"/>
                  <a:pt x="302" y="166"/>
                  <a:pt x="304" y="167"/>
                </a:cubicBezTo>
                <a:cubicBezTo>
                  <a:pt x="306" y="167"/>
                  <a:pt x="306" y="165"/>
                  <a:pt x="307" y="165"/>
                </a:cubicBezTo>
                <a:cubicBezTo>
                  <a:pt x="309" y="165"/>
                  <a:pt x="309" y="167"/>
                  <a:pt x="310" y="167"/>
                </a:cubicBezTo>
                <a:cubicBezTo>
                  <a:pt x="311" y="167"/>
                  <a:pt x="311" y="167"/>
                  <a:pt x="311" y="167"/>
                </a:cubicBezTo>
                <a:cubicBezTo>
                  <a:pt x="312" y="167"/>
                  <a:pt x="314" y="167"/>
                  <a:pt x="316" y="166"/>
                </a:cubicBezTo>
                <a:cubicBezTo>
                  <a:pt x="317" y="165"/>
                  <a:pt x="317" y="165"/>
                  <a:pt x="317" y="165"/>
                </a:cubicBezTo>
                <a:cubicBezTo>
                  <a:pt x="319" y="165"/>
                  <a:pt x="319" y="165"/>
                  <a:pt x="320" y="165"/>
                </a:cubicBezTo>
                <a:cubicBezTo>
                  <a:pt x="320" y="164"/>
                  <a:pt x="320" y="164"/>
                  <a:pt x="320" y="164"/>
                </a:cubicBezTo>
                <a:cubicBezTo>
                  <a:pt x="320" y="163"/>
                  <a:pt x="319" y="162"/>
                  <a:pt x="319" y="161"/>
                </a:cubicBezTo>
                <a:cubicBezTo>
                  <a:pt x="319" y="161"/>
                  <a:pt x="319" y="161"/>
                  <a:pt x="319" y="161"/>
                </a:cubicBezTo>
                <a:cubicBezTo>
                  <a:pt x="319" y="160"/>
                  <a:pt x="319" y="159"/>
                  <a:pt x="321" y="160"/>
                </a:cubicBezTo>
                <a:cubicBezTo>
                  <a:pt x="321" y="160"/>
                  <a:pt x="321" y="160"/>
                  <a:pt x="322" y="158"/>
                </a:cubicBezTo>
                <a:cubicBezTo>
                  <a:pt x="323" y="158"/>
                  <a:pt x="323" y="158"/>
                  <a:pt x="324" y="158"/>
                </a:cubicBezTo>
                <a:moveTo>
                  <a:pt x="281" y="142"/>
                </a:move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moveTo>
                  <a:pt x="293" y="143"/>
                </a:moveTo>
                <a:cubicBezTo>
                  <a:pt x="293" y="143"/>
                  <a:pt x="294" y="142"/>
                  <a:pt x="293" y="141"/>
                </a:cubicBezTo>
                <a:cubicBezTo>
                  <a:pt x="292" y="140"/>
                  <a:pt x="293" y="139"/>
                  <a:pt x="293" y="139"/>
                </a:cubicBezTo>
                <a:cubicBezTo>
                  <a:pt x="293" y="139"/>
                  <a:pt x="293" y="138"/>
                  <a:pt x="292" y="138"/>
                </a:cubicBezTo>
                <a:cubicBezTo>
                  <a:pt x="292" y="138"/>
                  <a:pt x="291" y="138"/>
                  <a:pt x="291" y="138"/>
                </a:cubicBezTo>
                <a:cubicBezTo>
                  <a:pt x="291" y="137"/>
                  <a:pt x="291" y="137"/>
                  <a:pt x="291" y="137"/>
                </a:cubicBezTo>
                <a:cubicBezTo>
                  <a:pt x="290" y="137"/>
                  <a:pt x="290" y="137"/>
                  <a:pt x="290" y="137"/>
                </a:cubicBezTo>
                <a:cubicBezTo>
                  <a:pt x="289" y="137"/>
                  <a:pt x="288" y="138"/>
                  <a:pt x="288" y="138"/>
                </a:cubicBezTo>
                <a:cubicBezTo>
                  <a:pt x="287" y="138"/>
                  <a:pt x="287" y="138"/>
                  <a:pt x="287" y="139"/>
                </a:cubicBezTo>
                <a:cubicBezTo>
                  <a:pt x="287" y="139"/>
                  <a:pt x="286" y="139"/>
                  <a:pt x="286" y="139"/>
                </a:cubicBezTo>
                <a:cubicBezTo>
                  <a:pt x="285" y="139"/>
                  <a:pt x="285" y="139"/>
                  <a:pt x="285" y="139"/>
                </a:cubicBezTo>
                <a:cubicBezTo>
                  <a:pt x="285" y="138"/>
                  <a:pt x="285" y="138"/>
                  <a:pt x="285" y="137"/>
                </a:cubicBezTo>
                <a:cubicBezTo>
                  <a:pt x="284" y="137"/>
                  <a:pt x="284" y="137"/>
                  <a:pt x="282" y="137"/>
                </a:cubicBezTo>
                <a:cubicBezTo>
                  <a:pt x="282" y="139"/>
                  <a:pt x="281" y="140"/>
                  <a:pt x="281" y="142"/>
                </a:cubicBezTo>
                <a:cubicBezTo>
                  <a:pt x="280" y="142"/>
                  <a:pt x="280" y="143"/>
                  <a:pt x="279" y="142"/>
                </a:cubicBezTo>
                <a:cubicBezTo>
                  <a:pt x="278" y="142"/>
                  <a:pt x="278" y="143"/>
                  <a:pt x="277" y="143"/>
                </a:cubicBezTo>
                <a:cubicBezTo>
                  <a:pt x="277" y="143"/>
                  <a:pt x="277" y="143"/>
                  <a:pt x="276" y="142"/>
                </a:cubicBezTo>
                <a:cubicBezTo>
                  <a:pt x="275" y="142"/>
                  <a:pt x="275" y="142"/>
                  <a:pt x="275" y="142"/>
                </a:cubicBezTo>
                <a:cubicBezTo>
                  <a:pt x="274" y="145"/>
                  <a:pt x="273" y="147"/>
                  <a:pt x="273" y="149"/>
                </a:cubicBezTo>
                <a:cubicBezTo>
                  <a:pt x="274" y="149"/>
                  <a:pt x="274" y="149"/>
                  <a:pt x="276" y="149"/>
                </a:cubicBezTo>
                <a:cubicBezTo>
                  <a:pt x="275" y="150"/>
                  <a:pt x="275" y="151"/>
                  <a:pt x="275" y="152"/>
                </a:cubicBezTo>
                <a:cubicBezTo>
                  <a:pt x="272" y="153"/>
                  <a:pt x="272" y="153"/>
                  <a:pt x="271" y="154"/>
                </a:cubicBezTo>
                <a:cubicBezTo>
                  <a:pt x="271" y="154"/>
                  <a:pt x="271" y="154"/>
                  <a:pt x="271" y="154"/>
                </a:cubicBezTo>
                <a:cubicBezTo>
                  <a:pt x="271" y="155"/>
                  <a:pt x="271" y="156"/>
                  <a:pt x="270" y="156"/>
                </a:cubicBezTo>
                <a:cubicBezTo>
                  <a:pt x="270" y="157"/>
                  <a:pt x="269" y="157"/>
                  <a:pt x="269" y="157"/>
                </a:cubicBezTo>
                <a:cubicBezTo>
                  <a:pt x="269" y="158"/>
                  <a:pt x="269" y="158"/>
                  <a:pt x="269" y="158"/>
                </a:cubicBezTo>
                <a:cubicBezTo>
                  <a:pt x="269" y="158"/>
                  <a:pt x="268" y="159"/>
                  <a:pt x="269" y="159"/>
                </a:cubicBezTo>
                <a:cubicBezTo>
                  <a:pt x="270" y="160"/>
                  <a:pt x="271" y="160"/>
                  <a:pt x="271" y="160"/>
                </a:cubicBezTo>
                <a:cubicBezTo>
                  <a:pt x="273" y="159"/>
                  <a:pt x="274" y="160"/>
                  <a:pt x="274" y="160"/>
                </a:cubicBezTo>
                <a:cubicBezTo>
                  <a:pt x="275" y="160"/>
                  <a:pt x="277" y="159"/>
                  <a:pt x="277" y="159"/>
                </a:cubicBezTo>
                <a:cubicBezTo>
                  <a:pt x="277" y="159"/>
                  <a:pt x="277" y="159"/>
                  <a:pt x="277" y="158"/>
                </a:cubicBezTo>
                <a:cubicBezTo>
                  <a:pt x="278" y="157"/>
                  <a:pt x="278" y="157"/>
                  <a:pt x="278" y="157"/>
                </a:cubicBezTo>
                <a:cubicBezTo>
                  <a:pt x="281" y="157"/>
                  <a:pt x="284" y="157"/>
                  <a:pt x="286" y="157"/>
                </a:cubicBezTo>
                <a:cubicBezTo>
                  <a:pt x="286" y="157"/>
                  <a:pt x="287" y="156"/>
                  <a:pt x="287" y="156"/>
                </a:cubicBezTo>
                <a:cubicBezTo>
                  <a:pt x="287" y="155"/>
                  <a:pt x="286" y="155"/>
                  <a:pt x="286" y="154"/>
                </a:cubicBezTo>
                <a:cubicBezTo>
                  <a:pt x="287" y="153"/>
                  <a:pt x="287" y="154"/>
                  <a:pt x="288" y="153"/>
                </a:cubicBezTo>
                <a:cubicBezTo>
                  <a:pt x="288" y="152"/>
                  <a:pt x="288" y="152"/>
                  <a:pt x="289" y="150"/>
                </a:cubicBezTo>
                <a:cubicBezTo>
                  <a:pt x="289" y="149"/>
                  <a:pt x="290" y="148"/>
                  <a:pt x="290" y="147"/>
                </a:cubicBezTo>
                <a:cubicBezTo>
                  <a:pt x="290" y="146"/>
                  <a:pt x="290" y="145"/>
                  <a:pt x="290" y="145"/>
                </a:cubicBezTo>
                <a:cubicBezTo>
                  <a:pt x="292" y="145"/>
                  <a:pt x="293" y="144"/>
                  <a:pt x="293" y="143"/>
                </a:cubicBezTo>
                <a:moveTo>
                  <a:pt x="544" y="571"/>
                </a:moveTo>
                <a:cubicBezTo>
                  <a:pt x="544" y="571"/>
                  <a:pt x="544" y="570"/>
                  <a:pt x="545" y="570"/>
                </a:cubicBezTo>
                <a:cubicBezTo>
                  <a:pt x="548" y="559"/>
                  <a:pt x="548" y="559"/>
                  <a:pt x="548" y="559"/>
                </a:cubicBezTo>
                <a:cubicBezTo>
                  <a:pt x="547" y="558"/>
                  <a:pt x="547" y="556"/>
                  <a:pt x="543" y="555"/>
                </a:cubicBezTo>
                <a:cubicBezTo>
                  <a:pt x="542" y="559"/>
                  <a:pt x="542" y="559"/>
                  <a:pt x="542" y="559"/>
                </a:cubicBezTo>
                <a:cubicBezTo>
                  <a:pt x="541" y="560"/>
                  <a:pt x="541" y="560"/>
                  <a:pt x="535" y="564"/>
                </a:cubicBezTo>
                <a:cubicBezTo>
                  <a:pt x="535" y="564"/>
                  <a:pt x="533" y="567"/>
                  <a:pt x="533" y="567"/>
                </a:cubicBezTo>
                <a:cubicBezTo>
                  <a:pt x="533" y="568"/>
                  <a:pt x="533" y="568"/>
                  <a:pt x="533" y="568"/>
                </a:cubicBezTo>
                <a:cubicBezTo>
                  <a:pt x="532" y="569"/>
                  <a:pt x="531" y="568"/>
                  <a:pt x="531" y="569"/>
                </a:cubicBezTo>
                <a:cubicBezTo>
                  <a:pt x="530" y="570"/>
                  <a:pt x="530" y="571"/>
                  <a:pt x="528" y="572"/>
                </a:cubicBezTo>
                <a:cubicBezTo>
                  <a:pt x="525" y="575"/>
                  <a:pt x="522" y="572"/>
                  <a:pt x="518" y="573"/>
                </a:cubicBezTo>
                <a:cubicBezTo>
                  <a:pt x="517" y="574"/>
                  <a:pt x="516" y="574"/>
                  <a:pt x="516" y="575"/>
                </a:cubicBezTo>
                <a:cubicBezTo>
                  <a:pt x="515" y="576"/>
                  <a:pt x="515" y="577"/>
                  <a:pt x="514" y="579"/>
                </a:cubicBezTo>
                <a:cubicBezTo>
                  <a:pt x="513" y="580"/>
                  <a:pt x="512" y="581"/>
                  <a:pt x="511" y="582"/>
                </a:cubicBezTo>
                <a:cubicBezTo>
                  <a:pt x="511" y="582"/>
                  <a:pt x="509" y="588"/>
                  <a:pt x="510" y="589"/>
                </a:cubicBezTo>
                <a:cubicBezTo>
                  <a:pt x="510" y="590"/>
                  <a:pt x="510" y="590"/>
                  <a:pt x="510" y="591"/>
                </a:cubicBezTo>
                <a:cubicBezTo>
                  <a:pt x="510" y="591"/>
                  <a:pt x="509" y="594"/>
                  <a:pt x="509" y="594"/>
                </a:cubicBezTo>
                <a:cubicBezTo>
                  <a:pt x="509" y="595"/>
                  <a:pt x="508" y="595"/>
                  <a:pt x="508" y="594"/>
                </a:cubicBezTo>
                <a:cubicBezTo>
                  <a:pt x="507" y="594"/>
                  <a:pt x="507" y="594"/>
                  <a:pt x="504" y="597"/>
                </a:cubicBezTo>
                <a:cubicBezTo>
                  <a:pt x="503" y="599"/>
                  <a:pt x="503" y="601"/>
                  <a:pt x="501" y="603"/>
                </a:cubicBezTo>
                <a:cubicBezTo>
                  <a:pt x="501" y="603"/>
                  <a:pt x="501" y="603"/>
                  <a:pt x="500" y="604"/>
                </a:cubicBezTo>
                <a:cubicBezTo>
                  <a:pt x="500" y="604"/>
                  <a:pt x="500" y="604"/>
                  <a:pt x="500" y="605"/>
                </a:cubicBezTo>
                <a:cubicBezTo>
                  <a:pt x="500" y="606"/>
                  <a:pt x="500" y="608"/>
                  <a:pt x="500" y="609"/>
                </a:cubicBezTo>
                <a:cubicBezTo>
                  <a:pt x="499" y="610"/>
                  <a:pt x="499" y="610"/>
                  <a:pt x="499" y="611"/>
                </a:cubicBezTo>
                <a:cubicBezTo>
                  <a:pt x="498" y="614"/>
                  <a:pt x="498" y="614"/>
                  <a:pt x="497" y="616"/>
                </a:cubicBezTo>
                <a:cubicBezTo>
                  <a:pt x="499" y="617"/>
                  <a:pt x="501" y="616"/>
                  <a:pt x="503" y="616"/>
                </a:cubicBezTo>
                <a:cubicBezTo>
                  <a:pt x="503" y="617"/>
                  <a:pt x="503" y="617"/>
                  <a:pt x="503" y="618"/>
                </a:cubicBezTo>
                <a:cubicBezTo>
                  <a:pt x="505" y="619"/>
                  <a:pt x="510" y="620"/>
                  <a:pt x="515" y="615"/>
                </a:cubicBezTo>
                <a:cubicBezTo>
                  <a:pt x="517" y="612"/>
                  <a:pt x="517" y="609"/>
                  <a:pt x="519" y="606"/>
                </a:cubicBezTo>
                <a:cubicBezTo>
                  <a:pt x="521" y="604"/>
                  <a:pt x="523" y="603"/>
                  <a:pt x="524" y="601"/>
                </a:cubicBezTo>
                <a:cubicBezTo>
                  <a:pt x="526" y="599"/>
                  <a:pt x="526" y="596"/>
                  <a:pt x="528" y="593"/>
                </a:cubicBezTo>
                <a:cubicBezTo>
                  <a:pt x="529" y="592"/>
                  <a:pt x="531" y="592"/>
                  <a:pt x="532" y="591"/>
                </a:cubicBezTo>
                <a:cubicBezTo>
                  <a:pt x="533" y="590"/>
                  <a:pt x="534" y="591"/>
                  <a:pt x="535" y="590"/>
                </a:cubicBezTo>
                <a:cubicBezTo>
                  <a:pt x="536" y="588"/>
                  <a:pt x="535" y="585"/>
                  <a:pt x="536" y="583"/>
                </a:cubicBezTo>
                <a:cubicBezTo>
                  <a:pt x="537" y="582"/>
                  <a:pt x="539" y="581"/>
                  <a:pt x="539" y="579"/>
                </a:cubicBezTo>
                <a:cubicBezTo>
                  <a:pt x="539" y="579"/>
                  <a:pt x="540" y="578"/>
                  <a:pt x="540" y="577"/>
                </a:cubicBezTo>
                <a:cubicBezTo>
                  <a:pt x="540" y="577"/>
                  <a:pt x="540" y="576"/>
                  <a:pt x="540" y="575"/>
                </a:cubicBezTo>
                <a:cubicBezTo>
                  <a:pt x="540" y="575"/>
                  <a:pt x="541" y="575"/>
                  <a:pt x="541" y="574"/>
                </a:cubicBezTo>
                <a:cubicBezTo>
                  <a:pt x="541" y="573"/>
                  <a:pt x="543" y="572"/>
                  <a:pt x="544" y="571"/>
                </a:cubicBezTo>
                <a:moveTo>
                  <a:pt x="577" y="426"/>
                </a:moveTo>
                <a:cubicBezTo>
                  <a:pt x="577" y="425"/>
                  <a:pt x="577" y="423"/>
                  <a:pt x="575" y="421"/>
                </a:cubicBezTo>
                <a:cubicBezTo>
                  <a:pt x="568" y="420"/>
                  <a:pt x="563" y="428"/>
                  <a:pt x="556" y="426"/>
                </a:cubicBezTo>
                <a:cubicBezTo>
                  <a:pt x="555" y="426"/>
                  <a:pt x="554" y="426"/>
                  <a:pt x="552" y="426"/>
                </a:cubicBezTo>
                <a:cubicBezTo>
                  <a:pt x="546" y="427"/>
                  <a:pt x="544" y="426"/>
                  <a:pt x="541" y="425"/>
                </a:cubicBezTo>
                <a:cubicBezTo>
                  <a:pt x="539" y="419"/>
                  <a:pt x="539" y="419"/>
                  <a:pt x="539" y="417"/>
                </a:cubicBezTo>
                <a:cubicBezTo>
                  <a:pt x="538" y="417"/>
                  <a:pt x="537" y="416"/>
                  <a:pt x="537" y="416"/>
                </a:cubicBezTo>
                <a:cubicBezTo>
                  <a:pt x="536" y="414"/>
                  <a:pt x="536" y="412"/>
                  <a:pt x="536" y="411"/>
                </a:cubicBezTo>
                <a:cubicBezTo>
                  <a:pt x="519" y="396"/>
                  <a:pt x="504" y="384"/>
                  <a:pt x="507" y="371"/>
                </a:cubicBezTo>
                <a:cubicBezTo>
                  <a:pt x="507" y="371"/>
                  <a:pt x="507" y="370"/>
                  <a:pt x="507" y="367"/>
                </a:cubicBezTo>
                <a:cubicBezTo>
                  <a:pt x="507" y="365"/>
                  <a:pt x="507" y="364"/>
                  <a:pt x="506" y="362"/>
                </a:cubicBezTo>
                <a:cubicBezTo>
                  <a:pt x="506" y="362"/>
                  <a:pt x="477" y="309"/>
                  <a:pt x="477" y="300"/>
                </a:cubicBezTo>
                <a:cubicBezTo>
                  <a:pt x="474" y="297"/>
                  <a:pt x="470" y="297"/>
                  <a:pt x="468" y="295"/>
                </a:cubicBezTo>
                <a:cubicBezTo>
                  <a:pt x="467" y="295"/>
                  <a:pt x="467" y="295"/>
                  <a:pt x="465" y="295"/>
                </a:cubicBezTo>
                <a:cubicBezTo>
                  <a:pt x="464" y="295"/>
                  <a:pt x="462" y="296"/>
                  <a:pt x="461" y="297"/>
                </a:cubicBezTo>
                <a:cubicBezTo>
                  <a:pt x="460" y="297"/>
                  <a:pt x="460" y="297"/>
                  <a:pt x="460" y="297"/>
                </a:cubicBezTo>
                <a:cubicBezTo>
                  <a:pt x="443" y="293"/>
                  <a:pt x="427" y="284"/>
                  <a:pt x="410" y="284"/>
                </a:cubicBezTo>
                <a:cubicBezTo>
                  <a:pt x="409" y="297"/>
                  <a:pt x="409" y="297"/>
                  <a:pt x="408" y="299"/>
                </a:cubicBezTo>
                <a:cubicBezTo>
                  <a:pt x="408" y="299"/>
                  <a:pt x="407" y="299"/>
                  <a:pt x="406" y="299"/>
                </a:cubicBezTo>
                <a:cubicBezTo>
                  <a:pt x="405" y="299"/>
                  <a:pt x="405" y="299"/>
                  <a:pt x="403" y="299"/>
                </a:cubicBezTo>
                <a:cubicBezTo>
                  <a:pt x="399" y="298"/>
                  <a:pt x="397" y="294"/>
                  <a:pt x="394" y="293"/>
                </a:cubicBezTo>
                <a:cubicBezTo>
                  <a:pt x="390" y="293"/>
                  <a:pt x="386" y="293"/>
                  <a:pt x="381" y="291"/>
                </a:cubicBezTo>
                <a:cubicBezTo>
                  <a:pt x="379" y="283"/>
                  <a:pt x="367" y="283"/>
                  <a:pt x="367" y="283"/>
                </a:cubicBezTo>
                <a:cubicBezTo>
                  <a:pt x="361" y="283"/>
                  <a:pt x="361" y="283"/>
                  <a:pt x="354" y="261"/>
                </a:cubicBezTo>
                <a:cubicBezTo>
                  <a:pt x="355" y="260"/>
                  <a:pt x="355" y="260"/>
                  <a:pt x="360" y="258"/>
                </a:cubicBezTo>
                <a:cubicBezTo>
                  <a:pt x="360" y="258"/>
                  <a:pt x="359" y="257"/>
                  <a:pt x="359" y="256"/>
                </a:cubicBezTo>
                <a:cubicBezTo>
                  <a:pt x="357" y="255"/>
                  <a:pt x="355" y="254"/>
                  <a:pt x="353" y="254"/>
                </a:cubicBezTo>
                <a:cubicBezTo>
                  <a:pt x="337" y="254"/>
                  <a:pt x="337" y="254"/>
                  <a:pt x="329" y="258"/>
                </a:cubicBezTo>
                <a:cubicBezTo>
                  <a:pt x="325" y="255"/>
                  <a:pt x="318" y="249"/>
                  <a:pt x="310" y="257"/>
                </a:cubicBezTo>
                <a:cubicBezTo>
                  <a:pt x="306" y="257"/>
                  <a:pt x="303" y="257"/>
                  <a:pt x="299" y="257"/>
                </a:cubicBezTo>
                <a:cubicBezTo>
                  <a:pt x="299" y="258"/>
                  <a:pt x="299" y="258"/>
                  <a:pt x="285" y="264"/>
                </a:cubicBezTo>
                <a:cubicBezTo>
                  <a:pt x="285" y="264"/>
                  <a:pt x="285" y="264"/>
                  <a:pt x="284" y="264"/>
                </a:cubicBezTo>
                <a:cubicBezTo>
                  <a:pt x="279" y="263"/>
                  <a:pt x="274" y="265"/>
                  <a:pt x="270" y="261"/>
                </a:cubicBezTo>
                <a:cubicBezTo>
                  <a:pt x="270" y="261"/>
                  <a:pt x="268" y="260"/>
                  <a:pt x="268" y="260"/>
                </a:cubicBezTo>
                <a:cubicBezTo>
                  <a:pt x="266" y="263"/>
                  <a:pt x="265" y="269"/>
                  <a:pt x="265" y="269"/>
                </a:cubicBezTo>
                <a:cubicBezTo>
                  <a:pt x="263" y="270"/>
                  <a:pt x="262" y="271"/>
                  <a:pt x="257" y="270"/>
                </a:cubicBezTo>
                <a:cubicBezTo>
                  <a:pt x="256" y="273"/>
                  <a:pt x="256" y="276"/>
                  <a:pt x="255" y="280"/>
                </a:cubicBezTo>
                <a:cubicBezTo>
                  <a:pt x="253" y="280"/>
                  <a:pt x="250" y="279"/>
                  <a:pt x="247" y="281"/>
                </a:cubicBezTo>
                <a:cubicBezTo>
                  <a:pt x="246" y="286"/>
                  <a:pt x="244" y="291"/>
                  <a:pt x="243" y="297"/>
                </a:cubicBezTo>
                <a:cubicBezTo>
                  <a:pt x="243" y="298"/>
                  <a:pt x="243" y="299"/>
                  <a:pt x="243" y="301"/>
                </a:cubicBezTo>
                <a:cubicBezTo>
                  <a:pt x="240" y="301"/>
                  <a:pt x="238" y="301"/>
                  <a:pt x="236" y="301"/>
                </a:cubicBezTo>
                <a:cubicBezTo>
                  <a:pt x="235" y="307"/>
                  <a:pt x="227" y="311"/>
                  <a:pt x="224" y="311"/>
                </a:cubicBezTo>
                <a:cubicBezTo>
                  <a:pt x="220" y="319"/>
                  <a:pt x="213" y="326"/>
                  <a:pt x="211" y="334"/>
                </a:cubicBezTo>
                <a:cubicBezTo>
                  <a:pt x="210" y="334"/>
                  <a:pt x="210" y="334"/>
                  <a:pt x="209" y="334"/>
                </a:cubicBezTo>
                <a:cubicBezTo>
                  <a:pt x="209" y="334"/>
                  <a:pt x="209" y="334"/>
                  <a:pt x="207" y="335"/>
                </a:cubicBezTo>
                <a:cubicBezTo>
                  <a:pt x="207" y="335"/>
                  <a:pt x="206" y="335"/>
                  <a:pt x="205" y="335"/>
                </a:cubicBezTo>
                <a:cubicBezTo>
                  <a:pt x="204" y="348"/>
                  <a:pt x="204" y="349"/>
                  <a:pt x="198" y="351"/>
                </a:cubicBezTo>
                <a:cubicBezTo>
                  <a:pt x="198" y="351"/>
                  <a:pt x="198" y="352"/>
                  <a:pt x="197" y="353"/>
                </a:cubicBezTo>
                <a:cubicBezTo>
                  <a:pt x="197" y="354"/>
                  <a:pt x="197" y="356"/>
                  <a:pt x="198" y="357"/>
                </a:cubicBezTo>
                <a:cubicBezTo>
                  <a:pt x="206" y="359"/>
                  <a:pt x="206" y="359"/>
                  <a:pt x="207" y="361"/>
                </a:cubicBezTo>
                <a:cubicBezTo>
                  <a:pt x="204" y="366"/>
                  <a:pt x="204" y="366"/>
                  <a:pt x="204" y="381"/>
                </a:cubicBezTo>
                <a:cubicBezTo>
                  <a:pt x="204" y="382"/>
                  <a:pt x="204" y="383"/>
                  <a:pt x="204" y="386"/>
                </a:cubicBezTo>
                <a:cubicBezTo>
                  <a:pt x="204" y="386"/>
                  <a:pt x="204" y="386"/>
                  <a:pt x="200" y="390"/>
                </a:cubicBezTo>
                <a:cubicBezTo>
                  <a:pt x="200" y="393"/>
                  <a:pt x="201" y="396"/>
                  <a:pt x="202" y="399"/>
                </a:cubicBezTo>
                <a:cubicBezTo>
                  <a:pt x="202" y="402"/>
                  <a:pt x="202" y="402"/>
                  <a:pt x="202" y="402"/>
                </a:cubicBezTo>
                <a:cubicBezTo>
                  <a:pt x="202" y="413"/>
                  <a:pt x="220" y="423"/>
                  <a:pt x="220" y="424"/>
                </a:cubicBezTo>
                <a:cubicBezTo>
                  <a:pt x="220" y="430"/>
                  <a:pt x="220" y="435"/>
                  <a:pt x="234" y="438"/>
                </a:cubicBezTo>
                <a:cubicBezTo>
                  <a:pt x="235" y="441"/>
                  <a:pt x="235" y="441"/>
                  <a:pt x="235" y="445"/>
                </a:cubicBezTo>
                <a:cubicBezTo>
                  <a:pt x="247" y="456"/>
                  <a:pt x="255" y="455"/>
                  <a:pt x="255" y="455"/>
                </a:cubicBezTo>
                <a:cubicBezTo>
                  <a:pt x="255" y="454"/>
                  <a:pt x="256" y="452"/>
                  <a:pt x="257" y="451"/>
                </a:cubicBezTo>
                <a:cubicBezTo>
                  <a:pt x="260" y="450"/>
                  <a:pt x="262" y="451"/>
                  <a:pt x="265" y="451"/>
                </a:cubicBezTo>
                <a:cubicBezTo>
                  <a:pt x="266" y="451"/>
                  <a:pt x="266" y="451"/>
                  <a:pt x="268" y="451"/>
                </a:cubicBezTo>
                <a:cubicBezTo>
                  <a:pt x="270" y="451"/>
                  <a:pt x="273" y="451"/>
                  <a:pt x="275" y="451"/>
                </a:cubicBezTo>
                <a:cubicBezTo>
                  <a:pt x="277" y="456"/>
                  <a:pt x="281" y="455"/>
                  <a:pt x="290" y="453"/>
                </a:cubicBezTo>
                <a:cubicBezTo>
                  <a:pt x="293" y="447"/>
                  <a:pt x="295" y="447"/>
                  <a:pt x="305" y="449"/>
                </a:cubicBezTo>
                <a:cubicBezTo>
                  <a:pt x="305" y="449"/>
                  <a:pt x="306" y="449"/>
                  <a:pt x="306" y="449"/>
                </a:cubicBezTo>
                <a:cubicBezTo>
                  <a:pt x="312" y="443"/>
                  <a:pt x="317" y="446"/>
                  <a:pt x="319" y="446"/>
                </a:cubicBezTo>
                <a:cubicBezTo>
                  <a:pt x="321" y="456"/>
                  <a:pt x="323" y="457"/>
                  <a:pt x="327" y="458"/>
                </a:cubicBezTo>
                <a:cubicBezTo>
                  <a:pt x="334" y="458"/>
                  <a:pt x="341" y="458"/>
                  <a:pt x="347" y="459"/>
                </a:cubicBezTo>
                <a:cubicBezTo>
                  <a:pt x="347" y="461"/>
                  <a:pt x="347" y="463"/>
                  <a:pt x="347" y="467"/>
                </a:cubicBezTo>
                <a:cubicBezTo>
                  <a:pt x="347" y="467"/>
                  <a:pt x="345" y="485"/>
                  <a:pt x="343" y="489"/>
                </a:cubicBezTo>
                <a:cubicBezTo>
                  <a:pt x="342" y="489"/>
                  <a:pt x="341" y="489"/>
                  <a:pt x="341" y="489"/>
                </a:cubicBezTo>
                <a:cubicBezTo>
                  <a:pt x="340" y="490"/>
                  <a:pt x="340" y="491"/>
                  <a:pt x="340" y="491"/>
                </a:cubicBezTo>
                <a:cubicBezTo>
                  <a:pt x="355" y="500"/>
                  <a:pt x="356" y="518"/>
                  <a:pt x="365" y="531"/>
                </a:cubicBezTo>
                <a:cubicBezTo>
                  <a:pt x="364" y="532"/>
                  <a:pt x="364" y="533"/>
                  <a:pt x="364" y="533"/>
                </a:cubicBezTo>
                <a:cubicBezTo>
                  <a:pt x="364" y="534"/>
                  <a:pt x="364" y="535"/>
                  <a:pt x="364" y="536"/>
                </a:cubicBezTo>
                <a:cubicBezTo>
                  <a:pt x="364" y="540"/>
                  <a:pt x="365" y="540"/>
                  <a:pt x="367" y="541"/>
                </a:cubicBezTo>
                <a:cubicBezTo>
                  <a:pt x="367" y="553"/>
                  <a:pt x="357" y="562"/>
                  <a:pt x="356" y="574"/>
                </a:cubicBezTo>
                <a:cubicBezTo>
                  <a:pt x="356" y="580"/>
                  <a:pt x="357" y="580"/>
                  <a:pt x="361" y="583"/>
                </a:cubicBezTo>
                <a:cubicBezTo>
                  <a:pt x="361" y="589"/>
                  <a:pt x="361" y="591"/>
                  <a:pt x="366" y="594"/>
                </a:cubicBezTo>
                <a:cubicBezTo>
                  <a:pt x="368" y="603"/>
                  <a:pt x="368" y="603"/>
                  <a:pt x="370" y="604"/>
                </a:cubicBezTo>
                <a:cubicBezTo>
                  <a:pt x="370" y="607"/>
                  <a:pt x="369" y="610"/>
                  <a:pt x="369" y="613"/>
                </a:cubicBezTo>
                <a:cubicBezTo>
                  <a:pt x="369" y="614"/>
                  <a:pt x="375" y="632"/>
                  <a:pt x="382" y="639"/>
                </a:cubicBezTo>
                <a:cubicBezTo>
                  <a:pt x="381" y="642"/>
                  <a:pt x="381" y="642"/>
                  <a:pt x="383" y="645"/>
                </a:cubicBezTo>
                <a:cubicBezTo>
                  <a:pt x="383" y="646"/>
                  <a:pt x="383" y="646"/>
                  <a:pt x="383" y="647"/>
                </a:cubicBezTo>
                <a:cubicBezTo>
                  <a:pt x="382" y="648"/>
                  <a:pt x="380" y="649"/>
                  <a:pt x="380" y="650"/>
                </a:cubicBezTo>
                <a:cubicBezTo>
                  <a:pt x="380" y="650"/>
                  <a:pt x="381" y="651"/>
                  <a:pt x="381" y="651"/>
                </a:cubicBezTo>
                <a:cubicBezTo>
                  <a:pt x="382" y="651"/>
                  <a:pt x="383" y="651"/>
                  <a:pt x="383" y="651"/>
                </a:cubicBezTo>
                <a:cubicBezTo>
                  <a:pt x="383" y="654"/>
                  <a:pt x="383" y="654"/>
                  <a:pt x="386" y="656"/>
                </a:cubicBezTo>
                <a:cubicBezTo>
                  <a:pt x="389" y="656"/>
                  <a:pt x="391" y="656"/>
                  <a:pt x="394" y="656"/>
                </a:cubicBezTo>
                <a:cubicBezTo>
                  <a:pt x="398" y="655"/>
                  <a:pt x="398" y="655"/>
                  <a:pt x="401" y="654"/>
                </a:cubicBezTo>
                <a:cubicBezTo>
                  <a:pt x="404" y="654"/>
                  <a:pt x="408" y="654"/>
                  <a:pt x="412" y="653"/>
                </a:cubicBezTo>
                <a:cubicBezTo>
                  <a:pt x="413" y="653"/>
                  <a:pt x="413" y="652"/>
                  <a:pt x="413" y="651"/>
                </a:cubicBezTo>
                <a:cubicBezTo>
                  <a:pt x="422" y="650"/>
                  <a:pt x="422" y="650"/>
                  <a:pt x="424" y="647"/>
                </a:cubicBezTo>
                <a:cubicBezTo>
                  <a:pt x="424" y="647"/>
                  <a:pt x="451" y="634"/>
                  <a:pt x="448" y="620"/>
                </a:cubicBezTo>
                <a:cubicBezTo>
                  <a:pt x="448" y="619"/>
                  <a:pt x="460" y="612"/>
                  <a:pt x="465" y="610"/>
                </a:cubicBezTo>
                <a:cubicBezTo>
                  <a:pt x="466" y="606"/>
                  <a:pt x="466" y="606"/>
                  <a:pt x="464" y="592"/>
                </a:cubicBezTo>
                <a:cubicBezTo>
                  <a:pt x="476" y="582"/>
                  <a:pt x="492" y="578"/>
                  <a:pt x="500" y="564"/>
                </a:cubicBezTo>
                <a:cubicBezTo>
                  <a:pt x="500" y="563"/>
                  <a:pt x="501" y="562"/>
                  <a:pt x="501" y="560"/>
                </a:cubicBezTo>
                <a:cubicBezTo>
                  <a:pt x="502" y="558"/>
                  <a:pt x="502" y="557"/>
                  <a:pt x="501" y="555"/>
                </a:cubicBezTo>
                <a:cubicBezTo>
                  <a:pt x="502" y="551"/>
                  <a:pt x="503" y="547"/>
                  <a:pt x="503" y="542"/>
                </a:cubicBezTo>
                <a:cubicBezTo>
                  <a:pt x="499" y="535"/>
                  <a:pt x="505" y="528"/>
                  <a:pt x="502" y="521"/>
                </a:cubicBezTo>
                <a:cubicBezTo>
                  <a:pt x="502" y="519"/>
                  <a:pt x="502" y="519"/>
                  <a:pt x="502" y="519"/>
                </a:cubicBezTo>
                <a:cubicBezTo>
                  <a:pt x="515" y="479"/>
                  <a:pt x="568" y="470"/>
                  <a:pt x="577" y="426"/>
                </a:cubicBezTo>
                <a:moveTo>
                  <a:pt x="133" y="516"/>
                </a:moveTo>
                <a:cubicBezTo>
                  <a:pt x="132" y="514"/>
                  <a:pt x="129" y="503"/>
                  <a:pt x="124" y="501"/>
                </a:cubicBezTo>
                <a:cubicBezTo>
                  <a:pt x="123" y="501"/>
                  <a:pt x="122" y="501"/>
                  <a:pt x="120" y="501"/>
                </a:cubicBezTo>
                <a:cubicBezTo>
                  <a:pt x="114" y="498"/>
                  <a:pt x="113" y="486"/>
                  <a:pt x="105" y="490"/>
                </a:cubicBezTo>
                <a:cubicBezTo>
                  <a:pt x="103" y="490"/>
                  <a:pt x="101" y="490"/>
                  <a:pt x="99" y="489"/>
                </a:cubicBezTo>
                <a:cubicBezTo>
                  <a:pt x="96" y="486"/>
                  <a:pt x="96" y="486"/>
                  <a:pt x="93" y="486"/>
                </a:cubicBezTo>
                <a:cubicBezTo>
                  <a:pt x="93" y="487"/>
                  <a:pt x="93" y="489"/>
                  <a:pt x="93" y="490"/>
                </a:cubicBezTo>
                <a:cubicBezTo>
                  <a:pt x="89" y="489"/>
                  <a:pt x="89" y="488"/>
                  <a:pt x="89" y="486"/>
                </a:cubicBezTo>
                <a:cubicBezTo>
                  <a:pt x="89" y="486"/>
                  <a:pt x="90" y="485"/>
                  <a:pt x="90" y="485"/>
                </a:cubicBezTo>
                <a:cubicBezTo>
                  <a:pt x="83" y="478"/>
                  <a:pt x="82" y="478"/>
                  <a:pt x="80" y="478"/>
                </a:cubicBezTo>
                <a:cubicBezTo>
                  <a:pt x="80" y="478"/>
                  <a:pt x="80" y="478"/>
                  <a:pt x="79" y="477"/>
                </a:cubicBezTo>
                <a:cubicBezTo>
                  <a:pt x="77" y="475"/>
                  <a:pt x="77" y="475"/>
                  <a:pt x="74" y="476"/>
                </a:cubicBezTo>
                <a:cubicBezTo>
                  <a:pt x="75" y="477"/>
                  <a:pt x="75" y="479"/>
                  <a:pt x="76" y="481"/>
                </a:cubicBezTo>
                <a:cubicBezTo>
                  <a:pt x="75" y="481"/>
                  <a:pt x="74" y="481"/>
                  <a:pt x="73" y="481"/>
                </a:cubicBezTo>
                <a:cubicBezTo>
                  <a:pt x="73" y="480"/>
                  <a:pt x="73" y="479"/>
                  <a:pt x="72" y="478"/>
                </a:cubicBezTo>
                <a:cubicBezTo>
                  <a:pt x="72" y="477"/>
                  <a:pt x="73" y="476"/>
                  <a:pt x="73" y="475"/>
                </a:cubicBezTo>
                <a:cubicBezTo>
                  <a:pt x="73" y="475"/>
                  <a:pt x="73" y="474"/>
                  <a:pt x="73" y="474"/>
                </a:cubicBezTo>
                <a:cubicBezTo>
                  <a:pt x="73" y="472"/>
                  <a:pt x="73" y="472"/>
                  <a:pt x="68" y="470"/>
                </a:cubicBezTo>
                <a:cubicBezTo>
                  <a:pt x="68" y="470"/>
                  <a:pt x="68" y="470"/>
                  <a:pt x="68" y="470"/>
                </a:cubicBezTo>
                <a:cubicBezTo>
                  <a:pt x="68" y="470"/>
                  <a:pt x="67" y="470"/>
                  <a:pt x="66" y="470"/>
                </a:cubicBezTo>
                <a:cubicBezTo>
                  <a:pt x="67" y="474"/>
                  <a:pt x="67" y="474"/>
                  <a:pt x="67" y="475"/>
                </a:cubicBezTo>
                <a:cubicBezTo>
                  <a:pt x="66" y="475"/>
                  <a:pt x="65" y="475"/>
                  <a:pt x="65" y="475"/>
                </a:cubicBezTo>
                <a:cubicBezTo>
                  <a:pt x="65" y="474"/>
                  <a:pt x="64" y="473"/>
                  <a:pt x="64" y="472"/>
                </a:cubicBezTo>
                <a:cubicBezTo>
                  <a:pt x="65" y="471"/>
                  <a:pt x="66" y="470"/>
                  <a:pt x="66" y="469"/>
                </a:cubicBezTo>
                <a:cubicBezTo>
                  <a:pt x="65" y="461"/>
                  <a:pt x="65" y="461"/>
                  <a:pt x="64" y="459"/>
                </a:cubicBezTo>
                <a:cubicBezTo>
                  <a:pt x="64" y="459"/>
                  <a:pt x="63" y="459"/>
                  <a:pt x="62" y="459"/>
                </a:cubicBezTo>
                <a:cubicBezTo>
                  <a:pt x="62" y="457"/>
                  <a:pt x="62" y="454"/>
                  <a:pt x="61" y="451"/>
                </a:cubicBezTo>
                <a:cubicBezTo>
                  <a:pt x="59" y="446"/>
                  <a:pt x="55" y="442"/>
                  <a:pt x="52" y="437"/>
                </a:cubicBezTo>
                <a:cubicBezTo>
                  <a:pt x="51" y="437"/>
                  <a:pt x="50" y="436"/>
                  <a:pt x="49" y="436"/>
                </a:cubicBezTo>
                <a:cubicBezTo>
                  <a:pt x="49" y="435"/>
                  <a:pt x="48" y="435"/>
                  <a:pt x="48" y="434"/>
                </a:cubicBezTo>
                <a:cubicBezTo>
                  <a:pt x="47" y="435"/>
                  <a:pt x="45" y="435"/>
                  <a:pt x="45" y="435"/>
                </a:cubicBezTo>
                <a:cubicBezTo>
                  <a:pt x="44" y="435"/>
                  <a:pt x="44" y="435"/>
                  <a:pt x="44" y="435"/>
                </a:cubicBezTo>
                <a:cubicBezTo>
                  <a:pt x="44" y="435"/>
                  <a:pt x="34" y="422"/>
                  <a:pt x="32" y="419"/>
                </a:cubicBezTo>
                <a:cubicBezTo>
                  <a:pt x="32" y="419"/>
                  <a:pt x="32" y="418"/>
                  <a:pt x="31" y="417"/>
                </a:cubicBezTo>
                <a:cubicBezTo>
                  <a:pt x="30" y="415"/>
                  <a:pt x="30" y="415"/>
                  <a:pt x="30" y="412"/>
                </a:cubicBezTo>
                <a:cubicBezTo>
                  <a:pt x="30" y="412"/>
                  <a:pt x="30" y="412"/>
                  <a:pt x="29" y="412"/>
                </a:cubicBezTo>
                <a:cubicBezTo>
                  <a:pt x="29" y="412"/>
                  <a:pt x="28" y="413"/>
                  <a:pt x="28" y="413"/>
                </a:cubicBezTo>
                <a:cubicBezTo>
                  <a:pt x="27" y="412"/>
                  <a:pt x="27" y="412"/>
                  <a:pt x="26" y="408"/>
                </a:cubicBezTo>
                <a:cubicBezTo>
                  <a:pt x="26" y="408"/>
                  <a:pt x="27" y="407"/>
                  <a:pt x="27" y="407"/>
                </a:cubicBezTo>
                <a:cubicBezTo>
                  <a:pt x="26" y="406"/>
                  <a:pt x="26" y="405"/>
                  <a:pt x="25" y="404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3" y="405"/>
                  <a:pt x="22" y="405"/>
                  <a:pt x="22" y="405"/>
                </a:cubicBezTo>
                <a:cubicBezTo>
                  <a:pt x="22" y="406"/>
                  <a:pt x="22" y="407"/>
                  <a:pt x="22" y="409"/>
                </a:cubicBezTo>
                <a:cubicBezTo>
                  <a:pt x="21" y="409"/>
                  <a:pt x="21" y="409"/>
                  <a:pt x="21" y="410"/>
                </a:cubicBezTo>
                <a:cubicBezTo>
                  <a:pt x="20" y="406"/>
                  <a:pt x="20" y="406"/>
                  <a:pt x="18" y="405"/>
                </a:cubicBezTo>
                <a:cubicBezTo>
                  <a:pt x="18" y="405"/>
                  <a:pt x="17" y="405"/>
                  <a:pt x="16" y="405"/>
                </a:cubicBezTo>
                <a:cubicBezTo>
                  <a:pt x="16" y="404"/>
                  <a:pt x="15" y="404"/>
                  <a:pt x="15" y="403"/>
                </a:cubicBezTo>
                <a:cubicBezTo>
                  <a:pt x="15" y="402"/>
                  <a:pt x="15" y="401"/>
                  <a:pt x="14" y="399"/>
                </a:cubicBezTo>
                <a:cubicBezTo>
                  <a:pt x="13" y="398"/>
                  <a:pt x="12" y="397"/>
                  <a:pt x="12" y="396"/>
                </a:cubicBezTo>
                <a:cubicBezTo>
                  <a:pt x="12" y="396"/>
                  <a:pt x="12" y="409"/>
                  <a:pt x="11" y="413"/>
                </a:cubicBezTo>
                <a:cubicBezTo>
                  <a:pt x="9" y="402"/>
                  <a:pt x="10" y="396"/>
                  <a:pt x="10" y="393"/>
                </a:cubicBezTo>
                <a:cubicBezTo>
                  <a:pt x="10" y="392"/>
                  <a:pt x="10" y="392"/>
                  <a:pt x="10" y="392"/>
                </a:cubicBezTo>
                <a:cubicBezTo>
                  <a:pt x="10" y="392"/>
                  <a:pt x="10" y="392"/>
                  <a:pt x="9" y="392"/>
                </a:cubicBezTo>
                <a:cubicBezTo>
                  <a:pt x="9" y="394"/>
                  <a:pt x="9" y="394"/>
                  <a:pt x="9" y="397"/>
                </a:cubicBezTo>
                <a:cubicBezTo>
                  <a:pt x="8" y="397"/>
                  <a:pt x="8" y="397"/>
                  <a:pt x="7" y="398"/>
                </a:cubicBezTo>
                <a:cubicBezTo>
                  <a:pt x="7" y="399"/>
                  <a:pt x="6" y="401"/>
                  <a:pt x="6" y="401"/>
                </a:cubicBezTo>
                <a:cubicBezTo>
                  <a:pt x="6" y="404"/>
                  <a:pt x="6" y="406"/>
                  <a:pt x="6" y="410"/>
                </a:cubicBezTo>
                <a:cubicBezTo>
                  <a:pt x="2" y="424"/>
                  <a:pt x="12" y="436"/>
                  <a:pt x="10" y="449"/>
                </a:cubicBezTo>
                <a:cubicBezTo>
                  <a:pt x="11" y="454"/>
                  <a:pt x="11" y="454"/>
                  <a:pt x="11" y="456"/>
                </a:cubicBezTo>
                <a:cubicBezTo>
                  <a:pt x="12" y="461"/>
                  <a:pt x="12" y="461"/>
                  <a:pt x="13" y="465"/>
                </a:cubicBezTo>
                <a:cubicBezTo>
                  <a:pt x="13" y="465"/>
                  <a:pt x="13" y="465"/>
                  <a:pt x="13" y="466"/>
                </a:cubicBezTo>
                <a:cubicBezTo>
                  <a:pt x="16" y="475"/>
                  <a:pt x="16" y="475"/>
                  <a:pt x="16" y="476"/>
                </a:cubicBezTo>
                <a:cubicBezTo>
                  <a:pt x="17" y="477"/>
                  <a:pt x="17" y="478"/>
                  <a:pt x="17" y="479"/>
                </a:cubicBezTo>
                <a:cubicBezTo>
                  <a:pt x="17" y="479"/>
                  <a:pt x="18" y="484"/>
                  <a:pt x="21" y="492"/>
                </a:cubicBezTo>
                <a:cubicBezTo>
                  <a:pt x="21" y="493"/>
                  <a:pt x="21" y="493"/>
                  <a:pt x="22" y="494"/>
                </a:cubicBezTo>
                <a:cubicBezTo>
                  <a:pt x="25" y="502"/>
                  <a:pt x="28" y="509"/>
                  <a:pt x="32" y="517"/>
                </a:cubicBezTo>
                <a:cubicBezTo>
                  <a:pt x="32" y="518"/>
                  <a:pt x="32" y="519"/>
                  <a:pt x="33" y="520"/>
                </a:cubicBezTo>
                <a:cubicBezTo>
                  <a:pt x="38" y="531"/>
                  <a:pt x="50" y="555"/>
                  <a:pt x="61" y="564"/>
                </a:cubicBezTo>
                <a:cubicBezTo>
                  <a:pt x="64" y="567"/>
                  <a:pt x="66" y="571"/>
                  <a:pt x="68" y="575"/>
                </a:cubicBezTo>
                <a:cubicBezTo>
                  <a:pt x="69" y="576"/>
                  <a:pt x="70" y="577"/>
                  <a:pt x="70" y="578"/>
                </a:cubicBezTo>
                <a:cubicBezTo>
                  <a:pt x="70" y="579"/>
                  <a:pt x="70" y="579"/>
                  <a:pt x="70" y="579"/>
                </a:cubicBezTo>
                <a:cubicBezTo>
                  <a:pt x="71" y="579"/>
                  <a:pt x="71" y="579"/>
                  <a:pt x="72" y="580"/>
                </a:cubicBezTo>
                <a:cubicBezTo>
                  <a:pt x="72" y="581"/>
                  <a:pt x="72" y="581"/>
                  <a:pt x="73" y="582"/>
                </a:cubicBezTo>
                <a:cubicBezTo>
                  <a:pt x="73" y="582"/>
                  <a:pt x="73" y="582"/>
                  <a:pt x="73" y="583"/>
                </a:cubicBezTo>
                <a:cubicBezTo>
                  <a:pt x="75" y="586"/>
                  <a:pt x="75" y="586"/>
                  <a:pt x="76" y="587"/>
                </a:cubicBezTo>
                <a:cubicBezTo>
                  <a:pt x="76" y="587"/>
                  <a:pt x="76" y="587"/>
                  <a:pt x="76" y="587"/>
                </a:cubicBezTo>
                <a:cubicBezTo>
                  <a:pt x="77" y="588"/>
                  <a:pt x="77" y="588"/>
                  <a:pt x="78" y="590"/>
                </a:cubicBezTo>
                <a:cubicBezTo>
                  <a:pt x="78" y="590"/>
                  <a:pt x="79" y="591"/>
                  <a:pt x="79" y="591"/>
                </a:cubicBezTo>
                <a:cubicBezTo>
                  <a:pt x="79" y="592"/>
                  <a:pt x="79" y="592"/>
                  <a:pt x="79" y="592"/>
                </a:cubicBezTo>
                <a:cubicBezTo>
                  <a:pt x="79" y="592"/>
                  <a:pt x="80" y="592"/>
                  <a:pt x="80" y="592"/>
                </a:cubicBezTo>
                <a:cubicBezTo>
                  <a:pt x="81" y="594"/>
                  <a:pt x="81" y="595"/>
                  <a:pt x="83" y="597"/>
                </a:cubicBezTo>
                <a:cubicBezTo>
                  <a:pt x="83" y="597"/>
                  <a:pt x="84" y="598"/>
                  <a:pt x="84" y="598"/>
                </a:cubicBezTo>
                <a:cubicBezTo>
                  <a:pt x="84" y="598"/>
                  <a:pt x="84" y="599"/>
                  <a:pt x="85" y="599"/>
                </a:cubicBezTo>
                <a:cubicBezTo>
                  <a:pt x="87" y="602"/>
                  <a:pt x="89" y="606"/>
                  <a:pt x="92" y="609"/>
                </a:cubicBezTo>
                <a:cubicBezTo>
                  <a:pt x="92" y="609"/>
                  <a:pt x="100" y="619"/>
                  <a:pt x="102" y="622"/>
                </a:cubicBezTo>
                <a:cubicBezTo>
                  <a:pt x="103" y="622"/>
                  <a:pt x="103" y="623"/>
                  <a:pt x="103" y="623"/>
                </a:cubicBezTo>
                <a:cubicBezTo>
                  <a:pt x="110" y="630"/>
                  <a:pt x="117" y="637"/>
                  <a:pt x="123" y="644"/>
                </a:cubicBezTo>
                <a:cubicBezTo>
                  <a:pt x="124" y="645"/>
                  <a:pt x="124" y="645"/>
                  <a:pt x="126" y="647"/>
                </a:cubicBezTo>
                <a:cubicBezTo>
                  <a:pt x="126" y="647"/>
                  <a:pt x="127" y="648"/>
                  <a:pt x="127" y="648"/>
                </a:cubicBezTo>
                <a:cubicBezTo>
                  <a:pt x="148" y="666"/>
                  <a:pt x="148" y="666"/>
                  <a:pt x="152" y="669"/>
                </a:cubicBezTo>
                <a:cubicBezTo>
                  <a:pt x="156" y="672"/>
                  <a:pt x="160" y="675"/>
                  <a:pt x="165" y="678"/>
                </a:cubicBezTo>
                <a:cubicBezTo>
                  <a:pt x="165" y="678"/>
                  <a:pt x="165" y="678"/>
                  <a:pt x="165" y="678"/>
                </a:cubicBezTo>
                <a:cubicBezTo>
                  <a:pt x="156" y="672"/>
                  <a:pt x="156" y="672"/>
                  <a:pt x="156" y="672"/>
                </a:cubicBezTo>
                <a:cubicBezTo>
                  <a:pt x="157" y="672"/>
                  <a:pt x="157" y="672"/>
                  <a:pt x="157" y="672"/>
                </a:cubicBezTo>
                <a:cubicBezTo>
                  <a:pt x="158" y="673"/>
                  <a:pt x="159" y="674"/>
                  <a:pt x="161" y="675"/>
                </a:cubicBezTo>
                <a:cubicBezTo>
                  <a:pt x="161" y="675"/>
                  <a:pt x="161" y="676"/>
                  <a:pt x="162" y="676"/>
                </a:cubicBezTo>
                <a:cubicBezTo>
                  <a:pt x="163" y="677"/>
                  <a:pt x="165" y="678"/>
                  <a:pt x="167" y="680"/>
                </a:cubicBezTo>
                <a:cubicBezTo>
                  <a:pt x="169" y="681"/>
                  <a:pt x="169" y="681"/>
                  <a:pt x="178" y="687"/>
                </a:cubicBezTo>
                <a:cubicBezTo>
                  <a:pt x="177" y="686"/>
                  <a:pt x="175" y="685"/>
                  <a:pt x="174" y="685"/>
                </a:cubicBezTo>
                <a:cubicBezTo>
                  <a:pt x="174" y="684"/>
                  <a:pt x="174" y="684"/>
                  <a:pt x="173" y="684"/>
                </a:cubicBezTo>
                <a:cubicBezTo>
                  <a:pt x="172" y="683"/>
                  <a:pt x="172" y="683"/>
                  <a:pt x="171" y="683"/>
                </a:cubicBezTo>
                <a:cubicBezTo>
                  <a:pt x="172" y="683"/>
                  <a:pt x="172" y="683"/>
                  <a:pt x="172" y="683"/>
                </a:cubicBezTo>
                <a:cubicBezTo>
                  <a:pt x="173" y="684"/>
                  <a:pt x="174" y="684"/>
                  <a:pt x="175" y="685"/>
                </a:cubicBezTo>
                <a:cubicBezTo>
                  <a:pt x="177" y="686"/>
                  <a:pt x="180" y="688"/>
                  <a:pt x="182" y="689"/>
                </a:cubicBezTo>
                <a:cubicBezTo>
                  <a:pt x="181" y="689"/>
                  <a:pt x="179" y="688"/>
                  <a:pt x="178" y="687"/>
                </a:cubicBezTo>
                <a:cubicBezTo>
                  <a:pt x="179" y="688"/>
                  <a:pt x="180" y="688"/>
                  <a:pt x="181" y="689"/>
                </a:cubicBezTo>
                <a:cubicBezTo>
                  <a:pt x="186" y="692"/>
                  <a:pt x="191" y="695"/>
                  <a:pt x="196" y="698"/>
                </a:cubicBezTo>
                <a:cubicBezTo>
                  <a:pt x="197" y="698"/>
                  <a:pt x="197" y="698"/>
                  <a:pt x="198" y="699"/>
                </a:cubicBezTo>
                <a:cubicBezTo>
                  <a:pt x="199" y="700"/>
                  <a:pt x="201" y="700"/>
                  <a:pt x="202" y="701"/>
                </a:cubicBezTo>
                <a:cubicBezTo>
                  <a:pt x="203" y="701"/>
                  <a:pt x="203" y="701"/>
                  <a:pt x="203" y="702"/>
                </a:cubicBezTo>
                <a:cubicBezTo>
                  <a:pt x="207" y="703"/>
                  <a:pt x="210" y="705"/>
                  <a:pt x="213" y="706"/>
                </a:cubicBezTo>
                <a:cubicBezTo>
                  <a:pt x="214" y="707"/>
                  <a:pt x="214" y="707"/>
                  <a:pt x="214" y="707"/>
                </a:cubicBezTo>
                <a:cubicBezTo>
                  <a:pt x="215" y="707"/>
                  <a:pt x="215" y="707"/>
                  <a:pt x="215" y="707"/>
                </a:cubicBezTo>
                <a:cubicBezTo>
                  <a:pt x="215" y="708"/>
                  <a:pt x="215" y="708"/>
                  <a:pt x="215" y="708"/>
                </a:cubicBezTo>
                <a:cubicBezTo>
                  <a:pt x="219" y="709"/>
                  <a:pt x="219" y="709"/>
                  <a:pt x="220" y="710"/>
                </a:cubicBezTo>
                <a:cubicBezTo>
                  <a:pt x="221" y="710"/>
                  <a:pt x="221" y="710"/>
                  <a:pt x="221" y="710"/>
                </a:cubicBezTo>
                <a:cubicBezTo>
                  <a:pt x="228" y="713"/>
                  <a:pt x="237" y="717"/>
                  <a:pt x="237" y="717"/>
                </a:cubicBezTo>
                <a:cubicBezTo>
                  <a:pt x="237" y="717"/>
                  <a:pt x="238" y="717"/>
                  <a:pt x="238" y="717"/>
                </a:cubicBezTo>
                <a:cubicBezTo>
                  <a:pt x="240" y="718"/>
                  <a:pt x="240" y="718"/>
                  <a:pt x="243" y="719"/>
                </a:cubicBezTo>
                <a:cubicBezTo>
                  <a:pt x="243" y="719"/>
                  <a:pt x="243" y="719"/>
                  <a:pt x="245" y="719"/>
                </a:cubicBezTo>
                <a:cubicBezTo>
                  <a:pt x="245" y="719"/>
                  <a:pt x="245" y="719"/>
                  <a:pt x="245" y="719"/>
                </a:cubicBezTo>
                <a:cubicBezTo>
                  <a:pt x="241" y="717"/>
                  <a:pt x="241" y="717"/>
                  <a:pt x="239" y="717"/>
                </a:cubicBezTo>
                <a:cubicBezTo>
                  <a:pt x="238" y="717"/>
                  <a:pt x="238" y="716"/>
                  <a:pt x="236" y="716"/>
                </a:cubicBezTo>
                <a:cubicBezTo>
                  <a:pt x="236" y="716"/>
                  <a:pt x="230" y="713"/>
                  <a:pt x="227" y="712"/>
                </a:cubicBezTo>
                <a:cubicBezTo>
                  <a:pt x="226" y="712"/>
                  <a:pt x="226" y="712"/>
                  <a:pt x="225" y="711"/>
                </a:cubicBezTo>
                <a:cubicBezTo>
                  <a:pt x="218" y="708"/>
                  <a:pt x="218" y="708"/>
                  <a:pt x="217" y="707"/>
                </a:cubicBezTo>
                <a:cubicBezTo>
                  <a:pt x="217" y="707"/>
                  <a:pt x="216" y="707"/>
                  <a:pt x="215" y="706"/>
                </a:cubicBezTo>
                <a:cubicBezTo>
                  <a:pt x="214" y="706"/>
                  <a:pt x="212" y="705"/>
                  <a:pt x="210" y="704"/>
                </a:cubicBezTo>
                <a:cubicBezTo>
                  <a:pt x="210" y="704"/>
                  <a:pt x="209" y="704"/>
                  <a:pt x="209" y="703"/>
                </a:cubicBezTo>
                <a:cubicBezTo>
                  <a:pt x="209" y="703"/>
                  <a:pt x="209" y="704"/>
                  <a:pt x="208" y="703"/>
                </a:cubicBezTo>
                <a:cubicBezTo>
                  <a:pt x="203" y="700"/>
                  <a:pt x="196" y="695"/>
                  <a:pt x="196" y="695"/>
                </a:cubicBezTo>
                <a:cubicBezTo>
                  <a:pt x="195" y="695"/>
                  <a:pt x="194" y="694"/>
                  <a:pt x="194" y="694"/>
                </a:cubicBezTo>
                <a:cubicBezTo>
                  <a:pt x="193" y="694"/>
                  <a:pt x="193" y="694"/>
                  <a:pt x="192" y="693"/>
                </a:cubicBezTo>
                <a:cubicBezTo>
                  <a:pt x="190" y="692"/>
                  <a:pt x="187" y="691"/>
                  <a:pt x="184" y="689"/>
                </a:cubicBezTo>
                <a:cubicBezTo>
                  <a:pt x="184" y="689"/>
                  <a:pt x="184" y="689"/>
                  <a:pt x="183" y="688"/>
                </a:cubicBezTo>
                <a:cubicBezTo>
                  <a:pt x="182" y="688"/>
                  <a:pt x="181" y="687"/>
                  <a:pt x="180" y="686"/>
                </a:cubicBezTo>
                <a:cubicBezTo>
                  <a:pt x="181" y="686"/>
                  <a:pt x="181" y="686"/>
                  <a:pt x="182" y="686"/>
                </a:cubicBezTo>
                <a:cubicBezTo>
                  <a:pt x="180" y="685"/>
                  <a:pt x="178" y="684"/>
                  <a:pt x="176" y="682"/>
                </a:cubicBezTo>
                <a:cubicBezTo>
                  <a:pt x="173" y="680"/>
                  <a:pt x="171" y="678"/>
                  <a:pt x="168" y="676"/>
                </a:cubicBezTo>
                <a:cubicBezTo>
                  <a:pt x="168" y="675"/>
                  <a:pt x="168" y="675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7" y="675"/>
                </a:cubicBezTo>
                <a:cubicBezTo>
                  <a:pt x="165" y="675"/>
                  <a:pt x="165" y="675"/>
                  <a:pt x="161" y="671"/>
                </a:cubicBezTo>
                <a:cubicBezTo>
                  <a:pt x="160" y="671"/>
                  <a:pt x="159" y="670"/>
                  <a:pt x="158" y="669"/>
                </a:cubicBezTo>
                <a:cubicBezTo>
                  <a:pt x="158" y="669"/>
                  <a:pt x="158" y="669"/>
                  <a:pt x="160" y="670"/>
                </a:cubicBezTo>
                <a:cubicBezTo>
                  <a:pt x="161" y="670"/>
                  <a:pt x="161" y="671"/>
                  <a:pt x="162" y="671"/>
                </a:cubicBezTo>
                <a:cubicBezTo>
                  <a:pt x="162" y="671"/>
                  <a:pt x="163" y="671"/>
                  <a:pt x="163" y="671"/>
                </a:cubicBezTo>
                <a:cubicBezTo>
                  <a:pt x="162" y="670"/>
                  <a:pt x="162" y="670"/>
                  <a:pt x="161" y="670"/>
                </a:cubicBezTo>
                <a:cubicBezTo>
                  <a:pt x="161" y="669"/>
                  <a:pt x="161" y="669"/>
                  <a:pt x="159" y="668"/>
                </a:cubicBezTo>
                <a:cubicBezTo>
                  <a:pt x="158" y="667"/>
                  <a:pt x="158" y="667"/>
                  <a:pt x="154" y="663"/>
                </a:cubicBezTo>
                <a:cubicBezTo>
                  <a:pt x="153" y="663"/>
                  <a:pt x="153" y="662"/>
                  <a:pt x="152" y="662"/>
                </a:cubicBezTo>
                <a:cubicBezTo>
                  <a:pt x="152" y="662"/>
                  <a:pt x="153" y="662"/>
                  <a:pt x="153" y="662"/>
                </a:cubicBezTo>
                <a:cubicBezTo>
                  <a:pt x="154" y="662"/>
                  <a:pt x="154" y="662"/>
                  <a:pt x="154" y="661"/>
                </a:cubicBezTo>
                <a:cubicBezTo>
                  <a:pt x="155" y="661"/>
                  <a:pt x="155" y="661"/>
                  <a:pt x="157" y="662"/>
                </a:cubicBezTo>
                <a:cubicBezTo>
                  <a:pt x="155" y="660"/>
                  <a:pt x="153" y="657"/>
                  <a:pt x="152" y="655"/>
                </a:cubicBezTo>
                <a:cubicBezTo>
                  <a:pt x="151" y="653"/>
                  <a:pt x="151" y="653"/>
                  <a:pt x="151" y="653"/>
                </a:cubicBezTo>
                <a:cubicBezTo>
                  <a:pt x="150" y="653"/>
                  <a:pt x="149" y="652"/>
                  <a:pt x="148" y="651"/>
                </a:cubicBezTo>
                <a:cubicBezTo>
                  <a:pt x="148" y="651"/>
                  <a:pt x="148" y="651"/>
                  <a:pt x="147" y="651"/>
                </a:cubicBezTo>
                <a:cubicBezTo>
                  <a:pt x="147" y="650"/>
                  <a:pt x="146" y="650"/>
                  <a:pt x="145" y="648"/>
                </a:cubicBezTo>
                <a:cubicBezTo>
                  <a:pt x="142" y="646"/>
                  <a:pt x="139" y="645"/>
                  <a:pt x="137" y="643"/>
                </a:cubicBezTo>
                <a:cubicBezTo>
                  <a:pt x="138" y="643"/>
                  <a:pt x="138" y="643"/>
                  <a:pt x="139" y="643"/>
                </a:cubicBezTo>
                <a:cubicBezTo>
                  <a:pt x="145" y="646"/>
                  <a:pt x="145" y="646"/>
                  <a:pt x="146" y="644"/>
                </a:cubicBezTo>
                <a:cubicBezTo>
                  <a:pt x="137" y="630"/>
                  <a:pt x="137" y="628"/>
                  <a:pt x="137" y="627"/>
                </a:cubicBezTo>
                <a:cubicBezTo>
                  <a:pt x="138" y="628"/>
                  <a:pt x="139" y="630"/>
                  <a:pt x="140" y="631"/>
                </a:cubicBezTo>
                <a:cubicBezTo>
                  <a:pt x="137" y="619"/>
                  <a:pt x="125" y="611"/>
                  <a:pt x="127" y="597"/>
                </a:cubicBezTo>
                <a:cubicBezTo>
                  <a:pt x="128" y="597"/>
                  <a:pt x="129" y="597"/>
                  <a:pt x="130" y="597"/>
                </a:cubicBezTo>
                <a:cubicBezTo>
                  <a:pt x="130" y="596"/>
                  <a:pt x="131" y="594"/>
                  <a:pt x="131" y="593"/>
                </a:cubicBezTo>
                <a:cubicBezTo>
                  <a:pt x="133" y="594"/>
                  <a:pt x="136" y="594"/>
                  <a:pt x="138" y="594"/>
                </a:cubicBezTo>
                <a:cubicBezTo>
                  <a:pt x="138" y="593"/>
                  <a:pt x="138" y="592"/>
                  <a:pt x="137" y="591"/>
                </a:cubicBezTo>
                <a:cubicBezTo>
                  <a:pt x="138" y="590"/>
                  <a:pt x="138" y="590"/>
                  <a:pt x="138" y="590"/>
                </a:cubicBezTo>
                <a:cubicBezTo>
                  <a:pt x="137" y="585"/>
                  <a:pt x="137" y="585"/>
                  <a:pt x="137" y="584"/>
                </a:cubicBezTo>
                <a:cubicBezTo>
                  <a:pt x="137" y="583"/>
                  <a:pt x="138" y="583"/>
                  <a:pt x="138" y="583"/>
                </a:cubicBezTo>
                <a:cubicBezTo>
                  <a:pt x="136" y="579"/>
                  <a:pt x="136" y="578"/>
                  <a:pt x="136" y="575"/>
                </a:cubicBezTo>
                <a:cubicBezTo>
                  <a:pt x="136" y="575"/>
                  <a:pt x="136" y="575"/>
                  <a:pt x="136" y="575"/>
                </a:cubicBezTo>
                <a:cubicBezTo>
                  <a:pt x="136" y="572"/>
                  <a:pt x="134" y="569"/>
                  <a:pt x="133" y="566"/>
                </a:cubicBezTo>
                <a:cubicBezTo>
                  <a:pt x="133" y="566"/>
                  <a:pt x="133" y="566"/>
                  <a:pt x="133" y="564"/>
                </a:cubicBezTo>
                <a:cubicBezTo>
                  <a:pt x="133" y="561"/>
                  <a:pt x="132" y="559"/>
                  <a:pt x="131" y="557"/>
                </a:cubicBezTo>
                <a:cubicBezTo>
                  <a:pt x="131" y="557"/>
                  <a:pt x="131" y="556"/>
                  <a:pt x="130" y="555"/>
                </a:cubicBezTo>
                <a:cubicBezTo>
                  <a:pt x="130" y="554"/>
                  <a:pt x="130" y="554"/>
                  <a:pt x="129" y="553"/>
                </a:cubicBezTo>
                <a:cubicBezTo>
                  <a:pt x="129" y="552"/>
                  <a:pt x="129" y="552"/>
                  <a:pt x="128" y="550"/>
                </a:cubicBezTo>
                <a:cubicBezTo>
                  <a:pt x="127" y="548"/>
                  <a:pt x="126" y="545"/>
                  <a:pt x="126" y="543"/>
                </a:cubicBezTo>
                <a:cubicBezTo>
                  <a:pt x="126" y="543"/>
                  <a:pt x="126" y="543"/>
                  <a:pt x="129" y="535"/>
                </a:cubicBezTo>
                <a:cubicBezTo>
                  <a:pt x="129" y="534"/>
                  <a:pt x="130" y="534"/>
                  <a:pt x="130" y="534"/>
                </a:cubicBezTo>
                <a:cubicBezTo>
                  <a:pt x="130" y="533"/>
                  <a:pt x="131" y="533"/>
                  <a:pt x="131" y="532"/>
                </a:cubicBezTo>
                <a:cubicBezTo>
                  <a:pt x="131" y="532"/>
                  <a:pt x="132" y="525"/>
                  <a:pt x="133" y="522"/>
                </a:cubicBezTo>
                <a:cubicBezTo>
                  <a:pt x="134" y="519"/>
                  <a:pt x="134" y="519"/>
                  <a:pt x="133" y="516"/>
                </a:cubicBezTo>
                <a:moveTo>
                  <a:pt x="19" y="357"/>
                </a:moveTo>
                <a:cubicBezTo>
                  <a:pt x="20" y="357"/>
                  <a:pt x="20" y="357"/>
                  <a:pt x="20" y="357"/>
                </a:cubicBezTo>
                <a:cubicBezTo>
                  <a:pt x="19" y="357"/>
                  <a:pt x="19" y="356"/>
                  <a:pt x="19" y="356"/>
                </a:cubicBezTo>
                <a:cubicBezTo>
                  <a:pt x="19" y="355"/>
                  <a:pt x="19" y="353"/>
                  <a:pt x="19" y="352"/>
                </a:cubicBezTo>
                <a:cubicBezTo>
                  <a:pt x="17" y="353"/>
                  <a:pt x="17" y="353"/>
                  <a:pt x="17" y="353"/>
                </a:cubicBezTo>
                <a:cubicBezTo>
                  <a:pt x="16" y="353"/>
                  <a:pt x="16" y="353"/>
                  <a:pt x="16" y="353"/>
                </a:cubicBezTo>
                <a:cubicBezTo>
                  <a:pt x="16" y="352"/>
                  <a:pt x="16" y="352"/>
                  <a:pt x="15" y="351"/>
                </a:cubicBezTo>
                <a:cubicBezTo>
                  <a:pt x="15" y="351"/>
                  <a:pt x="15" y="351"/>
                  <a:pt x="15" y="351"/>
                </a:cubicBezTo>
                <a:cubicBezTo>
                  <a:pt x="14" y="352"/>
                  <a:pt x="14" y="353"/>
                  <a:pt x="14" y="353"/>
                </a:cubicBezTo>
                <a:cubicBezTo>
                  <a:pt x="13" y="353"/>
                  <a:pt x="13" y="353"/>
                  <a:pt x="13" y="353"/>
                </a:cubicBezTo>
                <a:cubicBezTo>
                  <a:pt x="13" y="353"/>
                  <a:pt x="13" y="353"/>
                  <a:pt x="12" y="352"/>
                </a:cubicBezTo>
                <a:cubicBezTo>
                  <a:pt x="12" y="351"/>
                  <a:pt x="12" y="351"/>
                  <a:pt x="12" y="351"/>
                </a:cubicBezTo>
                <a:cubicBezTo>
                  <a:pt x="12" y="350"/>
                  <a:pt x="12" y="350"/>
                  <a:pt x="11" y="349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0" y="348"/>
                  <a:pt x="10" y="348"/>
                  <a:pt x="10" y="348"/>
                </a:cubicBezTo>
                <a:cubicBezTo>
                  <a:pt x="10" y="348"/>
                  <a:pt x="10" y="347"/>
                  <a:pt x="9" y="347"/>
                </a:cubicBezTo>
                <a:cubicBezTo>
                  <a:pt x="9" y="347"/>
                  <a:pt x="9" y="347"/>
                  <a:pt x="8" y="348"/>
                </a:cubicBezTo>
                <a:cubicBezTo>
                  <a:pt x="8" y="350"/>
                  <a:pt x="8" y="353"/>
                  <a:pt x="8" y="355"/>
                </a:cubicBezTo>
                <a:cubicBezTo>
                  <a:pt x="8" y="359"/>
                  <a:pt x="8" y="360"/>
                  <a:pt x="8" y="360"/>
                </a:cubicBezTo>
                <a:cubicBezTo>
                  <a:pt x="9" y="360"/>
                  <a:pt x="9" y="360"/>
                  <a:pt x="9" y="360"/>
                </a:cubicBezTo>
                <a:cubicBezTo>
                  <a:pt x="9" y="360"/>
                  <a:pt x="9" y="360"/>
                  <a:pt x="10" y="358"/>
                </a:cubicBezTo>
                <a:cubicBezTo>
                  <a:pt x="10" y="357"/>
                  <a:pt x="11" y="357"/>
                  <a:pt x="11" y="357"/>
                </a:cubicBezTo>
                <a:cubicBezTo>
                  <a:pt x="11" y="357"/>
                  <a:pt x="11" y="357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7"/>
                  <a:pt x="12" y="357"/>
                  <a:pt x="13" y="358"/>
                </a:cubicBezTo>
                <a:cubicBezTo>
                  <a:pt x="14" y="358"/>
                  <a:pt x="15" y="357"/>
                  <a:pt x="15" y="357"/>
                </a:cubicBezTo>
                <a:cubicBezTo>
                  <a:pt x="16" y="357"/>
                  <a:pt x="16" y="357"/>
                  <a:pt x="16" y="357"/>
                </a:cubicBezTo>
                <a:cubicBezTo>
                  <a:pt x="17" y="358"/>
                  <a:pt x="18" y="358"/>
                  <a:pt x="18" y="358"/>
                </a:cubicBezTo>
                <a:cubicBezTo>
                  <a:pt x="19" y="358"/>
                  <a:pt x="19" y="358"/>
                  <a:pt x="19" y="358"/>
                </a:cubicBezTo>
                <a:cubicBezTo>
                  <a:pt x="19" y="358"/>
                  <a:pt x="19" y="358"/>
                  <a:pt x="19" y="357"/>
                </a:cubicBezTo>
                <a:moveTo>
                  <a:pt x="4" y="358"/>
                </a:moveTo>
                <a:cubicBezTo>
                  <a:pt x="4" y="357"/>
                  <a:pt x="4" y="355"/>
                  <a:pt x="4" y="355"/>
                </a:cubicBezTo>
                <a:cubicBezTo>
                  <a:pt x="4" y="354"/>
                  <a:pt x="4" y="354"/>
                  <a:pt x="4" y="354"/>
                </a:cubicBezTo>
                <a:cubicBezTo>
                  <a:pt x="4" y="354"/>
                  <a:pt x="4" y="353"/>
                  <a:pt x="4" y="353"/>
                </a:cubicBezTo>
                <a:cubicBezTo>
                  <a:pt x="4" y="353"/>
                  <a:pt x="4" y="353"/>
                  <a:pt x="4" y="353"/>
                </a:cubicBezTo>
                <a:cubicBezTo>
                  <a:pt x="3" y="353"/>
                  <a:pt x="3" y="352"/>
                  <a:pt x="3" y="352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4" y="357"/>
                  <a:pt x="4" y="357"/>
                </a:cubicBezTo>
                <a:cubicBezTo>
                  <a:pt x="4" y="358"/>
                  <a:pt x="4" y="359"/>
                  <a:pt x="4" y="360"/>
                </a:cubicBezTo>
                <a:cubicBezTo>
                  <a:pt x="4" y="360"/>
                  <a:pt x="4" y="360"/>
                  <a:pt x="4" y="360"/>
                </a:cubicBezTo>
                <a:cubicBezTo>
                  <a:pt x="4" y="360"/>
                  <a:pt x="4" y="360"/>
                  <a:pt x="4" y="358"/>
                </a:cubicBezTo>
                <a:moveTo>
                  <a:pt x="4" y="343"/>
                </a:moveTo>
                <a:cubicBezTo>
                  <a:pt x="5" y="343"/>
                  <a:pt x="6" y="343"/>
                  <a:pt x="7" y="343"/>
                </a:cubicBezTo>
                <a:cubicBezTo>
                  <a:pt x="7" y="342"/>
                  <a:pt x="7" y="336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4" y="327"/>
                </a:cubicBezTo>
                <a:cubicBezTo>
                  <a:pt x="4" y="325"/>
                  <a:pt x="4" y="325"/>
                  <a:pt x="4" y="324"/>
                </a:cubicBezTo>
                <a:cubicBezTo>
                  <a:pt x="5" y="323"/>
                  <a:pt x="5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4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3" y="323"/>
                  <a:pt x="3" y="323"/>
                  <a:pt x="3" y="323"/>
                </a:cubicBezTo>
                <a:cubicBezTo>
                  <a:pt x="3" y="323"/>
                  <a:pt x="2" y="331"/>
                  <a:pt x="3" y="332"/>
                </a:cubicBezTo>
                <a:cubicBezTo>
                  <a:pt x="3" y="331"/>
                  <a:pt x="3" y="330"/>
                  <a:pt x="3" y="329"/>
                </a:cubicBezTo>
                <a:cubicBezTo>
                  <a:pt x="4" y="329"/>
                  <a:pt x="3" y="332"/>
                  <a:pt x="3" y="334"/>
                </a:cubicBezTo>
                <a:cubicBezTo>
                  <a:pt x="3" y="335"/>
                  <a:pt x="3" y="337"/>
                  <a:pt x="4" y="337"/>
                </a:cubicBezTo>
                <a:cubicBezTo>
                  <a:pt x="4" y="337"/>
                  <a:pt x="4" y="337"/>
                  <a:pt x="4" y="337"/>
                </a:cubicBezTo>
                <a:cubicBezTo>
                  <a:pt x="4" y="337"/>
                  <a:pt x="4" y="337"/>
                  <a:pt x="4" y="339"/>
                </a:cubicBezTo>
                <a:cubicBezTo>
                  <a:pt x="4" y="339"/>
                  <a:pt x="4" y="342"/>
                  <a:pt x="4" y="343"/>
                </a:cubicBezTo>
                <a:moveTo>
                  <a:pt x="287" y="80"/>
                </a:moveTo>
                <a:cubicBezTo>
                  <a:pt x="287" y="79"/>
                  <a:pt x="288" y="78"/>
                  <a:pt x="289" y="77"/>
                </a:cubicBezTo>
                <a:cubicBezTo>
                  <a:pt x="289" y="76"/>
                  <a:pt x="289" y="76"/>
                  <a:pt x="289" y="75"/>
                </a:cubicBezTo>
                <a:cubicBezTo>
                  <a:pt x="288" y="75"/>
                  <a:pt x="288" y="75"/>
                  <a:pt x="287" y="74"/>
                </a:cubicBezTo>
                <a:cubicBezTo>
                  <a:pt x="289" y="71"/>
                  <a:pt x="289" y="71"/>
                  <a:pt x="290" y="70"/>
                </a:cubicBezTo>
                <a:cubicBezTo>
                  <a:pt x="289" y="70"/>
                  <a:pt x="288" y="70"/>
                  <a:pt x="287" y="70"/>
                </a:cubicBezTo>
                <a:cubicBezTo>
                  <a:pt x="286" y="70"/>
                  <a:pt x="286" y="70"/>
                  <a:pt x="286" y="70"/>
                </a:cubicBezTo>
                <a:cubicBezTo>
                  <a:pt x="284" y="70"/>
                  <a:pt x="282" y="72"/>
                  <a:pt x="280" y="72"/>
                </a:cubicBezTo>
                <a:cubicBezTo>
                  <a:pt x="279" y="72"/>
                  <a:pt x="279" y="72"/>
                  <a:pt x="278" y="72"/>
                </a:cubicBezTo>
                <a:cubicBezTo>
                  <a:pt x="278" y="71"/>
                  <a:pt x="277" y="71"/>
                  <a:pt x="276" y="71"/>
                </a:cubicBezTo>
                <a:cubicBezTo>
                  <a:pt x="274" y="71"/>
                  <a:pt x="272" y="73"/>
                  <a:pt x="270" y="73"/>
                </a:cubicBezTo>
                <a:cubicBezTo>
                  <a:pt x="270" y="73"/>
                  <a:pt x="269" y="73"/>
                  <a:pt x="268" y="73"/>
                </a:cubicBezTo>
                <a:cubicBezTo>
                  <a:pt x="268" y="72"/>
                  <a:pt x="269" y="72"/>
                  <a:pt x="269" y="71"/>
                </a:cubicBezTo>
                <a:cubicBezTo>
                  <a:pt x="269" y="71"/>
                  <a:pt x="270" y="70"/>
                  <a:pt x="270" y="70"/>
                </a:cubicBezTo>
                <a:cubicBezTo>
                  <a:pt x="270" y="69"/>
                  <a:pt x="270" y="69"/>
                  <a:pt x="270" y="68"/>
                </a:cubicBezTo>
                <a:cubicBezTo>
                  <a:pt x="269" y="69"/>
                  <a:pt x="269" y="69"/>
                  <a:pt x="269" y="69"/>
                </a:cubicBezTo>
                <a:cubicBezTo>
                  <a:pt x="268" y="69"/>
                  <a:pt x="268" y="70"/>
                  <a:pt x="268" y="70"/>
                </a:cubicBezTo>
                <a:cubicBezTo>
                  <a:pt x="268" y="70"/>
                  <a:pt x="262" y="67"/>
                  <a:pt x="258" y="73"/>
                </a:cubicBezTo>
                <a:cubicBezTo>
                  <a:pt x="259" y="73"/>
                  <a:pt x="260" y="73"/>
                  <a:pt x="261" y="73"/>
                </a:cubicBezTo>
                <a:cubicBezTo>
                  <a:pt x="263" y="73"/>
                  <a:pt x="263" y="73"/>
                  <a:pt x="263" y="73"/>
                </a:cubicBezTo>
                <a:cubicBezTo>
                  <a:pt x="263" y="75"/>
                  <a:pt x="263" y="75"/>
                  <a:pt x="263" y="75"/>
                </a:cubicBezTo>
                <a:cubicBezTo>
                  <a:pt x="264" y="76"/>
                  <a:pt x="262" y="76"/>
                  <a:pt x="262" y="77"/>
                </a:cubicBezTo>
                <a:cubicBezTo>
                  <a:pt x="260" y="76"/>
                  <a:pt x="257" y="76"/>
                  <a:pt x="256" y="76"/>
                </a:cubicBezTo>
                <a:cubicBezTo>
                  <a:pt x="255" y="77"/>
                  <a:pt x="255" y="78"/>
                  <a:pt x="254" y="79"/>
                </a:cubicBezTo>
                <a:cubicBezTo>
                  <a:pt x="255" y="78"/>
                  <a:pt x="255" y="78"/>
                  <a:pt x="256" y="78"/>
                </a:cubicBezTo>
                <a:cubicBezTo>
                  <a:pt x="257" y="78"/>
                  <a:pt x="258" y="78"/>
                  <a:pt x="258" y="78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8" y="80"/>
                  <a:pt x="257" y="81"/>
                  <a:pt x="256" y="82"/>
                </a:cubicBezTo>
                <a:cubicBezTo>
                  <a:pt x="256" y="83"/>
                  <a:pt x="256" y="83"/>
                  <a:pt x="256" y="83"/>
                </a:cubicBezTo>
                <a:cubicBezTo>
                  <a:pt x="256" y="83"/>
                  <a:pt x="257" y="83"/>
                  <a:pt x="257" y="83"/>
                </a:cubicBezTo>
                <a:cubicBezTo>
                  <a:pt x="259" y="83"/>
                  <a:pt x="260" y="83"/>
                  <a:pt x="261" y="83"/>
                </a:cubicBezTo>
                <a:cubicBezTo>
                  <a:pt x="262" y="83"/>
                  <a:pt x="262" y="83"/>
                  <a:pt x="263" y="83"/>
                </a:cubicBezTo>
                <a:cubicBezTo>
                  <a:pt x="264" y="83"/>
                  <a:pt x="264" y="83"/>
                  <a:pt x="264" y="84"/>
                </a:cubicBezTo>
                <a:cubicBezTo>
                  <a:pt x="264" y="84"/>
                  <a:pt x="264" y="86"/>
                  <a:pt x="266" y="86"/>
                </a:cubicBezTo>
                <a:cubicBezTo>
                  <a:pt x="267" y="86"/>
                  <a:pt x="268" y="86"/>
                  <a:pt x="269" y="86"/>
                </a:cubicBezTo>
                <a:cubicBezTo>
                  <a:pt x="270" y="85"/>
                  <a:pt x="270" y="85"/>
                  <a:pt x="272" y="83"/>
                </a:cubicBezTo>
                <a:cubicBezTo>
                  <a:pt x="273" y="83"/>
                  <a:pt x="275" y="82"/>
                  <a:pt x="275" y="82"/>
                </a:cubicBezTo>
                <a:cubicBezTo>
                  <a:pt x="276" y="82"/>
                  <a:pt x="277" y="82"/>
                  <a:pt x="277" y="81"/>
                </a:cubicBezTo>
                <a:cubicBezTo>
                  <a:pt x="278" y="80"/>
                  <a:pt x="279" y="80"/>
                  <a:pt x="281" y="80"/>
                </a:cubicBezTo>
                <a:cubicBezTo>
                  <a:pt x="282" y="79"/>
                  <a:pt x="282" y="79"/>
                  <a:pt x="287" y="80"/>
                </a:cubicBezTo>
                <a:moveTo>
                  <a:pt x="103" y="171"/>
                </a:moveTo>
                <a:cubicBezTo>
                  <a:pt x="104" y="170"/>
                  <a:pt x="104" y="170"/>
                  <a:pt x="104" y="170"/>
                </a:cubicBezTo>
                <a:cubicBezTo>
                  <a:pt x="104" y="169"/>
                  <a:pt x="104" y="169"/>
                  <a:pt x="104" y="168"/>
                </a:cubicBezTo>
                <a:cubicBezTo>
                  <a:pt x="104" y="168"/>
                  <a:pt x="104" y="168"/>
                  <a:pt x="104" y="168"/>
                </a:cubicBezTo>
                <a:cubicBezTo>
                  <a:pt x="103" y="168"/>
                  <a:pt x="103" y="164"/>
                  <a:pt x="103" y="164"/>
                </a:cubicBezTo>
                <a:cubicBezTo>
                  <a:pt x="103" y="163"/>
                  <a:pt x="103" y="163"/>
                  <a:pt x="101" y="162"/>
                </a:cubicBezTo>
                <a:cubicBezTo>
                  <a:pt x="101" y="162"/>
                  <a:pt x="101" y="162"/>
                  <a:pt x="101" y="161"/>
                </a:cubicBezTo>
                <a:cubicBezTo>
                  <a:pt x="104" y="158"/>
                  <a:pt x="104" y="158"/>
                  <a:pt x="104" y="158"/>
                </a:cubicBezTo>
                <a:cubicBezTo>
                  <a:pt x="105" y="157"/>
                  <a:pt x="106" y="157"/>
                  <a:pt x="106" y="157"/>
                </a:cubicBezTo>
                <a:cubicBezTo>
                  <a:pt x="108" y="155"/>
                  <a:pt x="108" y="154"/>
                  <a:pt x="108" y="153"/>
                </a:cubicBezTo>
                <a:cubicBezTo>
                  <a:pt x="108" y="152"/>
                  <a:pt x="108" y="152"/>
                  <a:pt x="108" y="152"/>
                </a:cubicBezTo>
                <a:cubicBezTo>
                  <a:pt x="108" y="152"/>
                  <a:pt x="106" y="153"/>
                  <a:pt x="106" y="153"/>
                </a:cubicBezTo>
                <a:cubicBezTo>
                  <a:pt x="104" y="155"/>
                  <a:pt x="104" y="157"/>
                  <a:pt x="102" y="158"/>
                </a:cubicBezTo>
                <a:cubicBezTo>
                  <a:pt x="99" y="162"/>
                  <a:pt x="95" y="165"/>
                  <a:pt x="92" y="168"/>
                </a:cubicBezTo>
                <a:cubicBezTo>
                  <a:pt x="90" y="170"/>
                  <a:pt x="90" y="170"/>
                  <a:pt x="88" y="174"/>
                </a:cubicBezTo>
                <a:cubicBezTo>
                  <a:pt x="90" y="175"/>
                  <a:pt x="92" y="175"/>
                  <a:pt x="94" y="175"/>
                </a:cubicBezTo>
                <a:cubicBezTo>
                  <a:pt x="95" y="175"/>
                  <a:pt x="95" y="175"/>
                  <a:pt x="95" y="177"/>
                </a:cubicBezTo>
                <a:cubicBezTo>
                  <a:pt x="94" y="180"/>
                  <a:pt x="95" y="181"/>
                  <a:pt x="95" y="182"/>
                </a:cubicBezTo>
                <a:cubicBezTo>
                  <a:pt x="96" y="181"/>
                  <a:pt x="96" y="181"/>
                  <a:pt x="96" y="181"/>
                </a:cubicBezTo>
                <a:cubicBezTo>
                  <a:pt x="97" y="181"/>
                  <a:pt x="97" y="180"/>
                  <a:pt x="99" y="176"/>
                </a:cubicBezTo>
                <a:cubicBezTo>
                  <a:pt x="101" y="173"/>
                  <a:pt x="101" y="173"/>
                  <a:pt x="103" y="171"/>
                </a:cubicBezTo>
                <a:moveTo>
                  <a:pt x="89" y="162"/>
                </a:moveTo>
                <a:cubicBezTo>
                  <a:pt x="89" y="162"/>
                  <a:pt x="89" y="162"/>
                  <a:pt x="89" y="162"/>
                </a:cubicBezTo>
                <a:cubicBezTo>
                  <a:pt x="89" y="162"/>
                  <a:pt x="89" y="161"/>
                  <a:pt x="88" y="161"/>
                </a:cubicBezTo>
                <a:cubicBezTo>
                  <a:pt x="88" y="161"/>
                  <a:pt x="88" y="161"/>
                  <a:pt x="88" y="161"/>
                </a:cubicBezTo>
                <a:cubicBezTo>
                  <a:pt x="88" y="160"/>
                  <a:pt x="88" y="160"/>
                  <a:pt x="88" y="159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7" y="158"/>
                  <a:pt x="87" y="159"/>
                  <a:pt x="86" y="159"/>
                </a:cubicBezTo>
                <a:cubicBezTo>
                  <a:pt x="86" y="159"/>
                  <a:pt x="86" y="160"/>
                  <a:pt x="86" y="160"/>
                </a:cubicBezTo>
                <a:cubicBezTo>
                  <a:pt x="86" y="161"/>
                  <a:pt x="86" y="161"/>
                  <a:pt x="86" y="162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6"/>
                  <a:pt x="85" y="166"/>
                  <a:pt x="89" y="162"/>
                </a:cubicBezTo>
                <a:moveTo>
                  <a:pt x="363" y="4"/>
                </a:moveTo>
                <a:cubicBezTo>
                  <a:pt x="363" y="3"/>
                  <a:pt x="363" y="3"/>
                  <a:pt x="363" y="3"/>
                </a:cubicBezTo>
                <a:cubicBezTo>
                  <a:pt x="363" y="3"/>
                  <a:pt x="363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1" y="3"/>
                </a:cubicBezTo>
                <a:cubicBezTo>
                  <a:pt x="361" y="3"/>
                  <a:pt x="356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3" y="4"/>
                </a:cubicBezTo>
                <a:cubicBezTo>
                  <a:pt x="351" y="5"/>
                  <a:pt x="349" y="5"/>
                  <a:pt x="348" y="6"/>
                </a:cubicBezTo>
                <a:cubicBezTo>
                  <a:pt x="350" y="5"/>
                  <a:pt x="352" y="5"/>
                  <a:pt x="354" y="4"/>
                </a:cubicBezTo>
                <a:cubicBezTo>
                  <a:pt x="354" y="4"/>
                  <a:pt x="355" y="4"/>
                  <a:pt x="355" y="4"/>
                </a:cubicBezTo>
                <a:cubicBezTo>
                  <a:pt x="358" y="3"/>
                  <a:pt x="358" y="3"/>
                  <a:pt x="360" y="3"/>
                </a:cubicBezTo>
                <a:cubicBezTo>
                  <a:pt x="359" y="3"/>
                  <a:pt x="359" y="3"/>
                  <a:pt x="359" y="3"/>
                </a:cubicBezTo>
                <a:cubicBezTo>
                  <a:pt x="357" y="3"/>
                  <a:pt x="354" y="3"/>
                  <a:pt x="352" y="4"/>
                </a:cubicBezTo>
                <a:cubicBezTo>
                  <a:pt x="354" y="3"/>
                  <a:pt x="354" y="3"/>
                  <a:pt x="355" y="3"/>
                </a:cubicBezTo>
                <a:cubicBezTo>
                  <a:pt x="355" y="3"/>
                  <a:pt x="355" y="3"/>
                  <a:pt x="356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6" y="3"/>
                  <a:pt x="356" y="3"/>
                </a:cubicBezTo>
                <a:cubicBezTo>
                  <a:pt x="355" y="3"/>
                  <a:pt x="355" y="3"/>
                  <a:pt x="354" y="3"/>
                </a:cubicBezTo>
                <a:cubicBezTo>
                  <a:pt x="354" y="3"/>
                  <a:pt x="353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0" y="3"/>
                  <a:pt x="350" y="3"/>
                </a:cubicBezTo>
                <a:cubicBezTo>
                  <a:pt x="351" y="3"/>
                  <a:pt x="353" y="2"/>
                  <a:pt x="355" y="2"/>
                </a:cubicBezTo>
                <a:cubicBezTo>
                  <a:pt x="356" y="2"/>
                  <a:pt x="356" y="2"/>
                  <a:pt x="358" y="2"/>
                </a:cubicBezTo>
                <a:cubicBezTo>
                  <a:pt x="359" y="2"/>
                  <a:pt x="359" y="2"/>
                  <a:pt x="359" y="2"/>
                </a:cubicBezTo>
                <a:cubicBezTo>
                  <a:pt x="359" y="2"/>
                  <a:pt x="360" y="2"/>
                  <a:pt x="361" y="2"/>
                </a:cubicBezTo>
                <a:cubicBezTo>
                  <a:pt x="362" y="2"/>
                  <a:pt x="362" y="2"/>
                  <a:pt x="364" y="2"/>
                </a:cubicBezTo>
                <a:cubicBezTo>
                  <a:pt x="364" y="2"/>
                  <a:pt x="365" y="2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5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3" y="1"/>
                  <a:pt x="363" y="1"/>
                  <a:pt x="363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4" y="1"/>
                  <a:pt x="364" y="1"/>
                  <a:pt x="365" y="1"/>
                </a:cubicBezTo>
                <a:cubicBezTo>
                  <a:pt x="365" y="1"/>
                  <a:pt x="366" y="1"/>
                  <a:pt x="366" y="1"/>
                </a:cubicBezTo>
                <a:cubicBezTo>
                  <a:pt x="367" y="1"/>
                  <a:pt x="367" y="1"/>
                  <a:pt x="368" y="1"/>
                </a:cubicBezTo>
                <a:cubicBezTo>
                  <a:pt x="369" y="1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69" y="0"/>
                </a:cubicBezTo>
                <a:cubicBezTo>
                  <a:pt x="369" y="0"/>
                  <a:pt x="368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5" y="0"/>
                  <a:pt x="363" y="1"/>
                  <a:pt x="362" y="1"/>
                </a:cubicBezTo>
                <a:cubicBezTo>
                  <a:pt x="361" y="1"/>
                  <a:pt x="361" y="1"/>
                  <a:pt x="362" y="0"/>
                </a:cubicBezTo>
                <a:cubicBezTo>
                  <a:pt x="362" y="0"/>
                  <a:pt x="363" y="0"/>
                  <a:pt x="363" y="0"/>
                </a:cubicBezTo>
                <a:cubicBezTo>
                  <a:pt x="363" y="0"/>
                  <a:pt x="362" y="0"/>
                  <a:pt x="361" y="0"/>
                </a:cubicBezTo>
                <a:cubicBezTo>
                  <a:pt x="361" y="0"/>
                  <a:pt x="361" y="0"/>
                  <a:pt x="361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59" y="0"/>
                  <a:pt x="359" y="1"/>
                  <a:pt x="358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5" y="1"/>
                  <a:pt x="354" y="1"/>
                  <a:pt x="353" y="1"/>
                </a:cubicBezTo>
                <a:cubicBezTo>
                  <a:pt x="353" y="1"/>
                  <a:pt x="353" y="1"/>
                  <a:pt x="353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0" y="1"/>
                  <a:pt x="350" y="1"/>
                </a:cubicBezTo>
                <a:cubicBezTo>
                  <a:pt x="349" y="1"/>
                  <a:pt x="348" y="1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4" y="2"/>
                  <a:pt x="344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2" y="2"/>
                  <a:pt x="341" y="2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6" y="1"/>
                </a:cubicBezTo>
                <a:cubicBezTo>
                  <a:pt x="345" y="2"/>
                  <a:pt x="344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39" y="2"/>
                  <a:pt x="338" y="3"/>
                </a:cubicBezTo>
                <a:cubicBezTo>
                  <a:pt x="338" y="3"/>
                  <a:pt x="338" y="3"/>
                  <a:pt x="338" y="3"/>
                </a:cubicBezTo>
                <a:cubicBezTo>
                  <a:pt x="337" y="3"/>
                  <a:pt x="337" y="3"/>
                  <a:pt x="337" y="3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40" y="2"/>
                  <a:pt x="340" y="2"/>
                </a:cubicBezTo>
                <a:cubicBezTo>
                  <a:pt x="341" y="2"/>
                  <a:pt x="341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1"/>
                  <a:pt x="346" y="1"/>
                  <a:pt x="346" y="1"/>
                </a:cubicBezTo>
                <a:cubicBezTo>
                  <a:pt x="347" y="1"/>
                  <a:pt x="347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2"/>
                  <a:pt x="343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6" y="3"/>
                  <a:pt x="336" y="3"/>
                  <a:pt x="336" y="3"/>
                </a:cubicBezTo>
                <a:cubicBezTo>
                  <a:pt x="336" y="2"/>
                  <a:pt x="336" y="2"/>
                  <a:pt x="336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6" y="2"/>
                  <a:pt x="336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4" y="2"/>
                  <a:pt x="334" y="2"/>
                  <a:pt x="334" y="2"/>
                </a:cubicBezTo>
                <a:cubicBezTo>
                  <a:pt x="332" y="3"/>
                  <a:pt x="331" y="3"/>
                  <a:pt x="329" y="3"/>
                </a:cubicBezTo>
                <a:cubicBezTo>
                  <a:pt x="329" y="3"/>
                  <a:pt x="329" y="3"/>
                  <a:pt x="329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29" y="3"/>
                  <a:pt x="328" y="3"/>
                </a:cubicBezTo>
                <a:cubicBezTo>
                  <a:pt x="327" y="3"/>
                  <a:pt x="326" y="3"/>
                  <a:pt x="325" y="3"/>
                </a:cubicBezTo>
                <a:cubicBezTo>
                  <a:pt x="325" y="3"/>
                  <a:pt x="324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19" y="4"/>
                  <a:pt x="319" y="4"/>
                  <a:pt x="319" y="4"/>
                </a:cubicBezTo>
                <a:cubicBezTo>
                  <a:pt x="319" y="4"/>
                  <a:pt x="318" y="4"/>
                  <a:pt x="317" y="5"/>
                </a:cubicBezTo>
                <a:cubicBezTo>
                  <a:pt x="317" y="5"/>
                  <a:pt x="317" y="5"/>
                  <a:pt x="317" y="5"/>
                </a:cubicBezTo>
                <a:cubicBezTo>
                  <a:pt x="316" y="5"/>
                  <a:pt x="315" y="5"/>
                  <a:pt x="315" y="5"/>
                </a:cubicBezTo>
                <a:cubicBezTo>
                  <a:pt x="315" y="5"/>
                  <a:pt x="315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3" y="5"/>
                  <a:pt x="313" y="5"/>
                  <a:pt x="313" y="5"/>
                </a:cubicBezTo>
                <a:cubicBezTo>
                  <a:pt x="313" y="5"/>
                  <a:pt x="313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4" y="5"/>
                  <a:pt x="313" y="6"/>
                  <a:pt x="312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0" y="6"/>
                  <a:pt x="310" y="6"/>
                  <a:pt x="310" y="6"/>
                </a:cubicBezTo>
                <a:cubicBezTo>
                  <a:pt x="309" y="6"/>
                  <a:pt x="308" y="6"/>
                  <a:pt x="307" y="7"/>
                </a:cubicBezTo>
                <a:cubicBezTo>
                  <a:pt x="306" y="7"/>
                  <a:pt x="305" y="7"/>
                  <a:pt x="305" y="7"/>
                </a:cubicBezTo>
                <a:cubicBezTo>
                  <a:pt x="304" y="7"/>
                  <a:pt x="304" y="7"/>
                  <a:pt x="304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7"/>
                  <a:pt x="302" y="7"/>
                  <a:pt x="302" y="7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8"/>
                  <a:pt x="301" y="8"/>
                  <a:pt x="301" y="8"/>
                </a:cubicBezTo>
                <a:cubicBezTo>
                  <a:pt x="300" y="8"/>
                  <a:pt x="300" y="8"/>
                  <a:pt x="300" y="8"/>
                </a:cubicBezTo>
                <a:cubicBezTo>
                  <a:pt x="300" y="8"/>
                  <a:pt x="300" y="8"/>
                  <a:pt x="299" y="8"/>
                </a:cubicBezTo>
                <a:cubicBezTo>
                  <a:pt x="299" y="8"/>
                  <a:pt x="298" y="8"/>
                  <a:pt x="298" y="8"/>
                </a:cubicBezTo>
                <a:cubicBezTo>
                  <a:pt x="298" y="8"/>
                  <a:pt x="298" y="8"/>
                  <a:pt x="298" y="8"/>
                </a:cubicBezTo>
                <a:cubicBezTo>
                  <a:pt x="298" y="8"/>
                  <a:pt x="298" y="8"/>
                  <a:pt x="297" y="8"/>
                </a:cubicBezTo>
                <a:cubicBezTo>
                  <a:pt x="296" y="8"/>
                  <a:pt x="296" y="8"/>
                  <a:pt x="296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9"/>
                  <a:pt x="295" y="9"/>
                  <a:pt x="295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3" y="9"/>
                  <a:pt x="293" y="9"/>
                  <a:pt x="293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89" y="10"/>
                  <a:pt x="287" y="11"/>
                  <a:pt x="284" y="11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4" y="12"/>
                  <a:pt x="284" y="12"/>
                  <a:pt x="284" y="12"/>
                </a:cubicBezTo>
                <a:cubicBezTo>
                  <a:pt x="284" y="12"/>
                  <a:pt x="284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4" y="12"/>
                  <a:pt x="283" y="12"/>
                  <a:pt x="282" y="13"/>
                </a:cubicBezTo>
                <a:cubicBezTo>
                  <a:pt x="282" y="13"/>
                  <a:pt x="282" y="13"/>
                  <a:pt x="281" y="13"/>
                </a:cubicBezTo>
                <a:cubicBezTo>
                  <a:pt x="281" y="13"/>
                  <a:pt x="281" y="13"/>
                  <a:pt x="281" y="13"/>
                </a:cubicBezTo>
                <a:cubicBezTo>
                  <a:pt x="280" y="13"/>
                  <a:pt x="280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7" y="13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6" y="14"/>
                  <a:pt x="275" y="14"/>
                  <a:pt x="274" y="14"/>
                </a:cubicBezTo>
                <a:cubicBezTo>
                  <a:pt x="274" y="14"/>
                  <a:pt x="274" y="14"/>
                  <a:pt x="274" y="14"/>
                </a:cubicBezTo>
                <a:cubicBezTo>
                  <a:pt x="273" y="15"/>
                  <a:pt x="273" y="15"/>
                  <a:pt x="271" y="15"/>
                </a:cubicBezTo>
                <a:cubicBezTo>
                  <a:pt x="271" y="16"/>
                  <a:pt x="271" y="16"/>
                  <a:pt x="271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8" y="16"/>
                  <a:pt x="268" y="16"/>
                  <a:pt x="268" y="16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6" y="18"/>
                  <a:pt x="266" y="18"/>
                  <a:pt x="266" y="18"/>
                </a:cubicBezTo>
                <a:cubicBezTo>
                  <a:pt x="266" y="17"/>
                  <a:pt x="267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2" y="16"/>
                  <a:pt x="272" y="16"/>
                  <a:pt x="272" y="16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8"/>
                  <a:pt x="271" y="18"/>
                  <a:pt x="271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69" y="19"/>
                  <a:pt x="269" y="19"/>
                  <a:pt x="269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20"/>
                  <a:pt x="268" y="20"/>
                  <a:pt x="268" y="20"/>
                </a:cubicBezTo>
                <a:cubicBezTo>
                  <a:pt x="267" y="20"/>
                  <a:pt x="267" y="20"/>
                  <a:pt x="267" y="20"/>
                </a:cubicBezTo>
                <a:cubicBezTo>
                  <a:pt x="266" y="21"/>
                  <a:pt x="264" y="21"/>
                  <a:pt x="263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0" y="23"/>
                  <a:pt x="260" y="23"/>
                  <a:pt x="259" y="24"/>
                </a:cubicBezTo>
                <a:cubicBezTo>
                  <a:pt x="259" y="24"/>
                  <a:pt x="259" y="24"/>
                  <a:pt x="259" y="24"/>
                </a:cubicBezTo>
                <a:cubicBezTo>
                  <a:pt x="259" y="24"/>
                  <a:pt x="258" y="24"/>
                  <a:pt x="258" y="24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6" y="25"/>
                  <a:pt x="256" y="25"/>
                  <a:pt x="256" y="25"/>
                </a:cubicBezTo>
                <a:cubicBezTo>
                  <a:pt x="256" y="26"/>
                  <a:pt x="255" y="26"/>
                  <a:pt x="254" y="26"/>
                </a:cubicBezTo>
                <a:cubicBezTo>
                  <a:pt x="254" y="27"/>
                  <a:pt x="253" y="27"/>
                  <a:pt x="252" y="27"/>
                </a:cubicBezTo>
                <a:cubicBezTo>
                  <a:pt x="252" y="28"/>
                  <a:pt x="252" y="28"/>
                  <a:pt x="252" y="28"/>
                </a:cubicBezTo>
                <a:cubicBezTo>
                  <a:pt x="251" y="28"/>
                  <a:pt x="251" y="28"/>
                  <a:pt x="251" y="28"/>
                </a:cubicBezTo>
                <a:cubicBezTo>
                  <a:pt x="251" y="28"/>
                  <a:pt x="251" y="28"/>
                  <a:pt x="250" y="29"/>
                </a:cubicBezTo>
                <a:cubicBezTo>
                  <a:pt x="249" y="29"/>
                  <a:pt x="249" y="29"/>
                  <a:pt x="247" y="30"/>
                </a:cubicBezTo>
                <a:cubicBezTo>
                  <a:pt x="246" y="31"/>
                  <a:pt x="245" y="31"/>
                  <a:pt x="244" y="32"/>
                </a:cubicBezTo>
                <a:cubicBezTo>
                  <a:pt x="243" y="32"/>
                  <a:pt x="242" y="32"/>
                  <a:pt x="242" y="33"/>
                </a:cubicBezTo>
                <a:cubicBezTo>
                  <a:pt x="242" y="33"/>
                  <a:pt x="242" y="33"/>
                  <a:pt x="242" y="33"/>
                </a:cubicBezTo>
                <a:cubicBezTo>
                  <a:pt x="242" y="33"/>
                  <a:pt x="241" y="33"/>
                  <a:pt x="240" y="34"/>
                </a:cubicBezTo>
                <a:cubicBezTo>
                  <a:pt x="239" y="34"/>
                  <a:pt x="239" y="34"/>
                  <a:pt x="239" y="34"/>
                </a:cubicBezTo>
                <a:cubicBezTo>
                  <a:pt x="238" y="35"/>
                  <a:pt x="237" y="35"/>
                  <a:pt x="235" y="36"/>
                </a:cubicBezTo>
                <a:cubicBezTo>
                  <a:pt x="235" y="36"/>
                  <a:pt x="235" y="36"/>
                  <a:pt x="235" y="36"/>
                </a:cubicBezTo>
                <a:cubicBezTo>
                  <a:pt x="234" y="36"/>
                  <a:pt x="233" y="37"/>
                  <a:pt x="233" y="37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3" y="38"/>
                  <a:pt x="233" y="38"/>
                  <a:pt x="234" y="38"/>
                </a:cubicBezTo>
                <a:cubicBezTo>
                  <a:pt x="235" y="37"/>
                  <a:pt x="235" y="37"/>
                  <a:pt x="237" y="38"/>
                </a:cubicBezTo>
                <a:cubicBezTo>
                  <a:pt x="234" y="39"/>
                  <a:pt x="234" y="39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2" y="42"/>
                  <a:pt x="232" y="42"/>
                  <a:pt x="231" y="43"/>
                </a:cubicBezTo>
                <a:cubicBezTo>
                  <a:pt x="230" y="43"/>
                  <a:pt x="230" y="43"/>
                  <a:pt x="230" y="43"/>
                </a:cubicBezTo>
                <a:cubicBezTo>
                  <a:pt x="230" y="43"/>
                  <a:pt x="230" y="43"/>
                  <a:pt x="229" y="43"/>
                </a:cubicBezTo>
                <a:cubicBezTo>
                  <a:pt x="229" y="43"/>
                  <a:pt x="229" y="43"/>
                  <a:pt x="229" y="43"/>
                </a:cubicBezTo>
                <a:cubicBezTo>
                  <a:pt x="229" y="43"/>
                  <a:pt x="229" y="43"/>
                  <a:pt x="228" y="42"/>
                </a:cubicBezTo>
                <a:cubicBezTo>
                  <a:pt x="229" y="42"/>
                  <a:pt x="229" y="42"/>
                  <a:pt x="229" y="42"/>
                </a:cubicBezTo>
                <a:cubicBezTo>
                  <a:pt x="219" y="46"/>
                  <a:pt x="219" y="46"/>
                  <a:pt x="219" y="46"/>
                </a:cubicBezTo>
                <a:cubicBezTo>
                  <a:pt x="219" y="47"/>
                  <a:pt x="219" y="47"/>
                  <a:pt x="217" y="49"/>
                </a:cubicBezTo>
                <a:cubicBezTo>
                  <a:pt x="220" y="48"/>
                  <a:pt x="220" y="48"/>
                  <a:pt x="221" y="48"/>
                </a:cubicBezTo>
                <a:cubicBezTo>
                  <a:pt x="222" y="47"/>
                  <a:pt x="223" y="46"/>
                  <a:pt x="224" y="46"/>
                </a:cubicBezTo>
                <a:cubicBezTo>
                  <a:pt x="224" y="45"/>
                  <a:pt x="224" y="45"/>
                  <a:pt x="224" y="45"/>
                </a:cubicBezTo>
                <a:cubicBezTo>
                  <a:pt x="225" y="44"/>
                  <a:pt x="225" y="44"/>
                  <a:pt x="225" y="44"/>
                </a:cubicBezTo>
                <a:cubicBezTo>
                  <a:pt x="225" y="44"/>
                  <a:pt x="225" y="44"/>
                  <a:pt x="226" y="44"/>
                </a:cubicBezTo>
                <a:cubicBezTo>
                  <a:pt x="226" y="45"/>
                  <a:pt x="226" y="45"/>
                  <a:pt x="226" y="45"/>
                </a:cubicBezTo>
                <a:cubicBezTo>
                  <a:pt x="226" y="45"/>
                  <a:pt x="226" y="45"/>
                  <a:pt x="227" y="46"/>
                </a:cubicBezTo>
                <a:cubicBezTo>
                  <a:pt x="226" y="46"/>
                  <a:pt x="226" y="46"/>
                  <a:pt x="226" y="46"/>
                </a:cubicBezTo>
                <a:cubicBezTo>
                  <a:pt x="226" y="46"/>
                  <a:pt x="225" y="47"/>
                  <a:pt x="225" y="47"/>
                </a:cubicBezTo>
                <a:cubicBezTo>
                  <a:pt x="224" y="47"/>
                  <a:pt x="223" y="48"/>
                  <a:pt x="222" y="48"/>
                </a:cubicBezTo>
                <a:cubicBezTo>
                  <a:pt x="222" y="48"/>
                  <a:pt x="222" y="48"/>
                  <a:pt x="221" y="49"/>
                </a:cubicBezTo>
                <a:cubicBezTo>
                  <a:pt x="221" y="49"/>
                  <a:pt x="220" y="50"/>
                  <a:pt x="220" y="50"/>
                </a:cubicBezTo>
                <a:cubicBezTo>
                  <a:pt x="219" y="51"/>
                  <a:pt x="218" y="52"/>
                  <a:pt x="217" y="52"/>
                </a:cubicBezTo>
                <a:cubicBezTo>
                  <a:pt x="217" y="52"/>
                  <a:pt x="216" y="52"/>
                  <a:pt x="215" y="52"/>
                </a:cubicBezTo>
                <a:cubicBezTo>
                  <a:pt x="215" y="52"/>
                  <a:pt x="214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2" y="53"/>
                </a:cubicBezTo>
                <a:cubicBezTo>
                  <a:pt x="211" y="54"/>
                  <a:pt x="209" y="55"/>
                  <a:pt x="208" y="55"/>
                </a:cubicBezTo>
                <a:cubicBezTo>
                  <a:pt x="206" y="56"/>
                  <a:pt x="204" y="56"/>
                  <a:pt x="203" y="58"/>
                </a:cubicBezTo>
                <a:cubicBezTo>
                  <a:pt x="203" y="58"/>
                  <a:pt x="203" y="58"/>
                  <a:pt x="202" y="59"/>
                </a:cubicBezTo>
                <a:cubicBezTo>
                  <a:pt x="193" y="66"/>
                  <a:pt x="193" y="66"/>
                  <a:pt x="193" y="67"/>
                </a:cubicBezTo>
                <a:cubicBezTo>
                  <a:pt x="194" y="67"/>
                  <a:pt x="194" y="67"/>
                  <a:pt x="195" y="67"/>
                </a:cubicBezTo>
                <a:cubicBezTo>
                  <a:pt x="195" y="67"/>
                  <a:pt x="195" y="67"/>
                  <a:pt x="195" y="67"/>
                </a:cubicBezTo>
                <a:cubicBezTo>
                  <a:pt x="195" y="68"/>
                  <a:pt x="194" y="68"/>
                  <a:pt x="194" y="69"/>
                </a:cubicBezTo>
                <a:cubicBezTo>
                  <a:pt x="193" y="69"/>
                  <a:pt x="193" y="68"/>
                  <a:pt x="193" y="69"/>
                </a:cubicBezTo>
                <a:cubicBezTo>
                  <a:pt x="187" y="73"/>
                  <a:pt x="187" y="73"/>
                  <a:pt x="186" y="74"/>
                </a:cubicBezTo>
                <a:cubicBezTo>
                  <a:pt x="188" y="74"/>
                  <a:pt x="189" y="72"/>
                  <a:pt x="191" y="73"/>
                </a:cubicBezTo>
                <a:cubicBezTo>
                  <a:pt x="190" y="73"/>
                  <a:pt x="189" y="74"/>
                  <a:pt x="187" y="76"/>
                </a:cubicBezTo>
                <a:cubicBezTo>
                  <a:pt x="182" y="79"/>
                  <a:pt x="178" y="81"/>
                  <a:pt x="173" y="94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3" y="95"/>
                  <a:pt x="173" y="96"/>
                  <a:pt x="173" y="97"/>
                </a:cubicBezTo>
                <a:cubicBezTo>
                  <a:pt x="174" y="97"/>
                  <a:pt x="174" y="97"/>
                  <a:pt x="175" y="96"/>
                </a:cubicBezTo>
                <a:cubicBezTo>
                  <a:pt x="175" y="96"/>
                  <a:pt x="175" y="96"/>
                  <a:pt x="176" y="96"/>
                </a:cubicBezTo>
                <a:cubicBezTo>
                  <a:pt x="176" y="96"/>
                  <a:pt x="176" y="96"/>
                  <a:pt x="177" y="97"/>
                </a:cubicBezTo>
                <a:cubicBezTo>
                  <a:pt x="176" y="97"/>
                  <a:pt x="176" y="98"/>
                  <a:pt x="175" y="99"/>
                </a:cubicBezTo>
                <a:cubicBezTo>
                  <a:pt x="176" y="99"/>
                  <a:pt x="176" y="100"/>
                  <a:pt x="177" y="100"/>
                </a:cubicBezTo>
                <a:cubicBezTo>
                  <a:pt x="176" y="101"/>
                  <a:pt x="176" y="102"/>
                  <a:pt x="176" y="102"/>
                </a:cubicBezTo>
                <a:cubicBezTo>
                  <a:pt x="177" y="102"/>
                  <a:pt x="180" y="102"/>
                  <a:pt x="182" y="100"/>
                </a:cubicBezTo>
                <a:cubicBezTo>
                  <a:pt x="182" y="100"/>
                  <a:pt x="182" y="99"/>
                  <a:pt x="183" y="99"/>
                </a:cubicBezTo>
                <a:cubicBezTo>
                  <a:pt x="194" y="85"/>
                  <a:pt x="196" y="85"/>
                  <a:pt x="197" y="85"/>
                </a:cubicBezTo>
                <a:cubicBezTo>
                  <a:pt x="197" y="85"/>
                  <a:pt x="198" y="85"/>
                  <a:pt x="198" y="85"/>
                </a:cubicBezTo>
                <a:cubicBezTo>
                  <a:pt x="201" y="85"/>
                  <a:pt x="203" y="82"/>
                  <a:pt x="205" y="81"/>
                </a:cubicBezTo>
                <a:cubicBezTo>
                  <a:pt x="206" y="80"/>
                  <a:pt x="208" y="79"/>
                  <a:pt x="209" y="77"/>
                </a:cubicBezTo>
                <a:cubicBezTo>
                  <a:pt x="211" y="76"/>
                  <a:pt x="211" y="76"/>
                  <a:pt x="220" y="70"/>
                </a:cubicBezTo>
                <a:cubicBezTo>
                  <a:pt x="221" y="70"/>
                  <a:pt x="222" y="70"/>
                  <a:pt x="223" y="70"/>
                </a:cubicBezTo>
                <a:cubicBezTo>
                  <a:pt x="224" y="68"/>
                  <a:pt x="224" y="68"/>
                  <a:pt x="225" y="67"/>
                </a:cubicBezTo>
                <a:cubicBezTo>
                  <a:pt x="226" y="67"/>
                  <a:pt x="226" y="67"/>
                  <a:pt x="227" y="68"/>
                </a:cubicBezTo>
                <a:cubicBezTo>
                  <a:pt x="225" y="69"/>
                  <a:pt x="225" y="69"/>
                  <a:pt x="225" y="70"/>
                </a:cubicBezTo>
                <a:cubicBezTo>
                  <a:pt x="228" y="71"/>
                  <a:pt x="229" y="68"/>
                  <a:pt x="232" y="67"/>
                </a:cubicBezTo>
                <a:cubicBezTo>
                  <a:pt x="232" y="67"/>
                  <a:pt x="232" y="67"/>
                  <a:pt x="233" y="67"/>
                </a:cubicBezTo>
                <a:cubicBezTo>
                  <a:pt x="234" y="67"/>
                  <a:pt x="234" y="67"/>
                  <a:pt x="235" y="66"/>
                </a:cubicBezTo>
                <a:cubicBezTo>
                  <a:pt x="237" y="65"/>
                  <a:pt x="239" y="64"/>
                  <a:pt x="241" y="63"/>
                </a:cubicBezTo>
                <a:cubicBezTo>
                  <a:pt x="242" y="63"/>
                  <a:pt x="242" y="63"/>
                  <a:pt x="245" y="61"/>
                </a:cubicBezTo>
                <a:cubicBezTo>
                  <a:pt x="247" y="61"/>
                  <a:pt x="247" y="61"/>
                  <a:pt x="247" y="61"/>
                </a:cubicBezTo>
                <a:cubicBezTo>
                  <a:pt x="247" y="60"/>
                  <a:pt x="247" y="60"/>
                  <a:pt x="248" y="60"/>
                </a:cubicBezTo>
                <a:cubicBezTo>
                  <a:pt x="251" y="58"/>
                  <a:pt x="251" y="58"/>
                  <a:pt x="252" y="57"/>
                </a:cubicBezTo>
                <a:cubicBezTo>
                  <a:pt x="252" y="56"/>
                  <a:pt x="252" y="56"/>
                  <a:pt x="252" y="56"/>
                </a:cubicBezTo>
                <a:cubicBezTo>
                  <a:pt x="252" y="56"/>
                  <a:pt x="252" y="56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8"/>
                  <a:pt x="254" y="58"/>
                  <a:pt x="255" y="58"/>
                </a:cubicBezTo>
                <a:cubicBezTo>
                  <a:pt x="255" y="59"/>
                  <a:pt x="255" y="59"/>
                  <a:pt x="255" y="59"/>
                </a:cubicBezTo>
                <a:cubicBezTo>
                  <a:pt x="263" y="59"/>
                  <a:pt x="269" y="53"/>
                  <a:pt x="276" y="51"/>
                </a:cubicBezTo>
                <a:cubicBezTo>
                  <a:pt x="277" y="51"/>
                  <a:pt x="278" y="51"/>
                  <a:pt x="280" y="51"/>
                </a:cubicBezTo>
                <a:cubicBezTo>
                  <a:pt x="283" y="50"/>
                  <a:pt x="283" y="50"/>
                  <a:pt x="284" y="49"/>
                </a:cubicBezTo>
                <a:cubicBezTo>
                  <a:pt x="283" y="49"/>
                  <a:pt x="283" y="49"/>
                  <a:pt x="283" y="49"/>
                </a:cubicBezTo>
                <a:cubicBezTo>
                  <a:pt x="283" y="49"/>
                  <a:pt x="282" y="49"/>
                  <a:pt x="281" y="50"/>
                </a:cubicBezTo>
                <a:cubicBezTo>
                  <a:pt x="280" y="50"/>
                  <a:pt x="280" y="50"/>
                  <a:pt x="280" y="50"/>
                </a:cubicBezTo>
                <a:cubicBezTo>
                  <a:pt x="280" y="50"/>
                  <a:pt x="280" y="50"/>
                  <a:pt x="279" y="50"/>
                </a:cubicBezTo>
                <a:cubicBezTo>
                  <a:pt x="279" y="49"/>
                  <a:pt x="279" y="49"/>
                  <a:pt x="279" y="49"/>
                </a:cubicBezTo>
                <a:cubicBezTo>
                  <a:pt x="279" y="49"/>
                  <a:pt x="278" y="49"/>
                  <a:pt x="278" y="49"/>
                </a:cubicBezTo>
                <a:cubicBezTo>
                  <a:pt x="277" y="48"/>
                  <a:pt x="277" y="48"/>
                  <a:pt x="276" y="48"/>
                </a:cubicBezTo>
                <a:cubicBezTo>
                  <a:pt x="276" y="47"/>
                  <a:pt x="276" y="47"/>
                  <a:pt x="276" y="47"/>
                </a:cubicBezTo>
                <a:cubicBezTo>
                  <a:pt x="277" y="46"/>
                  <a:pt x="277" y="46"/>
                  <a:pt x="277" y="46"/>
                </a:cubicBezTo>
                <a:cubicBezTo>
                  <a:pt x="277" y="46"/>
                  <a:pt x="278" y="46"/>
                  <a:pt x="279" y="45"/>
                </a:cubicBezTo>
                <a:cubicBezTo>
                  <a:pt x="280" y="45"/>
                  <a:pt x="280" y="45"/>
                  <a:pt x="280" y="45"/>
                </a:cubicBezTo>
                <a:cubicBezTo>
                  <a:pt x="281" y="45"/>
                  <a:pt x="283" y="44"/>
                  <a:pt x="285" y="44"/>
                </a:cubicBezTo>
                <a:cubicBezTo>
                  <a:pt x="283" y="46"/>
                  <a:pt x="283" y="46"/>
                  <a:pt x="283" y="47"/>
                </a:cubicBezTo>
                <a:cubicBezTo>
                  <a:pt x="283" y="48"/>
                  <a:pt x="283" y="48"/>
                  <a:pt x="283" y="48"/>
                </a:cubicBezTo>
                <a:cubicBezTo>
                  <a:pt x="284" y="47"/>
                  <a:pt x="284" y="47"/>
                  <a:pt x="284" y="47"/>
                </a:cubicBezTo>
                <a:cubicBezTo>
                  <a:pt x="286" y="45"/>
                  <a:pt x="293" y="46"/>
                  <a:pt x="291" y="42"/>
                </a:cubicBezTo>
                <a:cubicBezTo>
                  <a:pt x="293" y="38"/>
                  <a:pt x="293" y="38"/>
                  <a:pt x="293" y="37"/>
                </a:cubicBezTo>
                <a:cubicBezTo>
                  <a:pt x="294" y="37"/>
                  <a:pt x="294" y="37"/>
                  <a:pt x="294" y="37"/>
                </a:cubicBezTo>
                <a:cubicBezTo>
                  <a:pt x="294" y="38"/>
                  <a:pt x="294" y="38"/>
                  <a:pt x="294" y="38"/>
                </a:cubicBezTo>
                <a:cubicBezTo>
                  <a:pt x="295" y="38"/>
                  <a:pt x="295" y="38"/>
                  <a:pt x="296" y="38"/>
                </a:cubicBezTo>
                <a:cubicBezTo>
                  <a:pt x="297" y="38"/>
                  <a:pt x="297" y="38"/>
                  <a:pt x="298" y="36"/>
                </a:cubicBezTo>
                <a:cubicBezTo>
                  <a:pt x="299" y="36"/>
                  <a:pt x="299" y="36"/>
                  <a:pt x="299" y="35"/>
                </a:cubicBezTo>
                <a:cubicBezTo>
                  <a:pt x="300" y="35"/>
                  <a:pt x="301" y="34"/>
                  <a:pt x="301" y="34"/>
                </a:cubicBezTo>
                <a:cubicBezTo>
                  <a:pt x="300" y="34"/>
                  <a:pt x="300" y="34"/>
                  <a:pt x="298" y="34"/>
                </a:cubicBezTo>
                <a:cubicBezTo>
                  <a:pt x="297" y="34"/>
                  <a:pt x="297" y="34"/>
                  <a:pt x="296" y="34"/>
                </a:cubicBezTo>
                <a:cubicBezTo>
                  <a:pt x="297" y="34"/>
                  <a:pt x="297" y="34"/>
                  <a:pt x="299" y="33"/>
                </a:cubicBezTo>
                <a:cubicBezTo>
                  <a:pt x="299" y="33"/>
                  <a:pt x="299" y="32"/>
                  <a:pt x="299" y="32"/>
                </a:cubicBezTo>
                <a:cubicBezTo>
                  <a:pt x="300" y="32"/>
                  <a:pt x="300" y="32"/>
                  <a:pt x="300" y="32"/>
                </a:cubicBezTo>
                <a:cubicBezTo>
                  <a:pt x="301" y="32"/>
                  <a:pt x="301" y="32"/>
                  <a:pt x="302" y="32"/>
                </a:cubicBezTo>
                <a:cubicBezTo>
                  <a:pt x="301" y="32"/>
                  <a:pt x="301" y="33"/>
                  <a:pt x="300" y="33"/>
                </a:cubicBezTo>
                <a:cubicBezTo>
                  <a:pt x="300" y="33"/>
                  <a:pt x="301" y="33"/>
                  <a:pt x="302" y="33"/>
                </a:cubicBezTo>
                <a:cubicBezTo>
                  <a:pt x="303" y="33"/>
                  <a:pt x="303" y="32"/>
                  <a:pt x="304" y="32"/>
                </a:cubicBezTo>
                <a:cubicBezTo>
                  <a:pt x="304" y="32"/>
                  <a:pt x="304" y="32"/>
                  <a:pt x="305" y="33"/>
                </a:cubicBezTo>
                <a:cubicBezTo>
                  <a:pt x="308" y="32"/>
                  <a:pt x="309" y="31"/>
                  <a:pt x="309" y="30"/>
                </a:cubicBezTo>
                <a:cubicBezTo>
                  <a:pt x="308" y="30"/>
                  <a:pt x="307" y="30"/>
                  <a:pt x="307" y="30"/>
                </a:cubicBezTo>
                <a:cubicBezTo>
                  <a:pt x="307" y="30"/>
                  <a:pt x="307" y="30"/>
                  <a:pt x="311" y="29"/>
                </a:cubicBezTo>
                <a:cubicBezTo>
                  <a:pt x="311" y="29"/>
                  <a:pt x="312" y="29"/>
                  <a:pt x="313" y="29"/>
                </a:cubicBezTo>
                <a:cubicBezTo>
                  <a:pt x="313" y="29"/>
                  <a:pt x="313" y="29"/>
                  <a:pt x="313" y="29"/>
                </a:cubicBezTo>
                <a:cubicBezTo>
                  <a:pt x="314" y="29"/>
                  <a:pt x="315" y="28"/>
                  <a:pt x="315" y="28"/>
                </a:cubicBezTo>
                <a:cubicBezTo>
                  <a:pt x="315" y="27"/>
                  <a:pt x="315" y="27"/>
                  <a:pt x="315" y="27"/>
                </a:cubicBezTo>
                <a:cubicBezTo>
                  <a:pt x="316" y="26"/>
                  <a:pt x="316" y="26"/>
                  <a:pt x="318" y="24"/>
                </a:cubicBezTo>
                <a:cubicBezTo>
                  <a:pt x="318" y="24"/>
                  <a:pt x="319" y="24"/>
                  <a:pt x="320" y="24"/>
                </a:cubicBezTo>
                <a:cubicBezTo>
                  <a:pt x="320" y="24"/>
                  <a:pt x="321" y="23"/>
                  <a:pt x="322" y="22"/>
                </a:cubicBezTo>
                <a:cubicBezTo>
                  <a:pt x="322" y="22"/>
                  <a:pt x="323" y="21"/>
                  <a:pt x="324" y="20"/>
                </a:cubicBezTo>
                <a:cubicBezTo>
                  <a:pt x="323" y="20"/>
                  <a:pt x="323" y="20"/>
                  <a:pt x="322" y="20"/>
                </a:cubicBezTo>
                <a:cubicBezTo>
                  <a:pt x="323" y="20"/>
                  <a:pt x="323" y="20"/>
                  <a:pt x="323" y="19"/>
                </a:cubicBezTo>
                <a:cubicBezTo>
                  <a:pt x="323" y="19"/>
                  <a:pt x="323" y="19"/>
                  <a:pt x="323" y="19"/>
                </a:cubicBezTo>
                <a:cubicBezTo>
                  <a:pt x="324" y="19"/>
                  <a:pt x="324" y="19"/>
                  <a:pt x="324" y="19"/>
                </a:cubicBezTo>
                <a:cubicBezTo>
                  <a:pt x="325" y="18"/>
                  <a:pt x="325" y="18"/>
                  <a:pt x="327" y="18"/>
                </a:cubicBezTo>
                <a:cubicBezTo>
                  <a:pt x="327" y="18"/>
                  <a:pt x="327" y="18"/>
                  <a:pt x="328" y="19"/>
                </a:cubicBezTo>
                <a:cubicBezTo>
                  <a:pt x="327" y="19"/>
                  <a:pt x="327" y="19"/>
                  <a:pt x="327" y="19"/>
                </a:cubicBezTo>
                <a:cubicBezTo>
                  <a:pt x="325" y="20"/>
                  <a:pt x="325" y="20"/>
                  <a:pt x="324" y="21"/>
                </a:cubicBezTo>
                <a:cubicBezTo>
                  <a:pt x="324" y="21"/>
                  <a:pt x="324" y="21"/>
                  <a:pt x="324" y="21"/>
                </a:cubicBezTo>
                <a:cubicBezTo>
                  <a:pt x="326" y="20"/>
                  <a:pt x="327" y="19"/>
                  <a:pt x="330" y="18"/>
                </a:cubicBezTo>
                <a:cubicBezTo>
                  <a:pt x="330" y="18"/>
                  <a:pt x="330" y="17"/>
                  <a:pt x="331" y="17"/>
                </a:cubicBezTo>
                <a:cubicBezTo>
                  <a:pt x="331" y="17"/>
                  <a:pt x="331" y="17"/>
                  <a:pt x="331" y="16"/>
                </a:cubicBezTo>
                <a:cubicBezTo>
                  <a:pt x="331" y="16"/>
                  <a:pt x="330" y="16"/>
                  <a:pt x="330" y="16"/>
                </a:cubicBezTo>
                <a:cubicBezTo>
                  <a:pt x="330" y="16"/>
                  <a:pt x="330" y="16"/>
                  <a:pt x="329" y="16"/>
                </a:cubicBezTo>
                <a:cubicBezTo>
                  <a:pt x="330" y="16"/>
                  <a:pt x="330" y="16"/>
                  <a:pt x="331" y="15"/>
                </a:cubicBezTo>
                <a:cubicBezTo>
                  <a:pt x="332" y="15"/>
                  <a:pt x="332" y="15"/>
                  <a:pt x="332" y="15"/>
                </a:cubicBezTo>
                <a:cubicBezTo>
                  <a:pt x="333" y="15"/>
                  <a:pt x="333" y="15"/>
                  <a:pt x="334" y="14"/>
                </a:cubicBezTo>
                <a:cubicBezTo>
                  <a:pt x="333" y="14"/>
                  <a:pt x="333" y="14"/>
                  <a:pt x="330" y="15"/>
                </a:cubicBezTo>
                <a:cubicBezTo>
                  <a:pt x="331" y="14"/>
                  <a:pt x="332" y="14"/>
                  <a:pt x="333" y="13"/>
                </a:cubicBezTo>
                <a:cubicBezTo>
                  <a:pt x="333" y="13"/>
                  <a:pt x="333" y="13"/>
                  <a:pt x="338" y="11"/>
                </a:cubicBezTo>
                <a:cubicBezTo>
                  <a:pt x="339" y="11"/>
                  <a:pt x="339" y="11"/>
                  <a:pt x="339" y="11"/>
                </a:cubicBezTo>
                <a:cubicBezTo>
                  <a:pt x="340" y="10"/>
                  <a:pt x="340" y="10"/>
                  <a:pt x="342" y="10"/>
                </a:cubicBezTo>
                <a:cubicBezTo>
                  <a:pt x="342" y="10"/>
                  <a:pt x="342" y="10"/>
                  <a:pt x="343" y="10"/>
                </a:cubicBezTo>
                <a:cubicBezTo>
                  <a:pt x="343" y="10"/>
                  <a:pt x="346" y="8"/>
                  <a:pt x="353" y="6"/>
                </a:cubicBezTo>
                <a:cubicBezTo>
                  <a:pt x="354" y="6"/>
                  <a:pt x="354" y="6"/>
                  <a:pt x="354" y="6"/>
                </a:cubicBezTo>
                <a:cubicBezTo>
                  <a:pt x="354" y="6"/>
                  <a:pt x="353" y="6"/>
                  <a:pt x="352" y="6"/>
                </a:cubicBezTo>
                <a:cubicBezTo>
                  <a:pt x="352" y="6"/>
                  <a:pt x="352" y="6"/>
                  <a:pt x="352" y="6"/>
                </a:cubicBezTo>
                <a:cubicBezTo>
                  <a:pt x="353" y="6"/>
                  <a:pt x="354" y="6"/>
                  <a:pt x="354" y="6"/>
                </a:cubicBezTo>
                <a:cubicBezTo>
                  <a:pt x="355" y="6"/>
                  <a:pt x="355" y="6"/>
                  <a:pt x="355" y="6"/>
                </a:cubicBezTo>
                <a:cubicBezTo>
                  <a:pt x="356" y="5"/>
                  <a:pt x="358" y="5"/>
                  <a:pt x="359" y="5"/>
                </a:cubicBezTo>
                <a:cubicBezTo>
                  <a:pt x="359" y="5"/>
                  <a:pt x="359" y="5"/>
                  <a:pt x="360" y="5"/>
                </a:cubicBezTo>
                <a:cubicBezTo>
                  <a:pt x="361" y="5"/>
                  <a:pt x="361" y="5"/>
                  <a:pt x="363" y="4"/>
                </a:cubicBezTo>
                <a:moveTo>
                  <a:pt x="346" y="1"/>
                </a:moveTo>
                <a:cubicBezTo>
                  <a:pt x="347" y="1"/>
                  <a:pt x="348" y="1"/>
                  <a:pt x="349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51" y="0"/>
                  <a:pt x="351" y="0"/>
                  <a:pt x="351" y="0"/>
                </a:cubicBezTo>
                <a:cubicBezTo>
                  <a:pt x="354" y="0"/>
                  <a:pt x="354" y="0"/>
                  <a:pt x="354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4" y="0"/>
                  <a:pt x="355" y="0"/>
                </a:cubicBezTo>
                <a:cubicBezTo>
                  <a:pt x="355" y="0"/>
                  <a:pt x="356" y="0"/>
                  <a:pt x="356" y="0"/>
                </a:cubicBezTo>
                <a:cubicBezTo>
                  <a:pt x="355" y="0"/>
                  <a:pt x="353" y="0"/>
                  <a:pt x="352" y="0"/>
                </a:cubicBezTo>
                <a:cubicBezTo>
                  <a:pt x="353" y="0"/>
                  <a:pt x="353" y="0"/>
                  <a:pt x="354" y="0"/>
                </a:cubicBezTo>
                <a:cubicBezTo>
                  <a:pt x="353" y="0"/>
                  <a:pt x="352" y="0"/>
                  <a:pt x="351" y="0"/>
                </a:cubicBezTo>
                <a:cubicBezTo>
                  <a:pt x="352" y="0"/>
                  <a:pt x="353" y="0"/>
                  <a:pt x="355" y="0"/>
                </a:cubicBezTo>
                <a:cubicBezTo>
                  <a:pt x="355" y="0"/>
                  <a:pt x="355" y="0"/>
                  <a:pt x="355" y="0"/>
                </a:cubicBezTo>
                <a:cubicBezTo>
                  <a:pt x="354" y="0"/>
                  <a:pt x="352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1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49" y="0"/>
                  <a:pt x="348" y="0"/>
                  <a:pt x="347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1" y="1"/>
                  <a:pt x="339" y="1"/>
                  <a:pt x="336" y="1"/>
                </a:cubicBezTo>
                <a:cubicBezTo>
                  <a:pt x="337" y="1"/>
                  <a:pt x="339" y="1"/>
                  <a:pt x="340" y="1"/>
                </a:cubicBezTo>
                <a:cubicBezTo>
                  <a:pt x="340" y="1"/>
                  <a:pt x="340" y="1"/>
                  <a:pt x="340" y="1"/>
                </a:cubicBezTo>
                <a:cubicBezTo>
                  <a:pt x="341" y="1"/>
                  <a:pt x="343" y="1"/>
                  <a:pt x="345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3" y="0"/>
                  <a:pt x="341" y="1"/>
                  <a:pt x="339" y="1"/>
                </a:cubicBezTo>
                <a:cubicBezTo>
                  <a:pt x="339" y="1"/>
                  <a:pt x="339" y="1"/>
                  <a:pt x="339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1" y="2"/>
                  <a:pt x="331" y="2"/>
                  <a:pt x="331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1" y="3"/>
                  <a:pt x="321" y="3"/>
                  <a:pt x="320" y="3"/>
                </a:cubicBezTo>
                <a:cubicBezTo>
                  <a:pt x="324" y="2"/>
                  <a:pt x="324" y="2"/>
                  <a:pt x="324" y="2"/>
                </a:cubicBezTo>
                <a:cubicBezTo>
                  <a:pt x="326" y="2"/>
                  <a:pt x="326" y="2"/>
                  <a:pt x="326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4" y="2"/>
                  <a:pt x="324" y="2"/>
                  <a:pt x="324" y="2"/>
                </a:cubicBezTo>
                <a:cubicBezTo>
                  <a:pt x="320" y="3"/>
                  <a:pt x="320" y="3"/>
                  <a:pt x="320" y="3"/>
                </a:cubicBezTo>
                <a:cubicBezTo>
                  <a:pt x="316" y="4"/>
                  <a:pt x="316" y="4"/>
                  <a:pt x="316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8" y="3"/>
                  <a:pt x="319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6" y="2"/>
                  <a:pt x="326" y="2"/>
                  <a:pt x="326" y="2"/>
                </a:cubicBezTo>
                <a:cubicBezTo>
                  <a:pt x="328" y="2"/>
                  <a:pt x="329" y="2"/>
                  <a:pt x="331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28" y="2"/>
                  <a:pt x="326" y="3"/>
                  <a:pt x="324" y="3"/>
                </a:cubicBezTo>
                <a:cubicBezTo>
                  <a:pt x="324" y="3"/>
                  <a:pt x="324" y="3"/>
                  <a:pt x="324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8" y="3"/>
                  <a:pt x="317" y="4"/>
                  <a:pt x="317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10" y="5"/>
                  <a:pt x="310" y="5"/>
                  <a:pt x="310" y="5"/>
                </a:cubicBezTo>
                <a:cubicBezTo>
                  <a:pt x="307" y="5"/>
                  <a:pt x="307" y="5"/>
                  <a:pt x="307" y="5"/>
                </a:cubicBezTo>
                <a:cubicBezTo>
                  <a:pt x="306" y="5"/>
                  <a:pt x="306" y="5"/>
                  <a:pt x="306" y="5"/>
                </a:cubicBezTo>
                <a:cubicBezTo>
                  <a:pt x="306" y="6"/>
                  <a:pt x="306" y="6"/>
                  <a:pt x="306" y="6"/>
                </a:cubicBezTo>
                <a:cubicBezTo>
                  <a:pt x="308" y="4"/>
                  <a:pt x="311" y="5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7" y="7"/>
                  <a:pt x="296" y="7"/>
                  <a:pt x="294" y="8"/>
                </a:cubicBezTo>
                <a:cubicBezTo>
                  <a:pt x="293" y="8"/>
                  <a:pt x="292" y="8"/>
                  <a:pt x="291" y="9"/>
                </a:cubicBezTo>
                <a:cubicBezTo>
                  <a:pt x="296" y="7"/>
                  <a:pt x="296" y="7"/>
                  <a:pt x="296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1" y="8"/>
                  <a:pt x="290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2" y="11"/>
                  <a:pt x="284" y="10"/>
                  <a:pt x="285" y="10"/>
                </a:cubicBezTo>
                <a:cubicBezTo>
                  <a:pt x="282" y="11"/>
                  <a:pt x="282" y="11"/>
                  <a:pt x="282" y="11"/>
                </a:cubicBezTo>
                <a:cubicBezTo>
                  <a:pt x="278" y="11"/>
                  <a:pt x="278" y="11"/>
                  <a:pt x="278" y="11"/>
                </a:cubicBezTo>
                <a:cubicBezTo>
                  <a:pt x="278" y="12"/>
                  <a:pt x="278" y="12"/>
                  <a:pt x="278" y="12"/>
                </a:cubicBezTo>
                <a:cubicBezTo>
                  <a:pt x="280" y="11"/>
                  <a:pt x="282" y="11"/>
                  <a:pt x="283" y="10"/>
                </a:cubicBezTo>
                <a:cubicBezTo>
                  <a:pt x="280" y="11"/>
                  <a:pt x="277" y="12"/>
                  <a:pt x="274" y="12"/>
                </a:cubicBezTo>
                <a:cubicBezTo>
                  <a:pt x="271" y="13"/>
                  <a:pt x="271" y="13"/>
                  <a:pt x="271" y="13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5" y="15"/>
                  <a:pt x="266" y="15"/>
                  <a:pt x="267" y="15"/>
                </a:cubicBezTo>
                <a:cubicBezTo>
                  <a:pt x="266" y="15"/>
                  <a:pt x="265" y="15"/>
                  <a:pt x="265" y="15"/>
                </a:cubicBezTo>
                <a:cubicBezTo>
                  <a:pt x="266" y="15"/>
                  <a:pt x="267" y="15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7" y="15"/>
                </a:cubicBezTo>
                <a:cubicBezTo>
                  <a:pt x="267" y="15"/>
                  <a:pt x="267" y="15"/>
                  <a:pt x="267" y="15"/>
                </a:cubicBezTo>
                <a:cubicBezTo>
                  <a:pt x="264" y="16"/>
                  <a:pt x="264" y="16"/>
                  <a:pt x="263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8" y="15"/>
                  <a:pt x="268" y="15"/>
                  <a:pt x="271" y="14"/>
                </a:cubicBezTo>
                <a:cubicBezTo>
                  <a:pt x="274" y="13"/>
                  <a:pt x="274" y="13"/>
                  <a:pt x="274" y="13"/>
                </a:cubicBezTo>
                <a:cubicBezTo>
                  <a:pt x="272" y="14"/>
                  <a:pt x="272" y="14"/>
                  <a:pt x="272" y="14"/>
                </a:cubicBezTo>
                <a:cubicBezTo>
                  <a:pt x="276" y="12"/>
                  <a:pt x="276" y="12"/>
                  <a:pt x="276" y="12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8" y="10"/>
                  <a:pt x="291" y="9"/>
                  <a:pt x="293" y="8"/>
                </a:cubicBezTo>
                <a:cubicBezTo>
                  <a:pt x="294" y="8"/>
                  <a:pt x="294" y="8"/>
                  <a:pt x="294" y="8"/>
                </a:cubicBezTo>
                <a:cubicBezTo>
                  <a:pt x="294" y="8"/>
                  <a:pt x="299" y="7"/>
                  <a:pt x="300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8"/>
                  <a:pt x="296" y="8"/>
                  <a:pt x="296" y="8"/>
                </a:cubicBezTo>
                <a:cubicBezTo>
                  <a:pt x="299" y="7"/>
                  <a:pt x="299" y="7"/>
                  <a:pt x="299" y="7"/>
                </a:cubicBezTo>
                <a:cubicBezTo>
                  <a:pt x="300" y="7"/>
                  <a:pt x="302" y="6"/>
                  <a:pt x="304" y="6"/>
                </a:cubicBezTo>
                <a:cubicBezTo>
                  <a:pt x="304" y="6"/>
                  <a:pt x="304" y="6"/>
                  <a:pt x="304" y="6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7"/>
                  <a:pt x="301" y="7"/>
                  <a:pt x="301" y="7"/>
                </a:cubicBezTo>
                <a:cubicBezTo>
                  <a:pt x="302" y="7"/>
                  <a:pt x="304" y="6"/>
                  <a:pt x="305" y="6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7" y="6"/>
                  <a:pt x="307" y="6"/>
                  <a:pt x="307" y="6"/>
                </a:cubicBezTo>
                <a:cubicBezTo>
                  <a:pt x="307" y="6"/>
                  <a:pt x="307" y="6"/>
                  <a:pt x="307" y="6"/>
                </a:cubicBezTo>
                <a:cubicBezTo>
                  <a:pt x="309" y="6"/>
                  <a:pt x="309" y="6"/>
                  <a:pt x="309" y="6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5"/>
                  <a:pt x="315" y="5"/>
                  <a:pt x="315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8" y="4"/>
                  <a:pt x="318" y="4"/>
                  <a:pt x="318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3" y="3"/>
                  <a:pt x="327" y="3"/>
                  <a:pt x="330" y="3"/>
                </a:cubicBezTo>
                <a:cubicBezTo>
                  <a:pt x="331" y="3"/>
                  <a:pt x="331" y="3"/>
                  <a:pt x="331" y="3"/>
                </a:cubicBezTo>
                <a:cubicBezTo>
                  <a:pt x="332" y="2"/>
                  <a:pt x="332" y="2"/>
                  <a:pt x="332" y="2"/>
                </a:cubicBezTo>
                <a:cubicBezTo>
                  <a:pt x="333" y="2"/>
                  <a:pt x="334" y="2"/>
                  <a:pt x="335" y="2"/>
                </a:cubicBezTo>
                <a:cubicBezTo>
                  <a:pt x="333" y="2"/>
                  <a:pt x="333" y="2"/>
                  <a:pt x="332" y="2"/>
                </a:cubicBezTo>
                <a:cubicBezTo>
                  <a:pt x="333" y="2"/>
                  <a:pt x="333" y="2"/>
                  <a:pt x="333" y="2"/>
                </a:cubicBezTo>
                <a:cubicBezTo>
                  <a:pt x="332" y="2"/>
                  <a:pt x="332" y="2"/>
                  <a:pt x="332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40" y="2"/>
                  <a:pt x="341" y="1"/>
                </a:cubicBezTo>
                <a:cubicBezTo>
                  <a:pt x="342" y="1"/>
                  <a:pt x="342" y="1"/>
                  <a:pt x="346" y="1"/>
                </a:cubicBezTo>
                <a:moveTo>
                  <a:pt x="300" y="6"/>
                </a:moveTo>
                <a:cubicBezTo>
                  <a:pt x="301" y="6"/>
                  <a:pt x="303" y="6"/>
                  <a:pt x="304" y="6"/>
                </a:cubicBezTo>
                <a:cubicBezTo>
                  <a:pt x="305" y="5"/>
                  <a:pt x="306" y="5"/>
                  <a:pt x="308" y="5"/>
                </a:cubicBezTo>
                <a:cubicBezTo>
                  <a:pt x="311" y="4"/>
                  <a:pt x="311" y="4"/>
                  <a:pt x="311" y="4"/>
                </a:cubicBezTo>
                <a:cubicBezTo>
                  <a:pt x="311" y="4"/>
                  <a:pt x="312" y="4"/>
                  <a:pt x="313" y="4"/>
                </a:cubicBezTo>
                <a:cubicBezTo>
                  <a:pt x="314" y="4"/>
                  <a:pt x="315" y="4"/>
                  <a:pt x="315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3" y="4"/>
                  <a:pt x="319" y="3"/>
                  <a:pt x="324" y="2"/>
                </a:cubicBezTo>
                <a:cubicBezTo>
                  <a:pt x="326" y="2"/>
                  <a:pt x="328" y="2"/>
                  <a:pt x="331" y="2"/>
                </a:cubicBezTo>
                <a:cubicBezTo>
                  <a:pt x="330" y="2"/>
                  <a:pt x="329" y="2"/>
                  <a:pt x="328" y="2"/>
                </a:cubicBezTo>
                <a:cubicBezTo>
                  <a:pt x="328" y="2"/>
                  <a:pt x="328" y="2"/>
                  <a:pt x="328" y="2"/>
                </a:cubicBezTo>
                <a:cubicBezTo>
                  <a:pt x="327" y="2"/>
                  <a:pt x="326" y="2"/>
                  <a:pt x="325" y="2"/>
                </a:cubicBezTo>
                <a:cubicBezTo>
                  <a:pt x="325" y="2"/>
                  <a:pt x="325" y="2"/>
                  <a:pt x="325" y="2"/>
                </a:cubicBezTo>
                <a:cubicBezTo>
                  <a:pt x="323" y="2"/>
                  <a:pt x="321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5" y="4"/>
                  <a:pt x="315" y="4"/>
                  <a:pt x="315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8" y="5"/>
                  <a:pt x="308" y="5"/>
                  <a:pt x="307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3" y="6"/>
                  <a:pt x="303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4" y="5"/>
                  <a:pt x="304" y="5"/>
                  <a:pt x="304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1" y="6"/>
                  <a:pt x="300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1" y="8"/>
                  <a:pt x="291" y="8"/>
                  <a:pt x="291" y="8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91" y="8"/>
                  <a:pt x="291" y="8"/>
                  <a:pt x="291" y="8"/>
                </a:cubicBezTo>
                <a:cubicBezTo>
                  <a:pt x="291" y="8"/>
                  <a:pt x="291" y="8"/>
                  <a:pt x="291" y="8"/>
                </a:cubicBezTo>
                <a:cubicBezTo>
                  <a:pt x="292" y="8"/>
                  <a:pt x="293" y="8"/>
                  <a:pt x="294" y="8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6" y="7"/>
                  <a:pt x="297" y="7"/>
                  <a:pt x="298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8" y="7"/>
                  <a:pt x="299" y="7"/>
                  <a:pt x="300" y="6"/>
                </a:cubicBezTo>
                <a:moveTo>
                  <a:pt x="275" y="12"/>
                </a:moveTo>
                <a:cubicBezTo>
                  <a:pt x="277" y="11"/>
                  <a:pt x="280" y="11"/>
                  <a:pt x="282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75" y="12"/>
                  <a:pt x="275" y="12"/>
                  <a:pt x="275" y="12"/>
                </a:cubicBezTo>
                <a:moveTo>
                  <a:pt x="251" y="20"/>
                </a:moveTo>
                <a:cubicBezTo>
                  <a:pt x="251" y="20"/>
                  <a:pt x="251" y="20"/>
                  <a:pt x="251" y="20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8" y="18"/>
                  <a:pt x="258" y="18"/>
                  <a:pt x="258" y="18"/>
                </a:cubicBezTo>
                <a:cubicBezTo>
                  <a:pt x="259" y="17"/>
                  <a:pt x="259" y="17"/>
                  <a:pt x="259" y="17"/>
                </a:cubicBezTo>
                <a:cubicBezTo>
                  <a:pt x="257" y="18"/>
                  <a:pt x="257" y="18"/>
                  <a:pt x="257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60" y="16"/>
                  <a:pt x="260" y="16"/>
                  <a:pt x="260" y="16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45" y="21"/>
                  <a:pt x="245" y="21"/>
                  <a:pt x="245" y="21"/>
                </a:cubicBezTo>
                <a:cubicBezTo>
                  <a:pt x="246" y="21"/>
                  <a:pt x="246" y="21"/>
                  <a:pt x="246" y="21"/>
                </a:cubicBezTo>
                <a:cubicBezTo>
                  <a:pt x="246" y="21"/>
                  <a:pt x="247" y="21"/>
                  <a:pt x="248" y="21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1"/>
                  <a:pt x="247" y="21"/>
                  <a:pt x="247" y="21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2"/>
                  <a:pt x="249" y="21"/>
                  <a:pt x="251" y="20"/>
                </a:cubicBezTo>
                <a:moveTo>
                  <a:pt x="179" y="56"/>
                </a:moveTo>
                <a:cubicBezTo>
                  <a:pt x="182" y="54"/>
                  <a:pt x="182" y="54"/>
                  <a:pt x="182" y="54"/>
                </a:cubicBezTo>
                <a:cubicBezTo>
                  <a:pt x="186" y="52"/>
                  <a:pt x="186" y="52"/>
                  <a:pt x="186" y="52"/>
                </a:cubicBezTo>
                <a:cubicBezTo>
                  <a:pt x="185" y="52"/>
                  <a:pt x="185" y="52"/>
                  <a:pt x="180" y="54"/>
                </a:cubicBezTo>
                <a:cubicBezTo>
                  <a:pt x="177" y="56"/>
                  <a:pt x="177" y="56"/>
                  <a:pt x="177" y="56"/>
                </a:cubicBezTo>
                <a:cubicBezTo>
                  <a:pt x="177" y="57"/>
                  <a:pt x="177" y="57"/>
                  <a:pt x="177" y="57"/>
                </a:cubicBezTo>
                <a:cubicBezTo>
                  <a:pt x="179" y="56"/>
                  <a:pt x="179" y="56"/>
                  <a:pt x="179" y="56"/>
                </a:cubicBezTo>
                <a:moveTo>
                  <a:pt x="156" y="69"/>
                </a:moveTo>
                <a:cubicBezTo>
                  <a:pt x="154" y="70"/>
                  <a:pt x="154" y="70"/>
                  <a:pt x="154" y="70"/>
                </a:cubicBezTo>
                <a:cubicBezTo>
                  <a:pt x="153" y="71"/>
                  <a:pt x="153" y="71"/>
                  <a:pt x="153" y="71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59" y="66"/>
                  <a:pt x="159" y="66"/>
                  <a:pt x="159" y="66"/>
                </a:cubicBezTo>
                <a:cubicBezTo>
                  <a:pt x="156" y="69"/>
                  <a:pt x="156" y="69"/>
                  <a:pt x="156" y="69"/>
                </a:cubicBezTo>
                <a:close/>
                <a:moveTo>
                  <a:pt x="6" y="417"/>
                </a:moveTo>
                <a:cubicBezTo>
                  <a:pt x="5" y="413"/>
                  <a:pt x="5" y="413"/>
                  <a:pt x="5" y="413"/>
                </a:cubicBezTo>
                <a:cubicBezTo>
                  <a:pt x="5" y="409"/>
                  <a:pt x="5" y="409"/>
                  <a:pt x="5" y="409"/>
                </a:cubicBezTo>
                <a:cubicBezTo>
                  <a:pt x="4" y="409"/>
                  <a:pt x="4" y="409"/>
                  <a:pt x="4" y="409"/>
                </a:cubicBezTo>
                <a:cubicBezTo>
                  <a:pt x="3" y="408"/>
                  <a:pt x="3" y="408"/>
                  <a:pt x="3" y="408"/>
                </a:cubicBezTo>
                <a:cubicBezTo>
                  <a:pt x="2" y="407"/>
                  <a:pt x="2" y="407"/>
                  <a:pt x="2" y="407"/>
                </a:cubicBezTo>
                <a:cubicBezTo>
                  <a:pt x="2" y="405"/>
                  <a:pt x="2" y="405"/>
                  <a:pt x="2" y="405"/>
                </a:cubicBezTo>
                <a:cubicBezTo>
                  <a:pt x="1" y="398"/>
                  <a:pt x="1" y="398"/>
                  <a:pt x="1" y="398"/>
                </a:cubicBezTo>
                <a:cubicBezTo>
                  <a:pt x="1" y="394"/>
                  <a:pt x="1" y="394"/>
                  <a:pt x="1" y="394"/>
                </a:cubicBezTo>
                <a:cubicBezTo>
                  <a:pt x="1" y="392"/>
                  <a:pt x="1" y="389"/>
                  <a:pt x="1" y="387"/>
                </a:cubicBezTo>
                <a:cubicBezTo>
                  <a:pt x="1" y="379"/>
                  <a:pt x="1" y="379"/>
                  <a:pt x="1" y="379"/>
                </a:cubicBezTo>
                <a:cubicBezTo>
                  <a:pt x="1" y="378"/>
                  <a:pt x="1" y="376"/>
                  <a:pt x="1" y="374"/>
                </a:cubicBezTo>
                <a:cubicBezTo>
                  <a:pt x="0" y="370"/>
                  <a:pt x="0" y="370"/>
                  <a:pt x="0" y="370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76"/>
                  <a:pt x="1" y="389"/>
                  <a:pt x="1" y="399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7"/>
                  <a:pt x="2" y="407"/>
                  <a:pt x="2" y="407"/>
                </a:cubicBezTo>
                <a:cubicBezTo>
                  <a:pt x="3" y="414"/>
                  <a:pt x="3" y="414"/>
                  <a:pt x="3" y="414"/>
                </a:cubicBezTo>
                <a:cubicBezTo>
                  <a:pt x="3" y="414"/>
                  <a:pt x="3" y="414"/>
                  <a:pt x="3" y="414"/>
                </a:cubicBezTo>
                <a:cubicBezTo>
                  <a:pt x="4" y="419"/>
                  <a:pt x="4" y="419"/>
                  <a:pt x="4" y="419"/>
                </a:cubicBezTo>
                <a:cubicBezTo>
                  <a:pt x="5" y="421"/>
                  <a:pt x="5" y="421"/>
                  <a:pt x="5" y="421"/>
                </a:cubicBezTo>
                <a:cubicBezTo>
                  <a:pt x="4" y="416"/>
                  <a:pt x="4" y="416"/>
                  <a:pt x="4" y="416"/>
                </a:cubicBezTo>
                <a:cubicBezTo>
                  <a:pt x="4" y="413"/>
                  <a:pt x="4" y="413"/>
                  <a:pt x="4" y="413"/>
                </a:cubicBezTo>
                <a:cubicBezTo>
                  <a:pt x="5" y="414"/>
                  <a:pt x="5" y="414"/>
                  <a:pt x="5" y="414"/>
                </a:cubicBezTo>
                <a:cubicBezTo>
                  <a:pt x="5" y="417"/>
                  <a:pt x="5" y="417"/>
                  <a:pt x="5" y="417"/>
                </a:cubicBezTo>
                <a:cubicBezTo>
                  <a:pt x="6" y="417"/>
                  <a:pt x="6" y="417"/>
                  <a:pt x="6" y="417"/>
                </a:cubicBezTo>
                <a:moveTo>
                  <a:pt x="182" y="64"/>
                </a:moveTo>
                <a:cubicBezTo>
                  <a:pt x="185" y="62"/>
                  <a:pt x="185" y="62"/>
                  <a:pt x="185" y="62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8" y="60"/>
                  <a:pt x="187" y="60"/>
                  <a:pt x="187" y="60"/>
                </a:cubicBezTo>
                <a:cubicBezTo>
                  <a:pt x="187" y="59"/>
                  <a:pt x="188" y="59"/>
                  <a:pt x="189" y="58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2" y="54"/>
                  <a:pt x="192" y="54"/>
                  <a:pt x="192" y="54"/>
                </a:cubicBezTo>
                <a:cubicBezTo>
                  <a:pt x="191" y="54"/>
                  <a:pt x="191" y="54"/>
                  <a:pt x="191" y="54"/>
                </a:cubicBezTo>
                <a:cubicBezTo>
                  <a:pt x="193" y="52"/>
                  <a:pt x="193" y="52"/>
                  <a:pt x="193" y="52"/>
                </a:cubicBezTo>
                <a:cubicBezTo>
                  <a:pt x="196" y="51"/>
                  <a:pt x="196" y="51"/>
                  <a:pt x="196" y="51"/>
                </a:cubicBezTo>
                <a:cubicBezTo>
                  <a:pt x="195" y="51"/>
                  <a:pt x="195" y="51"/>
                  <a:pt x="194" y="51"/>
                </a:cubicBezTo>
                <a:cubicBezTo>
                  <a:pt x="194" y="51"/>
                  <a:pt x="194" y="51"/>
                  <a:pt x="194" y="51"/>
                </a:cubicBezTo>
                <a:cubicBezTo>
                  <a:pt x="196" y="50"/>
                  <a:pt x="197" y="49"/>
                  <a:pt x="199" y="48"/>
                </a:cubicBezTo>
                <a:cubicBezTo>
                  <a:pt x="199" y="48"/>
                  <a:pt x="199" y="48"/>
                  <a:pt x="199" y="48"/>
                </a:cubicBezTo>
                <a:cubicBezTo>
                  <a:pt x="202" y="47"/>
                  <a:pt x="202" y="47"/>
                  <a:pt x="202" y="47"/>
                </a:cubicBezTo>
                <a:cubicBezTo>
                  <a:pt x="202" y="46"/>
                  <a:pt x="202" y="46"/>
                  <a:pt x="202" y="46"/>
                </a:cubicBezTo>
                <a:cubicBezTo>
                  <a:pt x="204" y="45"/>
                  <a:pt x="204" y="45"/>
                  <a:pt x="204" y="45"/>
                </a:cubicBezTo>
                <a:cubicBezTo>
                  <a:pt x="205" y="45"/>
                  <a:pt x="205" y="45"/>
                  <a:pt x="205" y="45"/>
                </a:cubicBezTo>
                <a:cubicBezTo>
                  <a:pt x="208" y="43"/>
                  <a:pt x="208" y="43"/>
                  <a:pt x="208" y="43"/>
                </a:cubicBezTo>
                <a:cubicBezTo>
                  <a:pt x="208" y="42"/>
                  <a:pt x="208" y="42"/>
                  <a:pt x="208" y="42"/>
                </a:cubicBezTo>
                <a:cubicBezTo>
                  <a:pt x="211" y="41"/>
                  <a:pt x="211" y="41"/>
                  <a:pt x="211" y="41"/>
                </a:cubicBezTo>
                <a:cubicBezTo>
                  <a:pt x="213" y="39"/>
                  <a:pt x="213" y="39"/>
                  <a:pt x="213" y="39"/>
                </a:cubicBezTo>
                <a:cubicBezTo>
                  <a:pt x="212" y="39"/>
                  <a:pt x="212" y="39"/>
                  <a:pt x="212" y="39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7" y="37"/>
                  <a:pt x="217" y="37"/>
                  <a:pt x="217" y="37"/>
                </a:cubicBezTo>
                <a:cubicBezTo>
                  <a:pt x="218" y="36"/>
                  <a:pt x="218" y="36"/>
                  <a:pt x="218" y="36"/>
                </a:cubicBezTo>
                <a:cubicBezTo>
                  <a:pt x="216" y="36"/>
                  <a:pt x="216" y="36"/>
                  <a:pt x="216" y="36"/>
                </a:cubicBezTo>
                <a:cubicBezTo>
                  <a:pt x="220" y="34"/>
                  <a:pt x="220" y="34"/>
                  <a:pt x="220" y="34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5" y="31"/>
                  <a:pt x="225" y="31"/>
                  <a:pt x="225" y="31"/>
                </a:cubicBezTo>
                <a:cubicBezTo>
                  <a:pt x="227" y="30"/>
                  <a:pt x="227" y="30"/>
                  <a:pt x="227" y="30"/>
                </a:cubicBezTo>
                <a:cubicBezTo>
                  <a:pt x="226" y="30"/>
                  <a:pt x="226" y="30"/>
                  <a:pt x="226" y="30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32" y="27"/>
                  <a:pt x="232" y="27"/>
                  <a:pt x="232" y="27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6" y="29"/>
                  <a:pt x="226" y="29"/>
                  <a:pt x="226" y="29"/>
                </a:cubicBezTo>
                <a:cubicBezTo>
                  <a:pt x="221" y="31"/>
                  <a:pt x="221" y="31"/>
                  <a:pt x="221" y="31"/>
                </a:cubicBezTo>
                <a:cubicBezTo>
                  <a:pt x="218" y="33"/>
                  <a:pt x="218" y="33"/>
                  <a:pt x="218" y="33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17" y="33"/>
                  <a:pt x="217" y="33"/>
                  <a:pt x="217" y="33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28" y="28"/>
                  <a:pt x="228" y="28"/>
                  <a:pt x="228" y="28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5"/>
                  <a:pt x="212" y="35"/>
                  <a:pt x="212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9" y="37"/>
                  <a:pt x="209" y="37"/>
                  <a:pt x="209" y="37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6" y="38"/>
                  <a:pt x="206" y="38"/>
                  <a:pt x="206" y="38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179" y="53"/>
                  <a:pt x="179" y="53"/>
                  <a:pt x="179" y="53"/>
                </a:cubicBezTo>
                <a:cubicBezTo>
                  <a:pt x="176" y="55"/>
                  <a:pt x="176" y="55"/>
                  <a:pt x="176" y="55"/>
                </a:cubicBezTo>
                <a:cubicBezTo>
                  <a:pt x="177" y="54"/>
                  <a:pt x="177" y="54"/>
                  <a:pt x="177" y="54"/>
                </a:cubicBezTo>
                <a:cubicBezTo>
                  <a:pt x="183" y="51"/>
                  <a:pt x="183" y="51"/>
                  <a:pt x="183" y="51"/>
                </a:cubicBezTo>
                <a:cubicBezTo>
                  <a:pt x="187" y="49"/>
                  <a:pt x="187" y="49"/>
                  <a:pt x="187" y="49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2" y="51"/>
                  <a:pt x="171" y="59"/>
                  <a:pt x="162" y="64"/>
                </a:cubicBezTo>
                <a:cubicBezTo>
                  <a:pt x="162" y="64"/>
                  <a:pt x="162" y="64"/>
                  <a:pt x="162" y="64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4" y="63"/>
                  <a:pt x="164" y="63"/>
                  <a:pt x="164" y="63"/>
                </a:cubicBezTo>
                <a:cubicBezTo>
                  <a:pt x="159" y="67"/>
                  <a:pt x="159" y="67"/>
                  <a:pt x="159" y="67"/>
                </a:cubicBezTo>
                <a:cubicBezTo>
                  <a:pt x="156" y="68"/>
                  <a:pt x="154" y="70"/>
                  <a:pt x="152" y="71"/>
                </a:cubicBezTo>
                <a:cubicBezTo>
                  <a:pt x="151" y="72"/>
                  <a:pt x="151" y="72"/>
                  <a:pt x="151" y="72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5"/>
                  <a:pt x="147" y="75"/>
                  <a:pt x="147" y="75"/>
                </a:cubicBezTo>
                <a:cubicBezTo>
                  <a:pt x="147" y="76"/>
                  <a:pt x="146" y="76"/>
                  <a:pt x="145" y="77"/>
                </a:cubicBezTo>
                <a:cubicBezTo>
                  <a:pt x="145" y="77"/>
                  <a:pt x="145" y="77"/>
                  <a:pt x="145" y="77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61" y="65"/>
                  <a:pt x="161" y="65"/>
                  <a:pt x="161" y="65"/>
                </a:cubicBezTo>
                <a:cubicBezTo>
                  <a:pt x="162" y="65"/>
                  <a:pt x="163" y="64"/>
                  <a:pt x="164" y="63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5" y="63"/>
                  <a:pt x="165" y="63"/>
                  <a:pt x="165" y="63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4" y="57"/>
                  <a:pt x="174" y="57"/>
                  <a:pt x="174" y="57"/>
                </a:cubicBezTo>
                <a:cubicBezTo>
                  <a:pt x="177" y="55"/>
                  <a:pt x="177" y="55"/>
                  <a:pt x="177" y="55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85" y="50"/>
                  <a:pt x="185" y="50"/>
                  <a:pt x="185" y="50"/>
                </a:cubicBezTo>
                <a:cubicBezTo>
                  <a:pt x="186" y="50"/>
                  <a:pt x="186" y="50"/>
                  <a:pt x="186" y="50"/>
                </a:cubicBezTo>
                <a:cubicBezTo>
                  <a:pt x="190" y="48"/>
                  <a:pt x="190" y="48"/>
                  <a:pt x="190" y="48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6" y="44"/>
                  <a:pt x="196" y="44"/>
                  <a:pt x="196" y="44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201" y="42"/>
                  <a:pt x="201" y="42"/>
                  <a:pt x="201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204" y="40"/>
                  <a:pt x="204" y="40"/>
                  <a:pt x="204" y="40"/>
                </a:cubicBezTo>
                <a:cubicBezTo>
                  <a:pt x="205" y="40"/>
                  <a:pt x="205" y="40"/>
                  <a:pt x="205" y="40"/>
                </a:cubicBezTo>
                <a:cubicBezTo>
                  <a:pt x="201" y="43"/>
                  <a:pt x="201" y="43"/>
                  <a:pt x="201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6" y="46"/>
                  <a:pt x="196" y="46"/>
                  <a:pt x="196" y="46"/>
                </a:cubicBezTo>
                <a:cubicBezTo>
                  <a:pt x="193" y="48"/>
                  <a:pt x="193" y="48"/>
                  <a:pt x="193" y="48"/>
                </a:cubicBezTo>
                <a:cubicBezTo>
                  <a:pt x="192" y="49"/>
                  <a:pt x="192" y="49"/>
                  <a:pt x="192" y="49"/>
                </a:cubicBezTo>
                <a:cubicBezTo>
                  <a:pt x="188" y="51"/>
                  <a:pt x="188" y="51"/>
                  <a:pt x="188" y="51"/>
                </a:cubicBezTo>
                <a:cubicBezTo>
                  <a:pt x="187" y="52"/>
                  <a:pt x="187" y="52"/>
                  <a:pt x="187" y="52"/>
                </a:cubicBezTo>
                <a:cubicBezTo>
                  <a:pt x="184" y="54"/>
                  <a:pt x="184" y="54"/>
                  <a:pt x="184" y="54"/>
                </a:cubicBezTo>
                <a:cubicBezTo>
                  <a:pt x="179" y="57"/>
                  <a:pt x="179" y="57"/>
                  <a:pt x="179" y="57"/>
                </a:cubicBezTo>
                <a:cubicBezTo>
                  <a:pt x="174" y="60"/>
                  <a:pt x="174" y="60"/>
                  <a:pt x="174" y="60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5" y="66"/>
                  <a:pt x="165" y="66"/>
                  <a:pt x="165" y="66"/>
                </a:cubicBezTo>
                <a:cubicBezTo>
                  <a:pt x="163" y="67"/>
                  <a:pt x="163" y="67"/>
                  <a:pt x="163" y="67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59" y="68"/>
                  <a:pt x="159" y="68"/>
                  <a:pt x="159" y="68"/>
                </a:cubicBezTo>
                <a:cubicBezTo>
                  <a:pt x="157" y="69"/>
                  <a:pt x="156" y="70"/>
                  <a:pt x="155" y="71"/>
                </a:cubicBezTo>
                <a:cubicBezTo>
                  <a:pt x="154" y="72"/>
                  <a:pt x="154" y="72"/>
                  <a:pt x="154" y="72"/>
                </a:cubicBezTo>
                <a:cubicBezTo>
                  <a:pt x="155" y="72"/>
                  <a:pt x="155" y="72"/>
                  <a:pt x="155" y="72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8" y="72"/>
                  <a:pt x="158" y="72"/>
                  <a:pt x="158" y="72"/>
                </a:cubicBezTo>
                <a:cubicBezTo>
                  <a:pt x="153" y="76"/>
                  <a:pt x="153" y="76"/>
                  <a:pt x="153" y="76"/>
                </a:cubicBezTo>
                <a:cubicBezTo>
                  <a:pt x="151" y="78"/>
                  <a:pt x="151" y="78"/>
                  <a:pt x="151" y="78"/>
                </a:cubicBezTo>
                <a:cubicBezTo>
                  <a:pt x="148" y="81"/>
                  <a:pt x="148" y="81"/>
                  <a:pt x="148" y="81"/>
                </a:cubicBezTo>
                <a:cubicBezTo>
                  <a:pt x="148" y="81"/>
                  <a:pt x="149" y="81"/>
                  <a:pt x="149" y="81"/>
                </a:cubicBezTo>
                <a:cubicBezTo>
                  <a:pt x="145" y="85"/>
                  <a:pt x="145" y="85"/>
                  <a:pt x="145" y="85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6" y="87"/>
                  <a:pt x="146" y="87"/>
                  <a:pt x="146" y="87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53" y="80"/>
                  <a:pt x="153" y="80"/>
                  <a:pt x="153" y="80"/>
                </a:cubicBezTo>
                <a:cubicBezTo>
                  <a:pt x="154" y="78"/>
                  <a:pt x="154" y="78"/>
                  <a:pt x="154" y="78"/>
                </a:cubicBezTo>
                <a:cubicBezTo>
                  <a:pt x="157" y="76"/>
                  <a:pt x="157" y="76"/>
                  <a:pt x="157" y="76"/>
                </a:cubicBezTo>
                <a:cubicBezTo>
                  <a:pt x="155" y="78"/>
                  <a:pt x="155" y="78"/>
                  <a:pt x="155" y="78"/>
                </a:cubicBezTo>
                <a:cubicBezTo>
                  <a:pt x="153" y="82"/>
                  <a:pt x="153" y="82"/>
                  <a:pt x="153" y="82"/>
                </a:cubicBezTo>
                <a:cubicBezTo>
                  <a:pt x="152" y="84"/>
                  <a:pt x="152" y="84"/>
                  <a:pt x="152" y="84"/>
                </a:cubicBezTo>
                <a:cubicBezTo>
                  <a:pt x="153" y="83"/>
                  <a:pt x="155" y="82"/>
                  <a:pt x="156" y="80"/>
                </a:cubicBezTo>
                <a:cubicBezTo>
                  <a:pt x="160" y="78"/>
                  <a:pt x="160" y="78"/>
                  <a:pt x="160" y="78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67" y="71"/>
                  <a:pt x="167" y="71"/>
                  <a:pt x="167" y="71"/>
                </a:cubicBezTo>
                <a:cubicBezTo>
                  <a:pt x="168" y="69"/>
                  <a:pt x="168" y="69"/>
                  <a:pt x="168" y="69"/>
                </a:cubicBezTo>
                <a:cubicBezTo>
                  <a:pt x="174" y="64"/>
                  <a:pt x="174" y="64"/>
                  <a:pt x="174" y="64"/>
                </a:cubicBezTo>
                <a:cubicBezTo>
                  <a:pt x="176" y="62"/>
                  <a:pt x="176" y="62"/>
                  <a:pt x="176" y="62"/>
                </a:cubicBezTo>
                <a:cubicBezTo>
                  <a:pt x="179" y="61"/>
                  <a:pt x="179" y="61"/>
                  <a:pt x="179" y="61"/>
                </a:cubicBezTo>
                <a:cubicBezTo>
                  <a:pt x="174" y="66"/>
                  <a:pt x="174" y="66"/>
                  <a:pt x="174" y="66"/>
                </a:cubicBezTo>
                <a:cubicBezTo>
                  <a:pt x="170" y="70"/>
                  <a:pt x="170" y="70"/>
                  <a:pt x="170" y="70"/>
                </a:cubicBezTo>
                <a:cubicBezTo>
                  <a:pt x="171" y="70"/>
                  <a:pt x="171" y="70"/>
                  <a:pt x="171" y="70"/>
                </a:cubicBezTo>
                <a:cubicBezTo>
                  <a:pt x="176" y="67"/>
                  <a:pt x="176" y="67"/>
                  <a:pt x="176" y="67"/>
                </a:cubicBezTo>
                <a:cubicBezTo>
                  <a:pt x="179" y="65"/>
                  <a:pt x="179" y="65"/>
                  <a:pt x="179" y="65"/>
                </a:cubicBezTo>
                <a:cubicBezTo>
                  <a:pt x="182" y="64"/>
                  <a:pt x="182" y="64"/>
                  <a:pt x="182" y="64"/>
                </a:cubicBezTo>
                <a:cubicBezTo>
                  <a:pt x="182" y="64"/>
                  <a:pt x="182" y="64"/>
                  <a:pt x="182" y="64"/>
                </a:cubicBezTo>
                <a:moveTo>
                  <a:pt x="110" y="148"/>
                </a:moveTo>
                <a:cubicBezTo>
                  <a:pt x="112" y="146"/>
                  <a:pt x="112" y="146"/>
                  <a:pt x="112" y="146"/>
                </a:cubicBezTo>
                <a:cubicBezTo>
                  <a:pt x="113" y="144"/>
                  <a:pt x="113" y="144"/>
                  <a:pt x="113" y="144"/>
                </a:cubicBezTo>
                <a:cubicBezTo>
                  <a:pt x="115" y="143"/>
                  <a:pt x="115" y="143"/>
                  <a:pt x="115" y="143"/>
                </a:cubicBezTo>
                <a:cubicBezTo>
                  <a:pt x="118" y="139"/>
                  <a:pt x="118" y="139"/>
                  <a:pt x="118" y="139"/>
                </a:cubicBezTo>
                <a:cubicBezTo>
                  <a:pt x="116" y="138"/>
                  <a:pt x="116" y="138"/>
                  <a:pt x="116" y="138"/>
                </a:cubicBezTo>
                <a:cubicBezTo>
                  <a:pt x="117" y="135"/>
                  <a:pt x="117" y="135"/>
                  <a:pt x="117" y="135"/>
                </a:cubicBezTo>
                <a:cubicBezTo>
                  <a:pt x="116" y="135"/>
                  <a:pt x="115" y="135"/>
                  <a:pt x="115" y="135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08" y="139"/>
                  <a:pt x="108" y="139"/>
                  <a:pt x="108" y="139"/>
                </a:cubicBezTo>
                <a:cubicBezTo>
                  <a:pt x="108" y="138"/>
                  <a:pt x="108" y="138"/>
                  <a:pt x="108" y="138"/>
                </a:cubicBezTo>
                <a:cubicBezTo>
                  <a:pt x="111" y="135"/>
                  <a:pt x="111" y="135"/>
                  <a:pt x="111" y="135"/>
                </a:cubicBezTo>
                <a:cubicBezTo>
                  <a:pt x="114" y="134"/>
                  <a:pt x="114" y="134"/>
                  <a:pt x="114" y="134"/>
                </a:cubicBezTo>
                <a:cubicBezTo>
                  <a:pt x="118" y="133"/>
                  <a:pt x="118" y="133"/>
                  <a:pt x="118" y="133"/>
                </a:cubicBezTo>
                <a:cubicBezTo>
                  <a:pt x="121" y="131"/>
                  <a:pt x="121" y="131"/>
                  <a:pt x="121" y="131"/>
                </a:cubicBezTo>
                <a:cubicBezTo>
                  <a:pt x="119" y="130"/>
                  <a:pt x="119" y="130"/>
                  <a:pt x="119" y="130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18" y="127"/>
                  <a:pt x="118" y="127"/>
                  <a:pt x="118" y="127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20" y="121"/>
                  <a:pt x="120" y="121"/>
                  <a:pt x="120" y="121"/>
                </a:cubicBezTo>
                <a:cubicBezTo>
                  <a:pt x="122" y="119"/>
                  <a:pt x="122" y="119"/>
                  <a:pt x="122" y="119"/>
                </a:cubicBezTo>
                <a:cubicBezTo>
                  <a:pt x="123" y="118"/>
                  <a:pt x="123" y="118"/>
                  <a:pt x="123" y="118"/>
                </a:cubicBezTo>
                <a:cubicBezTo>
                  <a:pt x="125" y="116"/>
                  <a:pt x="125" y="116"/>
                  <a:pt x="125" y="116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6" y="100"/>
                  <a:pt x="136" y="100"/>
                  <a:pt x="136" y="100"/>
                </a:cubicBezTo>
                <a:cubicBezTo>
                  <a:pt x="139" y="96"/>
                  <a:pt x="139" y="96"/>
                  <a:pt x="139" y="96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2" y="102"/>
                  <a:pt x="130" y="103"/>
                  <a:pt x="129" y="104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23" y="108"/>
                  <a:pt x="123" y="108"/>
                  <a:pt x="123" y="108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4" y="105"/>
                  <a:pt x="124" y="105"/>
                  <a:pt x="124" y="105"/>
                </a:cubicBezTo>
                <a:cubicBezTo>
                  <a:pt x="125" y="103"/>
                  <a:pt x="125" y="103"/>
                  <a:pt x="125" y="103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8" y="100"/>
                  <a:pt x="128" y="100"/>
                  <a:pt x="128" y="100"/>
                </a:cubicBezTo>
                <a:cubicBezTo>
                  <a:pt x="130" y="98"/>
                  <a:pt x="132" y="96"/>
                  <a:pt x="134" y="94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8" y="89"/>
                  <a:pt x="138" y="89"/>
                  <a:pt x="138" y="89"/>
                </a:cubicBezTo>
                <a:cubicBezTo>
                  <a:pt x="141" y="85"/>
                  <a:pt x="141" y="85"/>
                  <a:pt x="141" y="85"/>
                </a:cubicBezTo>
                <a:cubicBezTo>
                  <a:pt x="144" y="82"/>
                  <a:pt x="144" y="82"/>
                  <a:pt x="144" y="82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1" y="83"/>
                  <a:pt x="141" y="83"/>
                  <a:pt x="141" y="83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39" y="84"/>
                  <a:pt x="139" y="84"/>
                  <a:pt x="139" y="84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1" y="91"/>
                  <a:pt x="131" y="91"/>
                  <a:pt x="131" y="91"/>
                </a:cubicBezTo>
                <a:cubicBezTo>
                  <a:pt x="127" y="94"/>
                  <a:pt x="127" y="94"/>
                  <a:pt x="127" y="94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7" y="103"/>
                  <a:pt x="117" y="103"/>
                  <a:pt x="117" y="103"/>
                </a:cubicBezTo>
                <a:cubicBezTo>
                  <a:pt x="115" y="105"/>
                  <a:pt x="115" y="105"/>
                  <a:pt x="115" y="105"/>
                </a:cubicBezTo>
                <a:cubicBezTo>
                  <a:pt x="113" y="108"/>
                  <a:pt x="113" y="108"/>
                  <a:pt x="113" y="108"/>
                </a:cubicBezTo>
                <a:cubicBezTo>
                  <a:pt x="109" y="113"/>
                  <a:pt x="109" y="113"/>
                  <a:pt x="109" y="113"/>
                </a:cubicBezTo>
                <a:cubicBezTo>
                  <a:pt x="107" y="115"/>
                  <a:pt x="105" y="116"/>
                  <a:pt x="103" y="118"/>
                </a:cubicBezTo>
                <a:cubicBezTo>
                  <a:pt x="99" y="122"/>
                  <a:pt x="99" y="122"/>
                  <a:pt x="99" y="122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95" y="126"/>
                  <a:pt x="95" y="126"/>
                  <a:pt x="95" y="126"/>
                </a:cubicBezTo>
                <a:cubicBezTo>
                  <a:pt x="91" y="131"/>
                  <a:pt x="91" y="131"/>
                  <a:pt x="91" y="131"/>
                </a:cubicBezTo>
                <a:cubicBezTo>
                  <a:pt x="89" y="133"/>
                  <a:pt x="87" y="135"/>
                  <a:pt x="85" y="137"/>
                </a:cubicBezTo>
                <a:cubicBezTo>
                  <a:pt x="83" y="141"/>
                  <a:pt x="83" y="141"/>
                  <a:pt x="83" y="141"/>
                </a:cubicBezTo>
                <a:cubicBezTo>
                  <a:pt x="80" y="144"/>
                  <a:pt x="80" y="144"/>
                  <a:pt x="80" y="144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80" y="143"/>
                  <a:pt x="80" y="143"/>
                  <a:pt x="80" y="143"/>
                </a:cubicBezTo>
                <a:cubicBezTo>
                  <a:pt x="83" y="138"/>
                  <a:pt x="83" y="138"/>
                  <a:pt x="83" y="138"/>
                </a:cubicBezTo>
                <a:cubicBezTo>
                  <a:pt x="84" y="137"/>
                  <a:pt x="85" y="135"/>
                  <a:pt x="86" y="134"/>
                </a:cubicBezTo>
                <a:cubicBezTo>
                  <a:pt x="91" y="128"/>
                  <a:pt x="91" y="128"/>
                  <a:pt x="91" y="128"/>
                </a:cubicBezTo>
                <a:cubicBezTo>
                  <a:pt x="95" y="124"/>
                  <a:pt x="95" y="124"/>
                  <a:pt x="95" y="124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6" y="122"/>
                  <a:pt x="96" y="122"/>
                  <a:pt x="96" y="122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99" y="119"/>
                  <a:pt x="99" y="119"/>
                  <a:pt x="99" y="119"/>
                </a:cubicBezTo>
                <a:cubicBezTo>
                  <a:pt x="92" y="126"/>
                  <a:pt x="85" y="135"/>
                  <a:pt x="79" y="142"/>
                </a:cubicBezTo>
                <a:cubicBezTo>
                  <a:pt x="67" y="158"/>
                  <a:pt x="67" y="158"/>
                  <a:pt x="47" y="190"/>
                </a:cubicBezTo>
                <a:cubicBezTo>
                  <a:pt x="37" y="208"/>
                  <a:pt x="37" y="208"/>
                  <a:pt x="23" y="243"/>
                </a:cubicBezTo>
                <a:cubicBezTo>
                  <a:pt x="19" y="253"/>
                  <a:pt x="15" y="267"/>
                  <a:pt x="12" y="277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7"/>
                  <a:pt x="12" y="277"/>
                  <a:pt x="12" y="277"/>
                </a:cubicBezTo>
                <a:cubicBezTo>
                  <a:pt x="11" y="281"/>
                  <a:pt x="11" y="281"/>
                  <a:pt x="11" y="281"/>
                </a:cubicBezTo>
                <a:cubicBezTo>
                  <a:pt x="10" y="286"/>
                  <a:pt x="10" y="286"/>
                  <a:pt x="10" y="286"/>
                </a:cubicBezTo>
                <a:cubicBezTo>
                  <a:pt x="10" y="288"/>
                  <a:pt x="10" y="289"/>
                  <a:pt x="9" y="291"/>
                </a:cubicBezTo>
                <a:cubicBezTo>
                  <a:pt x="9" y="294"/>
                  <a:pt x="9" y="294"/>
                  <a:pt x="9" y="294"/>
                </a:cubicBezTo>
                <a:cubicBezTo>
                  <a:pt x="8" y="297"/>
                  <a:pt x="8" y="297"/>
                  <a:pt x="8" y="297"/>
                </a:cubicBezTo>
                <a:cubicBezTo>
                  <a:pt x="8" y="300"/>
                  <a:pt x="8" y="300"/>
                  <a:pt x="8" y="300"/>
                </a:cubicBezTo>
                <a:cubicBezTo>
                  <a:pt x="7" y="304"/>
                  <a:pt x="7" y="304"/>
                  <a:pt x="7" y="304"/>
                </a:cubicBezTo>
                <a:cubicBezTo>
                  <a:pt x="7" y="306"/>
                  <a:pt x="7" y="306"/>
                  <a:pt x="7" y="306"/>
                </a:cubicBezTo>
                <a:cubicBezTo>
                  <a:pt x="6" y="310"/>
                  <a:pt x="6" y="310"/>
                  <a:pt x="6" y="310"/>
                </a:cubicBezTo>
                <a:cubicBezTo>
                  <a:pt x="6" y="311"/>
                  <a:pt x="6" y="311"/>
                  <a:pt x="6" y="311"/>
                </a:cubicBezTo>
                <a:cubicBezTo>
                  <a:pt x="7" y="308"/>
                  <a:pt x="7" y="308"/>
                  <a:pt x="7" y="308"/>
                </a:cubicBezTo>
                <a:cubicBezTo>
                  <a:pt x="8" y="304"/>
                  <a:pt x="8" y="304"/>
                  <a:pt x="8" y="304"/>
                </a:cubicBezTo>
                <a:cubicBezTo>
                  <a:pt x="9" y="298"/>
                  <a:pt x="9" y="298"/>
                  <a:pt x="9" y="298"/>
                </a:cubicBezTo>
                <a:cubicBezTo>
                  <a:pt x="10" y="291"/>
                  <a:pt x="10" y="291"/>
                  <a:pt x="10" y="291"/>
                </a:cubicBezTo>
                <a:cubicBezTo>
                  <a:pt x="12" y="283"/>
                  <a:pt x="12" y="283"/>
                  <a:pt x="12" y="283"/>
                </a:cubicBezTo>
                <a:cubicBezTo>
                  <a:pt x="12" y="280"/>
                  <a:pt x="13" y="277"/>
                  <a:pt x="14" y="274"/>
                </a:cubicBezTo>
                <a:cubicBezTo>
                  <a:pt x="15" y="272"/>
                  <a:pt x="15" y="270"/>
                  <a:pt x="16" y="268"/>
                </a:cubicBezTo>
                <a:cubicBezTo>
                  <a:pt x="18" y="262"/>
                  <a:pt x="18" y="262"/>
                  <a:pt x="18" y="262"/>
                </a:cubicBezTo>
                <a:cubicBezTo>
                  <a:pt x="19" y="260"/>
                  <a:pt x="19" y="260"/>
                  <a:pt x="19" y="260"/>
                </a:cubicBezTo>
                <a:cubicBezTo>
                  <a:pt x="21" y="255"/>
                  <a:pt x="21" y="255"/>
                  <a:pt x="21" y="255"/>
                </a:cubicBezTo>
                <a:cubicBezTo>
                  <a:pt x="23" y="252"/>
                  <a:pt x="23" y="252"/>
                  <a:pt x="23" y="252"/>
                </a:cubicBezTo>
                <a:cubicBezTo>
                  <a:pt x="24" y="250"/>
                  <a:pt x="24" y="250"/>
                  <a:pt x="24" y="250"/>
                </a:cubicBezTo>
                <a:cubicBezTo>
                  <a:pt x="26" y="246"/>
                  <a:pt x="26" y="246"/>
                  <a:pt x="26" y="246"/>
                </a:cubicBezTo>
                <a:cubicBezTo>
                  <a:pt x="27" y="244"/>
                  <a:pt x="27" y="244"/>
                  <a:pt x="27" y="244"/>
                </a:cubicBezTo>
                <a:cubicBezTo>
                  <a:pt x="29" y="237"/>
                  <a:pt x="29" y="237"/>
                  <a:pt x="29" y="237"/>
                </a:cubicBezTo>
                <a:cubicBezTo>
                  <a:pt x="30" y="235"/>
                  <a:pt x="30" y="235"/>
                  <a:pt x="30" y="235"/>
                </a:cubicBezTo>
                <a:cubicBezTo>
                  <a:pt x="31" y="231"/>
                  <a:pt x="31" y="231"/>
                  <a:pt x="31" y="231"/>
                </a:cubicBezTo>
                <a:cubicBezTo>
                  <a:pt x="32" y="228"/>
                  <a:pt x="32" y="228"/>
                  <a:pt x="32" y="228"/>
                </a:cubicBezTo>
                <a:cubicBezTo>
                  <a:pt x="34" y="226"/>
                  <a:pt x="34" y="226"/>
                  <a:pt x="34" y="226"/>
                </a:cubicBezTo>
                <a:cubicBezTo>
                  <a:pt x="32" y="231"/>
                  <a:pt x="32" y="231"/>
                  <a:pt x="32" y="231"/>
                </a:cubicBezTo>
                <a:cubicBezTo>
                  <a:pt x="35" y="226"/>
                  <a:pt x="35" y="226"/>
                  <a:pt x="35" y="226"/>
                </a:cubicBezTo>
                <a:cubicBezTo>
                  <a:pt x="37" y="223"/>
                  <a:pt x="37" y="223"/>
                  <a:pt x="37" y="223"/>
                </a:cubicBezTo>
                <a:cubicBezTo>
                  <a:pt x="38" y="220"/>
                  <a:pt x="38" y="220"/>
                  <a:pt x="38" y="220"/>
                </a:cubicBezTo>
                <a:cubicBezTo>
                  <a:pt x="42" y="212"/>
                  <a:pt x="42" y="212"/>
                  <a:pt x="42" y="212"/>
                </a:cubicBezTo>
                <a:cubicBezTo>
                  <a:pt x="43" y="212"/>
                  <a:pt x="43" y="212"/>
                  <a:pt x="44" y="212"/>
                </a:cubicBezTo>
                <a:cubicBezTo>
                  <a:pt x="46" y="210"/>
                  <a:pt x="46" y="210"/>
                  <a:pt x="46" y="210"/>
                </a:cubicBezTo>
                <a:cubicBezTo>
                  <a:pt x="48" y="209"/>
                  <a:pt x="48" y="209"/>
                  <a:pt x="48" y="209"/>
                </a:cubicBezTo>
                <a:cubicBezTo>
                  <a:pt x="49" y="206"/>
                  <a:pt x="49" y="206"/>
                  <a:pt x="49" y="206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56" y="194"/>
                  <a:pt x="56" y="194"/>
                  <a:pt x="56" y="194"/>
                </a:cubicBezTo>
                <a:cubicBezTo>
                  <a:pt x="56" y="194"/>
                  <a:pt x="57" y="194"/>
                  <a:pt x="57" y="194"/>
                </a:cubicBezTo>
                <a:cubicBezTo>
                  <a:pt x="59" y="192"/>
                  <a:pt x="59" y="192"/>
                  <a:pt x="59" y="192"/>
                </a:cubicBezTo>
                <a:cubicBezTo>
                  <a:pt x="60" y="192"/>
                  <a:pt x="60" y="192"/>
                  <a:pt x="60" y="192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6" y="186"/>
                  <a:pt x="66" y="186"/>
                  <a:pt x="66" y="186"/>
                </a:cubicBezTo>
                <a:cubicBezTo>
                  <a:pt x="68" y="186"/>
                  <a:pt x="69" y="186"/>
                  <a:pt x="70" y="187"/>
                </a:cubicBezTo>
                <a:cubicBezTo>
                  <a:pt x="70" y="188"/>
                  <a:pt x="69" y="188"/>
                  <a:pt x="69" y="189"/>
                </a:cubicBezTo>
                <a:cubicBezTo>
                  <a:pt x="68" y="189"/>
                  <a:pt x="67" y="189"/>
                  <a:pt x="66" y="189"/>
                </a:cubicBezTo>
                <a:cubicBezTo>
                  <a:pt x="63" y="192"/>
                  <a:pt x="63" y="192"/>
                  <a:pt x="61" y="196"/>
                </a:cubicBezTo>
                <a:cubicBezTo>
                  <a:pt x="61" y="197"/>
                  <a:pt x="61" y="197"/>
                  <a:pt x="61" y="197"/>
                </a:cubicBezTo>
                <a:cubicBezTo>
                  <a:pt x="64" y="195"/>
                  <a:pt x="64" y="195"/>
                  <a:pt x="64" y="195"/>
                </a:cubicBezTo>
                <a:cubicBezTo>
                  <a:pt x="66" y="193"/>
                  <a:pt x="66" y="193"/>
                  <a:pt x="66" y="193"/>
                </a:cubicBezTo>
                <a:cubicBezTo>
                  <a:pt x="68" y="192"/>
                  <a:pt x="68" y="192"/>
                  <a:pt x="68" y="192"/>
                </a:cubicBezTo>
                <a:cubicBezTo>
                  <a:pt x="71" y="190"/>
                  <a:pt x="71" y="190"/>
                  <a:pt x="71" y="190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7" y="185"/>
                  <a:pt x="77" y="185"/>
                  <a:pt x="77" y="185"/>
                </a:cubicBezTo>
                <a:cubicBezTo>
                  <a:pt x="80" y="182"/>
                  <a:pt x="80" y="182"/>
                  <a:pt x="80" y="182"/>
                </a:cubicBezTo>
                <a:cubicBezTo>
                  <a:pt x="83" y="178"/>
                  <a:pt x="83" y="178"/>
                  <a:pt x="83" y="178"/>
                </a:cubicBezTo>
                <a:cubicBezTo>
                  <a:pt x="80" y="179"/>
                  <a:pt x="80" y="179"/>
                  <a:pt x="80" y="179"/>
                </a:cubicBezTo>
                <a:cubicBezTo>
                  <a:pt x="75" y="184"/>
                  <a:pt x="75" y="184"/>
                  <a:pt x="75" y="184"/>
                </a:cubicBezTo>
                <a:cubicBezTo>
                  <a:pt x="73" y="184"/>
                  <a:pt x="73" y="184"/>
                  <a:pt x="73" y="184"/>
                </a:cubicBezTo>
                <a:cubicBezTo>
                  <a:pt x="73" y="182"/>
                  <a:pt x="73" y="182"/>
                  <a:pt x="73" y="182"/>
                </a:cubicBezTo>
                <a:cubicBezTo>
                  <a:pt x="73" y="178"/>
                  <a:pt x="73" y="178"/>
                  <a:pt x="73" y="178"/>
                </a:cubicBezTo>
                <a:cubicBezTo>
                  <a:pt x="76" y="171"/>
                  <a:pt x="76" y="171"/>
                  <a:pt x="76" y="171"/>
                </a:cubicBezTo>
                <a:cubicBezTo>
                  <a:pt x="80" y="168"/>
                  <a:pt x="80" y="168"/>
                  <a:pt x="80" y="168"/>
                </a:cubicBezTo>
                <a:cubicBezTo>
                  <a:pt x="83" y="163"/>
                  <a:pt x="83" y="163"/>
                  <a:pt x="83" y="163"/>
                </a:cubicBezTo>
                <a:cubicBezTo>
                  <a:pt x="81" y="162"/>
                  <a:pt x="81" y="162"/>
                  <a:pt x="81" y="162"/>
                </a:cubicBezTo>
                <a:cubicBezTo>
                  <a:pt x="78" y="164"/>
                  <a:pt x="78" y="164"/>
                  <a:pt x="78" y="164"/>
                </a:cubicBezTo>
                <a:cubicBezTo>
                  <a:pt x="73" y="168"/>
                  <a:pt x="73" y="168"/>
                  <a:pt x="73" y="168"/>
                </a:cubicBezTo>
                <a:cubicBezTo>
                  <a:pt x="67" y="174"/>
                  <a:pt x="67" y="174"/>
                  <a:pt x="67" y="174"/>
                </a:cubicBezTo>
                <a:cubicBezTo>
                  <a:pt x="63" y="178"/>
                  <a:pt x="63" y="178"/>
                  <a:pt x="63" y="178"/>
                </a:cubicBezTo>
                <a:cubicBezTo>
                  <a:pt x="66" y="175"/>
                  <a:pt x="66" y="175"/>
                  <a:pt x="66" y="175"/>
                </a:cubicBezTo>
                <a:cubicBezTo>
                  <a:pt x="69" y="171"/>
                  <a:pt x="69" y="171"/>
                  <a:pt x="69" y="171"/>
                </a:cubicBezTo>
                <a:cubicBezTo>
                  <a:pt x="71" y="169"/>
                  <a:pt x="71" y="169"/>
                  <a:pt x="71" y="169"/>
                </a:cubicBezTo>
                <a:cubicBezTo>
                  <a:pt x="71" y="167"/>
                  <a:pt x="71" y="167"/>
                  <a:pt x="71" y="167"/>
                </a:cubicBezTo>
                <a:cubicBezTo>
                  <a:pt x="71" y="167"/>
                  <a:pt x="72" y="167"/>
                  <a:pt x="72" y="167"/>
                </a:cubicBezTo>
                <a:cubicBezTo>
                  <a:pt x="75" y="164"/>
                  <a:pt x="75" y="164"/>
                  <a:pt x="75" y="164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80" y="161"/>
                  <a:pt x="80" y="161"/>
                  <a:pt x="80" y="161"/>
                </a:cubicBezTo>
                <a:cubicBezTo>
                  <a:pt x="83" y="157"/>
                  <a:pt x="83" y="157"/>
                  <a:pt x="83" y="157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7" y="156"/>
                  <a:pt x="87" y="156"/>
                </a:cubicBezTo>
                <a:cubicBezTo>
                  <a:pt x="92" y="156"/>
                  <a:pt x="92" y="156"/>
                  <a:pt x="92" y="156"/>
                </a:cubicBezTo>
                <a:cubicBezTo>
                  <a:pt x="93" y="157"/>
                  <a:pt x="93" y="157"/>
                  <a:pt x="93" y="157"/>
                </a:cubicBezTo>
                <a:cubicBezTo>
                  <a:pt x="95" y="157"/>
                  <a:pt x="95" y="157"/>
                  <a:pt x="95" y="157"/>
                </a:cubicBezTo>
                <a:cubicBezTo>
                  <a:pt x="99" y="154"/>
                  <a:pt x="99" y="154"/>
                  <a:pt x="99" y="154"/>
                </a:cubicBezTo>
                <a:cubicBezTo>
                  <a:pt x="104" y="150"/>
                  <a:pt x="104" y="150"/>
                  <a:pt x="104" y="150"/>
                </a:cubicBezTo>
                <a:cubicBezTo>
                  <a:pt x="107" y="150"/>
                  <a:pt x="107" y="150"/>
                  <a:pt x="107" y="150"/>
                </a:cubicBezTo>
                <a:cubicBezTo>
                  <a:pt x="110" y="148"/>
                  <a:pt x="110" y="148"/>
                  <a:pt x="110" y="148"/>
                </a:cubicBezTo>
              </a:path>
            </a:pathLst>
          </a:cu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5385" name="TextBox 13"/>
          <p:cNvSpPr txBox="1">
            <a:spLocks noChangeArrowheads="1"/>
          </p:cNvSpPr>
          <p:nvPr/>
        </p:nvSpPr>
        <p:spPr bwMode="auto">
          <a:xfrm>
            <a:off x="1527175" y="294322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86" name="TextBox 13"/>
          <p:cNvSpPr txBox="1">
            <a:spLocks noChangeArrowheads="1"/>
          </p:cNvSpPr>
          <p:nvPr/>
        </p:nvSpPr>
        <p:spPr bwMode="auto">
          <a:xfrm>
            <a:off x="1527175" y="387667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87" name="TextBox 13"/>
          <p:cNvSpPr txBox="1">
            <a:spLocks noChangeArrowheads="1"/>
          </p:cNvSpPr>
          <p:nvPr/>
        </p:nvSpPr>
        <p:spPr bwMode="auto">
          <a:xfrm>
            <a:off x="1527175" y="4697413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88" name="TextBox 13"/>
          <p:cNvSpPr txBox="1">
            <a:spLocks noChangeArrowheads="1"/>
          </p:cNvSpPr>
          <p:nvPr/>
        </p:nvSpPr>
        <p:spPr bwMode="auto">
          <a:xfrm>
            <a:off x="9350375" y="294322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89" name="TextBox 13"/>
          <p:cNvSpPr txBox="1">
            <a:spLocks noChangeArrowheads="1"/>
          </p:cNvSpPr>
          <p:nvPr/>
        </p:nvSpPr>
        <p:spPr bwMode="auto">
          <a:xfrm>
            <a:off x="9350375" y="387667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90" name="TextBox 13"/>
          <p:cNvSpPr txBox="1">
            <a:spLocks noChangeArrowheads="1"/>
          </p:cNvSpPr>
          <p:nvPr/>
        </p:nvSpPr>
        <p:spPr bwMode="auto">
          <a:xfrm>
            <a:off x="9350375" y="4697413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91" name="TextBox 13"/>
          <p:cNvSpPr txBox="1">
            <a:spLocks noChangeArrowheads="1"/>
          </p:cNvSpPr>
          <p:nvPr/>
        </p:nvSpPr>
        <p:spPr bwMode="auto">
          <a:xfrm>
            <a:off x="5410200" y="1820863"/>
            <a:ext cx="13731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1"/>
          <p:cNvGrpSpPr>
            <a:grpSpLocks/>
          </p:cNvGrpSpPr>
          <p:nvPr/>
        </p:nvGrpSpPr>
        <p:grpSpPr bwMode="auto">
          <a:xfrm rot="20083013" flipH="1">
            <a:off x="538163" y="342900"/>
            <a:ext cx="622300" cy="476250"/>
            <a:chOff x="0" y="0"/>
            <a:chExt cx="622952" cy="476251"/>
          </a:xfrm>
        </p:grpSpPr>
        <p:grpSp>
          <p:nvGrpSpPr>
            <p:cNvPr id="16433" name="组合 26"/>
            <p:cNvGrpSpPr>
              <a:grpSpLocks/>
            </p:cNvGrpSpPr>
            <p:nvPr/>
          </p:nvGrpSpPr>
          <p:grpSpPr bwMode="auto">
            <a:xfrm>
              <a:off x="0" y="89405"/>
              <a:ext cx="448741" cy="386846"/>
              <a:chOff x="0" y="0"/>
              <a:chExt cx="2214105" cy="1908711"/>
            </a:xfrm>
          </p:grpSpPr>
          <p:grpSp>
            <p:nvGrpSpPr>
              <p:cNvPr id="16441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4923" y="-279319"/>
                <a:ext cx="2167879" cy="2466391"/>
                <a:chOff x="0" y="0"/>
                <a:chExt cx="438912" cy="499872"/>
              </a:xfrm>
            </p:grpSpPr>
            <p:pic>
              <p:nvPicPr>
                <p:cNvPr id="16445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38912" cy="4998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446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7117" y="115637"/>
                  <a:ext cx="309085" cy="2667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6442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3448" y="-142325"/>
                <a:ext cx="2017332" cy="1443741"/>
                <a:chOff x="0" y="0"/>
                <a:chExt cx="408432" cy="292608"/>
              </a:xfrm>
            </p:grpSpPr>
            <p:pic>
              <p:nvPicPr>
                <p:cNvPr id="16443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444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7725" y="38853"/>
                  <a:ext cx="432912" cy="2857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6434" name="组合 29"/>
            <p:cNvGrpSpPr>
              <a:grpSpLocks/>
            </p:cNvGrpSpPr>
            <p:nvPr/>
          </p:nvGrpSpPr>
          <p:grpSpPr bwMode="auto">
            <a:xfrm>
              <a:off x="187750" y="0"/>
              <a:ext cx="435202" cy="375175"/>
              <a:chOff x="0" y="0"/>
              <a:chExt cx="2214105" cy="1908711"/>
            </a:xfrm>
          </p:grpSpPr>
          <p:grpSp>
            <p:nvGrpSpPr>
              <p:cNvPr id="16435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18372" y="-265807"/>
                <a:ext cx="2173225" cy="2450076"/>
                <a:chOff x="0" y="0"/>
                <a:chExt cx="426720" cy="481584"/>
              </a:xfrm>
            </p:grpSpPr>
            <p:pic>
              <p:nvPicPr>
                <p:cNvPr id="16439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26720" cy="4815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440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2703" y="110757"/>
                  <a:ext cx="299761" cy="2586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6436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98539" y="-163674"/>
                <a:ext cx="2049040" cy="1488654"/>
                <a:chOff x="0" y="0"/>
                <a:chExt cx="402336" cy="292608"/>
              </a:xfrm>
            </p:grpSpPr>
            <p:pic>
              <p:nvPicPr>
                <p:cNvPr id="16437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438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3733" y="41834"/>
                  <a:ext cx="419851" cy="277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16387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16388" name="Block Arc 51"/>
          <p:cNvGrpSpPr>
            <a:grpSpLocks/>
          </p:cNvGrpSpPr>
          <p:nvPr/>
        </p:nvGrpSpPr>
        <p:grpSpPr bwMode="auto">
          <a:xfrm>
            <a:off x="1279525" y="2998788"/>
            <a:ext cx="2176463" cy="1096962"/>
            <a:chOff x="0" y="0"/>
            <a:chExt cx="1371" cy="691"/>
          </a:xfrm>
        </p:grpSpPr>
        <p:pic>
          <p:nvPicPr>
            <p:cNvPr id="16431" name="Block Arc 51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71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32" name="Text Box 20"/>
            <p:cNvSpPr txBox="1">
              <a:spLocks noChangeArrowheads="1"/>
            </p:cNvSpPr>
            <p:nvPr/>
          </p:nvSpPr>
          <p:spPr bwMode="auto">
            <a:xfrm>
              <a:off x="3" y="5"/>
              <a:ext cx="1360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16389" name="Block Arc 52"/>
          <p:cNvGrpSpPr>
            <a:grpSpLocks/>
          </p:cNvGrpSpPr>
          <p:nvPr/>
        </p:nvGrpSpPr>
        <p:grpSpPr bwMode="auto">
          <a:xfrm>
            <a:off x="3103563" y="4078288"/>
            <a:ext cx="2174875" cy="1096962"/>
            <a:chOff x="0" y="0"/>
            <a:chExt cx="1370" cy="691"/>
          </a:xfrm>
        </p:grpSpPr>
        <p:pic>
          <p:nvPicPr>
            <p:cNvPr id="16429" name="Block Arc 52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70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30" name="Text Box 23"/>
            <p:cNvSpPr txBox="1">
              <a:spLocks noChangeArrowheads="1"/>
            </p:cNvSpPr>
            <p:nvPr/>
          </p:nvSpPr>
          <p:spPr bwMode="auto">
            <a:xfrm rot="10800000">
              <a:off x="4" y="3"/>
              <a:ext cx="1359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16390" name="Block Arc 53"/>
          <p:cNvGrpSpPr>
            <a:grpSpLocks/>
          </p:cNvGrpSpPr>
          <p:nvPr/>
        </p:nvGrpSpPr>
        <p:grpSpPr bwMode="auto">
          <a:xfrm>
            <a:off x="4932363" y="2998788"/>
            <a:ext cx="2174875" cy="1096962"/>
            <a:chOff x="0" y="0"/>
            <a:chExt cx="1370" cy="691"/>
          </a:xfrm>
        </p:grpSpPr>
        <p:pic>
          <p:nvPicPr>
            <p:cNvPr id="16427" name="Block Arc 53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70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28" name="Text Box 26"/>
            <p:cNvSpPr txBox="1">
              <a:spLocks noChangeArrowheads="1"/>
            </p:cNvSpPr>
            <p:nvPr/>
          </p:nvSpPr>
          <p:spPr bwMode="auto">
            <a:xfrm>
              <a:off x="2" y="5"/>
              <a:ext cx="1360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16391" name="Block Arc 54"/>
          <p:cNvGrpSpPr>
            <a:grpSpLocks/>
          </p:cNvGrpSpPr>
          <p:nvPr/>
        </p:nvGrpSpPr>
        <p:grpSpPr bwMode="auto">
          <a:xfrm>
            <a:off x="6754813" y="4078288"/>
            <a:ext cx="2176462" cy="1096962"/>
            <a:chOff x="0" y="0"/>
            <a:chExt cx="1371" cy="691"/>
          </a:xfrm>
        </p:grpSpPr>
        <p:pic>
          <p:nvPicPr>
            <p:cNvPr id="16425" name="Block Arc 54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71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26" name="Text Box 29"/>
            <p:cNvSpPr txBox="1">
              <a:spLocks noChangeArrowheads="1"/>
            </p:cNvSpPr>
            <p:nvPr/>
          </p:nvSpPr>
          <p:spPr bwMode="auto">
            <a:xfrm rot="10800000">
              <a:off x="4" y="3"/>
              <a:ext cx="1359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16392" name="Block Arc 55"/>
          <p:cNvGrpSpPr>
            <a:grpSpLocks/>
          </p:cNvGrpSpPr>
          <p:nvPr/>
        </p:nvGrpSpPr>
        <p:grpSpPr bwMode="auto">
          <a:xfrm>
            <a:off x="8583613" y="2998788"/>
            <a:ext cx="2176462" cy="1096962"/>
            <a:chOff x="0" y="0"/>
            <a:chExt cx="1371" cy="691"/>
          </a:xfrm>
        </p:grpSpPr>
        <p:pic>
          <p:nvPicPr>
            <p:cNvPr id="16423" name="Block Arc 55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71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24" name="Text Box 32"/>
            <p:cNvSpPr txBox="1">
              <a:spLocks noChangeArrowheads="1"/>
            </p:cNvSpPr>
            <p:nvPr/>
          </p:nvSpPr>
          <p:spPr bwMode="auto">
            <a:xfrm>
              <a:off x="3" y="5"/>
              <a:ext cx="1359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16393" name="Freeform 62"/>
          <p:cNvGrpSpPr>
            <a:grpSpLocks/>
          </p:cNvGrpSpPr>
          <p:nvPr/>
        </p:nvGrpSpPr>
        <p:grpSpPr bwMode="auto">
          <a:xfrm>
            <a:off x="1736725" y="3475038"/>
            <a:ext cx="1268413" cy="1273175"/>
            <a:chOff x="0" y="0"/>
            <a:chExt cx="799" cy="802"/>
          </a:xfrm>
        </p:grpSpPr>
        <p:pic>
          <p:nvPicPr>
            <p:cNvPr id="16421" name="Freeform 62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99" cy="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22" name="Text Box 35"/>
            <p:cNvSpPr txBox="1">
              <a:spLocks noChangeArrowheads="1"/>
            </p:cNvSpPr>
            <p:nvPr/>
          </p:nvSpPr>
          <p:spPr bwMode="auto">
            <a:xfrm>
              <a:off x="3" y="4"/>
              <a:ext cx="790" cy="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4400">
                  <a:solidFill>
                    <a:srgbClr val="FFFFFF"/>
                  </a:solidFill>
                  <a:sym typeface="Arial" pitchFamily="34" charset="0"/>
                </a:rPr>
                <a:t>1</a:t>
              </a:r>
            </a:p>
          </p:txBody>
        </p:sp>
      </p:grpSp>
      <p:grpSp>
        <p:nvGrpSpPr>
          <p:cNvPr id="16394" name="Freeform 63"/>
          <p:cNvGrpSpPr>
            <a:grpSpLocks/>
          </p:cNvGrpSpPr>
          <p:nvPr/>
        </p:nvGrpSpPr>
        <p:grpSpPr bwMode="auto">
          <a:xfrm>
            <a:off x="3565525" y="3475038"/>
            <a:ext cx="1268413" cy="1273175"/>
            <a:chOff x="0" y="0"/>
            <a:chExt cx="799" cy="802"/>
          </a:xfrm>
        </p:grpSpPr>
        <p:pic>
          <p:nvPicPr>
            <p:cNvPr id="16419" name="Freeform 63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99" cy="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20" name="Text Box 38"/>
            <p:cNvSpPr txBox="1">
              <a:spLocks noChangeArrowheads="1"/>
            </p:cNvSpPr>
            <p:nvPr/>
          </p:nvSpPr>
          <p:spPr bwMode="auto">
            <a:xfrm>
              <a:off x="3" y="4"/>
              <a:ext cx="790" cy="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4400">
                  <a:solidFill>
                    <a:srgbClr val="FFFFFF"/>
                  </a:solidFill>
                  <a:sym typeface="Arial" pitchFamily="34" charset="0"/>
                </a:rPr>
                <a:t>2</a:t>
              </a:r>
            </a:p>
          </p:txBody>
        </p:sp>
      </p:grpSp>
      <p:grpSp>
        <p:nvGrpSpPr>
          <p:cNvPr id="16395" name="Freeform 64"/>
          <p:cNvGrpSpPr>
            <a:grpSpLocks/>
          </p:cNvGrpSpPr>
          <p:nvPr/>
        </p:nvGrpSpPr>
        <p:grpSpPr bwMode="auto">
          <a:xfrm>
            <a:off x="5394325" y="3475038"/>
            <a:ext cx="1268413" cy="1273175"/>
            <a:chOff x="0" y="0"/>
            <a:chExt cx="799" cy="802"/>
          </a:xfrm>
        </p:grpSpPr>
        <p:pic>
          <p:nvPicPr>
            <p:cNvPr id="16417" name="Freeform 64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99" cy="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18" name="Text Box 41"/>
            <p:cNvSpPr txBox="1">
              <a:spLocks noChangeArrowheads="1"/>
            </p:cNvSpPr>
            <p:nvPr/>
          </p:nvSpPr>
          <p:spPr bwMode="auto">
            <a:xfrm>
              <a:off x="3" y="4"/>
              <a:ext cx="790" cy="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4400">
                  <a:solidFill>
                    <a:srgbClr val="FFFFFF"/>
                  </a:solidFill>
                  <a:sym typeface="Arial" pitchFamily="34" charset="0"/>
                </a:rPr>
                <a:t>3</a:t>
              </a:r>
            </a:p>
          </p:txBody>
        </p:sp>
      </p:grpSp>
      <p:grpSp>
        <p:nvGrpSpPr>
          <p:cNvPr id="16396" name="Freeform 65"/>
          <p:cNvGrpSpPr>
            <a:grpSpLocks/>
          </p:cNvGrpSpPr>
          <p:nvPr/>
        </p:nvGrpSpPr>
        <p:grpSpPr bwMode="auto">
          <a:xfrm>
            <a:off x="7223125" y="3475038"/>
            <a:ext cx="1274763" cy="1273175"/>
            <a:chOff x="0" y="0"/>
            <a:chExt cx="803" cy="802"/>
          </a:xfrm>
        </p:grpSpPr>
        <p:pic>
          <p:nvPicPr>
            <p:cNvPr id="16415" name="Freeform 65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03" cy="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16" name="Text Box 44"/>
            <p:cNvSpPr txBox="1">
              <a:spLocks noChangeArrowheads="1"/>
            </p:cNvSpPr>
            <p:nvPr/>
          </p:nvSpPr>
          <p:spPr bwMode="auto">
            <a:xfrm>
              <a:off x="4" y="4"/>
              <a:ext cx="789" cy="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4400">
                  <a:solidFill>
                    <a:srgbClr val="FFFFFF"/>
                  </a:solidFill>
                  <a:sym typeface="Arial" pitchFamily="34" charset="0"/>
                </a:rPr>
                <a:t>4</a:t>
              </a:r>
            </a:p>
          </p:txBody>
        </p:sp>
      </p:grpSp>
      <p:grpSp>
        <p:nvGrpSpPr>
          <p:cNvPr id="16397" name="Freeform 66"/>
          <p:cNvGrpSpPr>
            <a:grpSpLocks/>
          </p:cNvGrpSpPr>
          <p:nvPr/>
        </p:nvGrpSpPr>
        <p:grpSpPr bwMode="auto">
          <a:xfrm>
            <a:off x="9051925" y="3475038"/>
            <a:ext cx="1274763" cy="1273175"/>
            <a:chOff x="0" y="0"/>
            <a:chExt cx="803" cy="802"/>
          </a:xfrm>
        </p:grpSpPr>
        <p:pic>
          <p:nvPicPr>
            <p:cNvPr id="16413" name="Freeform 66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03" cy="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14" name="Text Box 47"/>
            <p:cNvSpPr txBox="1">
              <a:spLocks noChangeArrowheads="1"/>
            </p:cNvSpPr>
            <p:nvPr/>
          </p:nvSpPr>
          <p:spPr bwMode="auto">
            <a:xfrm>
              <a:off x="4" y="4"/>
              <a:ext cx="790" cy="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4400">
                  <a:solidFill>
                    <a:srgbClr val="FFFFFF"/>
                  </a:solidFill>
                  <a:sym typeface="Arial" pitchFamily="34" charset="0"/>
                </a:rPr>
                <a:t>5</a:t>
              </a:r>
            </a:p>
          </p:txBody>
        </p:sp>
      </p:grpSp>
      <p:sp>
        <p:nvSpPr>
          <p:cNvPr id="16398" name="TextBox 75"/>
          <p:cNvSpPr txBox="1">
            <a:spLocks noChangeArrowheads="1"/>
          </p:cNvSpPr>
          <p:nvPr/>
        </p:nvSpPr>
        <p:spPr bwMode="auto">
          <a:xfrm>
            <a:off x="1885950" y="4883150"/>
            <a:ext cx="9112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2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2006</a:t>
            </a:r>
            <a:endParaRPr lang="en-US" altLang="zh-CN" sz="3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399" name="TextBox 77"/>
          <p:cNvSpPr txBox="1">
            <a:spLocks noChangeArrowheads="1"/>
          </p:cNvSpPr>
          <p:nvPr/>
        </p:nvSpPr>
        <p:spPr bwMode="auto">
          <a:xfrm>
            <a:off x="3646488" y="2805113"/>
            <a:ext cx="909637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2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2009</a:t>
            </a:r>
            <a:endParaRPr lang="en-US" altLang="zh-CN" sz="3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400" name="TextBox 78"/>
          <p:cNvSpPr txBox="1">
            <a:spLocks noChangeArrowheads="1"/>
          </p:cNvSpPr>
          <p:nvPr/>
        </p:nvSpPr>
        <p:spPr bwMode="auto">
          <a:xfrm>
            <a:off x="5572125" y="4883150"/>
            <a:ext cx="9112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2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2008</a:t>
            </a:r>
            <a:endParaRPr lang="en-US" altLang="zh-CN" sz="3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401" name="TextBox 81"/>
          <p:cNvSpPr txBox="1">
            <a:spLocks noChangeArrowheads="1"/>
          </p:cNvSpPr>
          <p:nvPr/>
        </p:nvSpPr>
        <p:spPr bwMode="auto">
          <a:xfrm>
            <a:off x="7345363" y="2805113"/>
            <a:ext cx="9112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2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2010</a:t>
            </a:r>
            <a:endParaRPr lang="en-US" altLang="zh-CN" sz="3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402" name="TextBox 82"/>
          <p:cNvSpPr txBox="1">
            <a:spLocks noChangeArrowheads="1"/>
          </p:cNvSpPr>
          <p:nvPr/>
        </p:nvSpPr>
        <p:spPr bwMode="auto">
          <a:xfrm>
            <a:off x="9259888" y="4883150"/>
            <a:ext cx="909637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2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2012</a:t>
            </a:r>
            <a:endParaRPr lang="en-US" altLang="zh-CN" sz="3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403" name="TextBox 13"/>
          <p:cNvSpPr txBox="1">
            <a:spLocks noChangeArrowheads="1"/>
          </p:cNvSpPr>
          <p:nvPr/>
        </p:nvSpPr>
        <p:spPr bwMode="auto">
          <a:xfrm>
            <a:off x="1358900" y="55435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404" name="TextBox 13"/>
          <p:cNvSpPr txBox="1">
            <a:spLocks noChangeArrowheads="1"/>
          </p:cNvSpPr>
          <p:nvPr/>
        </p:nvSpPr>
        <p:spPr bwMode="auto">
          <a:xfrm>
            <a:off x="1401763" y="5829300"/>
            <a:ext cx="1866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405" name="TextBox 13"/>
          <p:cNvSpPr txBox="1">
            <a:spLocks noChangeArrowheads="1"/>
          </p:cNvSpPr>
          <p:nvPr/>
        </p:nvSpPr>
        <p:spPr bwMode="auto">
          <a:xfrm>
            <a:off x="3109913" y="19002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406" name="TextBox 13"/>
          <p:cNvSpPr txBox="1">
            <a:spLocks noChangeArrowheads="1"/>
          </p:cNvSpPr>
          <p:nvPr/>
        </p:nvSpPr>
        <p:spPr bwMode="auto">
          <a:xfrm>
            <a:off x="3152775" y="2185988"/>
            <a:ext cx="1866900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407" name="TextBox 13"/>
          <p:cNvSpPr txBox="1">
            <a:spLocks noChangeArrowheads="1"/>
          </p:cNvSpPr>
          <p:nvPr/>
        </p:nvSpPr>
        <p:spPr bwMode="auto">
          <a:xfrm>
            <a:off x="6886575" y="19002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408" name="TextBox 13"/>
          <p:cNvSpPr txBox="1">
            <a:spLocks noChangeArrowheads="1"/>
          </p:cNvSpPr>
          <p:nvPr/>
        </p:nvSpPr>
        <p:spPr bwMode="auto">
          <a:xfrm>
            <a:off x="6929438" y="2185988"/>
            <a:ext cx="1866900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409" name="TextBox 13"/>
          <p:cNvSpPr txBox="1">
            <a:spLocks noChangeArrowheads="1"/>
          </p:cNvSpPr>
          <p:nvPr/>
        </p:nvSpPr>
        <p:spPr bwMode="auto">
          <a:xfrm>
            <a:off x="5072063" y="55435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410" name="TextBox 13"/>
          <p:cNvSpPr txBox="1">
            <a:spLocks noChangeArrowheads="1"/>
          </p:cNvSpPr>
          <p:nvPr/>
        </p:nvSpPr>
        <p:spPr bwMode="auto">
          <a:xfrm>
            <a:off x="5114925" y="5829300"/>
            <a:ext cx="1866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411" name="TextBox 13"/>
          <p:cNvSpPr txBox="1">
            <a:spLocks noChangeArrowheads="1"/>
          </p:cNvSpPr>
          <p:nvPr/>
        </p:nvSpPr>
        <p:spPr bwMode="auto">
          <a:xfrm>
            <a:off x="8737600" y="5543550"/>
            <a:ext cx="19542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412" name="TextBox 13"/>
          <p:cNvSpPr txBox="1">
            <a:spLocks noChangeArrowheads="1"/>
          </p:cNvSpPr>
          <p:nvPr/>
        </p:nvSpPr>
        <p:spPr bwMode="auto">
          <a:xfrm>
            <a:off x="8782050" y="5829300"/>
            <a:ext cx="1866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5"/>
          <p:cNvGrpSpPr>
            <a:grpSpLocks/>
          </p:cNvGrpSpPr>
          <p:nvPr/>
        </p:nvGrpSpPr>
        <p:grpSpPr bwMode="auto">
          <a:xfrm rot="3881436">
            <a:off x="4764087" y="1763713"/>
            <a:ext cx="2606675" cy="2247900"/>
            <a:chOff x="0" y="0"/>
            <a:chExt cx="2214105" cy="1908711"/>
          </a:xfrm>
        </p:grpSpPr>
        <p:grpSp>
          <p:nvGrpSpPr>
            <p:cNvPr id="17426" name="六边形 15"/>
            <p:cNvGrpSpPr>
              <a:grpSpLocks/>
            </p:cNvGrpSpPr>
            <p:nvPr/>
          </p:nvGrpSpPr>
          <p:grpSpPr bwMode="auto">
            <a:xfrm rot="-3881436">
              <a:off x="-41335" y="-58389"/>
              <a:ext cx="2298217" cy="2029749"/>
              <a:chOff x="0" y="0"/>
              <a:chExt cx="2706624" cy="2389632"/>
            </a:xfrm>
          </p:grpSpPr>
          <p:pic>
            <p:nvPicPr>
              <p:cNvPr id="17430" name="六边形 15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706624" cy="23896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431" name="Text Box 5"/>
              <p:cNvSpPr txBox="1">
                <a:spLocks noChangeArrowheads="1"/>
              </p:cNvSpPr>
              <p:nvPr/>
            </p:nvSpPr>
            <p:spPr bwMode="auto">
              <a:xfrm rot="3881436">
                <a:off x="456426" y="417891"/>
                <a:ext cx="1797579" cy="15501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427" name="任意多边形 16"/>
            <p:cNvGrpSpPr>
              <a:grpSpLocks/>
            </p:cNvGrpSpPr>
            <p:nvPr/>
          </p:nvGrpSpPr>
          <p:grpSpPr bwMode="auto">
            <a:xfrm rot="-3881436">
              <a:off x="160899" y="-166244"/>
              <a:ext cx="1920357" cy="1874411"/>
              <a:chOff x="0" y="0"/>
              <a:chExt cx="2261616" cy="2206752"/>
            </a:xfrm>
          </p:grpSpPr>
          <p:pic>
            <p:nvPicPr>
              <p:cNvPr id="17428" name="任意多边形 16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261616" cy="22067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429" name="Text Box 8"/>
              <p:cNvSpPr txBox="1">
                <a:spLocks noChangeArrowheads="1"/>
              </p:cNvSpPr>
              <p:nvPr/>
            </p:nvSpPr>
            <p:spPr bwMode="auto">
              <a:xfrm rot="3881436">
                <a:off x="-83796" y="184586"/>
                <a:ext cx="2517362" cy="16605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7411" name="文本框 78"/>
          <p:cNvSpPr txBox="1">
            <a:spLocks noChangeArrowheads="1"/>
          </p:cNvSpPr>
          <p:nvPr/>
        </p:nvSpPr>
        <p:spPr bwMode="auto">
          <a:xfrm>
            <a:off x="584200" y="395288"/>
            <a:ext cx="51562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  <a:endParaRPr lang="zh-CN" sz="2800" b="1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7412" name="矩形 45"/>
          <p:cNvSpPr>
            <a:spLocks noChangeArrowheads="1"/>
          </p:cNvSpPr>
          <p:nvPr/>
        </p:nvSpPr>
        <p:spPr bwMode="auto">
          <a:xfrm>
            <a:off x="1868488" y="4837113"/>
            <a:ext cx="851535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FDFDFD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413" name="TextBox 13"/>
          <p:cNvSpPr txBox="1">
            <a:spLocks noChangeArrowheads="1"/>
          </p:cNvSpPr>
          <p:nvPr/>
        </p:nvSpPr>
        <p:spPr bwMode="auto">
          <a:xfrm>
            <a:off x="4691063" y="4359275"/>
            <a:ext cx="27527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0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20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17414" name="组合 12"/>
          <p:cNvGrpSpPr>
            <a:grpSpLocks/>
          </p:cNvGrpSpPr>
          <p:nvPr/>
        </p:nvGrpSpPr>
        <p:grpSpPr bwMode="auto">
          <a:xfrm>
            <a:off x="5740400" y="2530475"/>
            <a:ext cx="855663" cy="747713"/>
            <a:chOff x="0" y="0"/>
            <a:chExt cx="389342" cy="339426"/>
          </a:xfrm>
        </p:grpSpPr>
        <p:sp>
          <p:nvSpPr>
            <p:cNvPr id="17415" name="Freeform 110"/>
            <p:cNvSpPr>
              <a:spLocks/>
            </p:cNvSpPr>
            <p:nvPr/>
          </p:nvSpPr>
          <p:spPr bwMode="auto">
            <a:xfrm>
              <a:off x="259561" y="102327"/>
              <a:ext cx="102328" cy="102328"/>
            </a:xfrm>
            <a:custGeom>
              <a:avLst/>
              <a:gdLst>
                <a:gd name="T0" fmla="*/ 0 w 41"/>
                <a:gd name="T1" fmla="*/ 97336 h 41"/>
                <a:gd name="T2" fmla="*/ 7487 w 41"/>
                <a:gd name="T3" fmla="*/ 102328 h 41"/>
                <a:gd name="T4" fmla="*/ 102328 w 41"/>
                <a:gd name="T5" fmla="*/ 7487 h 41"/>
                <a:gd name="T6" fmla="*/ 97336 w 41"/>
                <a:gd name="T7" fmla="*/ 0 h 41"/>
                <a:gd name="T8" fmla="*/ 0 w 41"/>
                <a:gd name="T9" fmla="*/ 97336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6" name="Freeform 111"/>
            <p:cNvSpPr>
              <a:spLocks/>
            </p:cNvSpPr>
            <p:nvPr/>
          </p:nvSpPr>
          <p:spPr bwMode="auto">
            <a:xfrm>
              <a:off x="237098" y="74873"/>
              <a:ext cx="109814" cy="114806"/>
            </a:xfrm>
            <a:custGeom>
              <a:avLst/>
              <a:gdLst>
                <a:gd name="T0" fmla="*/ 92344 w 44"/>
                <a:gd name="T1" fmla="*/ 0 h 46"/>
                <a:gd name="T2" fmla="*/ 0 w 44"/>
                <a:gd name="T3" fmla="*/ 97336 h 46"/>
                <a:gd name="T4" fmla="*/ 14975 w 44"/>
                <a:gd name="T5" fmla="*/ 114806 h 46"/>
                <a:gd name="T6" fmla="*/ 109814 w 44"/>
                <a:gd name="T7" fmla="*/ 19966 h 46"/>
                <a:gd name="T8" fmla="*/ 92344 w 44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7" name="Freeform 112"/>
            <p:cNvSpPr>
              <a:spLocks/>
            </p:cNvSpPr>
            <p:nvPr/>
          </p:nvSpPr>
          <p:spPr bwMode="auto">
            <a:xfrm>
              <a:off x="217132" y="59898"/>
              <a:ext cx="104823" cy="104823"/>
            </a:xfrm>
            <a:custGeom>
              <a:avLst/>
              <a:gdLst>
                <a:gd name="T0" fmla="*/ 0 w 42"/>
                <a:gd name="T1" fmla="*/ 94840 h 42"/>
                <a:gd name="T2" fmla="*/ 9983 w 42"/>
                <a:gd name="T3" fmla="*/ 104823 h 42"/>
                <a:gd name="T4" fmla="*/ 104823 w 42"/>
                <a:gd name="T5" fmla="*/ 9983 h 42"/>
                <a:gd name="T6" fmla="*/ 94840 w 42"/>
                <a:gd name="T7" fmla="*/ 0 h 42"/>
                <a:gd name="T8" fmla="*/ 0 w 42"/>
                <a:gd name="T9" fmla="*/ 94840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8" name="Freeform 113"/>
            <p:cNvSpPr>
              <a:spLocks/>
            </p:cNvSpPr>
            <p:nvPr/>
          </p:nvSpPr>
          <p:spPr bwMode="auto">
            <a:xfrm>
              <a:off x="189679" y="162226"/>
              <a:ext cx="69882" cy="69882"/>
            </a:xfrm>
            <a:custGeom>
              <a:avLst/>
              <a:gdLst>
                <a:gd name="T0" fmla="*/ 69882 w 28"/>
                <a:gd name="T1" fmla="*/ 49916 h 28"/>
                <a:gd name="T2" fmla="*/ 19966 w 28"/>
                <a:gd name="T3" fmla="*/ 0 h 28"/>
                <a:gd name="T4" fmla="*/ 0 w 28"/>
                <a:gd name="T5" fmla="*/ 49916 h 28"/>
                <a:gd name="T6" fmla="*/ 22462 w 28"/>
                <a:gd name="T7" fmla="*/ 69882 h 28"/>
                <a:gd name="T8" fmla="*/ 69882 w 28"/>
                <a:gd name="T9" fmla="*/ 49916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9" name="Freeform 114"/>
            <p:cNvSpPr>
              <a:spLocks/>
            </p:cNvSpPr>
            <p:nvPr/>
          </p:nvSpPr>
          <p:spPr bwMode="auto">
            <a:xfrm>
              <a:off x="172208" y="219628"/>
              <a:ext cx="34941" cy="32446"/>
            </a:xfrm>
            <a:custGeom>
              <a:avLst/>
              <a:gdLst>
                <a:gd name="T0" fmla="*/ 0 w 14"/>
                <a:gd name="T1" fmla="*/ 32446 h 13"/>
                <a:gd name="T2" fmla="*/ 34941 w 14"/>
                <a:gd name="T3" fmla="*/ 14975 h 13"/>
                <a:gd name="T4" fmla="*/ 14975 w 14"/>
                <a:gd name="T5" fmla="*/ 0 h 13"/>
                <a:gd name="T6" fmla="*/ 0 w 14"/>
                <a:gd name="T7" fmla="*/ 32446 h 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0" name="Freeform 115"/>
            <p:cNvSpPr>
              <a:spLocks/>
            </p:cNvSpPr>
            <p:nvPr/>
          </p:nvSpPr>
          <p:spPr bwMode="auto">
            <a:xfrm>
              <a:off x="319460" y="34941"/>
              <a:ext cx="69882" cy="69882"/>
            </a:xfrm>
            <a:custGeom>
              <a:avLst/>
              <a:gdLst>
                <a:gd name="T0" fmla="*/ 17471 w 28"/>
                <a:gd name="T1" fmla="*/ 0 h 28"/>
                <a:gd name="T2" fmla="*/ 0 w 28"/>
                <a:gd name="T3" fmla="*/ 19966 h 28"/>
                <a:gd name="T4" fmla="*/ 49916 w 28"/>
                <a:gd name="T5" fmla="*/ 69882 h 28"/>
                <a:gd name="T6" fmla="*/ 69882 w 28"/>
                <a:gd name="T7" fmla="*/ 49916 h 28"/>
                <a:gd name="T8" fmla="*/ 17471 w 28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1" name="Freeform 116"/>
            <p:cNvSpPr>
              <a:spLocks/>
            </p:cNvSpPr>
            <p:nvPr/>
          </p:nvSpPr>
          <p:spPr bwMode="auto">
            <a:xfrm>
              <a:off x="0" y="0"/>
              <a:ext cx="279527" cy="339426"/>
            </a:xfrm>
            <a:custGeom>
              <a:avLst/>
              <a:gdLst>
                <a:gd name="T0" fmla="*/ 259561 w 112"/>
                <a:gd name="T1" fmla="*/ 252074 h 136"/>
                <a:gd name="T2" fmla="*/ 207149 w 112"/>
                <a:gd name="T3" fmla="*/ 252074 h 136"/>
                <a:gd name="T4" fmla="*/ 207149 w 112"/>
                <a:gd name="T5" fmla="*/ 321956 h 136"/>
                <a:gd name="T6" fmla="*/ 17470 w 112"/>
                <a:gd name="T7" fmla="*/ 321956 h 136"/>
                <a:gd name="T8" fmla="*/ 17470 w 112"/>
                <a:gd name="T9" fmla="*/ 79865 h 136"/>
                <a:gd name="T10" fmla="*/ 259561 w 112"/>
                <a:gd name="T11" fmla="*/ 79865 h 136"/>
                <a:gd name="T12" fmla="*/ 259561 w 112"/>
                <a:gd name="T13" fmla="*/ 99831 h 136"/>
                <a:gd name="T14" fmla="*/ 279527 w 112"/>
                <a:gd name="T15" fmla="*/ 79865 h 136"/>
                <a:gd name="T16" fmla="*/ 279527 w 112"/>
                <a:gd name="T17" fmla="*/ 14975 h 136"/>
                <a:gd name="T18" fmla="*/ 242090 w 112"/>
                <a:gd name="T19" fmla="*/ 14975 h 136"/>
                <a:gd name="T20" fmla="*/ 242090 w 112"/>
                <a:gd name="T21" fmla="*/ 49916 h 136"/>
                <a:gd name="T22" fmla="*/ 237099 w 112"/>
                <a:gd name="T23" fmla="*/ 49916 h 136"/>
                <a:gd name="T24" fmla="*/ 237099 w 112"/>
                <a:gd name="T25" fmla="*/ 0 h 136"/>
                <a:gd name="T26" fmla="*/ 222124 w 112"/>
                <a:gd name="T27" fmla="*/ 0 h 136"/>
                <a:gd name="T28" fmla="*/ 222124 w 112"/>
                <a:gd name="T29" fmla="*/ 49916 h 136"/>
                <a:gd name="T30" fmla="*/ 217133 w 112"/>
                <a:gd name="T31" fmla="*/ 49916 h 136"/>
                <a:gd name="T32" fmla="*/ 217133 w 112"/>
                <a:gd name="T33" fmla="*/ 14975 h 136"/>
                <a:gd name="T34" fmla="*/ 197166 w 112"/>
                <a:gd name="T35" fmla="*/ 14975 h 136"/>
                <a:gd name="T36" fmla="*/ 197166 w 112"/>
                <a:gd name="T37" fmla="*/ 49916 h 136"/>
                <a:gd name="T38" fmla="*/ 189679 w 112"/>
                <a:gd name="T39" fmla="*/ 49916 h 136"/>
                <a:gd name="T40" fmla="*/ 189679 w 112"/>
                <a:gd name="T41" fmla="*/ 0 h 136"/>
                <a:gd name="T42" fmla="*/ 179696 w 112"/>
                <a:gd name="T43" fmla="*/ 0 h 136"/>
                <a:gd name="T44" fmla="*/ 179696 w 112"/>
                <a:gd name="T45" fmla="*/ 49916 h 136"/>
                <a:gd name="T46" fmla="*/ 169713 w 112"/>
                <a:gd name="T47" fmla="*/ 49916 h 136"/>
                <a:gd name="T48" fmla="*/ 169713 w 112"/>
                <a:gd name="T49" fmla="*/ 14975 h 136"/>
                <a:gd name="T50" fmla="*/ 149747 w 112"/>
                <a:gd name="T51" fmla="*/ 14975 h 136"/>
                <a:gd name="T52" fmla="*/ 149747 w 112"/>
                <a:gd name="T53" fmla="*/ 49916 h 136"/>
                <a:gd name="T54" fmla="*/ 142259 w 112"/>
                <a:gd name="T55" fmla="*/ 49916 h 136"/>
                <a:gd name="T56" fmla="*/ 142259 w 112"/>
                <a:gd name="T57" fmla="*/ 0 h 136"/>
                <a:gd name="T58" fmla="*/ 132276 w 112"/>
                <a:gd name="T59" fmla="*/ 0 h 136"/>
                <a:gd name="T60" fmla="*/ 132276 w 112"/>
                <a:gd name="T61" fmla="*/ 49916 h 136"/>
                <a:gd name="T62" fmla="*/ 127285 w 112"/>
                <a:gd name="T63" fmla="*/ 49916 h 136"/>
                <a:gd name="T64" fmla="*/ 127285 w 112"/>
                <a:gd name="T65" fmla="*/ 14975 h 136"/>
                <a:gd name="T66" fmla="*/ 107318 w 112"/>
                <a:gd name="T67" fmla="*/ 14975 h 136"/>
                <a:gd name="T68" fmla="*/ 107318 w 112"/>
                <a:gd name="T69" fmla="*/ 49916 h 136"/>
                <a:gd name="T70" fmla="*/ 99831 w 112"/>
                <a:gd name="T71" fmla="*/ 49916 h 136"/>
                <a:gd name="T72" fmla="*/ 99831 w 112"/>
                <a:gd name="T73" fmla="*/ 0 h 136"/>
                <a:gd name="T74" fmla="*/ 87352 w 112"/>
                <a:gd name="T75" fmla="*/ 0 h 136"/>
                <a:gd name="T76" fmla="*/ 87352 w 112"/>
                <a:gd name="T77" fmla="*/ 49916 h 136"/>
                <a:gd name="T78" fmla="*/ 79865 w 112"/>
                <a:gd name="T79" fmla="*/ 49916 h 136"/>
                <a:gd name="T80" fmla="*/ 79865 w 112"/>
                <a:gd name="T81" fmla="*/ 14975 h 136"/>
                <a:gd name="T82" fmla="*/ 62394 w 112"/>
                <a:gd name="T83" fmla="*/ 14975 h 136"/>
                <a:gd name="T84" fmla="*/ 62394 w 112"/>
                <a:gd name="T85" fmla="*/ 49916 h 136"/>
                <a:gd name="T86" fmla="*/ 57403 w 112"/>
                <a:gd name="T87" fmla="*/ 49916 h 136"/>
                <a:gd name="T88" fmla="*/ 57403 w 112"/>
                <a:gd name="T89" fmla="*/ 0 h 136"/>
                <a:gd name="T90" fmla="*/ 42428 w 112"/>
                <a:gd name="T91" fmla="*/ 0 h 136"/>
                <a:gd name="T92" fmla="*/ 42428 w 112"/>
                <a:gd name="T93" fmla="*/ 49916 h 136"/>
                <a:gd name="T94" fmla="*/ 37437 w 112"/>
                <a:gd name="T95" fmla="*/ 49916 h 136"/>
                <a:gd name="T96" fmla="*/ 37437 w 112"/>
                <a:gd name="T97" fmla="*/ 14975 h 136"/>
                <a:gd name="T98" fmla="*/ 0 w 112"/>
                <a:gd name="T99" fmla="*/ 14975 h 136"/>
                <a:gd name="T100" fmla="*/ 0 w 112"/>
                <a:gd name="T101" fmla="*/ 59899 h 136"/>
                <a:gd name="T102" fmla="*/ 0 w 112"/>
                <a:gd name="T103" fmla="*/ 69882 h 136"/>
                <a:gd name="T104" fmla="*/ 0 w 112"/>
                <a:gd name="T105" fmla="*/ 339426 h 136"/>
                <a:gd name="T106" fmla="*/ 222124 w 112"/>
                <a:gd name="T107" fmla="*/ 339426 h 136"/>
                <a:gd name="T108" fmla="*/ 279527 w 112"/>
                <a:gd name="T109" fmla="*/ 274536 h 136"/>
                <a:gd name="T110" fmla="*/ 279527 w 112"/>
                <a:gd name="T111" fmla="*/ 209645 h 136"/>
                <a:gd name="T112" fmla="*/ 259561 w 112"/>
                <a:gd name="T113" fmla="*/ 229612 h 136"/>
                <a:gd name="T114" fmla="*/ 259561 w 112"/>
                <a:gd name="T115" fmla="*/ 252074 h 1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2" name="Rectangle 117"/>
            <p:cNvSpPr>
              <a:spLocks noChangeArrowheads="1"/>
            </p:cNvSpPr>
            <p:nvPr/>
          </p:nvSpPr>
          <p:spPr bwMode="auto">
            <a:xfrm>
              <a:off x="49916" y="114806"/>
              <a:ext cx="109814" cy="17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7423" name="Rectangle 118"/>
            <p:cNvSpPr>
              <a:spLocks noChangeArrowheads="1"/>
            </p:cNvSpPr>
            <p:nvPr/>
          </p:nvSpPr>
          <p:spPr bwMode="auto">
            <a:xfrm>
              <a:off x="49916" y="154738"/>
              <a:ext cx="109814" cy="17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7424" name="Rectangle 119"/>
            <p:cNvSpPr>
              <a:spLocks noChangeArrowheads="1"/>
            </p:cNvSpPr>
            <p:nvPr/>
          </p:nvSpPr>
          <p:spPr bwMode="auto">
            <a:xfrm>
              <a:off x="49916" y="199662"/>
              <a:ext cx="109814" cy="149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7425" name="Rectangle 120"/>
            <p:cNvSpPr>
              <a:spLocks noChangeArrowheads="1"/>
            </p:cNvSpPr>
            <p:nvPr/>
          </p:nvSpPr>
          <p:spPr bwMode="auto">
            <a:xfrm>
              <a:off x="49916" y="242091"/>
              <a:ext cx="109814" cy="17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1"/>
          <p:cNvGrpSpPr>
            <a:grpSpLocks/>
          </p:cNvGrpSpPr>
          <p:nvPr/>
        </p:nvGrpSpPr>
        <p:grpSpPr bwMode="auto">
          <a:xfrm rot="20083013" flipH="1">
            <a:off x="538163" y="342900"/>
            <a:ext cx="622300" cy="476250"/>
            <a:chOff x="0" y="0"/>
            <a:chExt cx="622952" cy="476251"/>
          </a:xfrm>
        </p:grpSpPr>
        <p:grpSp>
          <p:nvGrpSpPr>
            <p:cNvPr id="18471" name="组合 26"/>
            <p:cNvGrpSpPr>
              <a:grpSpLocks/>
            </p:cNvGrpSpPr>
            <p:nvPr/>
          </p:nvGrpSpPr>
          <p:grpSpPr bwMode="auto">
            <a:xfrm>
              <a:off x="0" y="89405"/>
              <a:ext cx="448741" cy="386846"/>
              <a:chOff x="0" y="0"/>
              <a:chExt cx="2214105" cy="1908711"/>
            </a:xfrm>
          </p:grpSpPr>
          <p:grpSp>
            <p:nvGrpSpPr>
              <p:cNvPr id="18479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4923" y="-279319"/>
                <a:ext cx="2167879" cy="2466391"/>
                <a:chOff x="0" y="0"/>
                <a:chExt cx="438912" cy="499872"/>
              </a:xfrm>
            </p:grpSpPr>
            <p:pic>
              <p:nvPicPr>
                <p:cNvPr id="18483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38912" cy="4998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8484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7117" y="115637"/>
                  <a:ext cx="309085" cy="2667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8480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3448" y="-142325"/>
                <a:ext cx="2017332" cy="1443741"/>
                <a:chOff x="0" y="0"/>
                <a:chExt cx="408432" cy="292608"/>
              </a:xfrm>
            </p:grpSpPr>
            <p:pic>
              <p:nvPicPr>
                <p:cNvPr id="18481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8482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7725" y="38853"/>
                  <a:ext cx="432912" cy="2857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8472" name="组合 29"/>
            <p:cNvGrpSpPr>
              <a:grpSpLocks/>
            </p:cNvGrpSpPr>
            <p:nvPr/>
          </p:nvGrpSpPr>
          <p:grpSpPr bwMode="auto">
            <a:xfrm>
              <a:off x="187750" y="0"/>
              <a:ext cx="435202" cy="375175"/>
              <a:chOff x="0" y="0"/>
              <a:chExt cx="2214105" cy="1908711"/>
            </a:xfrm>
          </p:grpSpPr>
          <p:grpSp>
            <p:nvGrpSpPr>
              <p:cNvPr id="18473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18372" y="-265807"/>
                <a:ext cx="2173225" cy="2450076"/>
                <a:chOff x="0" y="0"/>
                <a:chExt cx="426720" cy="481584"/>
              </a:xfrm>
            </p:grpSpPr>
            <p:pic>
              <p:nvPicPr>
                <p:cNvPr id="18477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26720" cy="4815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8478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2703" y="110757"/>
                  <a:ext cx="299761" cy="2586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8474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98539" y="-163674"/>
                <a:ext cx="2049040" cy="1488654"/>
                <a:chOff x="0" y="0"/>
                <a:chExt cx="402336" cy="292608"/>
              </a:xfrm>
            </p:grpSpPr>
            <p:pic>
              <p:nvPicPr>
                <p:cNvPr id="18475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8476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3733" y="41834"/>
                  <a:ext cx="419851" cy="277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18435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18436" name="AutoShape 8"/>
          <p:cNvGrpSpPr>
            <a:grpSpLocks/>
          </p:cNvGrpSpPr>
          <p:nvPr/>
        </p:nvGrpSpPr>
        <p:grpSpPr bwMode="auto">
          <a:xfrm>
            <a:off x="4779963" y="2803525"/>
            <a:ext cx="1925637" cy="1635125"/>
            <a:chOff x="0" y="0"/>
            <a:chExt cx="1213" cy="1030"/>
          </a:xfrm>
        </p:grpSpPr>
        <p:pic>
          <p:nvPicPr>
            <p:cNvPr id="18469" name="AutoShape 8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3" cy="10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70" name="Text Box 20"/>
            <p:cNvSpPr txBox="1">
              <a:spLocks noChangeArrowheads="1"/>
            </p:cNvSpPr>
            <p:nvPr/>
          </p:nvSpPr>
          <p:spPr bwMode="auto">
            <a:xfrm>
              <a:off x="210" y="176"/>
              <a:ext cx="790" cy="6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sp>
        <p:nvSpPr>
          <p:cNvPr id="18437" name="TextBox 147"/>
          <p:cNvSpPr>
            <a:spLocks noChangeArrowheads="1"/>
          </p:cNvSpPr>
          <p:nvPr/>
        </p:nvSpPr>
        <p:spPr bwMode="auto">
          <a:xfrm>
            <a:off x="5016500" y="3429000"/>
            <a:ext cx="1520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 eaLnBrk="1" fontAlgn="ctr" hangingPunct="1">
              <a:buClr>
                <a:srgbClr val="FF0000"/>
              </a:buClr>
              <a:buSzPct val="70000"/>
            </a:pPr>
            <a:r>
              <a:rPr lang="zh-CN" sz="2000" b="1">
                <a:solidFill>
                  <a:srgbClr val="F8F8F8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编辑标题</a:t>
            </a:r>
          </a:p>
        </p:txBody>
      </p:sp>
      <p:grpSp>
        <p:nvGrpSpPr>
          <p:cNvPr id="18438" name="AutoShape 7"/>
          <p:cNvGrpSpPr>
            <a:grpSpLocks/>
          </p:cNvGrpSpPr>
          <p:nvPr/>
        </p:nvGrpSpPr>
        <p:grpSpPr bwMode="auto">
          <a:xfrm>
            <a:off x="3084513" y="4078288"/>
            <a:ext cx="1401762" cy="1219200"/>
            <a:chOff x="0" y="0"/>
            <a:chExt cx="883" cy="768"/>
          </a:xfrm>
        </p:grpSpPr>
        <p:pic>
          <p:nvPicPr>
            <p:cNvPr id="18467" name="AutoShape 7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83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68" name="Text Box 24"/>
            <p:cNvSpPr txBox="1">
              <a:spLocks noChangeArrowheads="1"/>
            </p:cNvSpPr>
            <p:nvPr/>
          </p:nvSpPr>
          <p:spPr bwMode="auto">
            <a:xfrm>
              <a:off x="154" y="133"/>
              <a:ext cx="571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marL="342900" indent="-3429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vl="1" eaLnBrk="1" hangingPunct="1"/>
              <a:endParaRPr lang="zh-CN" altLang="en-US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18439" name="AutoShape 1"/>
          <p:cNvGrpSpPr>
            <a:grpSpLocks/>
          </p:cNvGrpSpPr>
          <p:nvPr/>
        </p:nvGrpSpPr>
        <p:grpSpPr bwMode="auto">
          <a:xfrm>
            <a:off x="1987550" y="2212975"/>
            <a:ext cx="1401763" cy="1212850"/>
            <a:chOff x="0" y="0"/>
            <a:chExt cx="883" cy="764"/>
          </a:xfrm>
        </p:grpSpPr>
        <p:pic>
          <p:nvPicPr>
            <p:cNvPr id="18465" name="AutoShape 1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83" cy="7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66" name="Text Box 27"/>
            <p:cNvSpPr txBox="1">
              <a:spLocks noChangeArrowheads="1"/>
            </p:cNvSpPr>
            <p:nvPr/>
          </p:nvSpPr>
          <p:spPr bwMode="auto">
            <a:xfrm>
              <a:off x="156" y="131"/>
              <a:ext cx="570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18440" name="AutoShape 4"/>
          <p:cNvGrpSpPr>
            <a:grpSpLocks/>
          </p:cNvGrpSpPr>
          <p:nvPr/>
        </p:nvGrpSpPr>
        <p:grpSpPr bwMode="auto">
          <a:xfrm>
            <a:off x="3084513" y="2822575"/>
            <a:ext cx="1401762" cy="1219200"/>
            <a:chOff x="0" y="0"/>
            <a:chExt cx="883" cy="768"/>
          </a:xfrm>
        </p:grpSpPr>
        <p:pic>
          <p:nvPicPr>
            <p:cNvPr id="18463" name="AutoShape 4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83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64" name="Text Box 30"/>
            <p:cNvSpPr txBox="1">
              <a:spLocks noChangeArrowheads="1"/>
            </p:cNvSpPr>
            <p:nvPr/>
          </p:nvSpPr>
          <p:spPr bwMode="auto">
            <a:xfrm>
              <a:off x="155" y="133"/>
              <a:ext cx="571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18441" name="AutoShape 2"/>
          <p:cNvGrpSpPr>
            <a:grpSpLocks/>
          </p:cNvGrpSpPr>
          <p:nvPr/>
        </p:nvGrpSpPr>
        <p:grpSpPr bwMode="auto">
          <a:xfrm>
            <a:off x="895350" y="2822575"/>
            <a:ext cx="1403350" cy="1219200"/>
            <a:chOff x="0" y="0"/>
            <a:chExt cx="884" cy="768"/>
          </a:xfrm>
        </p:grpSpPr>
        <p:pic>
          <p:nvPicPr>
            <p:cNvPr id="18461" name="AutoShape 2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84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62" name="Text Box 33"/>
            <p:cNvSpPr txBox="1">
              <a:spLocks noChangeArrowheads="1"/>
            </p:cNvSpPr>
            <p:nvPr/>
          </p:nvSpPr>
          <p:spPr bwMode="auto">
            <a:xfrm>
              <a:off x="153" y="133"/>
              <a:ext cx="571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18442" name="AutoShape 3"/>
          <p:cNvGrpSpPr>
            <a:grpSpLocks/>
          </p:cNvGrpSpPr>
          <p:nvPr/>
        </p:nvGrpSpPr>
        <p:grpSpPr bwMode="auto">
          <a:xfrm>
            <a:off x="895350" y="4078288"/>
            <a:ext cx="1403350" cy="1219200"/>
            <a:chOff x="0" y="0"/>
            <a:chExt cx="884" cy="768"/>
          </a:xfrm>
        </p:grpSpPr>
        <p:pic>
          <p:nvPicPr>
            <p:cNvPr id="18459" name="AutoShape 3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84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60" name="Text Box 36"/>
            <p:cNvSpPr txBox="1">
              <a:spLocks noChangeArrowheads="1"/>
            </p:cNvSpPr>
            <p:nvPr/>
          </p:nvSpPr>
          <p:spPr bwMode="auto">
            <a:xfrm>
              <a:off x="153" y="133"/>
              <a:ext cx="571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18443" name="AutoShape 6"/>
          <p:cNvGrpSpPr>
            <a:grpSpLocks/>
          </p:cNvGrpSpPr>
          <p:nvPr/>
        </p:nvGrpSpPr>
        <p:grpSpPr bwMode="auto">
          <a:xfrm>
            <a:off x="1987550" y="4724400"/>
            <a:ext cx="1401763" cy="1219200"/>
            <a:chOff x="0" y="0"/>
            <a:chExt cx="883" cy="768"/>
          </a:xfrm>
        </p:grpSpPr>
        <p:pic>
          <p:nvPicPr>
            <p:cNvPr id="18457" name="AutoShape 6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83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58" name="Text Box 39"/>
            <p:cNvSpPr txBox="1">
              <a:spLocks noChangeArrowheads="1"/>
            </p:cNvSpPr>
            <p:nvPr/>
          </p:nvSpPr>
          <p:spPr bwMode="auto">
            <a:xfrm>
              <a:off x="156" y="133"/>
              <a:ext cx="570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18444" name="AutoShape 5"/>
          <p:cNvGrpSpPr>
            <a:grpSpLocks/>
          </p:cNvGrpSpPr>
          <p:nvPr/>
        </p:nvGrpSpPr>
        <p:grpSpPr bwMode="auto">
          <a:xfrm>
            <a:off x="1987550" y="3468688"/>
            <a:ext cx="1401763" cy="1212850"/>
            <a:chOff x="0" y="0"/>
            <a:chExt cx="883" cy="764"/>
          </a:xfrm>
        </p:grpSpPr>
        <p:pic>
          <p:nvPicPr>
            <p:cNvPr id="18455" name="AutoShape 5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83" cy="7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56" name="Text Box 42"/>
            <p:cNvSpPr txBox="1">
              <a:spLocks noChangeArrowheads="1"/>
            </p:cNvSpPr>
            <p:nvPr/>
          </p:nvSpPr>
          <p:spPr bwMode="auto">
            <a:xfrm>
              <a:off x="156" y="131"/>
              <a:ext cx="570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sp>
        <p:nvSpPr>
          <p:cNvPr id="18445" name="矩形 18"/>
          <p:cNvSpPr>
            <a:spLocks noChangeArrowheads="1"/>
          </p:cNvSpPr>
          <p:nvPr/>
        </p:nvSpPr>
        <p:spPr bwMode="auto">
          <a:xfrm>
            <a:off x="7002463" y="3371850"/>
            <a:ext cx="4527550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46" name="TextBox 13"/>
          <p:cNvSpPr txBox="1">
            <a:spLocks noChangeArrowheads="1"/>
          </p:cNvSpPr>
          <p:nvPr/>
        </p:nvSpPr>
        <p:spPr bwMode="auto">
          <a:xfrm>
            <a:off x="7002463" y="3041650"/>
            <a:ext cx="2752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73" name="TextBox 13"/>
          <p:cNvSpPr txBox="1">
            <a:spLocks noChangeArrowheads="1"/>
          </p:cNvSpPr>
          <p:nvPr/>
        </p:nvSpPr>
        <p:spPr bwMode="auto">
          <a:xfrm>
            <a:off x="2352675" y="2705100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74" name="TextBox 13"/>
          <p:cNvSpPr txBox="1">
            <a:spLocks noChangeArrowheads="1"/>
          </p:cNvSpPr>
          <p:nvPr/>
        </p:nvSpPr>
        <p:spPr bwMode="auto">
          <a:xfrm>
            <a:off x="2379663" y="3949700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75" name="TextBox 13"/>
          <p:cNvSpPr txBox="1">
            <a:spLocks noChangeArrowheads="1"/>
          </p:cNvSpPr>
          <p:nvPr/>
        </p:nvSpPr>
        <p:spPr bwMode="auto">
          <a:xfrm>
            <a:off x="2379663" y="5207000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76" name="TextBox 13"/>
          <p:cNvSpPr txBox="1">
            <a:spLocks noChangeArrowheads="1"/>
          </p:cNvSpPr>
          <p:nvPr/>
        </p:nvSpPr>
        <p:spPr bwMode="auto">
          <a:xfrm>
            <a:off x="1171575" y="4562475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77" name="TextBox 13"/>
          <p:cNvSpPr txBox="1">
            <a:spLocks noChangeArrowheads="1"/>
          </p:cNvSpPr>
          <p:nvPr/>
        </p:nvSpPr>
        <p:spPr bwMode="auto">
          <a:xfrm>
            <a:off x="1171575" y="3324225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78" name="TextBox 13"/>
          <p:cNvSpPr txBox="1">
            <a:spLocks noChangeArrowheads="1"/>
          </p:cNvSpPr>
          <p:nvPr/>
        </p:nvSpPr>
        <p:spPr bwMode="auto">
          <a:xfrm>
            <a:off x="3384550" y="3324225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79" name="TextBox 13"/>
          <p:cNvSpPr txBox="1">
            <a:spLocks noChangeArrowheads="1"/>
          </p:cNvSpPr>
          <p:nvPr/>
        </p:nvSpPr>
        <p:spPr bwMode="auto">
          <a:xfrm>
            <a:off x="3384550" y="4562475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54" name="右箭头 34"/>
          <p:cNvSpPr>
            <a:spLocks noChangeArrowheads="1"/>
          </p:cNvSpPr>
          <p:nvPr/>
        </p:nvSpPr>
        <p:spPr bwMode="auto">
          <a:xfrm rot="-1677702">
            <a:off x="4445000" y="4017963"/>
            <a:ext cx="446088" cy="342900"/>
          </a:xfrm>
          <a:prstGeom prst="rightArrow">
            <a:avLst>
              <a:gd name="adj1" fmla="val 50000"/>
              <a:gd name="adj2" fmla="val 50001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 sz="2400" b="1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2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73" grpId="0" autoUpdateAnimBg="0"/>
      <p:bldP spid="22574" grpId="0" autoUpdateAnimBg="0"/>
      <p:bldP spid="22575" grpId="0" autoUpdateAnimBg="0"/>
      <p:bldP spid="22576" grpId="0" autoUpdateAnimBg="0"/>
      <p:bldP spid="22577" grpId="0" autoUpdateAnimBg="0"/>
      <p:bldP spid="22578" grpId="0" autoUpdateAnimBg="0"/>
      <p:bldP spid="22579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07" r="13101" b="30923"/>
          <a:stretch>
            <a:fillRect/>
          </a:stretch>
        </p:blipFill>
        <p:spPr bwMode="auto">
          <a:xfrm>
            <a:off x="547688" y="3733800"/>
            <a:ext cx="2347912" cy="11811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459" name="组合 1"/>
          <p:cNvGrpSpPr>
            <a:grpSpLocks/>
          </p:cNvGrpSpPr>
          <p:nvPr/>
        </p:nvGrpSpPr>
        <p:grpSpPr bwMode="auto">
          <a:xfrm rot="20083013" flipH="1">
            <a:off x="538163" y="342900"/>
            <a:ext cx="622300" cy="476250"/>
            <a:chOff x="0" y="0"/>
            <a:chExt cx="622952" cy="476251"/>
          </a:xfrm>
        </p:grpSpPr>
        <p:grpSp>
          <p:nvGrpSpPr>
            <p:cNvPr id="19487" name="组合 26"/>
            <p:cNvGrpSpPr>
              <a:grpSpLocks/>
            </p:cNvGrpSpPr>
            <p:nvPr/>
          </p:nvGrpSpPr>
          <p:grpSpPr bwMode="auto">
            <a:xfrm>
              <a:off x="0" y="89405"/>
              <a:ext cx="448741" cy="386846"/>
              <a:chOff x="0" y="0"/>
              <a:chExt cx="2214105" cy="1908711"/>
            </a:xfrm>
          </p:grpSpPr>
          <p:grpSp>
            <p:nvGrpSpPr>
              <p:cNvPr id="19495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4923" y="-279319"/>
                <a:ext cx="2167879" cy="2466391"/>
                <a:chOff x="0" y="0"/>
                <a:chExt cx="438912" cy="499872"/>
              </a:xfrm>
            </p:grpSpPr>
            <p:pic>
              <p:nvPicPr>
                <p:cNvPr id="19499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38912" cy="4998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9500" name="Text Box 7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7117" y="115637"/>
                  <a:ext cx="309085" cy="2667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9496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3448" y="-142325"/>
                <a:ext cx="2017332" cy="1443741"/>
                <a:chOff x="0" y="0"/>
                <a:chExt cx="408432" cy="292608"/>
              </a:xfrm>
            </p:grpSpPr>
            <p:pic>
              <p:nvPicPr>
                <p:cNvPr id="19497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9498" name="Text Box 10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7725" y="38853"/>
                  <a:ext cx="432912" cy="2857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9488" name="组合 29"/>
            <p:cNvGrpSpPr>
              <a:grpSpLocks/>
            </p:cNvGrpSpPr>
            <p:nvPr/>
          </p:nvGrpSpPr>
          <p:grpSpPr bwMode="auto">
            <a:xfrm>
              <a:off x="187750" y="0"/>
              <a:ext cx="435202" cy="375175"/>
              <a:chOff x="0" y="0"/>
              <a:chExt cx="2214105" cy="1908711"/>
            </a:xfrm>
          </p:grpSpPr>
          <p:grpSp>
            <p:nvGrpSpPr>
              <p:cNvPr id="19489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18372" y="-265807"/>
                <a:ext cx="2173225" cy="2450076"/>
                <a:chOff x="0" y="0"/>
                <a:chExt cx="426720" cy="481584"/>
              </a:xfrm>
            </p:grpSpPr>
            <p:pic>
              <p:nvPicPr>
                <p:cNvPr id="19493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26720" cy="4815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9494" name="Text Box 14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2703" y="110757"/>
                  <a:ext cx="299761" cy="2586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9490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98539" y="-163674"/>
                <a:ext cx="2049040" cy="1488654"/>
                <a:chOff x="0" y="0"/>
                <a:chExt cx="402336" cy="292608"/>
              </a:xfrm>
            </p:grpSpPr>
            <p:pic>
              <p:nvPicPr>
                <p:cNvPr id="19491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9492" name="Text Box 17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3733" y="41834"/>
                  <a:ext cx="419851" cy="277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19460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19461" name="直接连接符 9"/>
          <p:cNvCxnSpPr>
            <a:cxnSpLocks noChangeShapeType="1"/>
          </p:cNvCxnSpPr>
          <p:nvPr/>
        </p:nvCxnSpPr>
        <p:spPr bwMode="auto">
          <a:xfrm>
            <a:off x="547688" y="3319463"/>
            <a:ext cx="11028362" cy="0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62" name="文本框 10"/>
          <p:cNvSpPr txBox="1">
            <a:spLocks noChangeArrowheads="1"/>
          </p:cNvSpPr>
          <p:nvPr/>
        </p:nvSpPr>
        <p:spPr bwMode="auto">
          <a:xfrm>
            <a:off x="1217613" y="2351088"/>
            <a:ext cx="9859962" cy="7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19463" name="Freeform 451"/>
          <p:cNvSpPr>
            <a:spLocks noEditPoints="1"/>
          </p:cNvSpPr>
          <p:nvPr/>
        </p:nvSpPr>
        <p:spPr bwMode="auto">
          <a:xfrm>
            <a:off x="2039938" y="3781425"/>
            <a:ext cx="203200" cy="203200"/>
          </a:xfrm>
          <a:custGeom>
            <a:avLst/>
            <a:gdLst>
              <a:gd name="T0" fmla="*/ 200368 w 287"/>
              <a:gd name="T1" fmla="*/ 165100 h 288"/>
              <a:gd name="T2" fmla="*/ 174879 w 287"/>
              <a:gd name="T3" fmla="*/ 146756 h 288"/>
              <a:gd name="T4" fmla="*/ 96290 w 287"/>
              <a:gd name="T5" fmla="*/ 67733 h 288"/>
              <a:gd name="T6" fmla="*/ 100538 w 287"/>
              <a:gd name="T7" fmla="*/ 52211 h 288"/>
              <a:gd name="T8" fmla="*/ 48145 w 287"/>
              <a:gd name="T9" fmla="*/ 0 h 288"/>
              <a:gd name="T10" fmla="*/ 43189 w 287"/>
              <a:gd name="T11" fmla="*/ 4939 h 288"/>
              <a:gd name="T12" fmla="*/ 63013 w 287"/>
              <a:gd name="T13" fmla="*/ 35983 h 288"/>
              <a:gd name="T14" fmla="*/ 35401 w 287"/>
              <a:gd name="T15" fmla="*/ 63500 h 288"/>
              <a:gd name="T16" fmla="*/ 4248 w 287"/>
              <a:gd name="T17" fmla="*/ 43744 h 288"/>
              <a:gd name="T18" fmla="*/ 0 w 287"/>
              <a:gd name="T19" fmla="*/ 48683 h 288"/>
              <a:gd name="T20" fmla="*/ 52393 w 287"/>
              <a:gd name="T21" fmla="*/ 100894 h 288"/>
              <a:gd name="T22" fmla="*/ 67261 w 287"/>
              <a:gd name="T23" fmla="*/ 96661 h 288"/>
              <a:gd name="T24" fmla="*/ 146559 w 287"/>
              <a:gd name="T25" fmla="*/ 175683 h 288"/>
              <a:gd name="T26" fmla="*/ 164967 w 287"/>
              <a:gd name="T27" fmla="*/ 200378 h 288"/>
              <a:gd name="T28" fmla="*/ 174879 w 287"/>
              <a:gd name="T29" fmla="*/ 203200 h 288"/>
              <a:gd name="T30" fmla="*/ 203200 w 287"/>
              <a:gd name="T31" fmla="*/ 175683 h 288"/>
              <a:gd name="T32" fmla="*/ 200368 w 287"/>
              <a:gd name="T33" fmla="*/ 165100 h 288"/>
              <a:gd name="T34" fmla="*/ 172755 w 287"/>
              <a:gd name="T35" fmla="*/ 184150 h 288"/>
              <a:gd name="T36" fmla="*/ 160719 w 287"/>
              <a:gd name="T37" fmla="*/ 172156 h 288"/>
              <a:gd name="T38" fmla="*/ 172755 w 287"/>
              <a:gd name="T39" fmla="*/ 160867 h 288"/>
              <a:gd name="T40" fmla="*/ 184084 w 287"/>
              <a:gd name="T41" fmla="*/ 172156 h 288"/>
              <a:gd name="T42" fmla="*/ 172755 w 287"/>
              <a:gd name="T43" fmla="*/ 184150 h 288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287" h="288">
                <a:moveTo>
                  <a:pt x="283" y="234"/>
                </a:moveTo>
                <a:cubicBezTo>
                  <a:pt x="247" y="208"/>
                  <a:pt x="247" y="208"/>
                  <a:pt x="247" y="208"/>
                </a:cubicBezTo>
                <a:cubicBezTo>
                  <a:pt x="136" y="96"/>
                  <a:pt x="136" y="96"/>
                  <a:pt x="136" y="96"/>
                </a:cubicBezTo>
                <a:cubicBezTo>
                  <a:pt x="140" y="89"/>
                  <a:pt x="142" y="81"/>
                  <a:pt x="142" y="74"/>
                </a:cubicBezTo>
                <a:cubicBezTo>
                  <a:pt x="142" y="37"/>
                  <a:pt x="106" y="0"/>
                  <a:pt x="68" y="0"/>
                </a:cubicBezTo>
                <a:cubicBezTo>
                  <a:pt x="68" y="0"/>
                  <a:pt x="64" y="5"/>
                  <a:pt x="61" y="7"/>
                </a:cubicBezTo>
                <a:cubicBezTo>
                  <a:pt x="92" y="37"/>
                  <a:pt x="89" y="32"/>
                  <a:pt x="89" y="51"/>
                </a:cubicBezTo>
                <a:cubicBezTo>
                  <a:pt x="89" y="66"/>
                  <a:pt x="65" y="90"/>
                  <a:pt x="50" y="90"/>
                </a:cubicBezTo>
                <a:cubicBezTo>
                  <a:pt x="31" y="90"/>
                  <a:pt x="37" y="93"/>
                  <a:pt x="6" y="62"/>
                </a:cubicBezTo>
                <a:cubicBezTo>
                  <a:pt x="4" y="65"/>
                  <a:pt x="0" y="69"/>
                  <a:pt x="0" y="69"/>
                </a:cubicBezTo>
                <a:cubicBezTo>
                  <a:pt x="0" y="107"/>
                  <a:pt x="36" y="143"/>
                  <a:pt x="74" y="143"/>
                </a:cubicBezTo>
                <a:cubicBezTo>
                  <a:pt x="80" y="143"/>
                  <a:pt x="88" y="141"/>
                  <a:pt x="95" y="137"/>
                </a:cubicBezTo>
                <a:cubicBezTo>
                  <a:pt x="207" y="249"/>
                  <a:pt x="207" y="249"/>
                  <a:pt x="207" y="249"/>
                </a:cubicBezTo>
                <a:cubicBezTo>
                  <a:pt x="233" y="284"/>
                  <a:pt x="233" y="284"/>
                  <a:pt x="233" y="284"/>
                </a:cubicBezTo>
                <a:cubicBezTo>
                  <a:pt x="247" y="288"/>
                  <a:pt x="247" y="288"/>
                  <a:pt x="247" y="288"/>
                </a:cubicBezTo>
                <a:cubicBezTo>
                  <a:pt x="287" y="249"/>
                  <a:pt x="287" y="249"/>
                  <a:pt x="287" y="249"/>
                </a:cubicBezTo>
                <a:lnTo>
                  <a:pt x="283" y="234"/>
                </a:lnTo>
                <a:close/>
                <a:moveTo>
                  <a:pt x="244" y="261"/>
                </a:moveTo>
                <a:cubicBezTo>
                  <a:pt x="234" y="261"/>
                  <a:pt x="227" y="254"/>
                  <a:pt x="227" y="244"/>
                </a:cubicBezTo>
                <a:cubicBezTo>
                  <a:pt x="227" y="235"/>
                  <a:pt x="234" y="228"/>
                  <a:pt x="244" y="228"/>
                </a:cubicBezTo>
                <a:cubicBezTo>
                  <a:pt x="253" y="228"/>
                  <a:pt x="260" y="235"/>
                  <a:pt x="260" y="244"/>
                </a:cubicBezTo>
                <a:cubicBezTo>
                  <a:pt x="260" y="254"/>
                  <a:pt x="253" y="261"/>
                  <a:pt x="244" y="261"/>
                </a:cubicBezTo>
                <a:close/>
              </a:path>
            </a:pathLst>
          </a:custGeom>
          <a:solidFill>
            <a:srgbClr val="D411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4" name="Freeform 188"/>
          <p:cNvSpPr>
            <a:spLocks/>
          </p:cNvSpPr>
          <p:nvPr/>
        </p:nvSpPr>
        <p:spPr bwMode="auto">
          <a:xfrm>
            <a:off x="7237413" y="1619250"/>
            <a:ext cx="363537" cy="317500"/>
          </a:xfrm>
          <a:custGeom>
            <a:avLst/>
            <a:gdLst>
              <a:gd name="T0" fmla="*/ 273915 w 288"/>
              <a:gd name="T1" fmla="*/ 0 h 252"/>
              <a:gd name="T2" fmla="*/ 181769 w 288"/>
              <a:gd name="T3" fmla="*/ 55437 h 252"/>
              <a:gd name="T4" fmla="*/ 90884 w 288"/>
              <a:gd name="T5" fmla="*/ 0 h 252"/>
              <a:gd name="T6" fmla="*/ 0 w 288"/>
              <a:gd name="T7" fmla="*/ 90714 h 252"/>
              <a:gd name="T8" fmla="*/ 45442 w 288"/>
              <a:gd name="T9" fmla="*/ 181429 h 252"/>
              <a:gd name="T10" fmla="*/ 181769 w 288"/>
              <a:gd name="T11" fmla="*/ 317500 h 252"/>
              <a:gd name="T12" fmla="*/ 318095 w 288"/>
              <a:gd name="T13" fmla="*/ 181429 h 252"/>
              <a:gd name="T14" fmla="*/ 363537 w 288"/>
              <a:gd name="T15" fmla="*/ 90714 h 252"/>
              <a:gd name="T16" fmla="*/ 273915 w 288"/>
              <a:gd name="T17" fmla="*/ 0 h 25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88" h="252">
                <a:moveTo>
                  <a:pt x="217" y="0"/>
                </a:moveTo>
                <a:cubicBezTo>
                  <a:pt x="180" y="0"/>
                  <a:pt x="144" y="44"/>
                  <a:pt x="144" y="44"/>
                </a:cubicBezTo>
                <a:cubicBezTo>
                  <a:pt x="144" y="44"/>
                  <a:pt x="108" y="0"/>
                  <a:pt x="72" y="0"/>
                </a:cubicBezTo>
                <a:cubicBezTo>
                  <a:pt x="35" y="0"/>
                  <a:pt x="0" y="18"/>
                  <a:pt x="0" y="72"/>
                </a:cubicBezTo>
                <a:cubicBezTo>
                  <a:pt x="0" y="111"/>
                  <a:pt x="36" y="144"/>
                  <a:pt x="36" y="144"/>
                </a:cubicBezTo>
                <a:cubicBezTo>
                  <a:pt x="144" y="252"/>
                  <a:pt x="144" y="252"/>
                  <a:pt x="144" y="252"/>
                </a:cubicBezTo>
                <a:cubicBezTo>
                  <a:pt x="252" y="144"/>
                  <a:pt x="252" y="144"/>
                  <a:pt x="252" y="144"/>
                </a:cubicBezTo>
                <a:cubicBezTo>
                  <a:pt x="252" y="144"/>
                  <a:pt x="288" y="111"/>
                  <a:pt x="288" y="72"/>
                </a:cubicBezTo>
                <a:cubicBezTo>
                  <a:pt x="288" y="18"/>
                  <a:pt x="253" y="0"/>
                  <a:pt x="2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9465" name="椭圆 13"/>
          <p:cNvGrpSpPr>
            <a:grpSpLocks/>
          </p:cNvGrpSpPr>
          <p:nvPr/>
        </p:nvGrpSpPr>
        <p:grpSpPr bwMode="auto">
          <a:xfrm>
            <a:off x="7083425" y="1408113"/>
            <a:ext cx="676275" cy="682625"/>
            <a:chOff x="0" y="0"/>
            <a:chExt cx="426" cy="430"/>
          </a:xfrm>
        </p:grpSpPr>
        <p:pic>
          <p:nvPicPr>
            <p:cNvPr id="19485" name="椭圆 13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26" cy="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86" name="Text Box 25"/>
            <p:cNvSpPr txBox="1">
              <a:spLocks noChangeArrowheads="1"/>
            </p:cNvSpPr>
            <p:nvPr/>
          </p:nvSpPr>
          <p:spPr bwMode="auto">
            <a:xfrm>
              <a:off x="66" y="69"/>
              <a:ext cx="290" cy="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19466" name="组合 14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8050" y="1590675"/>
            <a:ext cx="3175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67" name="椭圆 19"/>
          <p:cNvGrpSpPr>
            <a:grpSpLocks/>
          </p:cNvGrpSpPr>
          <p:nvPr/>
        </p:nvGrpSpPr>
        <p:grpSpPr bwMode="auto">
          <a:xfrm>
            <a:off x="4541838" y="1414463"/>
            <a:ext cx="682625" cy="682625"/>
            <a:chOff x="0" y="0"/>
            <a:chExt cx="430" cy="430"/>
          </a:xfrm>
        </p:grpSpPr>
        <p:pic>
          <p:nvPicPr>
            <p:cNvPr id="19483" name="椭圆 19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30" cy="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84" name="Text Box 29"/>
            <p:cNvSpPr txBox="1">
              <a:spLocks noChangeArrowheads="1"/>
            </p:cNvSpPr>
            <p:nvPr/>
          </p:nvSpPr>
          <p:spPr bwMode="auto">
            <a:xfrm>
              <a:off x="67" y="67"/>
              <a:ext cx="290" cy="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9468" name="Freeform 659"/>
          <p:cNvSpPr>
            <a:spLocks/>
          </p:cNvSpPr>
          <p:nvPr/>
        </p:nvSpPr>
        <p:spPr bwMode="auto">
          <a:xfrm>
            <a:off x="6005513" y="1597025"/>
            <a:ext cx="284162" cy="282575"/>
          </a:xfrm>
          <a:custGeom>
            <a:avLst/>
            <a:gdLst>
              <a:gd name="T0" fmla="*/ 273420 w 291"/>
              <a:gd name="T1" fmla="*/ 30206 h 290"/>
              <a:gd name="T2" fmla="*/ 253890 w 291"/>
              <a:gd name="T3" fmla="*/ 10718 h 290"/>
              <a:gd name="T4" fmla="*/ 216783 w 291"/>
              <a:gd name="T5" fmla="*/ 10718 h 290"/>
              <a:gd name="T6" fmla="*/ 133781 w 291"/>
              <a:gd name="T7" fmla="*/ 93542 h 290"/>
              <a:gd name="T8" fmla="*/ 129875 w 291"/>
              <a:gd name="T9" fmla="*/ 110107 h 290"/>
              <a:gd name="T10" fmla="*/ 113274 w 291"/>
              <a:gd name="T11" fmla="*/ 113030 h 290"/>
              <a:gd name="T12" fmla="*/ 106439 w 291"/>
              <a:gd name="T13" fmla="*/ 120825 h 290"/>
              <a:gd name="T14" fmla="*/ 106439 w 291"/>
              <a:gd name="T15" fmla="*/ 157852 h 290"/>
              <a:gd name="T16" fmla="*/ 107415 w 291"/>
              <a:gd name="T17" fmla="*/ 159801 h 290"/>
              <a:gd name="T18" fmla="*/ 42966 w 291"/>
              <a:gd name="T19" fmla="*/ 224111 h 290"/>
              <a:gd name="T20" fmla="*/ 25389 w 291"/>
              <a:gd name="T21" fmla="*/ 230932 h 290"/>
              <a:gd name="T22" fmla="*/ 0 w 291"/>
              <a:gd name="T23" fmla="*/ 266985 h 290"/>
              <a:gd name="T24" fmla="*/ 16601 w 291"/>
              <a:gd name="T25" fmla="*/ 282575 h 290"/>
              <a:gd name="T26" fmla="*/ 52731 w 291"/>
              <a:gd name="T27" fmla="*/ 257241 h 290"/>
              <a:gd name="T28" fmla="*/ 59567 w 291"/>
              <a:gd name="T29" fmla="*/ 240676 h 290"/>
              <a:gd name="T30" fmla="*/ 124016 w 291"/>
              <a:gd name="T31" fmla="*/ 175391 h 290"/>
              <a:gd name="T32" fmla="*/ 125969 w 291"/>
              <a:gd name="T33" fmla="*/ 177340 h 290"/>
              <a:gd name="T34" fmla="*/ 163076 w 291"/>
              <a:gd name="T35" fmla="*/ 177340 h 290"/>
              <a:gd name="T36" fmla="*/ 170888 w 291"/>
              <a:gd name="T37" fmla="*/ 170519 h 290"/>
              <a:gd name="T38" fmla="*/ 173817 w 291"/>
              <a:gd name="T39" fmla="*/ 153955 h 290"/>
              <a:gd name="T40" fmla="*/ 190418 w 291"/>
              <a:gd name="T41" fmla="*/ 151031 h 290"/>
              <a:gd name="T42" fmla="*/ 273420 w 291"/>
              <a:gd name="T43" fmla="*/ 67233 h 290"/>
              <a:gd name="T44" fmla="*/ 273420 w 291"/>
              <a:gd name="T45" fmla="*/ 30206 h 29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91" h="290">
                <a:moveTo>
                  <a:pt x="280" y="31"/>
                </a:moveTo>
                <a:cubicBezTo>
                  <a:pt x="260" y="11"/>
                  <a:pt x="260" y="11"/>
                  <a:pt x="260" y="11"/>
                </a:cubicBezTo>
                <a:cubicBezTo>
                  <a:pt x="250" y="0"/>
                  <a:pt x="232" y="0"/>
                  <a:pt x="222" y="11"/>
                </a:cubicBezTo>
                <a:cubicBezTo>
                  <a:pt x="137" y="96"/>
                  <a:pt x="137" y="96"/>
                  <a:pt x="137" y="96"/>
                </a:cubicBezTo>
                <a:cubicBezTo>
                  <a:pt x="139" y="101"/>
                  <a:pt x="137" y="109"/>
                  <a:pt x="133" y="113"/>
                </a:cubicBezTo>
                <a:cubicBezTo>
                  <a:pt x="129" y="117"/>
                  <a:pt x="122" y="119"/>
                  <a:pt x="116" y="116"/>
                </a:cubicBezTo>
                <a:cubicBezTo>
                  <a:pt x="109" y="124"/>
                  <a:pt x="109" y="124"/>
                  <a:pt x="109" y="124"/>
                </a:cubicBezTo>
                <a:cubicBezTo>
                  <a:pt x="98" y="134"/>
                  <a:pt x="98" y="152"/>
                  <a:pt x="109" y="162"/>
                </a:cubicBezTo>
                <a:cubicBezTo>
                  <a:pt x="110" y="164"/>
                  <a:pt x="110" y="164"/>
                  <a:pt x="110" y="164"/>
                </a:cubicBezTo>
                <a:cubicBezTo>
                  <a:pt x="44" y="230"/>
                  <a:pt x="44" y="230"/>
                  <a:pt x="44" y="230"/>
                </a:cubicBezTo>
                <a:cubicBezTo>
                  <a:pt x="26" y="237"/>
                  <a:pt x="26" y="237"/>
                  <a:pt x="26" y="237"/>
                </a:cubicBezTo>
                <a:cubicBezTo>
                  <a:pt x="0" y="274"/>
                  <a:pt x="0" y="274"/>
                  <a:pt x="0" y="274"/>
                </a:cubicBezTo>
                <a:cubicBezTo>
                  <a:pt x="17" y="290"/>
                  <a:pt x="17" y="290"/>
                  <a:pt x="17" y="290"/>
                </a:cubicBezTo>
                <a:cubicBezTo>
                  <a:pt x="54" y="264"/>
                  <a:pt x="54" y="264"/>
                  <a:pt x="54" y="264"/>
                </a:cubicBezTo>
                <a:cubicBezTo>
                  <a:pt x="61" y="247"/>
                  <a:pt x="61" y="247"/>
                  <a:pt x="61" y="247"/>
                </a:cubicBezTo>
                <a:cubicBezTo>
                  <a:pt x="127" y="180"/>
                  <a:pt x="127" y="180"/>
                  <a:pt x="127" y="180"/>
                </a:cubicBezTo>
                <a:cubicBezTo>
                  <a:pt x="129" y="182"/>
                  <a:pt x="129" y="182"/>
                  <a:pt x="129" y="182"/>
                </a:cubicBezTo>
                <a:cubicBezTo>
                  <a:pt x="139" y="193"/>
                  <a:pt x="157" y="193"/>
                  <a:pt x="167" y="182"/>
                </a:cubicBezTo>
                <a:cubicBezTo>
                  <a:pt x="175" y="175"/>
                  <a:pt x="175" y="175"/>
                  <a:pt x="175" y="175"/>
                </a:cubicBezTo>
                <a:cubicBezTo>
                  <a:pt x="172" y="170"/>
                  <a:pt x="174" y="162"/>
                  <a:pt x="178" y="158"/>
                </a:cubicBezTo>
                <a:cubicBezTo>
                  <a:pt x="182" y="154"/>
                  <a:pt x="190" y="152"/>
                  <a:pt x="195" y="155"/>
                </a:cubicBezTo>
                <a:cubicBezTo>
                  <a:pt x="280" y="69"/>
                  <a:pt x="280" y="69"/>
                  <a:pt x="280" y="69"/>
                </a:cubicBezTo>
                <a:cubicBezTo>
                  <a:pt x="291" y="59"/>
                  <a:pt x="291" y="42"/>
                  <a:pt x="280" y="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9469" name="椭圆 21"/>
          <p:cNvGrpSpPr>
            <a:grpSpLocks/>
          </p:cNvGrpSpPr>
          <p:nvPr/>
        </p:nvGrpSpPr>
        <p:grpSpPr bwMode="auto">
          <a:xfrm>
            <a:off x="5810250" y="1408113"/>
            <a:ext cx="682625" cy="682625"/>
            <a:chOff x="0" y="0"/>
            <a:chExt cx="430" cy="430"/>
          </a:xfrm>
        </p:grpSpPr>
        <p:pic>
          <p:nvPicPr>
            <p:cNvPr id="19481" name="椭圆 21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30" cy="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82" name="Text Box 33"/>
            <p:cNvSpPr txBox="1">
              <a:spLocks noChangeArrowheads="1"/>
            </p:cNvSpPr>
            <p:nvPr/>
          </p:nvSpPr>
          <p:spPr bwMode="auto">
            <a:xfrm>
              <a:off x="68" y="69"/>
              <a:ext cx="290" cy="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9470" name="TextBox 13"/>
          <p:cNvSpPr txBox="1">
            <a:spLocks noChangeArrowheads="1"/>
          </p:cNvSpPr>
          <p:nvPr/>
        </p:nvSpPr>
        <p:spPr bwMode="auto">
          <a:xfrm>
            <a:off x="592138" y="536416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71" name="TextBox 13"/>
          <p:cNvSpPr txBox="1">
            <a:spLocks noChangeArrowheads="1"/>
          </p:cNvSpPr>
          <p:nvPr/>
        </p:nvSpPr>
        <p:spPr bwMode="auto">
          <a:xfrm>
            <a:off x="635000" y="5678488"/>
            <a:ext cx="20907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72" name="TextBox 13"/>
          <p:cNvSpPr txBox="1">
            <a:spLocks noChangeArrowheads="1"/>
          </p:cNvSpPr>
          <p:nvPr/>
        </p:nvSpPr>
        <p:spPr bwMode="auto">
          <a:xfrm>
            <a:off x="3522663" y="536416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73" name="TextBox 13"/>
          <p:cNvSpPr txBox="1">
            <a:spLocks noChangeArrowheads="1"/>
          </p:cNvSpPr>
          <p:nvPr/>
        </p:nvSpPr>
        <p:spPr bwMode="auto">
          <a:xfrm>
            <a:off x="3565525" y="5678488"/>
            <a:ext cx="20907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74" name="TextBox 13"/>
          <p:cNvSpPr txBox="1">
            <a:spLocks noChangeArrowheads="1"/>
          </p:cNvSpPr>
          <p:nvPr/>
        </p:nvSpPr>
        <p:spPr bwMode="auto">
          <a:xfrm>
            <a:off x="6410325" y="536416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75" name="TextBox 13"/>
          <p:cNvSpPr txBox="1">
            <a:spLocks noChangeArrowheads="1"/>
          </p:cNvSpPr>
          <p:nvPr/>
        </p:nvSpPr>
        <p:spPr bwMode="auto">
          <a:xfrm>
            <a:off x="6453188" y="5678488"/>
            <a:ext cx="20907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76" name="TextBox 13"/>
          <p:cNvSpPr txBox="1">
            <a:spLocks noChangeArrowheads="1"/>
          </p:cNvSpPr>
          <p:nvPr/>
        </p:nvSpPr>
        <p:spPr bwMode="auto">
          <a:xfrm>
            <a:off x="9340850" y="536416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77" name="TextBox 13"/>
          <p:cNvSpPr txBox="1">
            <a:spLocks noChangeArrowheads="1"/>
          </p:cNvSpPr>
          <p:nvPr/>
        </p:nvSpPr>
        <p:spPr bwMode="auto">
          <a:xfrm>
            <a:off x="9383713" y="5678488"/>
            <a:ext cx="20907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19478" name="图片 4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07" r="13101" b="30923"/>
          <a:stretch>
            <a:fillRect/>
          </a:stretch>
        </p:blipFill>
        <p:spPr bwMode="auto">
          <a:xfrm>
            <a:off x="6324600" y="3751263"/>
            <a:ext cx="2347913" cy="11811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79" name="图片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81"/>
          <a:stretch>
            <a:fillRect/>
          </a:stretch>
        </p:blipFill>
        <p:spPr bwMode="auto">
          <a:xfrm>
            <a:off x="3436938" y="3751263"/>
            <a:ext cx="2346325" cy="11811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80" name="图片 4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81"/>
          <a:stretch>
            <a:fillRect/>
          </a:stretch>
        </p:blipFill>
        <p:spPr bwMode="auto">
          <a:xfrm>
            <a:off x="9113838" y="3751263"/>
            <a:ext cx="2347912" cy="11811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1"/>
          <p:cNvGrpSpPr>
            <a:grpSpLocks/>
          </p:cNvGrpSpPr>
          <p:nvPr/>
        </p:nvGrpSpPr>
        <p:grpSpPr bwMode="auto">
          <a:xfrm rot="20083013" flipH="1">
            <a:off x="538163" y="342900"/>
            <a:ext cx="622300" cy="476250"/>
            <a:chOff x="0" y="0"/>
            <a:chExt cx="622952" cy="476251"/>
          </a:xfrm>
        </p:grpSpPr>
        <p:grpSp>
          <p:nvGrpSpPr>
            <p:cNvPr id="20528" name="组合 26"/>
            <p:cNvGrpSpPr>
              <a:grpSpLocks/>
            </p:cNvGrpSpPr>
            <p:nvPr/>
          </p:nvGrpSpPr>
          <p:grpSpPr bwMode="auto">
            <a:xfrm>
              <a:off x="0" y="89405"/>
              <a:ext cx="448741" cy="386846"/>
              <a:chOff x="0" y="0"/>
              <a:chExt cx="2214105" cy="1908711"/>
            </a:xfrm>
          </p:grpSpPr>
          <p:grpSp>
            <p:nvGrpSpPr>
              <p:cNvPr id="20536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4923" y="-279319"/>
                <a:ext cx="2167879" cy="2466391"/>
                <a:chOff x="0" y="0"/>
                <a:chExt cx="438912" cy="499872"/>
              </a:xfrm>
            </p:grpSpPr>
            <p:pic>
              <p:nvPicPr>
                <p:cNvPr id="20540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38912" cy="4998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0541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7117" y="115637"/>
                  <a:ext cx="309085" cy="2667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0537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3448" y="-142325"/>
                <a:ext cx="2017332" cy="1443741"/>
                <a:chOff x="0" y="0"/>
                <a:chExt cx="408432" cy="292608"/>
              </a:xfrm>
            </p:grpSpPr>
            <p:pic>
              <p:nvPicPr>
                <p:cNvPr id="20538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0539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7725" y="38853"/>
                  <a:ext cx="432912" cy="2857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20529" name="组合 29"/>
            <p:cNvGrpSpPr>
              <a:grpSpLocks/>
            </p:cNvGrpSpPr>
            <p:nvPr/>
          </p:nvGrpSpPr>
          <p:grpSpPr bwMode="auto">
            <a:xfrm>
              <a:off x="187750" y="0"/>
              <a:ext cx="435202" cy="375175"/>
              <a:chOff x="0" y="0"/>
              <a:chExt cx="2214105" cy="1908711"/>
            </a:xfrm>
          </p:grpSpPr>
          <p:grpSp>
            <p:nvGrpSpPr>
              <p:cNvPr id="20530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18372" y="-265807"/>
                <a:ext cx="2173225" cy="2450076"/>
                <a:chOff x="0" y="0"/>
                <a:chExt cx="426720" cy="481584"/>
              </a:xfrm>
            </p:grpSpPr>
            <p:pic>
              <p:nvPicPr>
                <p:cNvPr id="20534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26720" cy="4815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0535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2703" y="110757"/>
                  <a:ext cx="299761" cy="2586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0531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98539" y="-163674"/>
                <a:ext cx="2049040" cy="1488654"/>
                <a:chOff x="0" y="0"/>
                <a:chExt cx="402336" cy="292608"/>
              </a:xfrm>
            </p:grpSpPr>
            <p:pic>
              <p:nvPicPr>
                <p:cNvPr id="20532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0533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3733" y="41834"/>
                  <a:ext cx="419851" cy="277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20483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885825" y="3751263"/>
            <a:ext cx="2052638" cy="107950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2952750" y="3751263"/>
            <a:ext cx="2052638" cy="107950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5019675" y="3751263"/>
            <a:ext cx="2052638" cy="107950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7086600" y="3751263"/>
            <a:ext cx="2052638" cy="107950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9153525" y="3751263"/>
            <a:ext cx="2052638" cy="107950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89" name="TextBox 9"/>
          <p:cNvSpPr txBox="1">
            <a:spLocks noChangeArrowheads="1"/>
          </p:cNvSpPr>
          <p:nvPr/>
        </p:nvSpPr>
        <p:spPr bwMode="auto">
          <a:xfrm>
            <a:off x="1420813" y="3865563"/>
            <a:ext cx="939800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91420" bIns="0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4000" b="1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01</a:t>
            </a:r>
            <a:r>
              <a:rPr lang="en-US" altLang="zh-CN" sz="40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 </a:t>
            </a:r>
            <a:endParaRPr lang="id-ID" altLang="en-US" sz="40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20490" name="Teardrop 15@|1FFC:14657585|FBC:16777215|LFC:16777215|LBC:16777215"/>
          <p:cNvGrpSpPr>
            <a:grpSpLocks/>
          </p:cNvGrpSpPr>
          <p:nvPr/>
        </p:nvGrpSpPr>
        <p:grpSpPr bwMode="auto">
          <a:xfrm>
            <a:off x="1554163" y="2706688"/>
            <a:ext cx="671512" cy="811212"/>
            <a:chOff x="0" y="0"/>
            <a:chExt cx="423" cy="511"/>
          </a:xfrm>
        </p:grpSpPr>
        <p:pic>
          <p:nvPicPr>
            <p:cNvPr id="20526" name="Teardrop 15@|1FFC:14657585|FBC:16777215|LFC:16777215|LBC:16777215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23" cy="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27" name="Text Box 26"/>
            <p:cNvSpPr txBox="1">
              <a:spLocks noChangeArrowheads="1"/>
            </p:cNvSpPr>
            <p:nvPr/>
          </p:nvSpPr>
          <p:spPr bwMode="auto">
            <a:xfrm rot="8100000">
              <a:off x="68" y="67"/>
              <a:ext cx="288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sp>
        <p:nvSpPr>
          <p:cNvPr id="20491" name="Freeform 6@|5FFC:16777215|FBC:16777215|LFC:16777215|LBC:16777215"/>
          <p:cNvSpPr>
            <a:spLocks noEditPoints="1"/>
          </p:cNvSpPr>
          <p:nvPr/>
        </p:nvSpPr>
        <p:spPr bwMode="auto">
          <a:xfrm>
            <a:off x="1735138" y="2852738"/>
            <a:ext cx="325437" cy="357187"/>
          </a:xfrm>
          <a:custGeom>
            <a:avLst/>
            <a:gdLst>
              <a:gd name="T0" fmla="*/ 300337 w 376"/>
              <a:gd name="T1" fmla="*/ 269790 h 376"/>
              <a:gd name="T2" fmla="*/ 300337 w 376"/>
              <a:gd name="T3" fmla="*/ 226092 h 376"/>
              <a:gd name="T4" fmla="*/ 240616 w 376"/>
              <a:gd name="T5" fmla="*/ 160544 h 376"/>
              <a:gd name="T6" fmla="*/ 205995 w 376"/>
              <a:gd name="T7" fmla="*/ 160544 h 376"/>
              <a:gd name="T8" fmla="*/ 179163 w 376"/>
              <a:gd name="T9" fmla="*/ 140595 h 376"/>
              <a:gd name="T10" fmla="*/ 179163 w 376"/>
              <a:gd name="T11" fmla="*/ 87397 h 376"/>
              <a:gd name="T12" fmla="*/ 204264 w 376"/>
              <a:gd name="T13" fmla="*/ 45598 h 376"/>
              <a:gd name="T14" fmla="*/ 162719 w 376"/>
              <a:gd name="T15" fmla="*/ 0 h 376"/>
              <a:gd name="T16" fmla="*/ 121173 w 376"/>
              <a:gd name="T17" fmla="*/ 45598 h 376"/>
              <a:gd name="T18" fmla="*/ 146274 w 376"/>
              <a:gd name="T19" fmla="*/ 87397 h 376"/>
              <a:gd name="T20" fmla="*/ 146274 w 376"/>
              <a:gd name="T21" fmla="*/ 140595 h 376"/>
              <a:gd name="T22" fmla="*/ 119442 w 376"/>
              <a:gd name="T23" fmla="*/ 160544 h 376"/>
              <a:gd name="T24" fmla="*/ 84821 w 376"/>
              <a:gd name="T25" fmla="*/ 160544 h 376"/>
              <a:gd name="T26" fmla="*/ 25100 w 376"/>
              <a:gd name="T27" fmla="*/ 226092 h 376"/>
              <a:gd name="T28" fmla="*/ 25100 w 376"/>
              <a:gd name="T29" fmla="*/ 269790 h 376"/>
              <a:gd name="T30" fmla="*/ 0 w 376"/>
              <a:gd name="T31" fmla="*/ 311589 h 376"/>
              <a:gd name="T32" fmla="*/ 41545 w 376"/>
              <a:gd name="T33" fmla="*/ 357187 h 376"/>
              <a:gd name="T34" fmla="*/ 83090 w 376"/>
              <a:gd name="T35" fmla="*/ 311589 h 376"/>
              <a:gd name="T36" fmla="*/ 57990 w 376"/>
              <a:gd name="T37" fmla="*/ 269790 h 376"/>
              <a:gd name="T38" fmla="*/ 57990 w 376"/>
              <a:gd name="T39" fmla="*/ 226092 h 376"/>
              <a:gd name="T40" fmla="*/ 84821 w 376"/>
              <a:gd name="T41" fmla="*/ 196643 h 376"/>
              <a:gd name="T42" fmla="*/ 119442 w 376"/>
              <a:gd name="T43" fmla="*/ 196643 h 376"/>
              <a:gd name="T44" fmla="*/ 146274 w 376"/>
              <a:gd name="T45" fmla="*/ 191893 h 376"/>
              <a:gd name="T46" fmla="*/ 146274 w 376"/>
              <a:gd name="T47" fmla="*/ 269790 h 376"/>
              <a:gd name="T48" fmla="*/ 121173 w 376"/>
              <a:gd name="T49" fmla="*/ 311589 h 376"/>
              <a:gd name="T50" fmla="*/ 162719 w 376"/>
              <a:gd name="T51" fmla="*/ 357187 h 376"/>
              <a:gd name="T52" fmla="*/ 204264 w 376"/>
              <a:gd name="T53" fmla="*/ 311589 h 376"/>
              <a:gd name="T54" fmla="*/ 179163 w 376"/>
              <a:gd name="T55" fmla="*/ 269790 h 376"/>
              <a:gd name="T56" fmla="*/ 179163 w 376"/>
              <a:gd name="T57" fmla="*/ 191893 h 376"/>
              <a:gd name="T58" fmla="*/ 205995 w 376"/>
              <a:gd name="T59" fmla="*/ 196643 h 376"/>
              <a:gd name="T60" fmla="*/ 240616 w 376"/>
              <a:gd name="T61" fmla="*/ 196643 h 376"/>
              <a:gd name="T62" fmla="*/ 267447 w 376"/>
              <a:gd name="T63" fmla="*/ 226092 h 376"/>
              <a:gd name="T64" fmla="*/ 267447 w 376"/>
              <a:gd name="T65" fmla="*/ 269790 h 376"/>
              <a:gd name="T66" fmla="*/ 242347 w 376"/>
              <a:gd name="T67" fmla="*/ 311589 h 376"/>
              <a:gd name="T68" fmla="*/ 283892 w 376"/>
              <a:gd name="T69" fmla="*/ 357187 h 376"/>
              <a:gd name="T70" fmla="*/ 325437 w 376"/>
              <a:gd name="T71" fmla="*/ 311589 h 376"/>
              <a:gd name="T72" fmla="*/ 300337 w 376"/>
              <a:gd name="T73" fmla="*/ 269790 h 376"/>
              <a:gd name="T74" fmla="*/ 64914 w 376"/>
              <a:gd name="T75" fmla="*/ 311589 h 376"/>
              <a:gd name="T76" fmla="*/ 41545 w 376"/>
              <a:gd name="T77" fmla="*/ 338188 h 376"/>
              <a:gd name="T78" fmla="*/ 17310 w 376"/>
              <a:gd name="T79" fmla="*/ 311589 h 376"/>
              <a:gd name="T80" fmla="*/ 41545 w 376"/>
              <a:gd name="T81" fmla="*/ 284990 h 376"/>
              <a:gd name="T82" fmla="*/ 64914 w 376"/>
              <a:gd name="T83" fmla="*/ 311589 h 376"/>
              <a:gd name="T84" fmla="*/ 138484 w 376"/>
              <a:gd name="T85" fmla="*/ 45598 h 376"/>
              <a:gd name="T86" fmla="*/ 162719 w 376"/>
              <a:gd name="T87" fmla="*/ 18999 h 376"/>
              <a:gd name="T88" fmla="*/ 186088 w 376"/>
              <a:gd name="T89" fmla="*/ 45598 h 376"/>
              <a:gd name="T90" fmla="*/ 162719 w 376"/>
              <a:gd name="T91" fmla="*/ 72197 h 376"/>
              <a:gd name="T92" fmla="*/ 138484 w 376"/>
              <a:gd name="T93" fmla="*/ 45598 h 376"/>
              <a:gd name="T94" fmla="*/ 186088 w 376"/>
              <a:gd name="T95" fmla="*/ 311589 h 376"/>
              <a:gd name="T96" fmla="*/ 162719 w 376"/>
              <a:gd name="T97" fmla="*/ 338188 h 376"/>
              <a:gd name="T98" fmla="*/ 138484 w 376"/>
              <a:gd name="T99" fmla="*/ 311589 h 376"/>
              <a:gd name="T100" fmla="*/ 162719 w 376"/>
              <a:gd name="T101" fmla="*/ 284990 h 376"/>
              <a:gd name="T102" fmla="*/ 186088 w 376"/>
              <a:gd name="T103" fmla="*/ 311589 h 376"/>
              <a:gd name="T104" fmla="*/ 283892 w 376"/>
              <a:gd name="T105" fmla="*/ 338188 h 376"/>
              <a:gd name="T106" fmla="*/ 259657 w 376"/>
              <a:gd name="T107" fmla="*/ 311589 h 376"/>
              <a:gd name="T108" fmla="*/ 283892 w 376"/>
              <a:gd name="T109" fmla="*/ 284990 h 376"/>
              <a:gd name="T110" fmla="*/ 307261 w 376"/>
              <a:gd name="T111" fmla="*/ 311589 h 376"/>
              <a:gd name="T112" fmla="*/ 283892 w 376"/>
              <a:gd name="T113" fmla="*/ 338188 h 37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0492" name="Teardrop 18"/>
          <p:cNvGrpSpPr>
            <a:grpSpLocks/>
          </p:cNvGrpSpPr>
          <p:nvPr/>
        </p:nvGrpSpPr>
        <p:grpSpPr bwMode="auto">
          <a:xfrm>
            <a:off x="5741988" y="2706688"/>
            <a:ext cx="677862" cy="811212"/>
            <a:chOff x="0" y="0"/>
            <a:chExt cx="427" cy="511"/>
          </a:xfrm>
        </p:grpSpPr>
        <p:pic>
          <p:nvPicPr>
            <p:cNvPr id="20524" name="Teardrop 18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27" cy="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25" name="Text Box 30"/>
            <p:cNvSpPr txBox="1">
              <a:spLocks noChangeArrowheads="1"/>
            </p:cNvSpPr>
            <p:nvPr/>
          </p:nvSpPr>
          <p:spPr bwMode="auto">
            <a:xfrm rot="8100000">
              <a:off x="68" y="67"/>
              <a:ext cx="289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20493" name="Teardrop 21"/>
          <p:cNvGrpSpPr>
            <a:grpSpLocks/>
          </p:cNvGrpSpPr>
          <p:nvPr/>
        </p:nvGrpSpPr>
        <p:grpSpPr bwMode="auto">
          <a:xfrm>
            <a:off x="3687763" y="2706688"/>
            <a:ext cx="671512" cy="811212"/>
            <a:chOff x="0" y="0"/>
            <a:chExt cx="423" cy="511"/>
          </a:xfrm>
        </p:grpSpPr>
        <p:pic>
          <p:nvPicPr>
            <p:cNvPr id="20522" name="Teardrop 21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23" cy="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23" name="Text Box 33"/>
            <p:cNvSpPr txBox="1">
              <a:spLocks noChangeArrowheads="1"/>
            </p:cNvSpPr>
            <p:nvPr/>
          </p:nvSpPr>
          <p:spPr bwMode="auto">
            <a:xfrm rot="8100000">
              <a:off x="66" y="67"/>
              <a:ext cx="289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20494" name="Teardrop 24"/>
          <p:cNvGrpSpPr>
            <a:grpSpLocks/>
          </p:cNvGrpSpPr>
          <p:nvPr/>
        </p:nvGrpSpPr>
        <p:grpSpPr bwMode="auto">
          <a:xfrm>
            <a:off x="9886950" y="2706688"/>
            <a:ext cx="671513" cy="811212"/>
            <a:chOff x="0" y="0"/>
            <a:chExt cx="423" cy="511"/>
          </a:xfrm>
        </p:grpSpPr>
        <p:pic>
          <p:nvPicPr>
            <p:cNvPr id="20520" name="Teardrop 24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23" cy="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21" name="Text Box 36"/>
            <p:cNvSpPr txBox="1">
              <a:spLocks noChangeArrowheads="1"/>
            </p:cNvSpPr>
            <p:nvPr/>
          </p:nvSpPr>
          <p:spPr bwMode="auto">
            <a:xfrm rot="8100000">
              <a:off x="67" y="67"/>
              <a:ext cx="289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20495" name="Teardrop 27"/>
          <p:cNvGrpSpPr>
            <a:grpSpLocks/>
          </p:cNvGrpSpPr>
          <p:nvPr/>
        </p:nvGrpSpPr>
        <p:grpSpPr bwMode="auto">
          <a:xfrm>
            <a:off x="7815263" y="2706688"/>
            <a:ext cx="669925" cy="811212"/>
            <a:chOff x="0" y="0"/>
            <a:chExt cx="422" cy="511"/>
          </a:xfrm>
        </p:grpSpPr>
        <p:pic>
          <p:nvPicPr>
            <p:cNvPr id="20518" name="Teardrop 27"/>
            <p:cNvPicPr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22" cy="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19" name="Text Box 39"/>
            <p:cNvSpPr txBox="1">
              <a:spLocks noChangeArrowheads="1"/>
            </p:cNvSpPr>
            <p:nvPr/>
          </p:nvSpPr>
          <p:spPr bwMode="auto">
            <a:xfrm rot="8100000">
              <a:off x="68" y="67"/>
              <a:ext cx="288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sp>
        <p:nvSpPr>
          <p:cNvPr id="20496" name="Freeform 23"/>
          <p:cNvSpPr>
            <a:spLocks noEditPoints="1"/>
          </p:cNvSpPr>
          <p:nvPr/>
        </p:nvSpPr>
        <p:spPr bwMode="auto">
          <a:xfrm>
            <a:off x="5857875" y="2905125"/>
            <a:ext cx="442913" cy="334963"/>
          </a:xfrm>
          <a:custGeom>
            <a:avLst/>
            <a:gdLst>
              <a:gd name="T0" fmla="*/ 363327 w 128"/>
              <a:gd name="T1" fmla="*/ 6978 h 96"/>
              <a:gd name="T2" fmla="*/ 96887 w 128"/>
              <a:gd name="T3" fmla="*/ 0 h 96"/>
              <a:gd name="T4" fmla="*/ 6921 w 128"/>
              <a:gd name="T5" fmla="*/ 80252 h 96"/>
              <a:gd name="T6" fmla="*/ 6921 w 128"/>
              <a:gd name="T7" fmla="*/ 118633 h 96"/>
              <a:gd name="T8" fmla="*/ 221457 w 128"/>
              <a:gd name="T9" fmla="*/ 334963 h 96"/>
              <a:gd name="T10" fmla="*/ 435992 w 128"/>
              <a:gd name="T11" fmla="*/ 118633 h 96"/>
              <a:gd name="T12" fmla="*/ 435992 w 128"/>
              <a:gd name="T13" fmla="*/ 80252 h 96"/>
              <a:gd name="T14" fmla="*/ 190314 w 128"/>
              <a:gd name="T15" fmla="*/ 97698 h 96"/>
              <a:gd name="T16" fmla="*/ 252599 w 128"/>
              <a:gd name="T17" fmla="*/ 97698 h 96"/>
              <a:gd name="T18" fmla="*/ 269900 w 128"/>
              <a:gd name="T19" fmla="*/ 31403 h 96"/>
              <a:gd name="T20" fmla="*/ 262980 w 128"/>
              <a:gd name="T21" fmla="*/ 87230 h 96"/>
              <a:gd name="T22" fmla="*/ 179933 w 128"/>
              <a:gd name="T23" fmla="*/ 87230 h 96"/>
              <a:gd name="T24" fmla="*/ 173013 w 128"/>
              <a:gd name="T25" fmla="*/ 31403 h 96"/>
              <a:gd name="T26" fmla="*/ 179933 w 128"/>
              <a:gd name="T27" fmla="*/ 87230 h 96"/>
              <a:gd name="T28" fmla="*/ 221457 w 128"/>
              <a:gd name="T29" fmla="*/ 286114 h 96"/>
              <a:gd name="T30" fmla="*/ 256059 w 128"/>
              <a:gd name="T31" fmla="*/ 111654 h 96"/>
              <a:gd name="T32" fmla="*/ 339105 w 128"/>
              <a:gd name="T33" fmla="*/ 111654 h 96"/>
              <a:gd name="T34" fmla="*/ 269900 w 128"/>
              <a:gd name="T35" fmla="*/ 111654 h 96"/>
              <a:gd name="T36" fmla="*/ 307963 w 128"/>
              <a:gd name="T37" fmla="*/ 69784 h 96"/>
              <a:gd name="T38" fmla="*/ 273360 w 128"/>
              <a:gd name="T39" fmla="*/ 97698 h 96"/>
              <a:gd name="T40" fmla="*/ 335645 w 128"/>
              <a:gd name="T41" fmla="*/ 27914 h 96"/>
              <a:gd name="T42" fmla="*/ 287201 w 128"/>
              <a:gd name="T43" fmla="*/ 27914 h 96"/>
              <a:gd name="T44" fmla="*/ 190314 w 128"/>
              <a:gd name="T45" fmla="*/ 27914 h 96"/>
              <a:gd name="T46" fmla="*/ 221457 w 128"/>
              <a:gd name="T47" fmla="*/ 52338 h 96"/>
              <a:gd name="T48" fmla="*/ 107268 w 128"/>
              <a:gd name="T49" fmla="*/ 27914 h 96"/>
              <a:gd name="T50" fmla="*/ 134950 w 128"/>
              <a:gd name="T51" fmla="*/ 48849 h 96"/>
              <a:gd name="T52" fmla="*/ 169553 w 128"/>
              <a:gd name="T53" fmla="*/ 97698 h 96"/>
              <a:gd name="T54" fmla="*/ 134950 w 128"/>
              <a:gd name="T55" fmla="*/ 69784 h 96"/>
              <a:gd name="T56" fmla="*/ 207615 w 128"/>
              <a:gd name="T57" fmla="*/ 282625 h 96"/>
              <a:gd name="T58" fmla="*/ 173013 w 128"/>
              <a:gd name="T59" fmla="*/ 111654 h 96"/>
              <a:gd name="T60" fmla="*/ 38063 w 128"/>
              <a:gd name="T61" fmla="*/ 111654 h 96"/>
              <a:gd name="T62" fmla="*/ 176473 w 128"/>
              <a:gd name="T63" fmla="*/ 258201 h 96"/>
              <a:gd name="T64" fmla="*/ 404850 w 128"/>
              <a:gd name="T65" fmla="*/ 111654 h 96"/>
              <a:gd name="T66" fmla="*/ 352946 w 128"/>
              <a:gd name="T67" fmla="*/ 111654 h 96"/>
              <a:gd name="T68" fmla="*/ 318344 w 128"/>
              <a:gd name="T69" fmla="*/ 59316 h 96"/>
              <a:gd name="T70" fmla="*/ 415231 w 128"/>
              <a:gd name="T71" fmla="*/ 97698 h 96"/>
              <a:gd name="T72" fmla="*/ 93427 w 128"/>
              <a:gd name="T73" fmla="*/ 34892 h 96"/>
              <a:gd name="T74" fmla="*/ 86506 w 128"/>
              <a:gd name="T75" fmla="*/ 97698 h 96"/>
              <a:gd name="T76" fmla="*/ 93427 w 128"/>
              <a:gd name="T77" fmla="*/ 34892 h 9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7" name="Freeform 9"/>
          <p:cNvSpPr>
            <a:spLocks noEditPoints="1"/>
          </p:cNvSpPr>
          <p:nvPr/>
        </p:nvSpPr>
        <p:spPr bwMode="auto">
          <a:xfrm>
            <a:off x="7974013" y="2870200"/>
            <a:ext cx="354012" cy="354013"/>
          </a:xfrm>
          <a:custGeom>
            <a:avLst/>
            <a:gdLst>
              <a:gd name="T0" fmla="*/ 177006 w 2822"/>
              <a:gd name="T1" fmla="*/ 0 h 2822"/>
              <a:gd name="T2" fmla="*/ 0 w 2822"/>
              <a:gd name="T3" fmla="*/ 177007 h 2822"/>
              <a:gd name="T4" fmla="*/ 177006 w 2822"/>
              <a:gd name="T5" fmla="*/ 354013 h 2822"/>
              <a:gd name="T6" fmla="*/ 354012 w 2822"/>
              <a:gd name="T7" fmla="*/ 177007 h 2822"/>
              <a:gd name="T8" fmla="*/ 177006 w 2822"/>
              <a:gd name="T9" fmla="*/ 0 h 2822"/>
              <a:gd name="T10" fmla="*/ 177006 w 2822"/>
              <a:gd name="T11" fmla="*/ 50054 h 2822"/>
              <a:gd name="T12" fmla="*/ 303959 w 2822"/>
              <a:gd name="T13" fmla="*/ 177007 h 2822"/>
              <a:gd name="T14" fmla="*/ 177006 w 2822"/>
              <a:gd name="T15" fmla="*/ 303834 h 2822"/>
              <a:gd name="T16" fmla="*/ 50179 w 2822"/>
              <a:gd name="T17" fmla="*/ 177007 h 2822"/>
              <a:gd name="T18" fmla="*/ 177006 w 2822"/>
              <a:gd name="T19" fmla="*/ 50054 h 2822"/>
              <a:gd name="T20" fmla="*/ 177006 w 2822"/>
              <a:gd name="T21" fmla="*/ 71254 h 2822"/>
              <a:gd name="T22" fmla="*/ 71254 w 2822"/>
              <a:gd name="T23" fmla="*/ 177007 h 2822"/>
              <a:gd name="T24" fmla="*/ 177006 w 2822"/>
              <a:gd name="T25" fmla="*/ 282759 h 2822"/>
              <a:gd name="T26" fmla="*/ 282758 w 2822"/>
              <a:gd name="T27" fmla="*/ 177007 h 2822"/>
              <a:gd name="T28" fmla="*/ 177006 w 2822"/>
              <a:gd name="T29" fmla="*/ 71254 h 2822"/>
              <a:gd name="T30" fmla="*/ 177006 w 2822"/>
              <a:gd name="T31" fmla="*/ 105250 h 2822"/>
              <a:gd name="T32" fmla="*/ 248762 w 2822"/>
              <a:gd name="T33" fmla="*/ 177007 h 2822"/>
              <a:gd name="T34" fmla="*/ 177006 w 2822"/>
              <a:gd name="T35" fmla="*/ 248637 h 2822"/>
              <a:gd name="T36" fmla="*/ 105376 w 2822"/>
              <a:gd name="T37" fmla="*/ 177007 h 2822"/>
              <a:gd name="T38" fmla="*/ 177006 w 2822"/>
              <a:gd name="T39" fmla="*/ 105250 h 2822"/>
              <a:gd name="T40" fmla="*/ 177006 w 2822"/>
              <a:gd name="T41" fmla="*/ 134605 h 2822"/>
              <a:gd name="T42" fmla="*/ 134605 w 2822"/>
              <a:gd name="T43" fmla="*/ 177007 h 2822"/>
              <a:gd name="T44" fmla="*/ 177006 w 2822"/>
              <a:gd name="T45" fmla="*/ 219408 h 2822"/>
              <a:gd name="T46" fmla="*/ 219407 w 2822"/>
              <a:gd name="T47" fmla="*/ 177007 h 2822"/>
              <a:gd name="T48" fmla="*/ 177006 w 2822"/>
              <a:gd name="T49" fmla="*/ 134605 h 2822"/>
              <a:gd name="T50" fmla="*/ 177006 w 2822"/>
              <a:gd name="T51" fmla="*/ 153422 h 2822"/>
              <a:gd name="T52" fmla="*/ 200590 w 2822"/>
              <a:gd name="T53" fmla="*/ 177007 h 2822"/>
              <a:gd name="T54" fmla="*/ 177006 w 2822"/>
              <a:gd name="T55" fmla="*/ 200591 h 2822"/>
              <a:gd name="T56" fmla="*/ 153422 w 2822"/>
              <a:gd name="T57" fmla="*/ 177007 h 2822"/>
              <a:gd name="T58" fmla="*/ 177006 w 2822"/>
              <a:gd name="T59" fmla="*/ 153422 h 2822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822" h="2822">
                <a:moveTo>
                  <a:pt x="1411" y="0"/>
                </a:moveTo>
                <a:cubicBezTo>
                  <a:pt x="632" y="0"/>
                  <a:pt x="0" y="632"/>
                  <a:pt x="0" y="1411"/>
                </a:cubicBezTo>
                <a:cubicBezTo>
                  <a:pt x="0" y="2190"/>
                  <a:pt x="632" y="2822"/>
                  <a:pt x="1411" y="2822"/>
                </a:cubicBezTo>
                <a:cubicBezTo>
                  <a:pt x="2190" y="2822"/>
                  <a:pt x="2822" y="2190"/>
                  <a:pt x="2822" y="1411"/>
                </a:cubicBezTo>
                <a:cubicBezTo>
                  <a:pt x="2822" y="632"/>
                  <a:pt x="2190" y="0"/>
                  <a:pt x="1411" y="0"/>
                </a:cubicBezTo>
                <a:close/>
                <a:moveTo>
                  <a:pt x="1411" y="399"/>
                </a:moveTo>
                <a:cubicBezTo>
                  <a:pt x="1970" y="399"/>
                  <a:pt x="2423" y="852"/>
                  <a:pt x="2423" y="1411"/>
                </a:cubicBezTo>
                <a:cubicBezTo>
                  <a:pt x="2423" y="1970"/>
                  <a:pt x="1970" y="2422"/>
                  <a:pt x="1411" y="2422"/>
                </a:cubicBezTo>
                <a:cubicBezTo>
                  <a:pt x="852" y="2422"/>
                  <a:pt x="400" y="1970"/>
                  <a:pt x="400" y="1411"/>
                </a:cubicBezTo>
                <a:cubicBezTo>
                  <a:pt x="400" y="852"/>
                  <a:pt x="852" y="399"/>
                  <a:pt x="1411" y="399"/>
                </a:cubicBezTo>
                <a:close/>
                <a:moveTo>
                  <a:pt x="1411" y="568"/>
                </a:moveTo>
                <a:cubicBezTo>
                  <a:pt x="945" y="568"/>
                  <a:pt x="568" y="945"/>
                  <a:pt x="568" y="1411"/>
                </a:cubicBezTo>
                <a:cubicBezTo>
                  <a:pt x="568" y="1877"/>
                  <a:pt x="945" y="2254"/>
                  <a:pt x="1411" y="2254"/>
                </a:cubicBezTo>
                <a:cubicBezTo>
                  <a:pt x="1877" y="2254"/>
                  <a:pt x="2254" y="1877"/>
                  <a:pt x="2254" y="1411"/>
                </a:cubicBezTo>
                <a:cubicBezTo>
                  <a:pt x="2254" y="945"/>
                  <a:pt x="1877" y="568"/>
                  <a:pt x="1411" y="568"/>
                </a:cubicBezTo>
                <a:close/>
                <a:moveTo>
                  <a:pt x="1411" y="839"/>
                </a:moveTo>
                <a:cubicBezTo>
                  <a:pt x="1727" y="839"/>
                  <a:pt x="1983" y="1095"/>
                  <a:pt x="1983" y="1411"/>
                </a:cubicBezTo>
                <a:cubicBezTo>
                  <a:pt x="1983" y="1726"/>
                  <a:pt x="1727" y="1982"/>
                  <a:pt x="1411" y="1982"/>
                </a:cubicBezTo>
                <a:cubicBezTo>
                  <a:pt x="1096" y="1982"/>
                  <a:pt x="840" y="1726"/>
                  <a:pt x="840" y="1411"/>
                </a:cubicBezTo>
                <a:cubicBezTo>
                  <a:pt x="840" y="1095"/>
                  <a:pt x="1096" y="839"/>
                  <a:pt x="1411" y="839"/>
                </a:cubicBezTo>
                <a:close/>
                <a:moveTo>
                  <a:pt x="1411" y="1073"/>
                </a:moveTo>
                <a:cubicBezTo>
                  <a:pt x="1224" y="1073"/>
                  <a:pt x="1073" y="1224"/>
                  <a:pt x="1073" y="1411"/>
                </a:cubicBezTo>
                <a:cubicBezTo>
                  <a:pt x="1073" y="1598"/>
                  <a:pt x="1224" y="1749"/>
                  <a:pt x="1411" y="1749"/>
                </a:cubicBezTo>
                <a:cubicBezTo>
                  <a:pt x="1598" y="1749"/>
                  <a:pt x="1749" y="1598"/>
                  <a:pt x="1749" y="1411"/>
                </a:cubicBezTo>
                <a:cubicBezTo>
                  <a:pt x="1749" y="1224"/>
                  <a:pt x="1598" y="1073"/>
                  <a:pt x="1411" y="1073"/>
                </a:cubicBezTo>
                <a:close/>
                <a:moveTo>
                  <a:pt x="1411" y="1223"/>
                </a:moveTo>
                <a:cubicBezTo>
                  <a:pt x="1515" y="1223"/>
                  <a:pt x="1599" y="1307"/>
                  <a:pt x="1599" y="1411"/>
                </a:cubicBezTo>
                <a:cubicBezTo>
                  <a:pt x="1599" y="1514"/>
                  <a:pt x="1515" y="1599"/>
                  <a:pt x="1411" y="1599"/>
                </a:cubicBezTo>
                <a:cubicBezTo>
                  <a:pt x="1308" y="1599"/>
                  <a:pt x="1223" y="1514"/>
                  <a:pt x="1223" y="1411"/>
                </a:cubicBezTo>
                <a:cubicBezTo>
                  <a:pt x="1223" y="1307"/>
                  <a:pt x="1308" y="1223"/>
                  <a:pt x="1411" y="12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8" name="Freeform 11"/>
          <p:cNvSpPr>
            <a:spLocks noEditPoints="1"/>
          </p:cNvSpPr>
          <p:nvPr/>
        </p:nvSpPr>
        <p:spPr bwMode="auto">
          <a:xfrm>
            <a:off x="10021888" y="2870200"/>
            <a:ext cx="392112" cy="369888"/>
          </a:xfrm>
          <a:custGeom>
            <a:avLst/>
            <a:gdLst>
              <a:gd name="T0" fmla="*/ 265137 w 2594"/>
              <a:gd name="T1" fmla="*/ 207004 h 2448"/>
              <a:gd name="T2" fmla="*/ 354019 w 2594"/>
              <a:gd name="T3" fmla="*/ 164395 h 2448"/>
              <a:gd name="T4" fmla="*/ 385612 w 2594"/>
              <a:gd name="T5" fmla="*/ 75851 h 2448"/>
              <a:gd name="T6" fmla="*/ 341473 w 2594"/>
              <a:gd name="T7" fmla="*/ 32184 h 2448"/>
              <a:gd name="T8" fmla="*/ 304892 w 2594"/>
              <a:gd name="T9" fmla="*/ 32184 h 2448"/>
              <a:gd name="T10" fmla="*/ 304590 w 2594"/>
              <a:gd name="T11" fmla="*/ 0 h 2448"/>
              <a:gd name="T12" fmla="*/ 195149 w 2594"/>
              <a:gd name="T13" fmla="*/ 0 h 2448"/>
              <a:gd name="T14" fmla="*/ 87522 w 2594"/>
              <a:gd name="T15" fmla="*/ 0 h 2448"/>
              <a:gd name="T16" fmla="*/ 87371 w 2594"/>
              <a:gd name="T17" fmla="*/ 32184 h 2448"/>
              <a:gd name="T18" fmla="*/ 50639 w 2594"/>
              <a:gd name="T19" fmla="*/ 32184 h 2448"/>
              <a:gd name="T20" fmla="*/ 6500 w 2594"/>
              <a:gd name="T21" fmla="*/ 75851 h 2448"/>
              <a:gd name="T22" fmla="*/ 38093 w 2594"/>
              <a:gd name="T23" fmla="*/ 164395 h 2448"/>
              <a:gd name="T24" fmla="*/ 127127 w 2594"/>
              <a:gd name="T25" fmla="*/ 207004 h 2448"/>
              <a:gd name="T26" fmla="*/ 146022 w 2594"/>
              <a:gd name="T27" fmla="*/ 205191 h 2448"/>
              <a:gd name="T28" fmla="*/ 179731 w 2594"/>
              <a:gd name="T29" fmla="*/ 273336 h 2448"/>
              <a:gd name="T30" fmla="*/ 143301 w 2594"/>
              <a:gd name="T31" fmla="*/ 339971 h 2448"/>
              <a:gd name="T32" fmla="*/ 102487 w 2594"/>
              <a:gd name="T33" fmla="*/ 339971 h 2448"/>
              <a:gd name="T34" fmla="*/ 102487 w 2594"/>
              <a:gd name="T35" fmla="*/ 369888 h 2448"/>
              <a:gd name="T36" fmla="*/ 195149 w 2594"/>
              <a:gd name="T37" fmla="*/ 369888 h 2448"/>
              <a:gd name="T38" fmla="*/ 287962 w 2594"/>
              <a:gd name="T39" fmla="*/ 369888 h 2448"/>
              <a:gd name="T40" fmla="*/ 287962 w 2594"/>
              <a:gd name="T41" fmla="*/ 339971 h 2448"/>
              <a:gd name="T42" fmla="*/ 248962 w 2594"/>
              <a:gd name="T43" fmla="*/ 339971 h 2448"/>
              <a:gd name="T44" fmla="*/ 212381 w 2594"/>
              <a:gd name="T45" fmla="*/ 273336 h 2448"/>
              <a:gd name="T46" fmla="*/ 246090 w 2594"/>
              <a:gd name="T47" fmla="*/ 205191 h 2448"/>
              <a:gd name="T48" fmla="*/ 265137 w 2594"/>
              <a:gd name="T49" fmla="*/ 207004 h 2448"/>
              <a:gd name="T50" fmla="*/ 285392 w 2594"/>
              <a:gd name="T51" fmla="*/ 136895 h 2448"/>
              <a:gd name="T52" fmla="*/ 301869 w 2594"/>
              <a:gd name="T53" fmla="*/ 64217 h 2448"/>
              <a:gd name="T54" fmla="*/ 334368 w 2594"/>
              <a:gd name="T55" fmla="*/ 61195 h 2448"/>
              <a:gd name="T56" fmla="*/ 357043 w 2594"/>
              <a:gd name="T57" fmla="*/ 83859 h 2448"/>
              <a:gd name="T58" fmla="*/ 333008 w 2594"/>
              <a:gd name="T59" fmla="*/ 143241 h 2448"/>
              <a:gd name="T60" fmla="*/ 267555 w 2594"/>
              <a:gd name="T61" fmla="*/ 176936 h 2448"/>
              <a:gd name="T62" fmla="*/ 285392 w 2594"/>
              <a:gd name="T63" fmla="*/ 136895 h 2448"/>
              <a:gd name="T64" fmla="*/ 59104 w 2594"/>
              <a:gd name="T65" fmla="*/ 143241 h 2448"/>
              <a:gd name="T66" fmla="*/ 35069 w 2594"/>
              <a:gd name="T67" fmla="*/ 83859 h 2448"/>
              <a:gd name="T68" fmla="*/ 57744 w 2594"/>
              <a:gd name="T69" fmla="*/ 61195 h 2448"/>
              <a:gd name="T70" fmla="*/ 90394 w 2594"/>
              <a:gd name="T71" fmla="*/ 64217 h 2448"/>
              <a:gd name="T72" fmla="*/ 106720 w 2594"/>
              <a:gd name="T73" fmla="*/ 136895 h 2448"/>
              <a:gd name="T74" fmla="*/ 124557 w 2594"/>
              <a:gd name="T75" fmla="*/ 176936 h 2448"/>
              <a:gd name="T76" fmla="*/ 59104 w 2594"/>
              <a:gd name="T77" fmla="*/ 143241 h 2448"/>
              <a:gd name="T78" fmla="*/ 195149 w 2594"/>
              <a:gd name="T79" fmla="*/ 129491 h 2448"/>
              <a:gd name="T80" fmla="*/ 157812 w 2594"/>
              <a:gd name="T81" fmla="*/ 149285 h 2448"/>
              <a:gd name="T82" fmla="*/ 165068 w 2594"/>
              <a:gd name="T83" fmla="*/ 107431 h 2448"/>
              <a:gd name="T84" fmla="*/ 134836 w 2594"/>
              <a:gd name="T85" fmla="*/ 77815 h 2448"/>
              <a:gd name="T86" fmla="*/ 176556 w 2594"/>
              <a:gd name="T87" fmla="*/ 71620 h 2448"/>
              <a:gd name="T88" fmla="*/ 195149 w 2594"/>
              <a:gd name="T89" fmla="*/ 33544 h 2448"/>
              <a:gd name="T90" fmla="*/ 213742 w 2594"/>
              <a:gd name="T91" fmla="*/ 71620 h 2448"/>
              <a:gd name="T92" fmla="*/ 255462 w 2594"/>
              <a:gd name="T93" fmla="*/ 77815 h 2448"/>
              <a:gd name="T94" fmla="*/ 225381 w 2594"/>
              <a:gd name="T95" fmla="*/ 107431 h 2448"/>
              <a:gd name="T96" fmla="*/ 232486 w 2594"/>
              <a:gd name="T97" fmla="*/ 149285 h 2448"/>
              <a:gd name="T98" fmla="*/ 195149 w 2594"/>
              <a:gd name="T99" fmla="*/ 129491 h 244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594" h="2448">
                <a:moveTo>
                  <a:pt x="1754" y="1370"/>
                </a:moveTo>
                <a:cubicBezTo>
                  <a:pt x="1912" y="1370"/>
                  <a:pt x="2121" y="1312"/>
                  <a:pt x="2342" y="1088"/>
                </a:cubicBezTo>
                <a:cubicBezTo>
                  <a:pt x="2594" y="832"/>
                  <a:pt x="2581" y="611"/>
                  <a:pt x="2551" y="502"/>
                </a:cubicBezTo>
                <a:cubicBezTo>
                  <a:pt x="2512" y="359"/>
                  <a:pt x="2400" y="248"/>
                  <a:pt x="2259" y="213"/>
                </a:cubicBezTo>
                <a:cubicBezTo>
                  <a:pt x="2172" y="191"/>
                  <a:pt x="2089" y="196"/>
                  <a:pt x="2017" y="213"/>
                </a:cubicBezTo>
                <a:cubicBezTo>
                  <a:pt x="2023" y="78"/>
                  <a:pt x="2015" y="0"/>
                  <a:pt x="2015" y="0"/>
                </a:cubicBezTo>
                <a:lnTo>
                  <a:pt x="1291" y="0"/>
                </a:lnTo>
                <a:lnTo>
                  <a:pt x="579" y="0"/>
                </a:lnTo>
                <a:cubicBezTo>
                  <a:pt x="579" y="0"/>
                  <a:pt x="571" y="78"/>
                  <a:pt x="578" y="213"/>
                </a:cubicBezTo>
                <a:cubicBezTo>
                  <a:pt x="506" y="196"/>
                  <a:pt x="422" y="191"/>
                  <a:pt x="335" y="213"/>
                </a:cubicBezTo>
                <a:cubicBezTo>
                  <a:pt x="194" y="248"/>
                  <a:pt x="82" y="359"/>
                  <a:pt x="43" y="502"/>
                </a:cubicBezTo>
                <a:cubicBezTo>
                  <a:pt x="13" y="611"/>
                  <a:pt x="0" y="832"/>
                  <a:pt x="252" y="1088"/>
                </a:cubicBezTo>
                <a:cubicBezTo>
                  <a:pt x="474" y="1312"/>
                  <a:pt x="683" y="1370"/>
                  <a:pt x="841" y="1370"/>
                </a:cubicBezTo>
                <a:cubicBezTo>
                  <a:pt x="887" y="1370"/>
                  <a:pt x="930" y="1365"/>
                  <a:pt x="966" y="1358"/>
                </a:cubicBezTo>
                <a:cubicBezTo>
                  <a:pt x="1086" y="1490"/>
                  <a:pt x="1189" y="1578"/>
                  <a:pt x="1189" y="1809"/>
                </a:cubicBezTo>
                <a:cubicBezTo>
                  <a:pt x="1189" y="2213"/>
                  <a:pt x="948" y="2250"/>
                  <a:pt x="948" y="2250"/>
                </a:cubicBezTo>
                <a:lnTo>
                  <a:pt x="678" y="2250"/>
                </a:lnTo>
                <a:lnTo>
                  <a:pt x="678" y="2448"/>
                </a:lnTo>
                <a:lnTo>
                  <a:pt x="1291" y="2448"/>
                </a:lnTo>
                <a:lnTo>
                  <a:pt x="1905" y="2448"/>
                </a:lnTo>
                <a:lnTo>
                  <a:pt x="1905" y="2250"/>
                </a:lnTo>
                <a:lnTo>
                  <a:pt x="1647" y="2250"/>
                </a:lnTo>
                <a:cubicBezTo>
                  <a:pt x="1647" y="2250"/>
                  <a:pt x="1405" y="2213"/>
                  <a:pt x="1405" y="1809"/>
                </a:cubicBezTo>
                <a:cubicBezTo>
                  <a:pt x="1405" y="1578"/>
                  <a:pt x="1508" y="1490"/>
                  <a:pt x="1628" y="1358"/>
                </a:cubicBezTo>
                <a:cubicBezTo>
                  <a:pt x="1665" y="1365"/>
                  <a:pt x="1707" y="1370"/>
                  <a:pt x="1754" y="1370"/>
                </a:cubicBezTo>
                <a:close/>
                <a:moveTo>
                  <a:pt x="1888" y="906"/>
                </a:moveTo>
                <a:cubicBezTo>
                  <a:pt x="1945" y="725"/>
                  <a:pt x="1978" y="562"/>
                  <a:pt x="1997" y="425"/>
                </a:cubicBezTo>
                <a:cubicBezTo>
                  <a:pt x="2055" y="403"/>
                  <a:pt x="2133" y="385"/>
                  <a:pt x="2212" y="405"/>
                </a:cubicBezTo>
                <a:cubicBezTo>
                  <a:pt x="2284" y="423"/>
                  <a:pt x="2342" y="480"/>
                  <a:pt x="2362" y="555"/>
                </a:cubicBezTo>
                <a:cubicBezTo>
                  <a:pt x="2394" y="672"/>
                  <a:pt x="2338" y="811"/>
                  <a:pt x="2203" y="948"/>
                </a:cubicBezTo>
                <a:cubicBezTo>
                  <a:pt x="2036" y="1118"/>
                  <a:pt x="1883" y="1166"/>
                  <a:pt x="1770" y="1171"/>
                </a:cubicBezTo>
                <a:cubicBezTo>
                  <a:pt x="1813" y="1101"/>
                  <a:pt x="1854" y="1016"/>
                  <a:pt x="1888" y="906"/>
                </a:cubicBezTo>
                <a:close/>
                <a:moveTo>
                  <a:pt x="391" y="948"/>
                </a:moveTo>
                <a:cubicBezTo>
                  <a:pt x="256" y="811"/>
                  <a:pt x="200" y="672"/>
                  <a:pt x="232" y="555"/>
                </a:cubicBezTo>
                <a:cubicBezTo>
                  <a:pt x="253" y="480"/>
                  <a:pt x="310" y="423"/>
                  <a:pt x="382" y="405"/>
                </a:cubicBezTo>
                <a:cubicBezTo>
                  <a:pt x="461" y="385"/>
                  <a:pt x="539" y="403"/>
                  <a:pt x="598" y="425"/>
                </a:cubicBezTo>
                <a:cubicBezTo>
                  <a:pt x="616" y="562"/>
                  <a:pt x="649" y="725"/>
                  <a:pt x="706" y="906"/>
                </a:cubicBezTo>
                <a:cubicBezTo>
                  <a:pt x="741" y="1016"/>
                  <a:pt x="781" y="1101"/>
                  <a:pt x="824" y="1171"/>
                </a:cubicBezTo>
                <a:cubicBezTo>
                  <a:pt x="711" y="1166"/>
                  <a:pt x="559" y="1118"/>
                  <a:pt x="391" y="948"/>
                </a:cubicBezTo>
                <a:close/>
                <a:moveTo>
                  <a:pt x="1291" y="857"/>
                </a:moveTo>
                <a:lnTo>
                  <a:pt x="1044" y="988"/>
                </a:lnTo>
                <a:lnTo>
                  <a:pt x="1092" y="711"/>
                </a:lnTo>
                <a:lnTo>
                  <a:pt x="892" y="515"/>
                </a:lnTo>
                <a:lnTo>
                  <a:pt x="1168" y="474"/>
                </a:lnTo>
                <a:lnTo>
                  <a:pt x="1291" y="222"/>
                </a:lnTo>
                <a:lnTo>
                  <a:pt x="1414" y="474"/>
                </a:lnTo>
                <a:lnTo>
                  <a:pt x="1690" y="515"/>
                </a:lnTo>
                <a:lnTo>
                  <a:pt x="1491" y="711"/>
                </a:lnTo>
                <a:lnTo>
                  <a:pt x="1538" y="988"/>
                </a:lnTo>
                <a:lnTo>
                  <a:pt x="1291" y="85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9" name="Freeform 103@|5FFC:0|FBC:0|LFC:16777215|LBC:16777215"/>
          <p:cNvSpPr>
            <a:spLocks noEditPoints="1"/>
          </p:cNvSpPr>
          <p:nvPr/>
        </p:nvSpPr>
        <p:spPr bwMode="auto">
          <a:xfrm>
            <a:off x="3975100" y="2938463"/>
            <a:ext cx="163513" cy="165100"/>
          </a:xfrm>
          <a:custGeom>
            <a:avLst/>
            <a:gdLst>
              <a:gd name="T0" fmla="*/ 112642 w 45"/>
              <a:gd name="T1" fmla="*/ 18344 h 45"/>
              <a:gd name="T2" fmla="*/ 65405 w 45"/>
              <a:gd name="T3" fmla="*/ 47696 h 45"/>
              <a:gd name="T4" fmla="*/ 3634 w 45"/>
              <a:gd name="T5" fmla="*/ 110067 h 45"/>
              <a:gd name="T6" fmla="*/ 3634 w 45"/>
              <a:gd name="T7" fmla="*/ 128411 h 45"/>
              <a:gd name="T8" fmla="*/ 36336 w 45"/>
              <a:gd name="T9" fmla="*/ 161431 h 45"/>
              <a:gd name="T10" fmla="*/ 54504 w 45"/>
              <a:gd name="T11" fmla="*/ 161431 h 45"/>
              <a:gd name="T12" fmla="*/ 116276 w 45"/>
              <a:gd name="T13" fmla="*/ 99060 h 45"/>
              <a:gd name="T14" fmla="*/ 145345 w 45"/>
              <a:gd name="T15" fmla="*/ 51364 h 45"/>
              <a:gd name="T16" fmla="*/ 163513 w 45"/>
              <a:gd name="T17" fmla="*/ 0 h 45"/>
              <a:gd name="T18" fmla="*/ 112642 w 45"/>
              <a:gd name="T19" fmla="*/ 18344 h 45"/>
              <a:gd name="T20" fmla="*/ 72672 w 45"/>
              <a:gd name="T21" fmla="*/ 124742 h 45"/>
              <a:gd name="T22" fmla="*/ 39970 w 45"/>
              <a:gd name="T23" fmla="*/ 124742 h 45"/>
              <a:gd name="T24" fmla="*/ 39970 w 45"/>
              <a:gd name="T25" fmla="*/ 91722 h 45"/>
              <a:gd name="T26" fmla="*/ 72672 w 45"/>
              <a:gd name="T27" fmla="*/ 91722 h 45"/>
              <a:gd name="T28" fmla="*/ 72672 w 45"/>
              <a:gd name="T29" fmla="*/ 124742 h 45"/>
              <a:gd name="T30" fmla="*/ 112642 w 45"/>
              <a:gd name="T31" fmla="*/ 84384 h 45"/>
              <a:gd name="T32" fmla="*/ 79940 w 45"/>
              <a:gd name="T33" fmla="*/ 84384 h 45"/>
              <a:gd name="T34" fmla="*/ 79940 w 45"/>
              <a:gd name="T35" fmla="*/ 51364 h 45"/>
              <a:gd name="T36" fmla="*/ 112642 w 45"/>
              <a:gd name="T37" fmla="*/ 51364 h 45"/>
              <a:gd name="T38" fmla="*/ 112642 w 45"/>
              <a:gd name="T39" fmla="*/ 84384 h 4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45" h="45">
                <a:moveTo>
                  <a:pt x="31" y="5"/>
                </a:moveTo>
                <a:cubicBezTo>
                  <a:pt x="27" y="6"/>
                  <a:pt x="21" y="10"/>
                  <a:pt x="18" y="13"/>
                </a:cubicBezTo>
                <a:cubicBezTo>
                  <a:pt x="1" y="30"/>
                  <a:pt x="1" y="30"/>
                  <a:pt x="1" y="30"/>
                </a:cubicBezTo>
                <a:cubicBezTo>
                  <a:pt x="0" y="31"/>
                  <a:pt x="0" y="34"/>
                  <a:pt x="1" y="35"/>
                </a:cubicBezTo>
                <a:cubicBezTo>
                  <a:pt x="10" y="44"/>
                  <a:pt x="10" y="44"/>
                  <a:pt x="10" y="44"/>
                </a:cubicBezTo>
                <a:cubicBezTo>
                  <a:pt x="11" y="45"/>
                  <a:pt x="14" y="45"/>
                  <a:pt x="15" y="44"/>
                </a:cubicBezTo>
                <a:cubicBezTo>
                  <a:pt x="32" y="27"/>
                  <a:pt x="32" y="27"/>
                  <a:pt x="32" y="27"/>
                </a:cubicBezTo>
                <a:cubicBezTo>
                  <a:pt x="35" y="24"/>
                  <a:pt x="39" y="18"/>
                  <a:pt x="40" y="14"/>
                </a:cubicBezTo>
                <a:cubicBezTo>
                  <a:pt x="45" y="0"/>
                  <a:pt x="45" y="0"/>
                  <a:pt x="45" y="0"/>
                </a:cubicBezTo>
                <a:lnTo>
                  <a:pt x="31" y="5"/>
                </a:lnTo>
                <a:close/>
                <a:moveTo>
                  <a:pt x="20" y="34"/>
                </a:moveTo>
                <a:cubicBezTo>
                  <a:pt x="17" y="36"/>
                  <a:pt x="13" y="36"/>
                  <a:pt x="11" y="34"/>
                </a:cubicBezTo>
                <a:cubicBezTo>
                  <a:pt x="9" y="32"/>
                  <a:pt x="9" y="28"/>
                  <a:pt x="11" y="25"/>
                </a:cubicBezTo>
                <a:cubicBezTo>
                  <a:pt x="13" y="23"/>
                  <a:pt x="17" y="23"/>
                  <a:pt x="20" y="25"/>
                </a:cubicBezTo>
                <a:cubicBezTo>
                  <a:pt x="22" y="28"/>
                  <a:pt x="22" y="32"/>
                  <a:pt x="20" y="34"/>
                </a:cubicBezTo>
                <a:close/>
                <a:moveTo>
                  <a:pt x="31" y="23"/>
                </a:moveTo>
                <a:cubicBezTo>
                  <a:pt x="29" y="25"/>
                  <a:pt x="25" y="25"/>
                  <a:pt x="22" y="23"/>
                </a:cubicBezTo>
                <a:cubicBezTo>
                  <a:pt x="20" y="20"/>
                  <a:pt x="20" y="16"/>
                  <a:pt x="22" y="14"/>
                </a:cubicBezTo>
                <a:cubicBezTo>
                  <a:pt x="25" y="12"/>
                  <a:pt x="29" y="12"/>
                  <a:pt x="31" y="14"/>
                </a:cubicBezTo>
                <a:cubicBezTo>
                  <a:pt x="33" y="16"/>
                  <a:pt x="33" y="20"/>
                  <a:pt x="31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0" name="Freeform 104@|5FFC:0|FBC:0|LFC:16777215|LBC:16777215"/>
          <p:cNvSpPr>
            <a:spLocks/>
          </p:cNvSpPr>
          <p:nvPr/>
        </p:nvSpPr>
        <p:spPr bwMode="auto">
          <a:xfrm>
            <a:off x="3913188" y="3005138"/>
            <a:ext cx="76200" cy="68262"/>
          </a:xfrm>
          <a:custGeom>
            <a:avLst/>
            <a:gdLst>
              <a:gd name="T0" fmla="*/ 25400 w 21"/>
              <a:gd name="T1" fmla="*/ 61077 h 19"/>
              <a:gd name="T2" fmla="*/ 76200 w 21"/>
              <a:gd name="T3" fmla="*/ 10778 h 19"/>
              <a:gd name="T4" fmla="*/ 36286 w 21"/>
              <a:gd name="T5" fmla="*/ 10778 h 19"/>
              <a:gd name="T6" fmla="*/ 3629 w 21"/>
              <a:gd name="T7" fmla="*/ 43113 h 19"/>
              <a:gd name="T8" fmla="*/ 3629 w 21"/>
              <a:gd name="T9" fmla="*/ 61077 h 19"/>
              <a:gd name="T10" fmla="*/ 25400 w 21"/>
              <a:gd name="T11" fmla="*/ 61077 h 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" h="19">
                <a:moveTo>
                  <a:pt x="7" y="17"/>
                </a:moveTo>
                <a:cubicBezTo>
                  <a:pt x="21" y="3"/>
                  <a:pt x="21" y="3"/>
                  <a:pt x="21" y="3"/>
                </a:cubicBezTo>
                <a:cubicBezTo>
                  <a:pt x="18" y="0"/>
                  <a:pt x="13" y="0"/>
                  <a:pt x="10" y="3"/>
                </a:cubicBezTo>
                <a:cubicBezTo>
                  <a:pt x="1" y="12"/>
                  <a:pt x="1" y="12"/>
                  <a:pt x="1" y="12"/>
                </a:cubicBezTo>
                <a:cubicBezTo>
                  <a:pt x="0" y="13"/>
                  <a:pt x="0" y="16"/>
                  <a:pt x="1" y="17"/>
                </a:cubicBezTo>
                <a:cubicBezTo>
                  <a:pt x="3" y="19"/>
                  <a:pt x="5" y="19"/>
                  <a:pt x="7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1" name="Freeform 105@|5FFC:0|FBC:0|LFC:16777215|LBC:16777215"/>
          <p:cNvSpPr>
            <a:spLocks/>
          </p:cNvSpPr>
          <p:nvPr/>
        </p:nvSpPr>
        <p:spPr bwMode="auto">
          <a:xfrm>
            <a:off x="4003675" y="3087688"/>
            <a:ext cx="68263" cy="77787"/>
          </a:xfrm>
          <a:custGeom>
            <a:avLst/>
            <a:gdLst>
              <a:gd name="T0" fmla="*/ 7186 w 19"/>
              <a:gd name="T1" fmla="*/ 51858 h 21"/>
              <a:gd name="T2" fmla="*/ 7186 w 19"/>
              <a:gd name="T3" fmla="*/ 74083 h 21"/>
              <a:gd name="T4" fmla="*/ 25150 w 19"/>
              <a:gd name="T5" fmla="*/ 74083 h 21"/>
              <a:gd name="T6" fmla="*/ 57485 w 19"/>
              <a:gd name="T7" fmla="*/ 40746 h 21"/>
              <a:gd name="T8" fmla="*/ 57485 w 19"/>
              <a:gd name="T9" fmla="*/ 0 h 21"/>
              <a:gd name="T10" fmla="*/ 7186 w 19"/>
              <a:gd name="T11" fmla="*/ 51858 h 2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" h="21">
                <a:moveTo>
                  <a:pt x="2" y="14"/>
                </a:moveTo>
                <a:cubicBezTo>
                  <a:pt x="0" y="16"/>
                  <a:pt x="0" y="18"/>
                  <a:pt x="2" y="20"/>
                </a:cubicBezTo>
                <a:cubicBezTo>
                  <a:pt x="3" y="21"/>
                  <a:pt x="6" y="21"/>
                  <a:pt x="7" y="20"/>
                </a:cubicBezTo>
                <a:cubicBezTo>
                  <a:pt x="16" y="11"/>
                  <a:pt x="16" y="11"/>
                  <a:pt x="16" y="11"/>
                </a:cubicBezTo>
                <a:cubicBezTo>
                  <a:pt x="19" y="8"/>
                  <a:pt x="19" y="3"/>
                  <a:pt x="16" y="0"/>
                </a:cubicBezTo>
                <a:lnTo>
                  <a:pt x="2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2" name="Freeform 106@|5FFC:0|FBC:0|LFC:16777215|LBC:16777215"/>
          <p:cNvSpPr>
            <a:spLocks/>
          </p:cNvSpPr>
          <p:nvPr/>
        </p:nvSpPr>
        <p:spPr bwMode="auto">
          <a:xfrm>
            <a:off x="3959225" y="3076575"/>
            <a:ext cx="41275" cy="39688"/>
          </a:xfrm>
          <a:custGeom>
            <a:avLst/>
            <a:gdLst>
              <a:gd name="T0" fmla="*/ 3752 w 11"/>
              <a:gd name="T1" fmla="*/ 7216 h 11"/>
              <a:gd name="T2" fmla="*/ 3752 w 11"/>
              <a:gd name="T3" fmla="*/ 14432 h 11"/>
              <a:gd name="T4" fmla="*/ 26266 w 11"/>
              <a:gd name="T5" fmla="*/ 36080 h 11"/>
              <a:gd name="T6" fmla="*/ 33770 w 11"/>
              <a:gd name="T7" fmla="*/ 36080 h 11"/>
              <a:gd name="T8" fmla="*/ 41275 w 11"/>
              <a:gd name="T9" fmla="*/ 32472 h 11"/>
              <a:gd name="T10" fmla="*/ 7505 w 11"/>
              <a:gd name="T11" fmla="*/ 0 h 11"/>
              <a:gd name="T12" fmla="*/ 3752 w 11"/>
              <a:gd name="T13" fmla="*/ 7216 h 1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1" h="11">
                <a:moveTo>
                  <a:pt x="1" y="2"/>
                </a:moveTo>
                <a:cubicBezTo>
                  <a:pt x="0" y="2"/>
                  <a:pt x="0" y="4"/>
                  <a:pt x="1" y="4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11"/>
                  <a:pt x="9" y="11"/>
                  <a:pt x="9" y="10"/>
                </a:cubicBezTo>
                <a:cubicBezTo>
                  <a:pt x="11" y="9"/>
                  <a:pt x="11" y="9"/>
                  <a:pt x="11" y="9"/>
                </a:cubicBezTo>
                <a:cubicBezTo>
                  <a:pt x="2" y="0"/>
                  <a:pt x="2" y="0"/>
                  <a:pt x="2" y="0"/>
                </a:cubicBezTo>
                <a:lnTo>
                  <a:pt x="1" y="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3" name="Freeform 107@|5FFC:0|FBC:0|LFC:16777215|LBC:16777215"/>
          <p:cNvSpPr>
            <a:spLocks/>
          </p:cNvSpPr>
          <p:nvPr/>
        </p:nvSpPr>
        <p:spPr bwMode="auto">
          <a:xfrm>
            <a:off x="3905250" y="3098800"/>
            <a:ext cx="73025" cy="73025"/>
          </a:xfrm>
          <a:custGeom>
            <a:avLst/>
            <a:gdLst>
              <a:gd name="T0" fmla="*/ 0 w 20"/>
              <a:gd name="T1" fmla="*/ 73025 h 20"/>
              <a:gd name="T2" fmla="*/ 58420 w 20"/>
              <a:gd name="T3" fmla="*/ 14605 h 20"/>
              <a:gd name="T4" fmla="*/ 0 w 20"/>
              <a:gd name="T5" fmla="*/ 73025 h 2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0" h="20">
                <a:moveTo>
                  <a:pt x="0" y="20"/>
                </a:moveTo>
                <a:cubicBezTo>
                  <a:pt x="8" y="16"/>
                  <a:pt x="20" y="8"/>
                  <a:pt x="16" y="4"/>
                </a:cubicBezTo>
                <a:cubicBezTo>
                  <a:pt x="12" y="0"/>
                  <a:pt x="4" y="12"/>
                  <a:pt x="0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4" name="TextBox 13"/>
          <p:cNvSpPr txBox="1">
            <a:spLocks noChangeArrowheads="1"/>
          </p:cNvSpPr>
          <p:nvPr/>
        </p:nvSpPr>
        <p:spPr bwMode="auto">
          <a:xfrm>
            <a:off x="885825" y="45386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5" name="TextBox 13"/>
          <p:cNvSpPr txBox="1">
            <a:spLocks noChangeArrowheads="1"/>
          </p:cNvSpPr>
          <p:nvPr/>
        </p:nvSpPr>
        <p:spPr bwMode="auto">
          <a:xfrm>
            <a:off x="890588" y="4824413"/>
            <a:ext cx="1947862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6" name="TextBox 9"/>
          <p:cNvSpPr txBox="1">
            <a:spLocks noChangeArrowheads="1"/>
          </p:cNvSpPr>
          <p:nvPr/>
        </p:nvSpPr>
        <p:spPr bwMode="auto">
          <a:xfrm>
            <a:off x="3471863" y="3865563"/>
            <a:ext cx="941387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91420" bIns="0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4000" b="1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02</a:t>
            </a:r>
            <a:r>
              <a:rPr lang="en-US" altLang="zh-CN" sz="40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 </a:t>
            </a:r>
            <a:endParaRPr lang="id-ID" altLang="en-US" sz="40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7" name="TextBox 9"/>
          <p:cNvSpPr txBox="1">
            <a:spLocks noChangeArrowheads="1"/>
          </p:cNvSpPr>
          <p:nvPr/>
        </p:nvSpPr>
        <p:spPr bwMode="auto">
          <a:xfrm>
            <a:off x="5621338" y="3865563"/>
            <a:ext cx="941387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91420" bIns="0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4000" b="1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03</a:t>
            </a:r>
            <a:r>
              <a:rPr lang="en-US" altLang="zh-CN" sz="40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 </a:t>
            </a:r>
            <a:endParaRPr lang="id-ID" altLang="en-US" sz="40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8" name="TextBox 9"/>
          <p:cNvSpPr txBox="1">
            <a:spLocks noChangeArrowheads="1"/>
          </p:cNvSpPr>
          <p:nvPr/>
        </p:nvSpPr>
        <p:spPr bwMode="auto">
          <a:xfrm>
            <a:off x="7693025" y="3865563"/>
            <a:ext cx="941388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91420" bIns="0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4000" b="1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04</a:t>
            </a:r>
            <a:r>
              <a:rPr lang="en-US" altLang="zh-CN" sz="40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 </a:t>
            </a:r>
            <a:endParaRPr lang="id-ID" altLang="en-US" sz="40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09" name="TextBox 9"/>
          <p:cNvSpPr txBox="1">
            <a:spLocks noChangeArrowheads="1"/>
          </p:cNvSpPr>
          <p:nvPr/>
        </p:nvSpPr>
        <p:spPr bwMode="auto">
          <a:xfrm>
            <a:off x="9709150" y="3865563"/>
            <a:ext cx="941388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91420" bIns="0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4000" b="1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05</a:t>
            </a:r>
            <a:r>
              <a:rPr lang="en-US" altLang="zh-CN" sz="40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 </a:t>
            </a:r>
            <a:endParaRPr lang="id-ID" altLang="en-US" sz="40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10" name="TextBox 13"/>
          <p:cNvSpPr txBox="1">
            <a:spLocks noChangeArrowheads="1"/>
          </p:cNvSpPr>
          <p:nvPr/>
        </p:nvSpPr>
        <p:spPr bwMode="auto">
          <a:xfrm>
            <a:off x="2992438" y="45386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11" name="TextBox 13"/>
          <p:cNvSpPr txBox="1">
            <a:spLocks noChangeArrowheads="1"/>
          </p:cNvSpPr>
          <p:nvPr/>
        </p:nvSpPr>
        <p:spPr bwMode="auto">
          <a:xfrm>
            <a:off x="2997200" y="4824413"/>
            <a:ext cx="194627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12" name="TextBox 13"/>
          <p:cNvSpPr txBox="1">
            <a:spLocks noChangeArrowheads="1"/>
          </p:cNvSpPr>
          <p:nvPr/>
        </p:nvSpPr>
        <p:spPr bwMode="auto">
          <a:xfrm>
            <a:off x="5102225" y="45386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13" name="TextBox 13"/>
          <p:cNvSpPr txBox="1">
            <a:spLocks noChangeArrowheads="1"/>
          </p:cNvSpPr>
          <p:nvPr/>
        </p:nvSpPr>
        <p:spPr bwMode="auto">
          <a:xfrm>
            <a:off x="5106988" y="4824413"/>
            <a:ext cx="1947862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14" name="TextBox 13"/>
          <p:cNvSpPr txBox="1">
            <a:spLocks noChangeArrowheads="1"/>
          </p:cNvSpPr>
          <p:nvPr/>
        </p:nvSpPr>
        <p:spPr bwMode="auto">
          <a:xfrm>
            <a:off x="7145338" y="45386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15" name="TextBox 13"/>
          <p:cNvSpPr txBox="1">
            <a:spLocks noChangeArrowheads="1"/>
          </p:cNvSpPr>
          <p:nvPr/>
        </p:nvSpPr>
        <p:spPr bwMode="auto">
          <a:xfrm>
            <a:off x="7148513" y="4824413"/>
            <a:ext cx="1947862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16" name="TextBox 13"/>
          <p:cNvSpPr txBox="1">
            <a:spLocks noChangeArrowheads="1"/>
          </p:cNvSpPr>
          <p:nvPr/>
        </p:nvSpPr>
        <p:spPr bwMode="auto">
          <a:xfrm>
            <a:off x="9159875" y="45386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17" name="TextBox 13"/>
          <p:cNvSpPr txBox="1">
            <a:spLocks noChangeArrowheads="1"/>
          </p:cNvSpPr>
          <p:nvPr/>
        </p:nvSpPr>
        <p:spPr bwMode="auto">
          <a:xfrm>
            <a:off x="9164638" y="4824413"/>
            <a:ext cx="1947862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78"/>
          <p:cNvSpPr txBox="1">
            <a:spLocks noChangeArrowheads="1"/>
          </p:cNvSpPr>
          <p:nvPr/>
        </p:nvSpPr>
        <p:spPr bwMode="auto">
          <a:xfrm>
            <a:off x="511175" y="342900"/>
            <a:ext cx="5156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en-US" altLang="zh-CN" sz="28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</a:rPr>
              <a:t>CONTENT </a:t>
            </a:r>
            <a:endParaRPr lang="zh-CN" altLang="en-US" sz="2800" b="1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grpSp>
        <p:nvGrpSpPr>
          <p:cNvPr id="3075" name="组合 4"/>
          <p:cNvGrpSpPr>
            <a:grpSpLocks/>
          </p:cNvGrpSpPr>
          <p:nvPr/>
        </p:nvGrpSpPr>
        <p:grpSpPr bwMode="auto">
          <a:xfrm rot="3881436">
            <a:off x="4603751" y="2033587"/>
            <a:ext cx="3263900" cy="3971925"/>
            <a:chOff x="0" y="0"/>
            <a:chExt cx="2722187" cy="3313116"/>
          </a:xfrm>
        </p:grpSpPr>
        <p:grpSp>
          <p:nvGrpSpPr>
            <p:cNvPr id="3102" name="组合 5"/>
            <p:cNvGrpSpPr>
              <a:grpSpLocks/>
            </p:cNvGrpSpPr>
            <p:nvPr/>
          </p:nvGrpSpPr>
          <p:grpSpPr bwMode="auto">
            <a:xfrm>
              <a:off x="0" y="682483"/>
              <a:ext cx="1459181" cy="1257915"/>
              <a:chOff x="0" y="0"/>
              <a:chExt cx="2214105" cy="1908711"/>
            </a:xfrm>
          </p:grpSpPr>
          <p:grpSp>
            <p:nvGrpSpPr>
              <p:cNvPr id="3124" name="六边形 15"/>
              <p:cNvGrpSpPr>
                <a:grpSpLocks/>
              </p:cNvGrpSpPr>
              <p:nvPr/>
            </p:nvGrpSpPr>
            <p:grpSpPr bwMode="auto">
              <a:xfrm rot="-3881436">
                <a:off x="-51375" y="-70723"/>
                <a:ext cx="2314678" cy="2052091"/>
                <a:chOff x="0" y="0"/>
                <a:chExt cx="1828800" cy="1621536"/>
              </a:xfrm>
            </p:grpSpPr>
            <p:pic>
              <p:nvPicPr>
                <p:cNvPr id="3128" name="六边形 15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828800" cy="16215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129" name="Text Box 7"/>
                <p:cNvSpPr txBox="1">
                  <a:spLocks noChangeArrowheads="1"/>
                </p:cNvSpPr>
                <p:nvPr/>
              </p:nvSpPr>
              <p:spPr bwMode="auto">
                <a:xfrm rot="3881436">
                  <a:off x="312146" y="291187"/>
                  <a:ext cx="1206623" cy="10400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3125" name="任意多边形 16"/>
              <p:cNvGrpSpPr>
                <a:grpSpLocks/>
              </p:cNvGrpSpPr>
              <p:nvPr/>
            </p:nvGrpSpPr>
            <p:grpSpPr bwMode="auto">
              <a:xfrm rot="-3881436">
                <a:off x="160297" y="-166979"/>
                <a:ext cx="1921183" cy="1874655"/>
                <a:chOff x="0" y="0"/>
                <a:chExt cx="1517904" cy="1481328"/>
              </a:xfrm>
            </p:grpSpPr>
            <p:pic>
              <p:nvPicPr>
                <p:cNvPr id="3126" name="任意多边形 16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517904" cy="14813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127" name="Text Box 10"/>
                <p:cNvSpPr txBox="1">
                  <a:spLocks noChangeArrowheads="1"/>
                </p:cNvSpPr>
                <p:nvPr/>
              </p:nvSpPr>
              <p:spPr bwMode="auto">
                <a:xfrm rot="3881436">
                  <a:off x="-56666" y="124599"/>
                  <a:ext cx="1689612" cy="11140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3103" name="组合 6"/>
            <p:cNvGrpSpPr>
              <a:grpSpLocks/>
            </p:cNvGrpSpPr>
            <p:nvPr/>
          </p:nvGrpSpPr>
          <p:grpSpPr bwMode="auto">
            <a:xfrm>
              <a:off x="1263006" y="1368842"/>
              <a:ext cx="1459181" cy="1257915"/>
              <a:chOff x="0" y="0"/>
              <a:chExt cx="2214105" cy="1908711"/>
            </a:xfrm>
          </p:grpSpPr>
          <p:grpSp>
            <p:nvGrpSpPr>
              <p:cNvPr id="3118" name="六边形 13"/>
              <p:cNvGrpSpPr>
                <a:grpSpLocks/>
              </p:cNvGrpSpPr>
              <p:nvPr/>
            </p:nvGrpSpPr>
            <p:grpSpPr bwMode="auto">
              <a:xfrm rot="-3881436">
                <a:off x="-50392" y="-64904"/>
                <a:ext cx="2314678" cy="2044377"/>
                <a:chOff x="0" y="0"/>
                <a:chExt cx="1828800" cy="1615440"/>
              </a:xfrm>
            </p:grpSpPr>
            <p:pic>
              <p:nvPicPr>
                <p:cNvPr id="3122" name="六边形 13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828800" cy="16154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123" name="Text Box 14"/>
                <p:cNvSpPr txBox="1">
                  <a:spLocks noChangeArrowheads="1"/>
                </p:cNvSpPr>
                <p:nvPr/>
              </p:nvSpPr>
              <p:spPr bwMode="auto">
                <a:xfrm rot="3881436">
                  <a:off x="313215" y="286774"/>
                  <a:ext cx="1206623" cy="10400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3119" name="任意多边形 14"/>
              <p:cNvGrpSpPr>
                <a:grpSpLocks/>
              </p:cNvGrpSpPr>
              <p:nvPr/>
            </p:nvGrpSpPr>
            <p:grpSpPr bwMode="auto">
              <a:xfrm rot="-3881436">
                <a:off x="155585" y="-170154"/>
                <a:ext cx="1928899" cy="1874655"/>
                <a:chOff x="0" y="0"/>
                <a:chExt cx="1524000" cy="1481328"/>
              </a:xfrm>
            </p:grpSpPr>
            <p:pic>
              <p:nvPicPr>
                <p:cNvPr id="3120" name="任意多边形 14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524000" cy="14813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121" name="Text Box 17"/>
                <p:cNvSpPr txBox="1">
                  <a:spLocks noChangeArrowheads="1"/>
                </p:cNvSpPr>
                <p:nvPr/>
              </p:nvSpPr>
              <p:spPr bwMode="auto">
                <a:xfrm rot="3881436">
                  <a:off x="-55597" y="126282"/>
                  <a:ext cx="1689612" cy="11140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3104" name="组合 7"/>
            <p:cNvGrpSpPr>
              <a:grpSpLocks/>
            </p:cNvGrpSpPr>
            <p:nvPr/>
          </p:nvGrpSpPr>
          <p:grpSpPr bwMode="auto">
            <a:xfrm>
              <a:off x="1263006" y="0"/>
              <a:ext cx="1459181" cy="1257915"/>
              <a:chOff x="0" y="0"/>
              <a:chExt cx="2214105" cy="1908711"/>
            </a:xfrm>
          </p:grpSpPr>
          <p:grpSp>
            <p:nvGrpSpPr>
              <p:cNvPr id="3112" name="六边形 11"/>
              <p:cNvGrpSpPr>
                <a:grpSpLocks/>
              </p:cNvGrpSpPr>
              <p:nvPr/>
            </p:nvGrpSpPr>
            <p:grpSpPr bwMode="auto">
              <a:xfrm rot="-3881436">
                <a:off x="-47691" y="-69098"/>
                <a:ext cx="2314678" cy="2044377"/>
                <a:chOff x="0" y="0"/>
                <a:chExt cx="1828800" cy="1615440"/>
              </a:xfrm>
            </p:grpSpPr>
            <p:pic>
              <p:nvPicPr>
                <p:cNvPr id="3116" name="六边形 11"/>
                <p:cNvPicPr>
                  <a:picLocks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828800" cy="16154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117" name="Text Box 21"/>
                <p:cNvSpPr txBox="1">
                  <a:spLocks noChangeArrowheads="1"/>
                </p:cNvSpPr>
                <p:nvPr/>
              </p:nvSpPr>
              <p:spPr bwMode="auto">
                <a:xfrm rot="3881436">
                  <a:off x="309307" y="286261"/>
                  <a:ext cx="1206623" cy="10400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3113" name="任意多边形 12"/>
              <p:cNvGrpSpPr>
                <a:grpSpLocks/>
              </p:cNvGrpSpPr>
              <p:nvPr/>
            </p:nvGrpSpPr>
            <p:grpSpPr bwMode="auto">
              <a:xfrm rot="-3881436">
                <a:off x="154988" y="-167373"/>
                <a:ext cx="1928899" cy="1874655"/>
                <a:chOff x="0" y="0"/>
                <a:chExt cx="1524000" cy="1481328"/>
              </a:xfrm>
            </p:grpSpPr>
            <p:pic>
              <p:nvPicPr>
                <p:cNvPr id="3114" name="任意多边形 12"/>
                <p:cNvPicPr>
                  <a:picLocks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524000" cy="14813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115" name="Text Box 24"/>
                <p:cNvSpPr txBox="1">
                  <a:spLocks noChangeArrowheads="1"/>
                </p:cNvSpPr>
                <p:nvPr/>
              </p:nvSpPr>
              <p:spPr bwMode="auto">
                <a:xfrm rot="3881436">
                  <a:off x="-53409" y="125769"/>
                  <a:ext cx="1689612" cy="11140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3105" name="组合 8"/>
            <p:cNvGrpSpPr>
              <a:grpSpLocks/>
            </p:cNvGrpSpPr>
            <p:nvPr/>
          </p:nvGrpSpPr>
          <p:grpSpPr bwMode="auto">
            <a:xfrm>
              <a:off x="0" y="2055201"/>
              <a:ext cx="1459181" cy="1257915"/>
              <a:chOff x="0" y="0"/>
              <a:chExt cx="2214105" cy="1908711"/>
            </a:xfrm>
          </p:grpSpPr>
          <p:grpSp>
            <p:nvGrpSpPr>
              <p:cNvPr id="3106" name="六边形 9"/>
              <p:cNvGrpSpPr>
                <a:grpSpLocks/>
              </p:cNvGrpSpPr>
              <p:nvPr/>
            </p:nvGrpSpPr>
            <p:grpSpPr bwMode="auto">
              <a:xfrm rot="-3881436">
                <a:off x="-50589" y="-66903"/>
                <a:ext cx="2314678" cy="2044377"/>
                <a:chOff x="0" y="0"/>
                <a:chExt cx="1828800" cy="1615440"/>
              </a:xfrm>
            </p:grpSpPr>
            <p:pic>
              <p:nvPicPr>
                <p:cNvPr id="3110" name="六边形 9"/>
                <p:cNvPicPr>
                  <a:picLocks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828800" cy="16154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111" name="Text Box 28"/>
                <p:cNvSpPr txBox="1">
                  <a:spLocks noChangeArrowheads="1"/>
                </p:cNvSpPr>
                <p:nvPr/>
              </p:nvSpPr>
              <p:spPr bwMode="auto">
                <a:xfrm rot="3881436">
                  <a:off x="311854" y="287590"/>
                  <a:ext cx="1206623" cy="10400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3107" name="任意多边形 10"/>
              <p:cNvGrpSpPr>
                <a:grpSpLocks/>
              </p:cNvGrpSpPr>
              <p:nvPr/>
            </p:nvGrpSpPr>
            <p:grpSpPr bwMode="auto">
              <a:xfrm rot="-3881436">
                <a:off x="157596" y="-168665"/>
                <a:ext cx="1921183" cy="1874655"/>
                <a:chOff x="0" y="0"/>
                <a:chExt cx="1517904" cy="1481328"/>
              </a:xfrm>
            </p:grpSpPr>
            <p:pic>
              <p:nvPicPr>
                <p:cNvPr id="3108" name="任意多边形 10"/>
                <p:cNvPicPr>
                  <a:picLocks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517904" cy="14813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109" name="Text Box 31"/>
                <p:cNvSpPr txBox="1">
                  <a:spLocks noChangeArrowheads="1"/>
                </p:cNvSpPr>
                <p:nvPr/>
              </p:nvSpPr>
              <p:spPr bwMode="auto">
                <a:xfrm rot="3881436">
                  <a:off x="-56958" y="127098"/>
                  <a:ext cx="1689612" cy="11140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3076" name="Freeform 34"/>
          <p:cNvSpPr>
            <a:spLocks/>
          </p:cNvSpPr>
          <p:nvPr/>
        </p:nvSpPr>
        <p:spPr bwMode="auto">
          <a:xfrm>
            <a:off x="4476750" y="3541713"/>
            <a:ext cx="719138" cy="635000"/>
          </a:xfrm>
          <a:custGeom>
            <a:avLst/>
            <a:gdLst>
              <a:gd name="T0" fmla="*/ 719138 w 136"/>
              <a:gd name="T1" fmla="*/ 254000 h 120"/>
              <a:gd name="T2" fmla="*/ 359569 w 136"/>
              <a:gd name="T3" fmla="*/ 0 h 120"/>
              <a:gd name="T4" fmla="*/ 0 w 136"/>
              <a:gd name="T5" fmla="*/ 254000 h 120"/>
              <a:gd name="T6" fmla="*/ 195648 w 136"/>
              <a:gd name="T7" fmla="*/ 481542 h 120"/>
              <a:gd name="T8" fmla="*/ 116331 w 136"/>
              <a:gd name="T9" fmla="*/ 635000 h 120"/>
              <a:gd name="T10" fmla="*/ 386008 w 136"/>
              <a:gd name="T11" fmla="*/ 508000 h 120"/>
              <a:gd name="T12" fmla="*/ 719138 w 136"/>
              <a:gd name="T13" fmla="*/ 254000 h 1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6" h="120">
                <a:moveTo>
                  <a:pt x="136" y="48"/>
                </a:moveTo>
                <a:cubicBezTo>
                  <a:pt x="136" y="22"/>
                  <a:pt x="106" y="0"/>
                  <a:pt x="68" y="0"/>
                </a:cubicBezTo>
                <a:cubicBezTo>
                  <a:pt x="31" y="0"/>
                  <a:pt x="0" y="22"/>
                  <a:pt x="0" y="48"/>
                </a:cubicBezTo>
                <a:cubicBezTo>
                  <a:pt x="0" y="67"/>
                  <a:pt x="15" y="83"/>
                  <a:pt x="37" y="91"/>
                </a:cubicBezTo>
                <a:cubicBezTo>
                  <a:pt x="38" y="96"/>
                  <a:pt x="37" y="106"/>
                  <a:pt x="22" y="120"/>
                </a:cubicBezTo>
                <a:cubicBezTo>
                  <a:pt x="22" y="120"/>
                  <a:pt x="54" y="111"/>
                  <a:pt x="73" y="96"/>
                </a:cubicBezTo>
                <a:cubicBezTo>
                  <a:pt x="108" y="94"/>
                  <a:pt x="136" y="73"/>
                  <a:pt x="136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7" name="Freeform 64"/>
          <p:cNvSpPr>
            <a:spLocks noEditPoints="1"/>
          </p:cNvSpPr>
          <p:nvPr/>
        </p:nvSpPr>
        <p:spPr bwMode="auto">
          <a:xfrm>
            <a:off x="5810250" y="4600575"/>
            <a:ext cx="647700" cy="619125"/>
          </a:xfrm>
          <a:custGeom>
            <a:avLst/>
            <a:gdLst>
              <a:gd name="T0" fmla="*/ 608741 w 133"/>
              <a:gd name="T1" fmla="*/ 0 h 127"/>
              <a:gd name="T2" fmla="*/ 43829 w 133"/>
              <a:gd name="T3" fmla="*/ 0 h 127"/>
              <a:gd name="T4" fmla="*/ 0 w 133"/>
              <a:gd name="T5" fmla="*/ 43875 h 127"/>
              <a:gd name="T6" fmla="*/ 0 w 133"/>
              <a:gd name="T7" fmla="*/ 443625 h 127"/>
              <a:gd name="T8" fmla="*/ 43829 w 133"/>
              <a:gd name="T9" fmla="*/ 487500 h 127"/>
              <a:gd name="T10" fmla="*/ 258106 w 133"/>
              <a:gd name="T11" fmla="*/ 487500 h 127"/>
              <a:gd name="T12" fmla="*/ 194797 w 133"/>
              <a:gd name="T13" fmla="*/ 575250 h 127"/>
              <a:gd name="T14" fmla="*/ 194797 w 133"/>
              <a:gd name="T15" fmla="*/ 619125 h 127"/>
              <a:gd name="T16" fmla="*/ 258106 w 133"/>
              <a:gd name="T17" fmla="*/ 619125 h 127"/>
              <a:gd name="T18" fmla="*/ 389594 w 133"/>
              <a:gd name="T19" fmla="*/ 619125 h 127"/>
              <a:gd name="T20" fmla="*/ 457773 w 133"/>
              <a:gd name="T21" fmla="*/ 619125 h 127"/>
              <a:gd name="T22" fmla="*/ 457773 w 133"/>
              <a:gd name="T23" fmla="*/ 575250 h 127"/>
              <a:gd name="T24" fmla="*/ 389594 w 133"/>
              <a:gd name="T25" fmla="*/ 487500 h 127"/>
              <a:gd name="T26" fmla="*/ 608741 w 133"/>
              <a:gd name="T27" fmla="*/ 487500 h 127"/>
              <a:gd name="T28" fmla="*/ 647700 w 133"/>
              <a:gd name="T29" fmla="*/ 443625 h 127"/>
              <a:gd name="T30" fmla="*/ 647700 w 133"/>
              <a:gd name="T31" fmla="*/ 43875 h 127"/>
              <a:gd name="T32" fmla="*/ 608741 w 133"/>
              <a:gd name="T33" fmla="*/ 0 h 127"/>
              <a:gd name="T34" fmla="*/ 292195 w 133"/>
              <a:gd name="T35" fmla="*/ 433875 h 127"/>
              <a:gd name="T36" fmla="*/ 326285 w 133"/>
              <a:gd name="T37" fmla="*/ 399750 h 127"/>
              <a:gd name="T38" fmla="*/ 365244 w 133"/>
              <a:gd name="T39" fmla="*/ 433875 h 127"/>
              <a:gd name="T40" fmla="*/ 326285 w 133"/>
              <a:gd name="T41" fmla="*/ 472875 h 127"/>
              <a:gd name="T42" fmla="*/ 292195 w 133"/>
              <a:gd name="T43" fmla="*/ 433875 h 127"/>
              <a:gd name="T44" fmla="*/ 603871 w 133"/>
              <a:gd name="T45" fmla="*/ 385125 h 127"/>
              <a:gd name="T46" fmla="*/ 48699 w 133"/>
              <a:gd name="T47" fmla="*/ 385125 h 127"/>
              <a:gd name="T48" fmla="*/ 48699 w 133"/>
              <a:gd name="T49" fmla="*/ 48750 h 127"/>
              <a:gd name="T50" fmla="*/ 603871 w 133"/>
              <a:gd name="T51" fmla="*/ 48750 h 127"/>
              <a:gd name="T52" fmla="*/ 603871 w 133"/>
              <a:gd name="T53" fmla="*/ 385125 h 12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33" h="127">
                <a:moveTo>
                  <a:pt x="125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96"/>
                  <a:pt x="4" y="100"/>
                  <a:pt x="9" y="100"/>
                </a:cubicBezTo>
                <a:cubicBezTo>
                  <a:pt x="53" y="100"/>
                  <a:pt x="53" y="100"/>
                  <a:pt x="53" y="100"/>
                </a:cubicBezTo>
                <a:cubicBezTo>
                  <a:pt x="53" y="100"/>
                  <a:pt x="55" y="118"/>
                  <a:pt x="40" y="118"/>
                </a:cubicBezTo>
                <a:cubicBezTo>
                  <a:pt x="40" y="127"/>
                  <a:pt x="40" y="127"/>
                  <a:pt x="40" y="127"/>
                </a:cubicBezTo>
                <a:cubicBezTo>
                  <a:pt x="53" y="127"/>
                  <a:pt x="53" y="127"/>
                  <a:pt x="53" y="127"/>
                </a:cubicBezTo>
                <a:cubicBezTo>
                  <a:pt x="80" y="127"/>
                  <a:pt x="80" y="127"/>
                  <a:pt x="80" y="127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18"/>
                  <a:pt x="94" y="118"/>
                  <a:pt x="94" y="118"/>
                </a:cubicBezTo>
                <a:cubicBezTo>
                  <a:pt x="78" y="118"/>
                  <a:pt x="80" y="100"/>
                  <a:pt x="80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29" y="100"/>
                  <a:pt x="133" y="96"/>
                  <a:pt x="133" y="91"/>
                </a:cubicBezTo>
                <a:cubicBezTo>
                  <a:pt x="133" y="9"/>
                  <a:pt x="133" y="9"/>
                  <a:pt x="133" y="9"/>
                </a:cubicBezTo>
                <a:cubicBezTo>
                  <a:pt x="133" y="4"/>
                  <a:pt x="129" y="0"/>
                  <a:pt x="125" y="0"/>
                </a:cubicBezTo>
                <a:close/>
                <a:moveTo>
                  <a:pt x="60" y="89"/>
                </a:moveTo>
                <a:cubicBezTo>
                  <a:pt x="60" y="85"/>
                  <a:pt x="63" y="82"/>
                  <a:pt x="67" y="82"/>
                </a:cubicBezTo>
                <a:cubicBezTo>
                  <a:pt x="72" y="82"/>
                  <a:pt x="75" y="85"/>
                  <a:pt x="75" y="89"/>
                </a:cubicBezTo>
                <a:cubicBezTo>
                  <a:pt x="75" y="94"/>
                  <a:pt x="72" y="97"/>
                  <a:pt x="67" y="97"/>
                </a:cubicBezTo>
                <a:cubicBezTo>
                  <a:pt x="63" y="97"/>
                  <a:pt x="60" y="94"/>
                  <a:pt x="60" y="89"/>
                </a:cubicBezTo>
                <a:close/>
                <a:moveTo>
                  <a:pt x="124" y="79"/>
                </a:moveTo>
                <a:cubicBezTo>
                  <a:pt x="10" y="79"/>
                  <a:pt x="10" y="79"/>
                  <a:pt x="10" y="79"/>
                </a:cubicBezTo>
                <a:cubicBezTo>
                  <a:pt x="10" y="10"/>
                  <a:pt x="10" y="10"/>
                  <a:pt x="10" y="10"/>
                </a:cubicBezTo>
                <a:cubicBezTo>
                  <a:pt x="124" y="10"/>
                  <a:pt x="124" y="10"/>
                  <a:pt x="124" y="10"/>
                </a:cubicBezTo>
                <a:lnTo>
                  <a:pt x="124" y="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078" name="组合 19"/>
          <p:cNvGrpSpPr>
            <a:grpSpLocks/>
          </p:cNvGrpSpPr>
          <p:nvPr/>
        </p:nvGrpSpPr>
        <p:grpSpPr bwMode="auto">
          <a:xfrm>
            <a:off x="7459663" y="3948113"/>
            <a:ext cx="619125" cy="539750"/>
            <a:chOff x="0" y="0"/>
            <a:chExt cx="389342" cy="339426"/>
          </a:xfrm>
        </p:grpSpPr>
        <p:sp>
          <p:nvSpPr>
            <p:cNvPr id="3091" name="Freeform 110"/>
            <p:cNvSpPr>
              <a:spLocks/>
            </p:cNvSpPr>
            <p:nvPr/>
          </p:nvSpPr>
          <p:spPr bwMode="auto">
            <a:xfrm>
              <a:off x="259561" y="102327"/>
              <a:ext cx="102328" cy="102328"/>
            </a:xfrm>
            <a:custGeom>
              <a:avLst/>
              <a:gdLst>
                <a:gd name="T0" fmla="*/ 0 w 41"/>
                <a:gd name="T1" fmla="*/ 97336 h 41"/>
                <a:gd name="T2" fmla="*/ 7487 w 41"/>
                <a:gd name="T3" fmla="*/ 102328 h 41"/>
                <a:gd name="T4" fmla="*/ 102328 w 41"/>
                <a:gd name="T5" fmla="*/ 7487 h 41"/>
                <a:gd name="T6" fmla="*/ 97336 w 41"/>
                <a:gd name="T7" fmla="*/ 0 h 41"/>
                <a:gd name="T8" fmla="*/ 0 w 41"/>
                <a:gd name="T9" fmla="*/ 97336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2" name="Freeform 111"/>
            <p:cNvSpPr>
              <a:spLocks/>
            </p:cNvSpPr>
            <p:nvPr/>
          </p:nvSpPr>
          <p:spPr bwMode="auto">
            <a:xfrm>
              <a:off x="237098" y="74873"/>
              <a:ext cx="109814" cy="114806"/>
            </a:xfrm>
            <a:custGeom>
              <a:avLst/>
              <a:gdLst>
                <a:gd name="T0" fmla="*/ 92344 w 44"/>
                <a:gd name="T1" fmla="*/ 0 h 46"/>
                <a:gd name="T2" fmla="*/ 0 w 44"/>
                <a:gd name="T3" fmla="*/ 97336 h 46"/>
                <a:gd name="T4" fmla="*/ 14975 w 44"/>
                <a:gd name="T5" fmla="*/ 114806 h 46"/>
                <a:gd name="T6" fmla="*/ 109814 w 44"/>
                <a:gd name="T7" fmla="*/ 19966 h 46"/>
                <a:gd name="T8" fmla="*/ 92344 w 44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3" name="Freeform 112"/>
            <p:cNvSpPr>
              <a:spLocks/>
            </p:cNvSpPr>
            <p:nvPr/>
          </p:nvSpPr>
          <p:spPr bwMode="auto">
            <a:xfrm>
              <a:off x="217132" y="59898"/>
              <a:ext cx="104823" cy="104823"/>
            </a:xfrm>
            <a:custGeom>
              <a:avLst/>
              <a:gdLst>
                <a:gd name="T0" fmla="*/ 0 w 42"/>
                <a:gd name="T1" fmla="*/ 94840 h 42"/>
                <a:gd name="T2" fmla="*/ 9983 w 42"/>
                <a:gd name="T3" fmla="*/ 104823 h 42"/>
                <a:gd name="T4" fmla="*/ 104823 w 42"/>
                <a:gd name="T5" fmla="*/ 9983 h 42"/>
                <a:gd name="T6" fmla="*/ 94840 w 42"/>
                <a:gd name="T7" fmla="*/ 0 h 42"/>
                <a:gd name="T8" fmla="*/ 0 w 42"/>
                <a:gd name="T9" fmla="*/ 94840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4" name="Freeform 113"/>
            <p:cNvSpPr>
              <a:spLocks/>
            </p:cNvSpPr>
            <p:nvPr/>
          </p:nvSpPr>
          <p:spPr bwMode="auto">
            <a:xfrm>
              <a:off x="189679" y="162226"/>
              <a:ext cx="69882" cy="69882"/>
            </a:xfrm>
            <a:custGeom>
              <a:avLst/>
              <a:gdLst>
                <a:gd name="T0" fmla="*/ 69882 w 28"/>
                <a:gd name="T1" fmla="*/ 49916 h 28"/>
                <a:gd name="T2" fmla="*/ 19966 w 28"/>
                <a:gd name="T3" fmla="*/ 0 h 28"/>
                <a:gd name="T4" fmla="*/ 0 w 28"/>
                <a:gd name="T5" fmla="*/ 49916 h 28"/>
                <a:gd name="T6" fmla="*/ 22462 w 28"/>
                <a:gd name="T7" fmla="*/ 69882 h 28"/>
                <a:gd name="T8" fmla="*/ 69882 w 28"/>
                <a:gd name="T9" fmla="*/ 49916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5" name="Freeform 114"/>
            <p:cNvSpPr>
              <a:spLocks/>
            </p:cNvSpPr>
            <p:nvPr/>
          </p:nvSpPr>
          <p:spPr bwMode="auto">
            <a:xfrm>
              <a:off x="172208" y="219628"/>
              <a:ext cx="34941" cy="32446"/>
            </a:xfrm>
            <a:custGeom>
              <a:avLst/>
              <a:gdLst>
                <a:gd name="T0" fmla="*/ 0 w 14"/>
                <a:gd name="T1" fmla="*/ 32446 h 13"/>
                <a:gd name="T2" fmla="*/ 34941 w 14"/>
                <a:gd name="T3" fmla="*/ 14975 h 13"/>
                <a:gd name="T4" fmla="*/ 14975 w 14"/>
                <a:gd name="T5" fmla="*/ 0 h 13"/>
                <a:gd name="T6" fmla="*/ 0 w 14"/>
                <a:gd name="T7" fmla="*/ 32446 h 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6" name="Freeform 115"/>
            <p:cNvSpPr>
              <a:spLocks/>
            </p:cNvSpPr>
            <p:nvPr/>
          </p:nvSpPr>
          <p:spPr bwMode="auto">
            <a:xfrm>
              <a:off x="319460" y="34941"/>
              <a:ext cx="69882" cy="69882"/>
            </a:xfrm>
            <a:custGeom>
              <a:avLst/>
              <a:gdLst>
                <a:gd name="T0" fmla="*/ 17471 w 28"/>
                <a:gd name="T1" fmla="*/ 0 h 28"/>
                <a:gd name="T2" fmla="*/ 0 w 28"/>
                <a:gd name="T3" fmla="*/ 19966 h 28"/>
                <a:gd name="T4" fmla="*/ 49916 w 28"/>
                <a:gd name="T5" fmla="*/ 69882 h 28"/>
                <a:gd name="T6" fmla="*/ 69882 w 28"/>
                <a:gd name="T7" fmla="*/ 49916 h 28"/>
                <a:gd name="T8" fmla="*/ 17471 w 28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7" name="Freeform 116"/>
            <p:cNvSpPr>
              <a:spLocks/>
            </p:cNvSpPr>
            <p:nvPr/>
          </p:nvSpPr>
          <p:spPr bwMode="auto">
            <a:xfrm>
              <a:off x="0" y="0"/>
              <a:ext cx="279527" cy="339426"/>
            </a:xfrm>
            <a:custGeom>
              <a:avLst/>
              <a:gdLst>
                <a:gd name="T0" fmla="*/ 259561 w 112"/>
                <a:gd name="T1" fmla="*/ 252074 h 136"/>
                <a:gd name="T2" fmla="*/ 207149 w 112"/>
                <a:gd name="T3" fmla="*/ 252074 h 136"/>
                <a:gd name="T4" fmla="*/ 207149 w 112"/>
                <a:gd name="T5" fmla="*/ 321956 h 136"/>
                <a:gd name="T6" fmla="*/ 17470 w 112"/>
                <a:gd name="T7" fmla="*/ 321956 h 136"/>
                <a:gd name="T8" fmla="*/ 17470 w 112"/>
                <a:gd name="T9" fmla="*/ 79865 h 136"/>
                <a:gd name="T10" fmla="*/ 259561 w 112"/>
                <a:gd name="T11" fmla="*/ 79865 h 136"/>
                <a:gd name="T12" fmla="*/ 259561 w 112"/>
                <a:gd name="T13" fmla="*/ 99831 h 136"/>
                <a:gd name="T14" fmla="*/ 279527 w 112"/>
                <a:gd name="T15" fmla="*/ 79865 h 136"/>
                <a:gd name="T16" fmla="*/ 279527 w 112"/>
                <a:gd name="T17" fmla="*/ 14975 h 136"/>
                <a:gd name="T18" fmla="*/ 242090 w 112"/>
                <a:gd name="T19" fmla="*/ 14975 h 136"/>
                <a:gd name="T20" fmla="*/ 242090 w 112"/>
                <a:gd name="T21" fmla="*/ 49916 h 136"/>
                <a:gd name="T22" fmla="*/ 237099 w 112"/>
                <a:gd name="T23" fmla="*/ 49916 h 136"/>
                <a:gd name="T24" fmla="*/ 237099 w 112"/>
                <a:gd name="T25" fmla="*/ 0 h 136"/>
                <a:gd name="T26" fmla="*/ 222124 w 112"/>
                <a:gd name="T27" fmla="*/ 0 h 136"/>
                <a:gd name="T28" fmla="*/ 222124 w 112"/>
                <a:gd name="T29" fmla="*/ 49916 h 136"/>
                <a:gd name="T30" fmla="*/ 217133 w 112"/>
                <a:gd name="T31" fmla="*/ 49916 h 136"/>
                <a:gd name="T32" fmla="*/ 217133 w 112"/>
                <a:gd name="T33" fmla="*/ 14975 h 136"/>
                <a:gd name="T34" fmla="*/ 197166 w 112"/>
                <a:gd name="T35" fmla="*/ 14975 h 136"/>
                <a:gd name="T36" fmla="*/ 197166 w 112"/>
                <a:gd name="T37" fmla="*/ 49916 h 136"/>
                <a:gd name="T38" fmla="*/ 189679 w 112"/>
                <a:gd name="T39" fmla="*/ 49916 h 136"/>
                <a:gd name="T40" fmla="*/ 189679 w 112"/>
                <a:gd name="T41" fmla="*/ 0 h 136"/>
                <a:gd name="T42" fmla="*/ 179696 w 112"/>
                <a:gd name="T43" fmla="*/ 0 h 136"/>
                <a:gd name="T44" fmla="*/ 179696 w 112"/>
                <a:gd name="T45" fmla="*/ 49916 h 136"/>
                <a:gd name="T46" fmla="*/ 169713 w 112"/>
                <a:gd name="T47" fmla="*/ 49916 h 136"/>
                <a:gd name="T48" fmla="*/ 169713 w 112"/>
                <a:gd name="T49" fmla="*/ 14975 h 136"/>
                <a:gd name="T50" fmla="*/ 149747 w 112"/>
                <a:gd name="T51" fmla="*/ 14975 h 136"/>
                <a:gd name="T52" fmla="*/ 149747 w 112"/>
                <a:gd name="T53" fmla="*/ 49916 h 136"/>
                <a:gd name="T54" fmla="*/ 142259 w 112"/>
                <a:gd name="T55" fmla="*/ 49916 h 136"/>
                <a:gd name="T56" fmla="*/ 142259 w 112"/>
                <a:gd name="T57" fmla="*/ 0 h 136"/>
                <a:gd name="T58" fmla="*/ 132276 w 112"/>
                <a:gd name="T59" fmla="*/ 0 h 136"/>
                <a:gd name="T60" fmla="*/ 132276 w 112"/>
                <a:gd name="T61" fmla="*/ 49916 h 136"/>
                <a:gd name="T62" fmla="*/ 127285 w 112"/>
                <a:gd name="T63" fmla="*/ 49916 h 136"/>
                <a:gd name="T64" fmla="*/ 127285 w 112"/>
                <a:gd name="T65" fmla="*/ 14975 h 136"/>
                <a:gd name="T66" fmla="*/ 107318 w 112"/>
                <a:gd name="T67" fmla="*/ 14975 h 136"/>
                <a:gd name="T68" fmla="*/ 107318 w 112"/>
                <a:gd name="T69" fmla="*/ 49916 h 136"/>
                <a:gd name="T70" fmla="*/ 99831 w 112"/>
                <a:gd name="T71" fmla="*/ 49916 h 136"/>
                <a:gd name="T72" fmla="*/ 99831 w 112"/>
                <a:gd name="T73" fmla="*/ 0 h 136"/>
                <a:gd name="T74" fmla="*/ 87352 w 112"/>
                <a:gd name="T75" fmla="*/ 0 h 136"/>
                <a:gd name="T76" fmla="*/ 87352 w 112"/>
                <a:gd name="T77" fmla="*/ 49916 h 136"/>
                <a:gd name="T78" fmla="*/ 79865 w 112"/>
                <a:gd name="T79" fmla="*/ 49916 h 136"/>
                <a:gd name="T80" fmla="*/ 79865 w 112"/>
                <a:gd name="T81" fmla="*/ 14975 h 136"/>
                <a:gd name="T82" fmla="*/ 62394 w 112"/>
                <a:gd name="T83" fmla="*/ 14975 h 136"/>
                <a:gd name="T84" fmla="*/ 62394 w 112"/>
                <a:gd name="T85" fmla="*/ 49916 h 136"/>
                <a:gd name="T86" fmla="*/ 57403 w 112"/>
                <a:gd name="T87" fmla="*/ 49916 h 136"/>
                <a:gd name="T88" fmla="*/ 57403 w 112"/>
                <a:gd name="T89" fmla="*/ 0 h 136"/>
                <a:gd name="T90" fmla="*/ 42428 w 112"/>
                <a:gd name="T91" fmla="*/ 0 h 136"/>
                <a:gd name="T92" fmla="*/ 42428 w 112"/>
                <a:gd name="T93" fmla="*/ 49916 h 136"/>
                <a:gd name="T94" fmla="*/ 37437 w 112"/>
                <a:gd name="T95" fmla="*/ 49916 h 136"/>
                <a:gd name="T96" fmla="*/ 37437 w 112"/>
                <a:gd name="T97" fmla="*/ 14975 h 136"/>
                <a:gd name="T98" fmla="*/ 0 w 112"/>
                <a:gd name="T99" fmla="*/ 14975 h 136"/>
                <a:gd name="T100" fmla="*/ 0 w 112"/>
                <a:gd name="T101" fmla="*/ 59899 h 136"/>
                <a:gd name="T102" fmla="*/ 0 w 112"/>
                <a:gd name="T103" fmla="*/ 69882 h 136"/>
                <a:gd name="T104" fmla="*/ 0 w 112"/>
                <a:gd name="T105" fmla="*/ 339426 h 136"/>
                <a:gd name="T106" fmla="*/ 222124 w 112"/>
                <a:gd name="T107" fmla="*/ 339426 h 136"/>
                <a:gd name="T108" fmla="*/ 279527 w 112"/>
                <a:gd name="T109" fmla="*/ 274536 h 136"/>
                <a:gd name="T110" fmla="*/ 279527 w 112"/>
                <a:gd name="T111" fmla="*/ 209645 h 136"/>
                <a:gd name="T112" fmla="*/ 259561 w 112"/>
                <a:gd name="T113" fmla="*/ 229612 h 136"/>
                <a:gd name="T114" fmla="*/ 259561 w 112"/>
                <a:gd name="T115" fmla="*/ 252074 h 1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8" name="Rectangle 117"/>
            <p:cNvSpPr>
              <a:spLocks noChangeArrowheads="1"/>
            </p:cNvSpPr>
            <p:nvPr/>
          </p:nvSpPr>
          <p:spPr bwMode="auto">
            <a:xfrm>
              <a:off x="49916" y="114806"/>
              <a:ext cx="109814" cy="17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3099" name="Rectangle 118"/>
            <p:cNvSpPr>
              <a:spLocks noChangeArrowheads="1"/>
            </p:cNvSpPr>
            <p:nvPr/>
          </p:nvSpPr>
          <p:spPr bwMode="auto">
            <a:xfrm>
              <a:off x="49916" y="154738"/>
              <a:ext cx="109814" cy="17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3100" name="Rectangle 119"/>
            <p:cNvSpPr>
              <a:spLocks noChangeArrowheads="1"/>
            </p:cNvSpPr>
            <p:nvPr/>
          </p:nvSpPr>
          <p:spPr bwMode="auto">
            <a:xfrm>
              <a:off x="49916" y="199662"/>
              <a:ext cx="109814" cy="149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3101" name="Rectangle 120"/>
            <p:cNvSpPr>
              <a:spLocks noChangeArrowheads="1"/>
            </p:cNvSpPr>
            <p:nvPr/>
          </p:nvSpPr>
          <p:spPr bwMode="auto">
            <a:xfrm>
              <a:off x="49916" y="242091"/>
              <a:ext cx="109814" cy="17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3079" name="组合 31"/>
          <p:cNvGrpSpPr>
            <a:grpSpLocks/>
          </p:cNvGrpSpPr>
          <p:nvPr/>
        </p:nvGrpSpPr>
        <p:grpSpPr bwMode="auto">
          <a:xfrm>
            <a:off x="5945188" y="2816225"/>
            <a:ext cx="685800" cy="684213"/>
            <a:chOff x="0" y="0"/>
            <a:chExt cx="431769" cy="429274"/>
          </a:xfrm>
        </p:grpSpPr>
        <p:sp>
          <p:nvSpPr>
            <p:cNvPr id="3088" name="Freeform 126"/>
            <p:cNvSpPr>
              <a:spLocks noEditPoints="1"/>
            </p:cNvSpPr>
            <p:nvPr/>
          </p:nvSpPr>
          <p:spPr bwMode="auto">
            <a:xfrm>
              <a:off x="227115" y="99831"/>
              <a:ext cx="204654" cy="329443"/>
            </a:xfrm>
            <a:custGeom>
              <a:avLst/>
              <a:gdLst>
                <a:gd name="T0" fmla="*/ 0 w 82"/>
                <a:gd name="T1" fmla="*/ 84857 h 132"/>
                <a:gd name="T2" fmla="*/ 0 w 82"/>
                <a:gd name="T3" fmla="*/ 329443 h 132"/>
                <a:gd name="T4" fmla="*/ 204654 w 82"/>
                <a:gd name="T5" fmla="*/ 247082 h 132"/>
                <a:gd name="T6" fmla="*/ 204654 w 82"/>
                <a:gd name="T7" fmla="*/ 0 h 132"/>
                <a:gd name="T8" fmla="*/ 0 w 82"/>
                <a:gd name="T9" fmla="*/ 84857 h 132"/>
                <a:gd name="T10" fmla="*/ 189679 w 82"/>
                <a:gd name="T11" fmla="*/ 24958 h 132"/>
                <a:gd name="T12" fmla="*/ 189679 w 82"/>
                <a:gd name="T13" fmla="*/ 234603 h 132"/>
                <a:gd name="T14" fmla="*/ 12479 w 82"/>
                <a:gd name="T15" fmla="*/ 164722 h 132"/>
                <a:gd name="T16" fmla="*/ 12479 w 82"/>
                <a:gd name="T17" fmla="*/ 94840 h 132"/>
                <a:gd name="T18" fmla="*/ 189679 w 82"/>
                <a:gd name="T19" fmla="*/ 24958 h 132"/>
                <a:gd name="T20" fmla="*/ 12479 w 82"/>
                <a:gd name="T21" fmla="*/ 174705 h 132"/>
                <a:gd name="T22" fmla="*/ 182192 w 82"/>
                <a:gd name="T23" fmla="*/ 239595 h 132"/>
                <a:gd name="T24" fmla="*/ 12479 w 82"/>
                <a:gd name="T25" fmla="*/ 309477 h 132"/>
                <a:gd name="T26" fmla="*/ 12479 w 82"/>
                <a:gd name="T27" fmla="*/ 174705 h 1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82" h="132">
                  <a:moveTo>
                    <a:pt x="0" y="34"/>
                  </a:moveTo>
                  <a:lnTo>
                    <a:pt x="0" y="132"/>
                  </a:lnTo>
                  <a:lnTo>
                    <a:pt x="82" y="99"/>
                  </a:lnTo>
                  <a:lnTo>
                    <a:pt x="82" y="0"/>
                  </a:lnTo>
                  <a:lnTo>
                    <a:pt x="0" y="34"/>
                  </a:lnTo>
                  <a:close/>
                  <a:moveTo>
                    <a:pt x="76" y="10"/>
                  </a:moveTo>
                  <a:lnTo>
                    <a:pt x="76" y="94"/>
                  </a:lnTo>
                  <a:lnTo>
                    <a:pt x="5" y="66"/>
                  </a:lnTo>
                  <a:lnTo>
                    <a:pt x="5" y="38"/>
                  </a:lnTo>
                  <a:lnTo>
                    <a:pt x="76" y="10"/>
                  </a:lnTo>
                  <a:close/>
                  <a:moveTo>
                    <a:pt x="5" y="70"/>
                  </a:moveTo>
                  <a:lnTo>
                    <a:pt x="73" y="96"/>
                  </a:lnTo>
                  <a:lnTo>
                    <a:pt x="5" y="124"/>
                  </a:lnTo>
                  <a:lnTo>
                    <a:pt x="5" y="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9" name="Freeform 127"/>
            <p:cNvSpPr>
              <a:spLocks/>
            </p:cNvSpPr>
            <p:nvPr/>
          </p:nvSpPr>
          <p:spPr bwMode="auto">
            <a:xfrm>
              <a:off x="0" y="99831"/>
              <a:ext cx="202159" cy="329443"/>
            </a:xfrm>
            <a:custGeom>
              <a:avLst/>
              <a:gdLst>
                <a:gd name="T0" fmla="*/ 0 w 81"/>
                <a:gd name="T1" fmla="*/ 247082 h 132"/>
                <a:gd name="T2" fmla="*/ 202159 w 81"/>
                <a:gd name="T3" fmla="*/ 329443 h 132"/>
                <a:gd name="T4" fmla="*/ 202159 w 81"/>
                <a:gd name="T5" fmla="*/ 84857 h 132"/>
                <a:gd name="T6" fmla="*/ 0 w 81"/>
                <a:gd name="T7" fmla="*/ 0 h 132"/>
                <a:gd name="T8" fmla="*/ 0 w 81"/>
                <a:gd name="T9" fmla="*/ 247082 h 1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1" h="132">
                  <a:moveTo>
                    <a:pt x="0" y="99"/>
                  </a:moveTo>
                  <a:lnTo>
                    <a:pt x="81" y="132"/>
                  </a:lnTo>
                  <a:lnTo>
                    <a:pt x="81" y="34"/>
                  </a:lnTo>
                  <a:lnTo>
                    <a:pt x="0" y="0"/>
                  </a:lnTo>
                  <a:lnTo>
                    <a:pt x="0" y="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0" name="Freeform 128"/>
            <p:cNvSpPr>
              <a:spLocks noEditPoints="1"/>
            </p:cNvSpPr>
            <p:nvPr/>
          </p:nvSpPr>
          <p:spPr bwMode="auto">
            <a:xfrm>
              <a:off x="12478" y="0"/>
              <a:ext cx="414299" cy="164721"/>
            </a:xfrm>
            <a:custGeom>
              <a:avLst/>
              <a:gdLst>
                <a:gd name="T0" fmla="*/ 204654 w 166"/>
                <a:gd name="T1" fmla="*/ 0 h 66"/>
                <a:gd name="T2" fmla="*/ 0 w 166"/>
                <a:gd name="T3" fmla="*/ 79865 h 66"/>
                <a:gd name="T4" fmla="*/ 199662 w 166"/>
                <a:gd name="T5" fmla="*/ 164721 h 66"/>
                <a:gd name="T6" fmla="*/ 414299 w 166"/>
                <a:gd name="T7" fmla="*/ 79865 h 66"/>
                <a:gd name="T8" fmla="*/ 204654 w 166"/>
                <a:gd name="T9" fmla="*/ 0 h 66"/>
                <a:gd name="T10" fmla="*/ 204654 w 166"/>
                <a:gd name="T11" fmla="*/ 14975 h 66"/>
                <a:gd name="T12" fmla="*/ 376862 w 166"/>
                <a:gd name="T13" fmla="*/ 79865 h 66"/>
                <a:gd name="T14" fmla="*/ 204654 w 166"/>
                <a:gd name="T15" fmla="*/ 147251 h 66"/>
                <a:gd name="T16" fmla="*/ 204654 w 166"/>
                <a:gd name="T17" fmla="*/ 14975 h 66"/>
                <a:gd name="T18" fmla="*/ 194671 w 166"/>
                <a:gd name="T19" fmla="*/ 17470 h 66"/>
                <a:gd name="T20" fmla="*/ 194671 w 166"/>
                <a:gd name="T21" fmla="*/ 147251 h 66"/>
                <a:gd name="T22" fmla="*/ 37437 w 166"/>
                <a:gd name="T23" fmla="*/ 79865 h 66"/>
                <a:gd name="T24" fmla="*/ 194671 w 166"/>
                <a:gd name="T25" fmla="*/ 17470 h 6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66" h="66">
                  <a:moveTo>
                    <a:pt x="82" y="0"/>
                  </a:moveTo>
                  <a:lnTo>
                    <a:pt x="0" y="32"/>
                  </a:lnTo>
                  <a:lnTo>
                    <a:pt x="80" y="66"/>
                  </a:lnTo>
                  <a:lnTo>
                    <a:pt x="166" y="32"/>
                  </a:lnTo>
                  <a:lnTo>
                    <a:pt x="82" y="0"/>
                  </a:lnTo>
                  <a:close/>
                  <a:moveTo>
                    <a:pt x="82" y="6"/>
                  </a:moveTo>
                  <a:lnTo>
                    <a:pt x="151" y="32"/>
                  </a:lnTo>
                  <a:lnTo>
                    <a:pt x="82" y="59"/>
                  </a:lnTo>
                  <a:lnTo>
                    <a:pt x="82" y="6"/>
                  </a:lnTo>
                  <a:close/>
                  <a:moveTo>
                    <a:pt x="78" y="7"/>
                  </a:moveTo>
                  <a:lnTo>
                    <a:pt x="78" y="59"/>
                  </a:lnTo>
                  <a:lnTo>
                    <a:pt x="15" y="32"/>
                  </a:lnTo>
                  <a:lnTo>
                    <a:pt x="78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80" name="TextBox 13"/>
          <p:cNvSpPr txBox="1">
            <a:spLocks noChangeArrowheads="1"/>
          </p:cNvSpPr>
          <p:nvPr/>
        </p:nvSpPr>
        <p:spPr bwMode="auto">
          <a:xfrm>
            <a:off x="3952875" y="2082800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81" name="TextBox 13"/>
          <p:cNvSpPr txBox="1">
            <a:spLocks noChangeArrowheads="1"/>
          </p:cNvSpPr>
          <p:nvPr/>
        </p:nvSpPr>
        <p:spPr bwMode="auto">
          <a:xfrm>
            <a:off x="2914650" y="2405063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82" name="TextBox 13"/>
          <p:cNvSpPr txBox="1">
            <a:spLocks noChangeArrowheads="1"/>
          </p:cNvSpPr>
          <p:nvPr/>
        </p:nvSpPr>
        <p:spPr bwMode="auto">
          <a:xfrm>
            <a:off x="7410450" y="244157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83" name="TextBox 13"/>
          <p:cNvSpPr txBox="1">
            <a:spLocks noChangeArrowheads="1"/>
          </p:cNvSpPr>
          <p:nvPr/>
        </p:nvSpPr>
        <p:spPr bwMode="auto">
          <a:xfrm>
            <a:off x="7415213" y="2763838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84" name="TextBox 13"/>
          <p:cNvSpPr txBox="1">
            <a:spLocks noChangeArrowheads="1"/>
          </p:cNvSpPr>
          <p:nvPr/>
        </p:nvSpPr>
        <p:spPr bwMode="auto">
          <a:xfrm>
            <a:off x="3952875" y="4897438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85" name="TextBox 13"/>
          <p:cNvSpPr txBox="1">
            <a:spLocks noChangeArrowheads="1"/>
          </p:cNvSpPr>
          <p:nvPr/>
        </p:nvSpPr>
        <p:spPr bwMode="auto">
          <a:xfrm>
            <a:off x="2914650" y="5219700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86" name="TextBox 13"/>
          <p:cNvSpPr txBox="1">
            <a:spLocks noChangeArrowheads="1"/>
          </p:cNvSpPr>
          <p:nvPr/>
        </p:nvSpPr>
        <p:spPr bwMode="auto">
          <a:xfrm>
            <a:off x="7312025" y="5111750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87" name="TextBox 13"/>
          <p:cNvSpPr txBox="1">
            <a:spLocks noChangeArrowheads="1"/>
          </p:cNvSpPr>
          <p:nvPr/>
        </p:nvSpPr>
        <p:spPr bwMode="auto">
          <a:xfrm>
            <a:off x="7315200" y="5434013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92"/>
          <p:cNvSpPr txBox="1">
            <a:spLocks noChangeArrowheads="1"/>
          </p:cNvSpPr>
          <p:nvPr/>
        </p:nvSpPr>
        <p:spPr bwMode="auto">
          <a:xfrm>
            <a:off x="2700338" y="2220913"/>
            <a:ext cx="67913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8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感谢您的关注！</a:t>
            </a:r>
          </a:p>
        </p:txBody>
      </p:sp>
      <p:sp>
        <p:nvSpPr>
          <p:cNvPr id="21507" name="文本框 36"/>
          <p:cNvSpPr txBox="1">
            <a:spLocks noChangeArrowheads="1"/>
          </p:cNvSpPr>
          <p:nvPr/>
        </p:nvSpPr>
        <p:spPr bwMode="auto">
          <a:xfrm>
            <a:off x="2786063" y="3373438"/>
            <a:ext cx="6981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en-US" altLang="zh-CN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</a:rPr>
              <a:t>THANKS FOR YOU ATTENTION</a:t>
            </a:r>
            <a:r>
              <a:rPr lang="zh-CN" altLang="en-US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</a:rPr>
              <a:t>！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1" y="-1"/>
            <a:ext cx="1221170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1"/>
          <p:cNvGrpSpPr>
            <a:grpSpLocks/>
          </p:cNvGrpSpPr>
          <p:nvPr/>
        </p:nvGrpSpPr>
        <p:grpSpPr bwMode="auto">
          <a:xfrm>
            <a:off x="4943475" y="1584325"/>
            <a:ext cx="2247900" cy="2606675"/>
            <a:chOff x="0" y="0"/>
            <a:chExt cx="1508159" cy="1749463"/>
          </a:xfrm>
        </p:grpSpPr>
        <p:grpSp>
          <p:nvGrpSpPr>
            <p:cNvPr id="4102" name="组合 5"/>
            <p:cNvGrpSpPr>
              <a:grpSpLocks/>
            </p:cNvGrpSpPr>
            <p:nvPr/>
          </p:nvGrpSpPr>
          <p:grpSpPr bwMode="auto">
            <a:xfrm rot="3881436">
              <a:off x="-120652" y="120652"/>
              <a:ext cx="1749463" cy="1508159"/>
              <a:chOff x="0" y="0"/>
              <a:chExt cx="2214105" cy="1908711"/>
            </a:xfrm>
          </p:grpSpPr>
          <p:grpSp>
            <p:nvGrpSpPr>
              <p:cNvPr id="4107" name="六边形 15"/>
              <p:cNvGrpSpPr>
                <a:grpSpLocks/>
              </p:cNvGrpSpPr>
              <p:nvPr/>
            </p:nvGrpSpPr>
            <p:grpSpPr bwMode="auto">
              <a:xfrm rot="-3881436">
                <a:off x="-41335" y="-58388"/>
                <a:ext cx="2298217" cy="2029749"/>
                <a:chOff x="0" y="0"/>
                <a:chExt cx="2706624" cy="2389632"/>
              </a:xfrm>
            </p:grpSpPr>
            <p:pic>
              <p:nvPicPr>
                <p:cNvPr id="4111" name="六边形 15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706624" cy="23896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112" name="Text Box 6"/>
                <p:cNvSpPr txBox="1">
                  <a:spLocks noChangeArrowheads="1"/>
                </p:cNvSpPr>
                <p:nvPr/>
              </p:nvSpPr>
              <p:spPr bwMode="auto">
                <a:xfrm rot="3881436">
                  <a:off x="456427" y="417890"/>
                  <a:ext cx="1797579" cy="15501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4108" name="任意多边形 16"/>
              <p:cNvGrpSpPr>
                <a:grpSpLocks/>
              </p:cNvGrpSpPr>
              <p:nvPr/>
            </p:nvGrpSpPr>
            <p:grpSpPr bwMode="auto">
              <a:xfrm rot="-3881436">
                <a:off x="160899" y="-166243"/>
                <a:ext cx="1920357" cy="1874411"/>
                <a:chOff x="0" y="0"/>
                <a:chExt cx="2261616" cy="2206752"/>
              </a:xfrm>
            </p:grpSpPr>
            <p:pic>
              <p:nvPicPr>
                <p:cNvPr id="4109" name="任意多边形 16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261616" cy="22067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110" name="Text Box 9"/>
                <p:cNvSpPr txBox="1">
                  <a:spLocks noChangeArrowheads="1"/>
                </p:cNvSpPr>
                <p:nvPr/>
              </p:nvSpPr>
              <p:spPr bwMode="auto">
                <a:xfrm rot="3881436">
                  <a:off x="-83795" y="184585"/>
                  <a:ext cx="2517362" cy="16605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4103" name="组合 31"/>
            <p:cNvGrpSpPr>
              <a:grpSpLocks/>
            </p:cNvGrpSpPr>
            <p:nvPr/>
          </p:nvGrpSpPr>
          <p:grpSpPr bwMode="auto">
            <a:xfrm>
              <a:off x="413268" y="533278"/>
              <a:ext cx="686877" cy="682908"/>
              <a:chOff x="0" y="0"/>
              <a:chExt cx="431769" cy="429274"/>
            </a:xfrm>
          </p:grpSpPr>
          <p:sp>
            <p:nvSpPr>
              <p:cNvPr id="4104" name="Freeform 126"/>
              <p:cNvSpPr>
                <a:spLocks noEditPoints="1"/>
              </p:cNvSpPr>
              <p:nvPr/>
            </p:nvSpPr>
            <p:spPr bwMode="auto">
              <a:xfrm>
                <a:off x="227115" y="99831"/>
                <a:ext cx="204654" cy="329443"/>
              </a:xfrm>
              <a:custGeom>
                <a:avLst/>
                <a:gdLst>
                  <a:gd name="T0" fmla="*/ 0 w 82"/>
                  <a:gd name="T1" fmla="*/ 84857 h 132"/>
                  <a:gd name="T2" fmla="*/ 0 w 82"/>
                  <a:gd name="T3" fmla="*/ 329443 h 132"/>
                  <a:gd name="T4" fmla="*/ 204654 w 82"/>
                  <a:gd name="T5" fmla="*/ 247082 h 132"/>
                  <a:gd name="T6" fmla="*/ 204654 w 82"/>
                  <a:gd name="T7" fmla="*/ 0 h 132"/>
                  <a:gd name="T8" fmla="*/ 0 w 82"/>
                  <a:gd name="T9" fmla="*/ 84857 h 132"/>
                  <a:gd name="T10" fmla="*/ 189679 w 82"/>
                  <a:gd name="T11" fmla="*/ 24958 h 132"/>
                  <a:gd name="T12" fmla="*/ 189679 w 82"/>
                  <a:gd name="T13" fmla="*/ 234603 h 132"/>
                  <a:gd name="T14" fmla="*/ 12479 w 82"/>
                  <a:gd name="T15" fmla="*/ 164722 h 132"/>
                  <a:gd name="T16" fmla="*/ 12479 w 82"/>
                  <a:gd name="T17" fmla="*/ 94840 h 132"/>
                  <a:gd name="T18" fmla="*/ 189679 w 82"/>
                  <a:gd name="T19" fmla="*/ 24958 h 132"/>
                  <a:gd name="T20" fmla="*/ 12479 w 82"/>
                  <a:gd name="T21" fmla="*/ 174705 h 132"/>
                  <a:gd name="T22" fmla="*/ 182192 w 82"/>
                  <a:gd name="T23" fmla="*/ 239595 h 132"/>
                  <a:gd name="T24" fmla="*/ 12479 w 82"/>
                  <a:gd name="T25" fmla="*/ 309477 h 132"/>
                  <a:gd name="T26" fmla="*/ 12479 w 82"/>
                  <a:gd name="T27" fmla="*/ 174705 h 13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2" h="132">
                    <a:moveTo>
                      <a:pt x="0" y="34"/>
                    </a:moveTo>
                    <a:lnTo>
                      <a:pt x="0" y="132"/>
                    </a:lnTo>
                    <a:lnTo>
                      <a:pt x="82" y="99"/>
                    </a:lnTo>
                    <a:lnTo>
                      <a:pt x="82" y="0"/>
                    </a:lnTo>
                    <a:lnTo>
                      <a:pt x="0" y="34"/>
                    </a:lnTo>
                    <a:close/>
                    <a:moveTo>
                      <a:pt x="76" y="10"/>
                    </a:moveTo>
                    <a:lnTo>
                      <a:pt x="76" y="94"/>
                    </a:lnTo>
                    <a:lnTo>
                      <a:pt x="5" y="66"/>
                    </a:lnTo>
                    <a:lnTo>
                      <a:pt x="5" y="38"/>
                    </a:lnTo>
                    <a:lnTo>
                      <a:pt x="76" y="10"/>
                    </a:lnTo>
                    <a:close/>
                    <a:moveTo>
                      <a:pt x="5" y="70"/>
                    </a:moveTo>
                    <a:lnTo>
                      <a:pt x="73" y="96"/>
                    </a:lnTo>
                    <a:lnTo>
                      <a:pt x="5" y="124"/>
                    </a:lnTo>
                    <a:lnTo>
                      <a:pt x="5" y="7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5" name="Freeform 127"/>
              <p:cNvSpPr>
                <a:spLocks/>
              </p:cNvSpPr>
              <p:nvPr/>
            </p:nvSpPr>
            <p:spPr bwMode="auto">
              <a:xfrm>
                <a:off x="0" y="99831"/>
                <a:ext cx="202159" cy="329443"/>
              </a:xfrm>
              <a:custGeom>
                <a:avLst/>
                <a:gdLst>
                  <a:gd name="T0" fmla="*/ 0 w 81"/>
                  <a:gd name="T1" fmla="*/ 247082 h 132"/>
                  <a:gd name="T2" fmla="*/ 202159 w 81"/>
                  <a:gd name="T3" fmla="*/ 329443 h 132"/>
                  <a:gd name="T4" fmla="*/ 202159 w 81"/>
                  <a:gd name="T5" fmla="*/ 84857 h 132"/>
                  <a:gd name="T6" fmla="*/ 0 w 81"/>
                  <a:gd name="T7" fmla="*/ 0 h 132"/>
                  <a:gd name="T8" fmla="*/ 0 w 81"/>
                  <a:gd name="T9" fmla="*/ 247082 h 1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1" h="132">
                    <a:moveTo>
                      <a:pt x="0" y="99"/>
                    </a:moveTo>
                    <a:lnTo>
                      <a:pt x="81" y="132"/>
                    </a:lnTo>
                    <a:lnTo>
                      <a:pt x="81" y="34"/>
                    </a:lnTo>
                    <a:lnTo>
                      <a:pt x="0" y="0"/>
                    </a:lnTo>
                    <a:lnTo>
                      <a:pt x="0" y="9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6" name="Freeform 128"/>
              <p:cNvSpPr>
                <a:spLocks noEditPoints="1"/>
              </p:cNvSpPr>
              <p:nvPr/>
            </p:nvSpPr>
            <p:spPr bwMode="auto">
              <a:xfrm>
                <a:off x="12478" y="0"/>
                <a:ext cx="414299" cy="164721"/>
              </a:xfrm>
              <a:custGeom>
                <a:avLst/>
                <a:gdLst>
                  <a:gd name="T0" fmla="*/ 204654 w 166"/>
                  <a:gd name="T1" fmla="*/ 0 h 66"/>
                  <a:gd name="T2" fmla="*/ 0 w 166"/>
                  <a:gd name="T3" fmla="*/ 79865 h 66"/>
                  <a:gd name="T4" fmla="*/ 199662 w 166"/>
                  <a:gd name="T5" fmla="*/ 164721 h 66"/>
                  <a:gd name="T6" fmla="*/ 414299 w 166"/>
                  <a:gd name="T7" fmla="*/ 79865 h 66"/>
                  <a:gd name="T8" fmla="*/ 204654 w 166"/>
                  <a:gd name="T9" fmla="*/ 0 h 66"/>
                  <a:gd name="T10" fmla="*/ 204654 w 166"/>
                  <a:gd name="T11" fmla="*/ 14975 h 66"/>
                  <a:gd name="T12" fmla="*/ 376862 w 166"/>
                  <a:gd name="T13" fmla="*/ 79865 h 66"/>
                  <a:gd name="T14" fmla="*/ 204654 w 166"/>
                  <a:gd name="T15" fmla="*/ 147251 h 66"/>
                  <a:gd name="T16" fmla="*/ 204654 w 166"/>
                  <a:gd name="T17" fmla="*/ 14975 h 66"/>
                  <a:gd name="T18" fmla="*/ 194671 w 166"/>
                  <a:gd name="T19" fmla="*/ 17470 h 66"/>
                  <a:gd name="T20" fmla="*/ 194671 w 166"/>
                  <a:gd name="T21" fmla="*/ 147251 h 66"/>
                  <a:gd name="T22" fmla="*/ 37437 w 166"/>
                  <a:gd name="T23" fmla="*/ 79865 h 66"/>
                  <a:gd name="T24" fmla="*/ 194671 w 166"/>
                  <a:gd name="T25" fmla="*/ 1747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66" h="66">
                    <a:moveTo>
                      <a:pt x="82" y="0"/>
                    </a:moveTo>
                    <a:lnTo>
                      <a:pt x="0" y="32"/>
                    </a:lnTo>
                    <a:lnTo>
                      <a:pt x="80" y="66"/>
                    </a:lnTo>
                    <a:lnTo>
                      <a:pt x="166" y="32"/>
                    </a:lnTo>
                    <a:lnTo>
                      <a:pt x="82" y="0"/>
                    </a:lnTo>
                    <a:close/>
                    <a:moveTo>
                      <a:pt x="82" y="6"/>
                    </a:moveTo>
                    <a:lnTo>
                      <a:pt x="151" y="32"/>
                    </a:lnTo>
                    <a:lnTo>
                      <a:pt x="82" y="59"/>
                    </a:lnTo>
                    <a:lnTo>
                      <a:pt x="82" y="6"/>
                    </a:lnTo>
                    <a:close/>
                    <a:moveTo>
                      <a:pt x="78" y="7"/>
                    </a:moveTo>
                    <a:lnTo>
                      <a:pt x="78" y="59"/>
                    </a:lnTo>
                    <a:lnTo>
                      <a:pt x="15" y="32"/>
                    </a:lnTo>
                    <a:lnTo>
                      <a:pt x="78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4099" name="文本框 78"/>
          <p:cNvSpPr txBox="1">
            <a:spLocks noChangeArrowheads="1"/>
          </p:cNvSpPr>
          <p:nvPr/>
        </p:nvSpPr>
        <p:spPr bwMode="auto">
          <a:xfrm>
            <a:off x="584200" y="395288"/>
            <a:ext cx="51562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  <a:endParaRPr lang="zh-CN" sz="2800" b="1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4100" name="矩形 45"/>
          <p:cNvSpPr>
            <a:spLocks noChangeArrowheads="1"/>
          </p:cNvSpPr>
          <p:nvPr/>
        </p:nvSpPr>
        <p:spPr bwMode="auto">
          <a:xfrm>
            <a:off x="1868488" y="4837113"/>
            <a:ext cx="851535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FDFDFD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01" name="TextBox 13"/>
          <p:cNvSpPr txBox="1">
            <a:spLocks noChangeArrowheads="1"/>
          </p:cNvSpPr>
          <p:nvPr/>
        </p:nvSpPr>
        <p:spPr bwMode="auto">
          <a:xfrm>
            <a:off x="4691063" y="4359275"/>
            <a:ext cx="27527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0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20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1"/>
          <p:cNvGrpSpPr>
            <a:grpSpLocks/>
          </p:cNvGrpSpPr>
          <p:nvPr/>
        </p:nvGrpSpPr>
        <p:grpSpPr bwMode="auto">
          <a:xfrm rot="20083013" flipH="1">
            <a:off x="538163" y="342900"/>
            <a:ext cx="622300" cy="476250"/>
            <a:chOff x="0" y="0"/>
            <a:chExt cx="622952" cy="476251"/>
          </a:xfrm>
        </p:grpSpPr>
        <p:grpSp>
          <p:nvGrpSpPr>
            <p:cNvPr id="5194" name="组合 26"/>
            <p:cNvGrpSpPr>
              <a:grpSpLocks/>
            </p:cNvGrpSpPr>
            <p:nvPr/>
          </p:nvGrpSpPr>
          <p:grpSpPr bwMode="auto">
            <a:xfrm>
              <a:off x="0" y="89405"/>
              <a:ext cx="448741" cy="386846"/>
              <a:chOff x="0" y="0"/>
              <a:chExt cx="2214105" cy="1908711"/>
            </a:xfrm>
          </p:grpSpPr>
          <p:grpSp>
            <p:nvGrpSpPr>
              <p:cNvPr id="5202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4923" y="-279319"/>
                <a:ext cx="2167879" cy="2466391"/>
                <a:chOff x="0" y="0"/>
                <a:chExt cx="438912" cy="499872"/>
              </a:xfrm>
            </p:grpSpPr>
            <p:pic>
              <p:nvPicPr>
                <p:cNvPr id="5206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38912" cy="4998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5207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7117" y="115637"/>
                  <a:ext cx="309085" cy="2667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5203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3448" y="-142325"/>
                <a:ext cx="2017332" cy="1443741"/>
                <a:chOff x="0" y="0"/>
                <a:chExt cx="408432" cy="292608"/>
              </a:xfrm>
            </p:grpSpPr>
            <p:pic>
              <p:nvPicPr>
                <p:cNvPr id="5204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5205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7725" y="38853"/>
                  <a:ext cx="432912" cy="2857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5195" name="组合 29"/>
            <p:cNvGrpSpPr>
              <a:grpSpLocks/>
            </p:cNvGrpSpPr>
            <p:nvPr/>
          </p:nvGrpSpPr>
          <p:grpSpPr bwMode="auto">
            <a:xfrm>
              <a:off x="187750" y="0"/>
              <a:ext cx="435202" cy="375175"/>
              <a:chOff x="0" y="0"/>
              <a:chExt cx="2214105" cy="1908711"/>
            </a:xfrm>
          </p:grpSpPr>
          <p:grpSp>
            <p:nvGrpSpPr>
              <p:cNvPr id="5196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18372" y="-265807"/>
                <a:ext cx="2173225" cy="2450076"/>
                <a:chOff x="0" y="0"/>
                <a:chExt cx="426720" cy="481584"/>
              </a:xfrm>
            </p:grpSpPr>
            <p:pic>
              <p:nvPicPr>
                <p:cNvPr id="5200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26720" cy="4815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5201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2703" y="110757"/>
                  <a:ext cx="299761" cy="2586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5197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98539" y="-163674"/>
                <a:ext cx="2049040" cy="1488654"/>
                <a:chOff x="0" y="0"/>
                <a:chExt cx="402336" cy="292608"/>
              </a:xfrm>
            </p:grpSpPr>
            <p:pic>
              <p:nvPicPr>
                <p:cNvPr id="5198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5199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3733" y="41834"/>
                  <a:ext cx="419851" cy="277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5123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5124" name="组合 9"/>
          <p:cNvGrpSpPr>
            <a:grpSpLocks/>
          </p:cNvGrpSpPr>
          <p:nvPr/>
        </p:nvGrpSpPr>
        <p:grpSpPr bwMode="auto">
          <a:xfrm>
            <a:off x="1995488" y="2257425"/>
            <a:ext cx="774700" cy="795338"/>
            <a:chOff x="0" y="0"/>
            <a:chExt cx="1884994" cy="1884995"/>
          </a:xfrm>
        </p:grpSpPr>
        <p:grpSp>
          <p:nvGrpSpPr>
            <p:cNvPr id="5188" name="椭圆 10"/>
            <p:cNvGrpSpPr>
              <a:grpSpLocks/>
            </p:cNvGrpSpPr>
            <p:nvPr/>
          </p:nvGrpSpPr>
          <p:grpSpPr bwMode="auto">
            <a:xfrm>
              <a:off x="-34765" y="-33411"/>
              <a:ext cx="1957922" cy="1964909"/>
              <a:chOff x="0" y="0"/>
              <a:chExt cx="804672" cy="829056"/>
            </a:xfrm>
          </p:grpSpPr>
          <p:pic>
            <p:nvPicPr>
              <p:cNvPr id="5192" name="椭圆 10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290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93" name="Text Box 21"/>
              <p:cNvSpPr txBox="1">
                <a:spLocks noChangeArrowheads="1"/>
              </p:cNvSpPr>
              <p:nvPr/>
            </p:nvSpPr>
            <p:spPr bwMode="auto">
              <a:xfrm>
                <a:off x="127740" y="130572"/>
                <a:ext cx="547796" cy="56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189" name="任意多边形 11"/>
            <p:cNvGrpSpPr>
              <a:grpSpLocks/>
            </p:cNvGrpSpPr>
            <p:nvPr/>
          </p:nvGrpSpPr>
          <p:grpSpPr bwMode="auto">
            <a:xfrm>
              <a:off x="24566" y="-4515"/>
              <a:ext cx="1705765" cy="1444786"/>
              <a:chOff x="0" y="0"/>
              <a:chExt cx="701040" cy="609600"/>
            </a:xfrm>
          </p:grpSpPr>
          <p:pic>
            <p:nvPicPr>
              <p:cNvPr id="5190" name="任意多边形 11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01040" cy="609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91" name="Text Box 24"/>
              <p:cNvSpPr txBox="1">
                <a:spLocks noChangeArrowheads="1"/>
              </p:cNvSpPr>
              <p:nvPr/>
            </p:nvSpPr>
            <p:spPr bwMode="auto">
              <a:xfrm>
                <a:off x="631" y="1905"/>
                <a:ext cx="699901" cy="607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5125" name="组合 12"/>
          <p:cNvGrpSpPr>
            <a:grpSpLocks/>
          </p:cNvGrpSpPr>
          <p:nvPr/>
        </p:nvGrpSpPr>
        <p:grpSpPr bwMode="auto">
          <a:xfrm>
            <a:off x="4440238" y="2257425"/>
            <a:ext cx="774700" cy="795338"/>
            <a:chOff x="0" y="0"/>
            <a:chExt cx="1884994" cy="1884995"/>
          </a:xfrm>
        </p:grpSpPr>
        <p:grpSp>
          <p:nvGrpSpPr>
            <p:cNvPr id="5182" name="椭圆 13"/>
            <p:cNvGrpSpPr>
              <a:grpSpLocks/>
            </p:cNvGrpSpPr>
            <p:nvPr/>
          </p:nvGrpSpPr>
          <p:grpSpPr bwMode="auto">
            <a:xfrm>
              <a:off x="-35383" y="-33411"/>
              <a:ext cx="1957922" cy="1964909"/>
              <a:chOff x="0" y="0"/>
              <a:chExt cx="804672" cy="829056"/>
            </a:xfrm>
          </p:grpSpPr>
          <p:pic>
            <p:nvPicPr>
              <p:cNvPr id="5186" name="椭圆 13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290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87" name="Text Box 28"/>
              <p:cNvSpPr txBox="1">
                <a:spLocks noChangeArrowheads="1"/>
              </p:cNvSpPr>
              <p:nvPr/>
            </p:nvSpPr>
            <p:spPr bwMode="auto">
              <a:xfrm>
                <a:off x="127994" y="130572"/>
                <a:ext cx="547796" cy="56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183" name="任意多边形 14"/>
            <p:cNvGrpSpPr>
              <a:grpSpLocks/>
            </p:cNvGrpSpPr>
            <p:nvPr/>
          </p:nvGrpSpPr>
          <p:grpSpPr bwMode="auto">
            <a:xfrm>
              <a:off x="23947" y="-4515"/>
              <a:ext cx="1705765" cy="1444786"/>
              <a:chOff x="0" y="0"/>
              <a:chExt cx="701040" cy="609600"/>
            </a:xfrm>
          </p:grpSpPr>
          <p:pic>
            <p:nvPicPr>
              <p:cNvPr id="5184" name="任意多边形 14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01040" cy="609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85" name="Text Box 31"/>
              <p:cNvSpPr txBox="1">
                <a:spLocks noChangeArrowheads="1"/>
              </p:cNvSpPr>
              <p:nvPr/>
            </p:nvSpPr>
            <p:spPr bwMode="auto">
              <a:xfrm>
                <a:off x="885" y="1905"/>
                <a:ext cx="699901" cy="607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5126" name="组合 15"/>
          <p:cNvGrpSpPr>
            <a:grpSpLocks/>
          </p:cNvGrpSpPr>
          <p:nvPr/>
        </p:nvGrpSpPr>
        <p:grpSpPr bwMode="auto">
          <a:xfrm>
            <a:off x="6840538" y="2257425"/>
            <a:ext cx="773112" cy="795338"/>
            <a:chOff x="0" y="0"/>
            <a:chExt cx="1884994" cy="1884995"/>
          </a:xfrm>
        </p:grpSpPr>
        <p:grpSp>
          <p:nvGrpSpPr>
            <p:cNvPr id="5176" name="椭圆 16"/>
            <p:cNvGrpSpPr>
              <a:grpSpLocks/>
            </p:cNvGrpSpPr>
            <p:nvPr/>
          </p:nvGrpSpPr>
          <p:grpSpPr bwMode="auto">
            <a:xfrm>
              <a:off x="-31740" y="-33411"/>
              <a:ext cx="1961943" cy="1964909"/>
              <a:chOff x="0" y="0"/>
              <a:chExt cx="804672" cy="829056"/>
            </a:xfrm>
          </p:grpSpPr>
          <p:pic>
            <p:nvPicPr>
              <p:cNvPr id="5180" name="椭圆 16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290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81" name="Text Box 35"/>
              <p:cNvSpPr txBox="1">
                <a:spLocks noChangeArrowheads="1"/>
              </p:cNvSpPr>
              <p:nvPr/>
            </p:nvSpPr>
            <p:spPr bwMode="auto">
              <a:xfrm>
                <a:off x="126238" y="130572"/>
                <a:ext cx="546672" cy="56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177" name="任意多边形 17"/>
            <p:cNvGrpSpPr>
              <a:grpSpLocks/>
            </p:cNvGrpSpPr>
            <p:nvPr/>
          </p:nvGrpSpPr>
          <p:grpSpPr bwMode="auto">
            <a:xfrm>
              <a:off x="27712" y="-4515"/>
              <a:ext cx="1694406" cy="1444786"/>
              <a:chOff x="0" y="0"/>
              <a:chExt cx="694944" cy="609600"/>
            </a:xfrm>
          </p:grpSpPr>
          <p:pic>
            <p:nvPicPr>
              <p:cNvPr id="5178" name="任意多边形 17"/>
              <p:cNvPicPr>
                <a:picLocks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94944" cy="609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79" name="Text Box 38"/>
              <p:cNvSpPr txBox="1">
                <a:spLocks noChangeArrowheads="1"/>
              </p:cNvSpPr>
              <p:nvPr/>
            </p:nvSpPr>
            <p:spPr bwMode="auto">
              <a:xfrm>
                <a:off x="-661" y="1905"/>
                <a:ext cx="698466" cy="607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5127" name="组合 18"/>
          <p:cNvGrpSpPr>
            <a:grpSpLocks/>
          </p:cNvGrpSpPr>
          <p:nvPr/>
        </p:nvGrpSpPr>
        <p:grpSpPr bwMode="auto">
          <a:xfrm>
            <a:off x="9285288" y="2257425"/>
            <a:ext cx="774700" cy="795338"/>
            <a:chOff x="0" y="0"/>
            <a:chExt cx="1884994" cy="1884995"/>
          </a:xfrm>
        </p:grpSpPr>
        <p:grpSp>
          <p:nvGrpSpPr>
            <p:cNvPr id="5170" name="椭圆 19"/>
            <p:cNvGrpSpPr>
              <a:grpSpLocks/>
            </p:cNvGrpSpPr>
            <p:nvPr/>
          </p:nvGrpSpPr>
          <p:grpSpPr bwMode="auto">
            <a:xfrm>
              <a:off x="-32293" y="-33411"/>
              <a:ext cx="1957922" cy="1964909"/>
              <a:chOff x="0" y="0"/>
              <a:chExt cx="804672" cy="829056"/>
            </a:xfrm>
          </p:grpSpPr>
          <p:pic>
            <p:nvPicPr>
              <p:cNvPr id="5174" name="椭圆 19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290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75" name="Text Box 42"/>
              <p:cNvSpPr txBox="1">
                <a:spLocks noChangeArrowheads="1"/>
              </p:cNvSpPr>
              <p:nvPr/>
            </p:nvSpPr>
            <p:spPr bwMode="auto">
              <a:xfrm>
                <a:off x="126724" y="130572"/>
                <a:ext cx="547796" cy="56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171" name="任意多边形 20"/>
            <p:cNvGrpSpPr>
              <a:grpSpLocks/>
            </p:cNvGrpSpPr>
            <p:nvPr/>
          </p:nvGrpSpPr>
          <p:grpSpPr bwMode="auto">
            <a:xfrm>
              <a:off x="27038" y="-4515"/>
              <a:ext cx="1705765" cy="1444786"/>
              <a:chOff x="0" y="0"/>
              <a:chExt cx="701040" cy="609600"/>
            </a:xfrm>
          </p:grpSpPr>
          <p:pic>
            <p:nvPicPr>
              <p:cNvPr id="5172" name="任意多边形 20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01040" cy="609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73" name="Text Box 45"/>
              <p:cNvSpPr txBox="1">
                <a:spLocks noChangeArrowheads="1"/>
              </p:cNvSpPr>
              <p:nvPr/>
            </p:nvSpPr>
            <p:spPr bwMode="auto">
              <a:xfrm>
                <a:off x="-385" y="1905"/>
                <a:ext cx="699901" cy="607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5128" name="组合 21"/>
          <p:cNvGrpSpPr>
            <a:grpSpLocks/>
          </p:cNvGrpSpPr>
          <p:nvPr/>
        </p:nvGrpSpPr>
        <p:grpSpPr bwMode="auto">
          <a:xfrm>
            <a:off x="3201988" y="4289425"/>
            <a:ext cx="774700" cy="795338"/>
            <a:chOff x="0" y="0"/>
            <a:chExt cx="1884994" cy="1884995"/>
          </a:xfrm>
        </p:grpSpPr>
        <p:grpSp>
          <p:nvGrpSpPr>
            <p:cNvPr id="5164" name="椭圆 22"/>
            <p:cNvGrpSpPr>
              <a:grpSpLocks/>
            </p:cNvGrpSpPr>
            <p:nvPr/>
          </p:nvGrpSpPr>
          <p:grpSpPr bwMode="auto">
            <a:xfrm>
              <a:off x="-33529" y="-23779"/>
              <a:ext cx="1957922" cy="1950461"/>
              <a:chOff x="0" y="0"/>
              <a:chExt cx="804672" cy="822960"/>
            </a:xfrm>
          </p:grpSpPr>
          <p:pic>
            <p:nvPicPr>
              <p:cNvPr id="5168" name="椭圆 22"/>
              <p:cNvPicPr>
                <a:picLocks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229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69" name="Text Box 49"/>
              <p:cNvSpPr txBox="1">
                <a:spLocks noChangeArrowheads="1"/>
              </p:cNvSpPr>
              <p:nvPr/>
            </p:nvSpPr>
            <p:spPr bwMode="auto">
              <a:xfrm>
                <a:off x="127232" y="126508"/>
                <a:ext cx="547796" cy="56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165" name="任意多边形 23"/>
            <p:cNvGrpSpPr>
              <a:grpSpLocks/>
            </p:cNvGrpSpPr>
            <p:nvPr/>
          </p:nvGrpSpPr>
          <p:grpSpPr bwMode="auto">
            <a:xfrm>
              <a:off x="25802" y="5117"/>
              <a:ext cx="1705765" cy="1430338"/>
              <a:chOff x="0" y="0"/>
              <a:chExt cx="701040" cy="603504"/>
            </a:xfrm>
          </p:grpSpPr>
          <p:pic>
            <p:nvPicPr>
              <p:cNvPr id="5166" name="任意多边形 23"/>
              <p:cNvPicPr>
                <a:picLocks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01040" cy="6035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67" name="Text Box 52"/>
              <p:cNvSpPr txBox="1">
                <a:spLocks noChangeArrowheads="1"/>
              </p:cNvSpPr>
              <p:nvPr/>
            </p:nvSpPr>
            <p:spPr bwMode="auto">
              <a:xfrm>
                <a:off x="123" y="-2159"/>
                <a:ext cx="699901" cy="607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5129" name="组合 24"/>
          <p:cNvGrpSpPr>
            <a:grpSpLocks/>
          </p:cNvGrpSpPr>
          <p:nvPr/>
        </p:nvGrpSpPr>
        <p:grpSpPr bwMode="auto">
          <a:xfrm>
            <a:off x="5613400" y="4289425"/>
            <a:ext cx="773113" cy="795338"/>
            <a:chOff x="0" y="0"/>
            <a:chExt cx="1884994" cy="1884995"/>
          </a:xfrm>
        </p:grpSpPr>
        <p:grpSp>
          <p:nvGrpSpPr>
            <p:cNvPr id="5158" name="椭圆 25"/>
            <p:cNvGrpSpPr>
              <a:grpSpLocks/>
            </p:cNvGrpSpPr>
            <p:nvPr/>
          </p:nvGrpSpPr>
          <p:grpSpPr bwMode="auto">
            <a:xfrm>
              <a:off x="-27249" y="-23779"/>
              <a:ext cx="1961941" cy="1950461"/>
              <a:chOff x="0" y="0"/>
              <a:chExt cx="804672" cy="822960"/>
            </a:xfrm>
          </p:grpSpPr>
          <p:pic>
            <p:nvPicPr>
              <p:cNvPr id="5162" name="椭圆 25"/>
              <p:cNvPicPr>
                <a:picLocks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229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63" name="Text Box 56"/>
              <p:cNvSpPr txBox="1">
                <a:spLocks noChangeArrowheads="1"/>
              </p:cNvSpPr>
              <p:nvPr/>
            </p:nvSpPr>
            <p:spPr bwMode="auto">
              <a:xfrm>
                <a:off x="124396" y="126508"/>
                <a:ext cx="546673" cy="56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159" name="任意多边形 33"/>
            <p:cNvGrpSpPr>
              <a:grpSpLocks/>
            </p:cNvGrpSpPr>
            <p:nvPr/>
          </p:nvGrpSpPr>
          <p:grpSpPr bwMode="auto">
            <a:xfrm>
              <a:off x="32204" y="5117"/>
              <a:ext cx="1694403" cy="1430338"/>
              <a:chOff x="0" y="0"/>
              <a:chExt cx="694944" cy="603504"/>
            </a:xfrm>
          </p:grpSpPr>
          <p:pic>
            <p:nvPicPr>
              <p:cNvPr id="5160" name="任意多边形 33"/>
              <p:cNvPicPr>
                <a:picLocks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94944" cy="6035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61" name="Text Box 59"/>
              <p:cNvSpPr txBox="1">
                <a:spLocks noChangeArrowheads="1"/>
              </p:cNvSpPr>
              <p:nvPr/>
            </p:nvSpPr>
            <p:spPr bwMode="auto">
              <a:xfrm>
                <a:off x="-2503" y="-2159"/>
                <a:ext cx="698467" cy="607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5130" name="组合 34"/>
          <p:cNvGrpSpPr>
            <a:grpSpLocks/>
          </p:cNvGrpSpPr>
          <p:nvPr/>
        </p:nvGrpSpPr>
        <p:grpSpPr bwMode="auto">
          <a:xfrm>
            <a:off x="8053388" y="4289425"/>
            <a:ext cx="773112" cy="795338"/>
            <a:chOff x="0" y="0"/>
            <a:chExt cx="1884994" cy="1884995"/>
          </a:xfrm>
        </p:grpSpPr>
        <p:grpSp>
          <p:nvGrpSpPr>
            <p:cNvPr id="5152" name="椭圆 35"/>
            <p:cNvGrpSpPr>
              <a:grpSpLocks/>
            </p:cNvGrpSpPr>
            <p:nvPr/>
          </p:nvGrpSpPr>
          <p:grpSpPr bwMode="auto">
            <a:xfrm>
              <a:off x="-31121" y="-23779"/>
              <a:ext cx="1961943" cy="1950461"/>
              <a:chOff x="0" y="0"/>
              <a:chExt cx="804672" cy="822960"/>
            </a:xfrm>
          </p:grpSpPr>
          <p:pic>
            <p:nvPicPr>
              <p:cNvPr id="5156" name="椭圆 35"/>
              <p:cNvPicPr>
                <a:picLocks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229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57" name="Text Box 63"/>
              <p:cNvSpPr txBox="1">
                <a:spLocks noChangeArrowheads="1"/>
              </p:cNvSpPr>
              <p:nvPr/>
            </p:nvSpPr>
            <p:spPr bwMode="auto">
              <a:xfrm>
                <a:off x="125984" y="126508"/>
                <a:ext cx="546672" cy="56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153" name="任意多边形 36"/>
            <p:cNvGrpSpPr>
              <a:grpSpLocks/>
            </p:cNvGrpSpPr>
            <p:nvPr/>
          </p:nvGrpSpPr>
          <p:grpSpPr bwMode="auto">
            <a:xfrm>
              <a:off x="28332" y="5117"/>
              <a:ext cx="1694406" cy="1430338"/>
              <a:chOff x="0" y="0"/>
              <a:chExt cx="694944" cy="603504"/>
            </a:xfrm>
          </p:grpSpPr>
          <p:pic>
            <p:nvPicPr>
              <p:cNvPr id="5154" name="任意多边形 36"/>
              <p:cNvPicPr>
                <a:picLocks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94944" cy="6035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55" name="Text Box 66"/>
              <p:cNvSpPr txBox="1">
                <a:spLocks noChangeArrowheads="1"/>
              </p:cNvSpPr>
              <p:nvPr/>
            </p:nvSpPr>
            <p:spPr bwMode="auto">
              <a:xfrm>
                <a:off x="-915" y="-2159"/>
                <a:ext cx="698466" cy="607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5131" name="Freeform 10"/>
          <p:cNvSpPr>
            <a:spLocks noEditPoints="1"/>
          </p:cNvSpPr>
          <p:nvPr/>
        </p:nvSpPr>
        <p:spPr bwMode="auto">
          <a:xfrm>
            <a:off x="5840413" y="4514850"/>
            <a:ext cx="352425" cy="309563"/>
          </a:xfrm>
          <a:custGeom>
            <a:avLst/>
            <a:gdLst>
              <a:gd name="T0" fmla="*/ 176213 w 296"/>
              <a:gd name="T1" fmla="*/ 0 h 262"/>
              <a:gd name="T2" fmla="*/ 195263 w 296"/>
              <a:gd name="T3" fmla="*/ 9452 h 262"/>
              <a:gd name="T4" fmla="*/ 341709 w 296"/>
              <a:gd name="T5" fmla="*/ 177231 h 262"/>
              <a:gd name="T6" fmla="*/ 330994 w 296"/>
              <a:gd name="T7" fmla="*/ 200861 h 262"/>
              <a:gd name="T8" fmla="*/ 270272 w 296"/>
              <a:gd name="T9" fmla="*/ 200861 h 262"/>
              <a:gd name="T10" fmla="*/ 240506 w 296"/>
              <a:gd name="T11" fmla="*/ 200861 h 262"/>
              <a:gd name="T12" fmla="*/ 240506 w 296"/>
              <a:gd name="T13" fmla="*/ 280025 h 262"/>
              <a:gd name="T14" fmla="*/ 210741 w 296"/>
              <a:gd name="T15" fmla="*/ 309563 h 262"/>
              <a:gd name="T16" fmla="*/ 141684 w 296"/>
              <a:gd name="T17" fmla="*/ 309563 h 262"/>
              <a:gd name="T18" fmla="*/ 111919 w 296"/>
              <a:gd name="T19" fmla="*/ 280025 h 262"/>
              <a:gd name="T20" fmla="*/ 111919 w 296"/>
              <a:gd name="T21" fmla="*/ 200861 h 262"/>
              <a:gd name="T22" fmla="*/ 80963 w 296"/>
              <a:gd name="T23" fmla="*/ 200861 h 262"/>
              <a:gd name="T24" fmla="*/ 21431 w 296"/>
              <a:gd name="T25" fmla="*/ 200861 h 262"/>
              <a:gd name="T26" fmla="*/ 10716 w 296"/>
              <a:gd name="T27" fmla="*/ 177231 h 262"/>
              <a:gd name="T28" fmla="*/ 157163 w 296"/>
              <a:gd name="T29" fmla="*/ 9452 h 262"/>
              <a:gd name="T30" fmla="*/ 176213 w 296"/>
              <a:gd name="T31" fmla="*/ 0 h 262"/>
              <a:gd name="T32" fmla="*/ 176213 w 296"/>
              <a:gd name="T33" fmla="*/ 22449 h 262"/>
              <a:gd name="T34" fmla="*/ 173831 w 296"/>
              <a:gd name="T35" fmla="*/ 23631 h 262"/>
              <a:gd name="T36" fmla="*/ 173831 w 296"/>
              <a:gd name="T37" fmla="*/ 24812 h 262"/>
              <a:gd name="T38" fmla="*/ 39291 w 296"/>
              <a:gd name="T39" fmla="*/ 178412 h 262"/>
              <a:gd name="T40" fmla="*/ 80963 w 296"/>
              <a:gd name="T41" fmla="*/ 178412 h 262"/>
              <a:gd name="T42" fmla="*/ 111919 w 296"/>
              <a:gd name="T43" fmla="*/ 178412 h 262"/>
              <a:gd name="T44" fmla="*/ 133350 w 296"/>
              <a:gd name="T45" fmla="*/ 200861 h 262"/>
              <a:gd name="T46" fmla="*/ 133350 w 296"/>
              <a:gd name="T47" fmla="*/ 280025 h 262"/>
              <a:gd name="T48" fmla="*/ 141684 w 296"/>
              <a:gd name="T49" fmla="*/ 288295 h 262"/>
              <a:gd name="T50" fmla="*/ 210741 w 296"/>
              <a:gd name="T51" fmla="*/ 288295 h 262"/>
              <a:gd name="T52" fmla="*/ 217884 w 296"/>
              <a:gd name="T53" fmla="*/ 280025 h 262"/>
              <a:gd name="T54" fmla="*/ 217884 w 296"/>
              <a:gd name="T55" fmla="*/ 200861 h 262"/>
              <a:gd name="T56" fmla="*/ 240506 w 296"/>
              <a:gd name="T57" fmla="*/ 178412 h 262"/>
              <a:gd name="T58" fmla="*/ 270272 w 296"/>
              <a:gd name="T59" fmla="*/ 178412 h 262"/>
              <a:gd name="T60" fmla="*/ 313134 w 296"/>
              <a:gd name="T61" fmla="*/ 178412 h 262"/>
              <a:gd name="T62" fmla="*/ 178594 w 296"/>
              <a:gd name="T63" fmla="*/ 24812 h 262"/>
              <a:gd name="T64" fmla="*/ 178594 w 296"/>
              <a:gd name="T65" fmla="*/ 23631 h 262"/>
              <a:gd name="T66" fmla="*/ 176213 w 296"/>
              <a:gd name="T67" fmla="*/ 22449 h 26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96" h="262">
                <a:moveTo>
                  <a:pt x="148" y="0"/>
                </a:moveTo>
                <a:cubicBezTo>
                  <a:pt x="154" y="0"/>
                  <a:pt x="160" y="3"/>
                  <a:pt x="164" y="8"/>
                </a:cubicBezTo>
                <a:cubicBezTo>
                  <a:pt x="287" y="150"/>
                  <a:pt x="287" y="150"/>
                  <a:pt x="287" y="150"/>
                </a:cubicBezTo>
                <a:cubicBezTo>
                  <a:pt x="296" y="161"/>
                  <a:pt x="292" y="170"/>
                  <a:pt x="278" y="170"/>
                </a:cubicBezTo>
                <a:cubicBezTo>
                  <a:pt x="227" y="170"/>
                  <a:pt x="227" y="170"/>
                  <a:pt x="227" y="170"/>
                </a:cubicBezTo>
                <a:cubicBezTo>
                  <a:pt x="220" y="170"/>
                  <a:pt x="211" y="170"/>
                  <a:pt x="202" y="170"/>
                </a:cubicBezTo>
                <a:cubicBezTo>
                  <a:pt x="202" y="237"/>
                  <a:pt x="202" y="237"/>
                  <a:pt x="202" y="237"/>
                </a:cubicBezTo>
                <a:cubicBezTo>
                  <a:pt x="202" y="251"/>
                  <a:pt x="190" y="262"/>
                  <a:pt x="177" y="262"/>
                </a:cubicBezTo>
                <a:cubicBezTo>
                  <a:pt x="119" y="262"/>
                  <a:pt x="119" y="262"/>
                  <a:pt x="119" y="262"/>
                </a:cubicBezTo>
                <a:cubicBezTo>
                  <a:pt x="105" y="262"/>
                  <a:pt x="94" y="251"/>
                  <a:pt x="94" y="237"/>
                </a:cubicBezTo>
                <a:cubicBezTo>
                  <a:pt x="94" y="170"/>
                  <a:pt x="94" y="170"/>
                  <a:pt x="94" y="170"/>
                </a:cubicBezTo>
                <a:cubicBezTo>
                  <a:pt x="85" y="170"/>
                  <a:pt x="75" y="170"/>
                  <a:pt x="68" y="170"/>
                </a:cubicBezTo>
                <a:cubicBezTo>
                  <a:pt x="18" y="170"/>
                  <a:pt x="18" y="170"/>
                  <a:pt x="18" y="170"/>
                </a:cubicBezTo>
                <a:cubicBezTo>
                  <a:pt x="4" y="170"/>
                  <a:pt x="0" y="161"/>
                  <a:pt x="9" y="150"/>
                </a:cubicBezTo>
                <a:cubicBezTo>
                  <a:pt x="132" y="8"/>
                  <a:pt x="132" y="8"/>
                  <a:pt x="132" y="8"/>
                </a:cubicBezTo>
                <a:cubicBezTo>
                  <a:pt x="136" y="3"/>
                  <a:pt x="142" y="0"/>
                  <a:pt x="148" y="0"/>
                </a:cubicBezTo>
                <a:moveTo>
                  <a:pt x="148" y="19"/>
                </a:moveTo>
                <a:cubicBezTo>
                  <a:pt x="147" y="19"/>
                  <a:pt x="147" y="20"/>
                  <a:pt x="146" y="20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33" y="151"/>
                  <a:pt x="33" y="151"/>
                  <a:pt x="33" y="151"/>
                </a:cubicBezTo>
                <a:cubicBezTo>
                  <a:pt x="68" y="151"/>
                  <a:pt x="68" y="151"/>
                  <a:pt x="68" y="151"/>
                </a:cubicBezTo>
                <a:cubicBezTo>
                  <a:pt x="94" y="151"/>
                  <a:pt x="94" y="151"/>
                  <a:pt x="94" y="151"/>
                </a:cubicBezTo>
                <a:cubicBezTo>
                  <a:pt x="104" y="151"/>
                  <a:pt x="112" y="159"/>
                  <a:pt x="112" y="170"/>
                </a:cubicBezTo>
                <a:cubicBezTo>
                  <a:pt x="112" y="237"/>
                  <a:pt x="112" y="237"/>
                  <a:pt x="112" y="237"/>
                </a:cubicBezTo>
                <a:cubicBezTo>
                  <a:pt x="112" y="241"/>
                  <a:pt x="115" y="244"/>
                  <a:pt x="119" y="244"/>
                </a:cubicBezTo>
                <a:cubicBezTo>
                  <a:pt x="177" y="244"/>
                  <a:pt x="177" y="244"/>
                  <a:pt x="177" y="244"/>
                </a:cubicBezTo>
                <a:cubicBezTo>
                  <a:pt x="180" y="244"/>
                  <a:pt x="183" y="241"/>
                  <a:pt x="183" y="237"/>
                </a:cubicBezTo>
                <a:cubicBezTo>
                  <a:pt x="183" y="170"/>
                  <a:pt x="183" y="170"/>
                  <a:pt x="183" y="170"/>
                </a:cubicBezTo>
                <a:cubicBezTo>
                  <a:pt x="183" y="159"/>
                  <a:pt x="192" y="151"/>
                  <a:pt x="202" y="151"/>
                </a:cubicBezTo>
                <a:cubicBezTo>
                  <a:pt x="227" y="151"/>
                  <a:pt x="227" y="151"/>
                  <a:pt x="227" y="151"/>
                </a:cubicBezTo>
                <a:cubicBezTo>
                  <a:pt x="263" y="151"/>
                  <a:pt x="263" y="151"/>
                  <a:pt x="263" y="151"/>
                </a:cubicBezTo>
                <a:cubicBezTo>
                  <a:pt x="150" y="21"/>
                  <a:pt x="150" y="21"/>
                  <a:pt x="150" y="21"/>
                </a:cubicBezTo>
                <a:cubicBezTo>
                  <a:pt x="150" y="21"/>
                  <a:pt x="150" y="21"/>
                  <a:pt x="150" y="20"/>
                </a:cubicBezTo>
                <a:cubicBezTo>
                  <a:pt x="149" y="19"/>
                  <a:pt x="148" y="19"/>
                  <a:pt x="148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2" name="Freeform 91"/>
          <p:cNvSpPr>
            <a:spLocks/>
          </p:cNvSpPr>
          <p:nvPr/>
        </p:nvSpPr>
        <p:spPr bwMode="auto">
          <a:xfrm>
            <a:off x="7145338" y="2484438"/>
            <a:ext cx="171450" cy="341312"/>
          </a:xfrm>
          <a:custGeom>
            <a:avLst/>
            <a:gdLst>
              <a:gd name="T0" fmla="*/ 171450 w 144"/>
              <a:gd name="T1" fmla="*/ 85328 h 288"/>
              <a:gd name="T2" fmla="*/ 85725 w 144"/>
              <a:gd name="T3" fmla="*/ 0 h 288"/>
              <a:gd name="T4" fmla="*/ 0 w 144"/>
              <a:gd name="T5" fmla="*/ 85328 h 288"/>
              <a:gd name="T6" fmla="*/ 42863 w 144"/>
              <a:gd name="T7" fmla="*/ 158805 h 288"/>
              <a:gd name="T8" fmla="*/ 0 w 144"/>
              <a:gd name="T9" fmla="*/ 341312 h 288"/>
              <a:gd name="T10" fmla="*/ 171450 w 144"/>
              <a:gd name="T11" fmla="*/ 341312 h 288"/>
              <a:gd name="T12" fmla="*/ 129778 w 144"/>
              <a:gd name="T13" fmla="*/ 158805 h 288"/>
              <a:gd name="T14" fmla="*/ 171450 w 144"/>
              <a:gd name="T15" fmla="*/ 85328 h 2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44" h="288">
                <a:moveTo>
                  <a:pt x="144" y="72"/>
                </a:moveTo>
                <a:cubicBezTo>
                  <a:pt x="144" y="32"/>
                  <a:pt x="112" y="0"/>
                  <a:pt x="72" y="0"/>
                </a:cubicBezTo>
                <a:cubicBezTo>
                  <a:pt x="33" y="0"/>
                  <a:pt x="0" y="32"/>
                  <a:pt x="0" y="72"/>
                </a:cubicBezTo>
                <a:cubicBezTo>
                  <a:pt x="0" y="98"/>
                  <a:pt x="14" y="121"/>
                  <a:pt x="36" y="134"/>
                </a:cubicBezTo>
                <a:cubicBezTo>
                  <a:pt x="0" y="288"/>
                  <a:pt x="0" y="288"/>
                  <a:pt x="0" y="288"/>
                </a:cubicBezTo>
                <a:cubicBezTo>
                  <a:pt x="144" y="288"/>
                  <a:pt x="144" y="288"/>
                  <a:pt x="144" y="288"/>
                </a:cubicBezTo>
                <a:cubicBezTo>
                  <a:pt x="109" y="134"/>
                  <a:pt x="109" y="134"/>
                  <a:pt x="109" y="134"/>
                </a:cubicBezTo>
                <a:cubicBezTo>
                  <a:pt x="130" y="121"/>
                  <a:pt x="144" y="98"/>
                  <a:pt x="144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3" name="Freeform 93"/>
          <p:cNvSpPr>
            <a:spLocks noEditPoints="1"/>
          </p:cNvSpPr>
          <p:nvPr/>
        </p:nvSpPr>
        <p:spPr bwMode="auto">
          <a:xfrm>
            <a:off x="2254250" y="2481263"/>
            <a:ext cx="255588" cy="344487"/>
          </a:xfrm>
          <a:custGeom>
            <a:avLst/>
            <a:gdLst>
              <a:gd name="T0" fmla="*/ 222456 w 216"/>
              <a:gd name="T1" fmla="*/ 150713 h 288"/>
              <a:gd name="T2" fmla="*/ 222456 w 216"/>
              <a:gd name="T3" fmla="*/ 94495 h 288"/>
              <a:gd name="T4" fmla="*/ 128977 w 216"/>
              <a:gd name="T5" fmla="*/ 0 h 288"/>
              <a:gd name="T6" fmla="*/ 127794 w 216"/>
              <a:gd name="T7" fmla="*/ 0 h 288"/>
              <a:gd name="T8" fmla="*/ 125427 w 216"/>
              <a:gd name="T9" fmla="*/ 0 h 288"/>
              <a:gd name="T10" fmla="*/ 33132 w 216"/>
              <a:gd name="T11" fmla="*/ 94495 h 288"/>
              <a:gd name="T12" fmla="*/ 33132 w 216"/>
              <a:gd name="T13" fmla="*/ 150713 h 288"/>
              <a:gd name="T14" fmla="*/ 0 w 216"/>
              <a:gd name="T15" fmla="*/ 150713 h 288"/>
              <a:gd name="T16" fmla="*/ 0 w 216"/>
              <a:gd name="T17" fmla="*/ 344487 h 288"/>
              <a:gd name="T18" fmla="*/ 255588 w 216"/>
              <a:gd name="T19" fmla="*/ 344487 h 288"/>
              <a:gd name="T20" fmla="*/ 255588 w 216"/>
              <a:gd name="T21" fmla="*/ 150713 h 288"/>
              <a:gd name="T22" fmla="*/ 222456 w 216"/>
              <a:gd name="T23" fmla="*/ 150713 h 288"/>
              <a:gd name="T24" fmla="*/ 157376 w 216"/>
              <a:gd name="T25" fmla="*/ 309799 h 288"/>
              <a:gd name="T26" fmla="*/ 99395 w 216"/>
              <a:gd name="T27" fmla="*/ 309799 h 288"/>
              <a:gd name="T28" fmla="*/ 113595 w 216"/>
              <a:gd name="T29" fmla="*/ 246404 h 288"/>
              <a:gd name="T30" fmla="*/ 99395 w 216"/>
              <a:gd name="T31" fmla="*/ 221285 h 288"/>
              <a:gd name="T32" fmla="*/ 127794 w 216"/>
              <a:gd name="T33" fmla="*/ 192578 h 288"/>
              <a:gd name="T34" fmla="*/ 157376 w 216"/>
              <a:gd name="T35" fmla="*/ 221285 h 288"/>
              <a:gd name="T36" fmla="*/ 141993 w 216"/>
              <a:gd name="T37" fmla="*/ 246404 h 288"/>
              <a:gd name="T38" fmla="*/ 157376 w 216"/>
              <a:gd name="T39" fmla="*/ 309799 h 288"/>
              <a:gd name="T40" fmla="*/ 175125 w 216"/>
              <a:gd name="T41" fmla="*/ 150713 h 288"/>
              <a:gd name="T42" fmla="*/ 79280 w 216"/>
              <a:gd name="T43" fmla="*/ 150713 h 288"/>
              <a:gd name="T44" fmla="*/ 79280 w 216"/>
              <a:gd name="T45" fmla="*/ 94495 h 288"/>
              <a:gd name="T46" fmla="*/ 125427 w 216"/>
              <a:gd name="T47" fmla="*/ 47845 h 288"/>
              <a:gd name="T48" fmla="*/ 127794 w 216"/>
              <a:gd name="T49" fmla="*/ 47845 h 288"/>
              <a:gd name="T50" fmla="*/ 128977 w 216"/>
              <a:gd name="T51" fmla="*/ 47845 h 288"/>
              <a:gd name="T52" fmla="*/ 175125 w 216"/>
              <a:gd name="T53" fmla="*/ 94495 h 288"/>
              <a:gd name="T54" fmla="*/ 175125 w 216"/>
              <a:gd name="T55" fmla="*/ 150713 h 28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16" h="288">
                <a:moveTo>
                  <a:pt x="188" y="126"/>
                </a:moveTo>
                <a:cubicBezTo>
                  <a:pt x="188" y="79"/>
                  <a:pt x="188" y="79"/>
                  <a:pt x="188" y="79"/>
                </a:cubicBezTo>
                <a:cubicBezTo>
                  <a:pt x="188" y="36"/>
                  <a:pt x="152" y="0"/>
                  <a:pt x="109" y="0"/>
                </a:cubicBezTo>
                <a:cubicBezTo>
                  <a:pt x="109" y="0"/>
                  <a:pt x="108" y="0"/>
                  <a:pt x="108" y="0"/>
                </a:cubicBezTo>
                <a:cubicBezTo>
                  <a:pt x="107" y="0"/>
                  <a:pt x="107" y="0"/>
                  <a:pt x="106" y="0"/>
                </a:cubicBezTo>
                <a:cubicBezTo>
                  <a:pt x="63" y="0"/>
                  <a:pt x="28" y="36"/>
                  <a:pt x="28" y="7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6" y="288"/>
                  <a:pt x="216" y="288"/>
                  <a:pt x="216" y="288"/>
                </a:cubicBezTo>
                <a:cubicBezTo>
                  <a:pt x="216" y="126"/>
                  <a:pt x="216" y="126"/>
                  <a:pt x="216" y="126"/>
                </a:cubicBezTo>
                <a:lnTo>
                  <a:pt x="188" y="126"/>
                </a:lnTo>
                <a:close/>
                <a:moveTo>
                  <a:pt x="133" y="259"/>
                </a:moveTo>
                <a:cubicBezTo>
                  <a:pt x="84" y="259"/>
                  <a:pt x="84" y="259"/>
                  <a:pt x="84" y="259"/>
                </a:cubicBezTo>
                <a:cubicBezTo>
                  <a:pt x="96" y="206"/>
                  <a:pt x="96" y="206"/>
                  <a:pt x="96" y="206"/>
                </a:cubicBezTo>
                <a:cubicBezTo>
                  <a:pt x="88" y="202"/>
                  <a:pt x="84" y="194"/>
                  <a:pt x="84" y="185"/>
                </a:cubicBezTo>
                <a:cubicBezTo>
                  <a:pt x="84" y="172"/>
                  <a:pt x="95" y="161"/>
                  <a:pt x="108" y="161"/>
                </a:cubicBezTo>
                <a:cubicBezTo>
                  <a:pt x="122" y="161"/>
                  <a:pt x="133" y="172"/>
                  <a:pt x="133" y="185"/>
                </a:cubicBezTo>
                <a:cubicBezTo>
                  <a:pt x="133" y="194"/>
                  <a:pt x="128" y="202"/>
                  <a:pt x="120" y="206"/>
                </a:cubicBezTo>
                <a:lnTo>
                  <a:pt x="133" y="259"/>
                </a:lnTo>
                <a:close/>
                <a:moveTo>
                  <a:pt x="148" y="126"/>
                </a:moveTo>
                <a:cubicBezTo>
                  <a:pt x="67" y="126"/>
                  <a:pt x="67" y="126"/>
                  <a:pt x="67" y="126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57"/>
                  <a:pt x="85" y="40"/>
                  <a:pt x="106" y="40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08" y="40"/>
                  <a:pt x="109" y="40"/>
                  <a:pt x="109" y="40"/>
                </a:cubicBezTo>
                <a:cubicBezTo>
                  <a:pt x="131" y="40"/>
                  <a:pt x="148" y="57"/>
                  <a:pt x="148" y="79"/>
                </a:cubicBezTo>
                <a:lnTo>
                  <a:pt x="148" y="1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4" name="Freeform 94"/>
          <p:cNvSpPr>
            <a:spLocks noEditPoints="1"/>
          </p:cNvSpPr>
          <p:nvPr/>
        </p:nvSpPr>
        <p:spPr bwMode="auto">
          <a:xfrm>
            <a:off x="4652963" y="2481263"/>
            <a:ext cx="341312" cy="319087"/>
          </a:xfrm>
          <a:custGeom>
            <a:avLst/>
            <a:gdLst>
              <a:gd name="T0" fmla="*/ 254799 w 288"/>
              <a:gd name="T1" fmla="*/ 0 h 269"/>
              <a:gd name="T2" fmla="*/ 252429 w 288"/>
              <a:gd name="T3" fmla="*/ 0 h 269"/>
              <a:gd name="T4" fmla="*/ 251244 w 288"/>
              <a:gd name="T5" fmla="*/ 0 h 269"/>
              <a:gd name="T6" fmla="*/ 164730 w 288"/>
              <a:gd name="T7" fmla="*/ 86592 h 269"/>
              <a:gd name="T8" fmla="*/ 164730 w 288"/>
              <a:gd name="T9" fmla="*/ 138785 h 269"/>
              <a:gd name="T10" fmla="*/ 0 w 288"/>
              <a:gd name="T11" fmla="*/ 138785 h 269"/>
              <a:gd name="T12" fmla="*/ 0 w 288"/>
              <a:gd name="T13" fmla="*/ 319087 h 269"/>
              <a:gd name="T14" fmla="*/ 239392 w 288"/>
              <a:gd name="T15" fmla="*/ 319087 h 269"/>
              <a:gd name="T16" fmla="*/ 239392 w 288"/>
              <a:gd name="T17" fmla="*/ 138785 h 269"/>
              <a:gd name="T18" fmla="*/ 207394 w 288"/>
              <a:gd name="T19" fmla="*/ 138785 h 269"/>
              <a:gd name="T20" fmla="*/ 207394 w 288"/>
              <a:gd name="T21" fmla="*/ 86592 h 269"/>
              <a:gd name="T22" fmla="*/ 251244 w 288"/>
              <a:gd name="T23" fmla="*/ 42703 h 269"/>
              <a:gd name="T24" fmla="*/ 253614 w 288"/>
              <a:gd name="T25" fmla="*/ 42703 h 269"/>
              <a:gd name="T26" fmla="*/ 254799 w 288"/>
              <a:gd name="T27" fmla="*/ 42703 h 269"/>
              <a:gd name="T28" fmla="*/ 297463 w 288"/>
              <a:gd name="T29" fmla="*/ 86592 h 269"/>
              <a:gd name="T30" fmla="*/ 297463 w 288"/>
              <a:gd name="T31" fmla="*/ 107944 h 269"/>
              <a:gd name="T32" fmla="*/ 312869 w 288"/>
              <a:gd name="T33" fmla="*/ 107944 h 269"/>
              <a:gd name="T34" fmla="*/ 312869 w 288"/>
              <a:gd name="T35" fmla="*/ 112689 h 269"/>
              <a:gd name="T36" fmla="*/ 297463 w 288"/>
              <a:gd name="T37" fmla="*/ 126923 h 269"/>
              <a:gd name="T38" fmla="*/ 297463 w 288"/>
              <a:gd name="T39" fmla="*/ 138785 h 269"/>
              <a:gd name="T40" fmla="*/ 341312 w 288"/>
              <a:gd name="T41" fmla="*/ 138785 h 269"/>
              <a:gd name="T42" fmla="*/ 341312 w 288"/>
              <a:gd name="T43" fmla="*/ 86592 h 269"/>
              <a:gd name="T44" fmla="*/ 254799 w 288"/>
              <a:gd name="T45" fmla="*/ 0 h 269"/>
              <a:gd name="T46" fmla="*/ 146954 w 288"/>
              <a:gd name="T47" fmla="*/ 285873 h 269"/>
              <a:gd name="T48" fmla="*/ 92439 w 288"/>
              <a:gd name="T49" fmla="*/ 285873 h 269"/>
              <a:gd name="T50" fmla="*/ 105475 w 288"/>
              <a:gd name="T51" fmla="*/ 227750 h 269"/>
              <a:gd name="T52" fmla="*/ 92439 w 288"/>
              <a:gd name="T53" fmla="*/ 204026 h 269"/>
              <a:gd name="T54" fmla="*/ 119696 w 288"/>
              <a:gd name="T55" fmla="*/ 176743 h 269"/>
              <a:gd name="T56" fmla="*/ 146954 w 288"/>
              <a:gd name="T57" fmla="*/ 204026 h 269"/>
              <a:gd name="T58" fmla="*/ 132732 w 288"/>
              <a:gd name="T59" fmla="*/ 227750 h 269"/>
              <a:gd name="T60" fmla="*/ 146954 w 288"/>
              <a:gd name="T61" fmla="*/ 285873 h 269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88" h="269">
                <a:moveTo>
                  <a:pt x="215" y="0"/>
                </a:moveTo>
                <a:cubicBezTo>
                  <a:pt x="214" y="0"/>
                  <a:pt x="214" y="0"/>
                  <a:pt x="213" y="0"/>
                </a:cubicBezTo>
                <a:cubicBezTo>
                  <a:pt x="213" y="0"/>
                  <a:pt x="212" y="0"/>
                  <a:pt x="212" y="0"/>
                </a:cubicBezTo>
                <a:cubicBezTo>
                  <a:pt x="172" y="0"/>
                  <a:pt x="139" y="33"/>
                  <a:pt x="139" y="73"/>
                </a:cubicBezTo>
                <a:cubicBezTo>
                  <a:pt x="139" y="73"/>
                  <a:pt x="139" y="99"/>
                  <a:pt x="139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269"/>
                  <a:pt x="0" y="269"/>
                  <a:pt x="0" y="269"/>
                </a:cubicBezTo>
                <a:cubicBezTo>
                  <a:pt x="202" y="269"/>
                  <a:pt x="202" y="269"/>
                  <a:pt x="202" y="269"/>
                </a:cubicBezTo>
                <a:cubicBezTo>
                  <a:pt x="202" y="117"/>
                  <a:pt x="202" y="117"/>
                  <a:pt x="202" y="117"/>
                </a:cubicBezTo>
                <a:cubicBezTo>
                  <a:pt x="175" y="117"/>
                  <a:pt x="175" y="117"/>
                  <a:pt x="175" y="117"/>
                </a:cubicBezTo>
                <a:cubicBezTo>
                  <a:pt x="175" y="99"/>
                  <a:pt x="175" y="73"/>
                  <a:pt x="175" y="73"/>
                </a:cubicBezTo>
                <a:cubicBezTo>
                  <a:pt x="175" y="53"/>
                  <a:pt x="192" y="36"/>
                  <a:pt x="212" y="36"/>
                </a:cubicBezTo>
                <a:cubicBezTo>
                  <a:pt x="213" y="36"/>
                  <a:pt x="214" y="36"/>
                  <a:pt x="214" y="36"/>
                </a:cubicBezTo>
                <a:cubicBezTo>
                  <a:pt x="214" y="36"/>
                  <a:pt x="214" y="36"/>
                  <a:pt x="215" y="36"/>
                </a:cubicBezTo>
                <a:cubicBezTo>
                  <a:pt x="235" y="36"/>
                  <a:pt x="251" y="53"/>
                  <a:pt x="251" y="73"/>
                </a:cubicBezTo>
                <a:cubicBezTo>
                  <a:pt x="251" y="73"/>
                  <a:pt x="251" y="81"/>
                  <a:pt x="251" y="91"/>
                </a:cubicBezTo>
                <a:cubicBezTo>
                  <a:pt x="264" y="91"/>
                  <a:pt x="264" y="91"/>
                  <a:pt x="264" y="91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51" y="107"/>
                  <a:pt x="251" y="107"/>
                  <a:pt x="251" y="107"/>
                </a:cubicBezTo>
                <a:cubicBezTo>
                  <a:pt x="251" y="111"/>
                  <a:pt x="251" y="114"/>
                  <a:pt x="251" y="117"/>
                </a:cubicBezTo>
                <a:cubicBezTo>
                  <a:pt x="288" y="117"/>
                  <a:pt x="288" y="117"/>
                  <a:pt x="288" y="117"/>
                </a:cubicBezTo>
                <a:cubicBezTo>
                  <a:pt x="288" y="99"/>
                  <a:pt x="288" y="73"/>
                  <a:pt x="288" y="73"/>
                </a:cubicBezTo>
                <a:cubicBezTo>
                  <a:pt x="288" y="33"/>
                  <a:pt x="255" y="0"/>
                  <a:pt x="215" y="0"/>
                </a:cubicBezTo>
                <a:close/>
                <a:moveTo>
                  <a:pt x="124" y="241"/>
                </a:moveTo>
                <a:cubicBezTo>
                  <a:pt x="78" y="241"/>
                  <a:pt x="78" y="241"/>
                  <a:pt x="78" y="241"/>
                </a:cubicBezTo>
                <a:cubicBezTo>
                  <a:pt x="89" y="192"/>
                  <a:pt x="89" y="192"/>
                  <a:pt x="89" y="192"/>
                </a:cubicBezTo>
                <a:cubicBezTo>
                  <a:pt x="82" y="188"/>
                  <a:pt x="78" y="181"/>
                  <a:pt x="78" y="172"/>
                </a:cubicBezTo>
                <a:cubicBezTo>
                  <a:pt x="78" y="160"/>
                  <a:pt x="88" y="149"/>
                  <a:pt x="101" y="149"/>
                </a:cubicBezTo>
                <a:cubicBezTo>
                  <a:pt x="113" y="149"/>
                  <a:pt x="124" y="160"/>
                  <a:pt x="124" y="172"/>
                </a:cubicBezTo>
                <a:cubicBezTo>
                  <a:pt x="124" y="181"/>
                  <a:pt x="119" y="188"/>
                  <a:pt x="112" y="192"/>
                </a:cubicBezTo>
                <a:lnTo>
                  <a:pt x="124" y="2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5" name="Freeform 112"/>
          <p:cNvSpPr>
            <a:spLocks noEditPoints="1"/>
          </p:cNvSpPr>
          <p:nvPr/>
        </p:nvSpPr>
        <p:spPr bwMode="auto">
          <a:xfrm>
            <a:off x="9502775" y="2470150"/>
            <a:ext cx="341313" cy="342900"/>
          </a:xfrm>
          <a:custGeom>
            <a:avLst/>
            <a:gdLst>
              <a:gd name="T0" fmla="*/ 212136 w 288"/>
              <a:gd name="T1" fmla="*/ 142875 h 288"/>
              <a:gd name="T2" fmla="*/ 216876 w 288"/>
              <a:gd name="T3" fmla="*/ 109538 h 288"/>
              <a:gd name="T4" fmla="*/ 109031 w 288"/>
              <a:gd name="T5" fmla="*/ 0 h 288"/>
              <a:gd name="T6" fmla="*/ 0 w 288"/>
              <a:gd name="T7" fmla="*/ 109538 h 288"/>
              <a:gd name="T8" fmla="*/ 109031 w 288"/>
              <a:gd name="T9" fmla="*/ 217884 h 288"/>
              <a:gd name="T10" fmla="*/ 143399 w 288"/>
              <a:gd name="T11" fmla="*/ 211931 h 288"/>
              <a:gd name="T12" fmla="*/ 168286 w 288"/>
              <a:gd name="T13" fmla="*/ 236934 h 288"/>
              <a:gd name="T14" fmla="*/ 220431 w 288"/>
              <a:gd name="T15" fmla="*/ 236934 h 288"/>
              <a:gd name="T16" fmla="*/ 220431 w 288"/>
              <a:gd name="T17" fmla="*/ 290513 h 288"/>
              <a:gd name="T18" fmla="*/ 220431 w 288"/>
              <a:gd name="T19" fmla="*/ 290513 h 288"/>
              <a:gd name="T20" fmla="*/ 272576 w 288"/>
              <a:gd name="T21" fmla="*/ 290513 h 288"/>
              <a:gd name="T22" fmla="*/ 272576 w 288"/>
              <a:gd name="T23" fmla="*/ 342900 h 288"/>
              <a:gd name="T24" fmla="*/ 272576 w 288"/>
              <a:gd name="T25" fmla="*/ 342900 h 288"/>
              <a:gd name="T26" fmla="*/ 341313 w 288"/>
              <a:gd name="T27" fmla="*/ 342900 h 288"/>
              <a:gd name="T28" fmla="*/ 341313 w 288"/>
              <a:gd name="T29" fmla="*/ 342900 h 288"/>
              <a:gd name="T30" fmla="*/ 341313 w 288"/>
              <a:gd name="T31" fmla="*/ 342900 h 288"/>
              <a:gd name="T32" fmla="*/ 341313 w 288"/>
              <a:gd name="T33" fmla="*/ 273844 h 288"/>
              <a:gd name="T34" fmla="*/ 212136 w 288"/>
              <a:gd name="T35" fmla="*/ 142875 h 288"/>
              <a:gd name="T36" fmla="*/ 86513 w 288"/>
              <a:gd name="T37" fmla="*/ 122634 h 288"/>
              <a:gd name="T38" fmla="*/ 49775 w 288"/>
              <a:gd name="T39" fmla="*/ 85725 h 288"/>
              <a:gd name="T40" fmla="*/ 86513 w 288"/>
              <a:gd name="T41" fmla="*/ 48816 h 288"/>
              <a:gd name="T42" fmla="*/ 123252 w 288"/>
              <a:gd name="T43" fmla="*/ 85725 h 288"/>
              <a:gd name="T44" fmla="*/ 86513 w 288"/>
              <a:gd name="T45" fmla="*/ 122634 h 28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88" h="288">
                <a:moveTo>
                  <a:pt x="179" y="120"/>
                </a:moveTo>
                <a:cubicBezTo>
                  <a:pt x="182" y="111"/>
                  <a:pt x="183" y="102"/>
                  <a:pt x="183" y="92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2"/>
                  <a:pt x="41" y="183"/>
                  <a:pt x="92" y="183"/>
                </a:cubicBezTo>
                <a:cubicBezTo>
                  <a:pt x="102" y="183"/>
                  <a:pt x="112" y="181"/>
                  <a:pt x="121" y="178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86" y="199"/>
                  <a:pt x="186" y="199"/>
                  <a:pt x="186" y="199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230" y="244"/>
                  <a:pt x="230" y="244"/>
                  <a:pt x="230" y="244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30"/>
                  <a:pt x="288" y="230"/>
                  <a:pt x="288" y="230"/>
                </a:cubicBezTo>
                <a:lnTo>
                  <a:pt x="179" y="120"/>
                </a:lnTo>
                <a:close/>
                <a:moveTo>
                  <a:pt x="73" y="103"/>
                </a:moveTo>
                <a:cubicBezTo>
                  <a:pt x="56" y="103"/>
                  <a:pt x="42" y="89"/>
                  <a:pt x="42" y="72"/>
                </a:cubicBezTo>
                <a:cubicBezTo>
                  <a:pt x="42" y="55"/>
                  <a:pt x="56" y="41"/>
                  <a:pt x="73" y="41"/>
                </a:cubicBezTo>
                <a:cubicBezTo>
                  <a:pt x="90" y="41"/>
                  <a:pt x="104" y="55"/>
                  <a:pt x="104" y="72"/>
                </a:cubicBezTo>
                <a:cubicBezTo>
                  <a:pt x="104" y="89"/>
                  <a:pt x="90" y="103"/>
                  <a:pt x="73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6" name="Freeform 113"/>
          <p:cNvSpPr>
            <a:spLocks noEditPoints="1"/>
          </p:cNvSpPr>
          <p:nvPr/>
        </p:nvSpPr>
        <p:spPr bwMode="auto">
          <a:xfrm>
            <a:off x="3475038" y="4514850"/>
            <a:ext cx="228600" cy="344488"/>
          </a:xfrm>
          <a:custGeom>
            <a:avLst/>
            <a:gdLst>
              <a:gd name="T0" fmla="*/ 207169 w 192"/>
              <a:gd name="T1" fmla="*/ 127544 h 289"/>
              <a:gd name="T2" fmla="*/ 222647 w 192"/>
              <a:gd name="T3" fmla="*/ 89400 h 289"/>
              <a:gd name="T4" fmla="*/ 196453 w 192"/>
              <a:gd name="T5" fmla="*/ 27416 h 289"/>
              <a:gd name="T6" fmla="*/ 123825 w 192"/>
              <a:gd name="T7" fmla="*/ 0 h 289"/>
              <a:gd name="T8" fmla="*/ 29766 w 192"/>
              <a:gd name="T9" fmla="*/ 72712 h 289"/>
              <a:gd name="T10" fmla="*/ 42863 w 192"/>
              <a:gd name="T11" fmla="*/ 119200 h 289"/>
              <a:gd name="T12" fmla="*/ 40481 w 192"/>
              <a:gd name="T13" fmla="*/ 195488 h 289"/>
              <a:gd name="T14" fmla="*/ 42863 w 192"/>
              <a:gd name="T15" fmla="*/ 239592 h 289"/>
              <a:gd name="T16" fmla="*/ 16669 w 192"/>
              <a:gd name="T17" fmla="*/ 250320 h 289"/>
              <a:gd name="T18" fmla="*/ 0 w 192"/>
              <a:gd name="T19" fmla="*/ 287272 h 289"/>
              <a:gd name="T20" fmla="*/ 13097 w 192"/>
              <a:gd name="T21" fmla="*/ 321840 h 289"/>
              <a:gd name="T22" fmla="*/ 13097 w 192"/>
              <a:gd name="T23" fmla="*/ 321840 h 289"/>
              <a:gd name="T24" fmla="*/ 78581 w 192"/>
              <a:gd name="T25" fmla="*/ 241976 h 289"/>
              <a:gd name="T26" fmla="*/ 76200 w 192"/>
              <a:gd name="T27" fmla="*/ 233632 h 289"/>
              <a:gd name="T28" fmla="*/ 65484 w 192"/>
              <a:gd name="T29" fmla="*/ 214560 h 289"/>
              <a:gd name="T30" fmla="*/ 65484 w 192"/>
              <a:gd name="T31" fmla="*/ 108472 h 289"/>
              <a:gd name="T32" fmla="*/ 65484 w 192"/>
              <a:gd name="T33" fmla="*/ 102512 h 289"/>
              <a:gd name="T34" fmla="*/ 53578 w 192"/>
              <a:gd name="T35" fmla="*/ 78672 h 289"/>
              <a:gd name="T36" fmla="*/ 75009 w 192"/>
              <a:gd name="T37" fmla="*/ 39336 h 289"/>
              <a:gd name="T38" fmla="*/ 123825 w 192"/>
              <a:gd name="T39" fmla="*/ 23840 h 289"/>
              <a:gd name="T40" fmla="*/ 180975 w 192"/>
              <a:gd name="T41" fmla="*/ 44104 h 289"/>
              <a:gd name="T42" fmla="*/ 200025 w 192"/>
              <a:gd name="T43" fmla="*/ 87016 h 289"/>
              <a:gd name="T44" fmla="*/ 188119 w 192"/>
              <a:gd name="T45" fmla="*/ 113240 h 289"/>
              <a:gd name="T46" fmla="*/ 170259 w 192"/>
              <a:gd name="T47" fmla="*/ 108472 h 289"/>
              <a:gd name="T48" fmla="*/ 178594 w 192"/>
              <a:gd name="T49" fmla="*/ 122776 h 289"/>
              <a:gd name="T50" fmla="*/ 159544 w 192"/>
              <a:gd name="T51" fmla="*/ 120392 h 289"/>
              <a:gd name="T52" fmla="*/ 76200 w 192"/>
              <a:gd name="T53" fmla="*/ 120392 h 289"/>
              <a:gd name="T54" fmla="*/ 91678 w 192"/>
              <a:gd name="T55" fmla="*/ 214560 h 289"/>
              <a:gd name="T56" fmla="*/ 111919 w 192"/>
              <a:gd name="T57" fmla="*/ 253896 h 289"/>
              <a:gd name="T58" fmla="*/ 91678 w 192"/>
              <a:gd name="T59" fmla="*/ 274160 h 289"/>
              <a:gd name="T60" fmla="*/ 91678 w 192"/>
              <a:gd name="T61" fmla="*/ 314688 h 289"/>
              <a:gd name="T62" fmla="*/ 117872 w 192"/>
              <a:gd name="T63" fmla="*/ 342104 h 289"/>
              <a:gd name="T64" fmla="*/ 117872 w 192"/>
              <a:gd name="T65" fmla="*/ 342104 h 289"/>
              <a:gd name="T66" fmla="*/ 144066 w 192"/>
              <a:gd name="T67" fmla="*/ 214560 h 289"/>
              <a:gd name="T68" fmla="*/ 176213 w 192"/>
              <a:gd name="T69" fmla="*/ 151384 h 289"/>
              <a:gd name="T70" fmla="*/ 192881 w 192"/>
              <a:gd name="T71" fmla="*/ 162112 h 289"/>
              <a:gd name="T72" fmla="*/ 159544 w 192"/>
              <a:gd name="T73" fmla="*/ 224096 h 289"/>
              <a:gd name="T74" fmla="*/ 167878 w 192"/>
              <a:gd name="T75" fmla="*/ 323032 h 289"/>
              <a:gd name="T76" fmla="*/ 198834 w 192"/>
              <a:gd name="T77" fmla="*/ 344488 h 289"/>
              <a:gd name="T78" fmla="*/ 219075 w 192"/>
              <a:gd name="T79" fmla="*/ 313496 h 289"/>
              <a:gd name="T80" fmla="*/ 195263 w 192"/>
              <a:gd name="T81" fmla="*/ 296808 h 289"/>
              <a:gd name="T82" fmla="*/ 211931 w 192"/>
              <a:gd name="T83" fmla="*/ 272968 h 289"/>
              <a:gd name="T84" fmla="*/ 203597 w 192"/>
              <a:gd name="T85" fmla="*/ 233632 h 289"/>
              <a:gd name="T86" fmla="*/ 213122 w 192"/>
              <a:gd name="T87" fmla="*/ 201448 h 289"/>
              <a:gd name="T88" fmla="*/ 117872 w 192"/>
              <a:gd name="T89" fmla="*/ 164496 h 289"/>
              <a:gd name="T90" fmla="*/ 103584 w 192"/>
              <a:gd name="T91" fmla="*/ 129928 h 289"/>
              <a:gd name="T92" fmla="*/ 132159 w 192"/>
              <a:gd name="T93" fmla="*/ 129928 h 289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92" h="289">
                <a:moveTo>
                  <a:pt x="179" y="169"/>
                </a:moveTo>
                <a:cubicBezTo>
                  <a:pt x="192" y="149"/>
                  <a:pt x="190" y="123"/>
                  <a:pt x="174" y="107"/>
                </a:cubicBezTo>
                <a:cubicBezTo>
                  <a:pt x="181" y="98"/>
                  <a:pt x="186" y="87"/>
                  <a:pt x="187" y="75"/>
                </a:cubicBezTo>
                <a:cubicBezTo>
                  <a:pt x="187" y="75"/>
                  <a:pt x="187" y="75"/>
                  <a:pt x="187" y="75"/>
                </a:cubicBezTo>
                <a:cubicBezTo>
                  <a:pt x="187" y="73"/>
                  <a:pt x="187" y="72"/>
                  <a:pt x="187" y="70"/>
                </a:cubicBezTo>
                <a:cubicBezTo>
                  <a:pt x="187" y="52"/>
                  <a:pt x="179" y="35"/>
                  <a:pt x="165" y="23"/>
                </a:cubicBezTo>
                <a:cubicBezTo>
                  <a:pt x="151" y="10"/>
                  <a:pt x="133" y="2"/>
                  <a:pt x="112" y="1"/>
                </a:cubicBezTo>
                <a:cubicBezTo>
                  <a:pt x="109" y="0"/>
                  <a:pt x="106" y="0"/>
                  <a:pt x="104" y="0"/>
                </a:cubicBezTo>
                <a:cubicBezTo>
                  <a:pt x="84" y="0"/>
                  <a:pt x="65" y="6"/>
                  <a:pt x="51" y="17"/>
                </a:cubicBezTo>
                <a:cubicBezTo>
                  <a:pt x="37" y="28"/>
                  <a:pt x="27" y="43"/>
                  <a:pt x="25" y="61"/>
                </a:cubicBezTo>
                <a:cubicBezTo>
                  <a:pt x="25" y="63"/>
                  <a:pt x="25" y="65"/>
                  <a:pt x="25" y="66"/>
                </a:cubicBezTo>
                <a:cubicBezTo>
                  <a:pt x="25" y="78"/>
                  <a:pt x="29" y="90"/>
                  <a:pt x="36" y="100"/>
                </a:cubicBezTo>
                <a:cubicBezTo>
                  <a:pt x="24" y="113"/>
                  <a:pt x="19" y="132"/>
                  <a:pt x="26" y="150"/>
                </a:cubicBezTo>
                <a:cubicBezTo>
                  <a:pt x="28" y="155"/>
                  <a:pt x="31" y="160"/>
                  <a:pt x="34" y="164"/>
                </a:cubicBezTo>
                <a:cubicBezTo>
                  <a:pt x="28" y="179"/>
                  <a:pt x="28" y="179"/>
                  <a:pt x="28" y="179"/>
                </a:cubicBezTo>
                <a:cubicBezTo>
                  <a:pt x="36" y="201"/>
                  <a:pt x="36" y="201"/>
                  <a:pt x="36" y="201"/>
                </a:cubicBezTo>
                <a:cubicBezTo>
                  <a:pt x="14" y="210"/>
                  <a:pt x="14" y="210"/>
                  <a:pt x="14" y="210"/>
                </a:cubicBezTo>
                <a:cubicBezTo>
                  <a:pt x="14" y="210"/>
                  <a:pt x="14" y="210"/>
                  <a:pt x="14" y="210"/>
                </a:cubicBezTo>
                <a:cubicBezTo>
                  <a:pt x="23" y="232"/>
                  <a:pt x="23" y="232"/>
                  <a:pt x="23" y="232"/>
                </a:cubicBezTo>
                <a:cubicBezTo>
                  <a:pt x="0" y="241"/>
                  <a:pt x="0" y="241"/>
                  <a:pt x="0" y="241"/>
                </a:cubicBezTo>
                <a:cubicBezTo>
                  <a:pt x="0" y="241"/>
                  <a:pt x="0" y="241"/>
                  <a:pt x="0" y="241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41" y="259"/>
                  <a:pt x="41" y="259"/>
                  <a:pt x="41" y="259"/>
                </a:cubicBezTo>
                <a:cubicBezTo>
                  <a:pt x="66" y="203"/>
                  <a:pt x="66" y="203"/>
                  <a:pt x="66" y="203"/>
                </a:cubicBezTo>
                <a:cubicBezTo>
                  <a:pt x="64" y="202"/>
                  <a:pt x="64" y="202"/>
                  <a:pt x="64" y="202"/>
                </a:cubicBezTo>
                <a:cubicBezTo>
                  <a:pt x="64" y="196"/>
                  <a:pt x="64" y="196"/>
                  <a:pt x="64" y="196"/>
                </a:cubicBezTo>
                <a:cubicBezTo>
                  <a:pt x="64" y="188"/>
                  <a:pt x="64" y="188"/>
                  <a:pt x="64" y="188"/>
                </a:cubicBezTo>
                <a:cubicBezTo>
                  <a:pt x="61" y="185"/>
                  <a:pt x="57" y="183"/>
                  <a:pt x="55" y="180"/>
                </a:cubicBezTo>
                <a:cubicBezTo>
                  <a:pt x="43" y="168"/>
                  <a:pt x="36" y="153"/>
                  <a:pt x="36" y="136"/>
                </a:cubicBezTo>
                <a:cubicBezTo>
                  <a:pt x="36" y="119"/>
                  <a:pt x="43" y="103"/>
                  <a:pt x="55" y="91"/>
                </a:cubicBezTo>
                <a:cubicBezTo>
                  <a:pt x="58" y="88"/>
                  <a:pt x="61" y="86"/>
                  <a:pt x="65" y="83"/>
                </a:cubicBezTo>
                <a:cubicBezTo>
                  <a:pt x="61" y="84"/>
                  <a:pt x="58" y="85"/>
                  <a:pt x="55" y="86"/>
                </a:cubicBezTo>
                <a:cubicBezTo>
                  <a:pt x="54" y="87"/>
                  <a:pt x="52" y="87"/>
                  <a:pt x="51" y="88"/>
                </a:cubicBezTo>
                <a:cubicBezTo>
                  <a:pt x="47" y="81"/>
                  <a:pt x="45" y="74"/>
                  <a:pt x="45" y="66"/>
                </a:cubicBezTo>
                <a:cubicBezTo>
                  <a:pt x="45" y="65"/>
                  <a:pt x="45" y="64"/>
                  <a:pt x="45" y="63"/>
                </a:cubicBezTo>
                <a:cubicBezTo>
                  <a:pt x="46" y="51"/>
                  <a:pt x="52" y="41"/>
                  <a:pt x="63" y="33"/>
                </a:cubicBezTo>
                <a:cubicBezTo>
                  <a:pt x="73" y="25"/>
                  <a:pt x="88" y="20"/>
                  <a:pt x="104" y="20"/>
                </a:cubicBezTo>
                <a:cubicBezTo>
                  <a:pt x="104" y="20"/>
                  <a:pt x="104" y="20"/>
                  <a:pt x="104" y="20"/>
                </a:cubicBezTo>
                <a:cubicBezTo>
                  <a:pt x="106" y="20"/>
                  <a:pt x="108" y="20"/>
                  <a:pt x="110" y="20"/>
                </a:cubicBezTo>
                <a:cubicBezTo>
                  <a:pt x="127" y="22"/>
                  <a:pt x="142" y="28"/>
                  <a:pt x="152" y="37"/>
                </a:cubicBezTo>
                <a:cubicBezTo>
                  <a:pt x="162" y="47"/>
                  <a:pt x="168" y="58"/>
                  <a:pt x="168" y="70"/>
                </a:cubicBezTo>
                <a:cubicBezTo>
                  <a:pt x="168" y="71"/>
                  <a:pt x="168" y="72"/>
                  <a:pt x="168" y="73"/>
                </a:cubicBezTo>
                <a:cubicBezTo>
                  <a:pt x="168" y="73"/>
                  <a:pt x="168" y="73"/>
                  <a:pt x="168" y="73"/>
                </a:cubicBezTo>
                <a:cubicBezTo>
                  <a:pt x="167" y="81"/>
                  <a:pt x="164" y="89"/>
                  <a:pt x="158" y="95"/>
                </a:cubicBezTo>
                <a:cubicBezTo>
                  <a:pt x="153" y="93"/>
                  <a:pt x="148" y="92"/>
                  <a:pt x="143" y="91"/>
                </a:cubicBezTo>
                <a:cubicBezTo>
                  <a:pt x="143" y="91"/>
                  <a:pt x="143" y="91"/>
                  <a:pt x="143" y="91"/>
                </a:cubicBezTo>
                <a:cubicBezTo>
                  <a:pt x="147" y="95"/>
                  <a:pt x="149" y="98"/>
                  <a:pt x="152" y="102"/>
                </a:cubicBezTo>
                <a:cubicBezTo>
                  <a:pt x="151" y="102"/>
                  <a:pt x="151" y="103"/>
                  <a:pt x="150" y="103"/>
                </a:cubicBezTo>
                <a:cubicBezTo>
                  <a:pt x="147" y="105"/>
                  <a:pt x="144" y="107"/>
                  <a:pt x="141" y="109"/>
                </a:cubicBezTo>
                <a:cubicBezTo>
                  <a:pt x="139" y="106"/>
                  <a:pt x="137" y="103"/>
                  <a:pt x="134" y="101"/>
                </a:cubicBezTo>
                <a:cubicBezTo>
                  <a:pt x="125" y="91"/>
                  <a:pt x="112" y="86"/>
                  <a:pt x="99" y="86"/>
                </a:cubicBezTo>
                <a:cubicBezTo>
                  <a:pt x="86" y="86"/>
                  <a:pt x="74" y="91"/>
                  <a:pt x="64" y="101"/>
                </a:cubicBezTo>
                <a:cubicBezTo>
                  <a:pt x="45" y="120"/>
                  <a:pt x="45" y="152"/>
                  <a:pt x="64" y="171"/>
                </a:cubicBezTo>
                <a:cubicBezTo>
                  <a:pt x="68" y="175"/>
                  <a:pt x="72" y="178"/>
                  <a:pt x="77" y="180"/>
                </a:cubicBezTo>
                <a:cubicBezTo>
                  <a:pt x="77" y="196"/>
                  <a:pt x="77" y="196"/>
                  <a:pt x="77" y="196"/>
                </a:cubicBezTo>
                <a:cubicBezTo>
                  <a:pt x="94" y="213"/>
                  <a:pt x="94" y="213"/>
                  <a:pt x="94" y="213"/>
                </a:cubicBezTo>
                <a:cubicBezTo>
                  <a:pt x="77" y="230"/>
                  <a:pt x="77" y="230"/>
                  <a:pt x="77" y="230"/>
                </a:cubicBezTo>
                <a:cubicBezTo>
                  <a:pt x="77" y="230"/>
                  <a:pt x="77" y="230"/>
                  <a:pt x="77" y="230"/>
                </a:cubicBezTo>
                <a:cubicBezTo>
                  <a:pt x="94" y="247"/>
                  <a:pt x="94" y="247"/>
                  <a:pt x="94" y="247"/>
                </a:cubicBezTo>
                <a:cubicBezTo>
                  <a:pt x="77" y="264"/>
                  <a:pt x="77" y="264"/>
                  <a:pt x="77" y="264"/>
                </a:cubicBezTo>
                <a:cubicBezTo>
                  <a:pt x="77" y="264"/>
                  <a:pt x="77" y="264"/>
                  <a:pt x="77" y="264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121" y="264"/>
                  <a:pt x="121" y="264"/>
                  <a:pt x="121" y="264"/>
                </a:cubicBezTo>
                <a:cubicBezTo>
                  <a:pt x="121" y="180"/>
                  <a:pt x="121" y="180"/>
                  <a:pt x="121" y="180"/>
                </a:cubicBezTo>
                <a:cubicBezTo>
                  <a:pt x="126" y="178"/>
                  <a:pt x="130" y="175"/>
                  <a:pt x="134" y="171"/>
                </a:cubicBezTo>
                <a:cubicBezTo>
                  <a:pt x="146" y="159"/>
                  <a:pt x="151" y="143"/>
                  <a:pt x="148" y="127"/>
                </a:cubicBezTo>
                <a:cubicBezTo>
                  <a:pt x="152" y="125"/>
                  <a:pt x="156" y="123"/>
                  <a:pt x="160" y="120"/>
                </a:cubicBezTo>
                <a:cubicBezTo>
                  <a:pt x="161" y="125"/>
                  <a:pt x="162" y="131"/>
                  <a:pt x="162" y="136"/>
                </a:cubicBezTo>
                <a:cubicBezTo>
                  <a:pt x="162" y="153"/>
                  <a:pt x="155" y="168"/>
                  <a:pt x="143" y="180"/>
                </a:cubicBezTo>
                <a:cubicBezTo>
                  <a:pt x="141" y="183"/>
                  <a:pt x="138" y="185"/>
                  <a:pt x="134" y="188"/>
                </a:cubicBezTo>
                <a:cubicBezTo>
                  <a:pt x="134" y="239"/>
                  <a:pt x="134" y="239"/>
                  <a:pt x="134" y="239"/>
                </a:cubicBezTo>
                <a:cubicBezTo>
                  <a:pt x="141" y="271"/>
                  <a:pt x="141" y="271"/>
                  <a:pt x="141" y="271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84" y="263"/>
                  <a:pt x="184" y="263"/>
                  <a:pt x="184" y="263"/>
                </a:cubicBezTo>
                <a:cubicBezTo>
                  <a:pt x="184" y="263"/>
                  <a:pt x="184" y="263"/>
                  <a:pt x="184" y="263"/>
                </a:cubicBezTo>
                <a:cubicBezTo>
                  <a:pt x="164" y="249"/>
                  <a:pt x="164" y="249"/>
                  <a:pt x="164" y="249"/>
                </a:cubicBezTo>
                <a:cubicBezTo>
                  <a:pt x="178" y="229"/>
                  <a:pt x="178" y="229"/>
                  <a:pt x="178" y="229"/>
                </a:cubicBezTo>
                <a:cubicBezTo>
                  <a:pt x="178" y="229"/>
                  <a:pt x="178" y="229"/>
                  <a:pt x="178" y="229"/>
                </a:cubicBezTo>
                <a:cubicBezTo>
                  <a:pt x="158" y="216"/>
                  <a:pt x="158" y="216"/>
                  <a:pt x="158" y="216"/>
                </a:cubicBezTo>
                <a:cubicBezTo>
                  <a:pt x="171" y="196"/>
                  <a:pt x="171" y="196"/>
                  <a:pt x="171" y="196"/>
                </a:cubicBezTo>
                <a:cubicBezTo>
                  <a:pt x="168" y="180"/>
                  <a:pt x="168" y="180"/>
                  <a:pt x="168" y="180"/>
                </a:cubicBezTo>
                <a:cubicBezTo>
                  <a:pt x="172" y="177"/>
                  <a:pt x="176" y="173"/>
                  <a:pt x="179" y="169"/>
                </a:cubicBezTo>
                <a:close/>
                <a:moveTo>
                  <a:pt x="111" y="133"/>
                </a:moveTo>
                <a:cubicBezTo>
                  <a:pt x="108" y="136"/>
                  <a:pt x="104" y="138"/>
                  <a:pt x="99" y="138"/>
                </a:cubicBezTo>
                <a:cubicBezTo>
                  <a:pt x="95" y="138"/>
                  <a:pt x="91" y="136"/>
                  <a:pt x="87" y="133"/>
                </a:cubicBezTo>
                <a:cubicBezTo>
                  <a:pt x="81" y="126"/>
                  <a:pt x="81" y="116"/>
                  <a:pt x="87" y="109"/>
                </a:cubicBezTo>
                <a:cubicBezTo>
                  <a:pt x="91" y="106"/>
                  <a:pt x="95" y="104"/>
                  <a:pt x="99" y="104"/>
                </a:cubicBezTo>
                <a:cubicBezTo>
                  <a:pt x="104" y="104"/>
                  <a:pt x="108" y="106"/>
                  <a:pt x="111" y="109"/>
                </a:cubicBezTo>
                <a:cubicBezTo>
                  <a:pt x="118" y="116"/>
                  <a:pt x="118" y="126"/>
                  <a:pt x="111" y="1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7" name="Freeform 354"/>
          <p:cNvSpPr>
            <a:spLocks noEditPoints="1"/>
          </p:cNvSpPr>
          <p:nvPr/>
        </p:nvSpPr>
        <p:spPr bwMode="auto">
          <a:xfrm>
            <a:off x="8291513" y="4514850"/>
            <a:ext cx="325437" cy="344488"/>
          </a:xfrm>
          <a:custGeom>
            <a:avLst/>
            <a:gdLst>
              <a:gd name="T0" fmla="*/ 280303 w 274"/>
              <a:gd name="T1" fmla="*/ 143537 h 288"/>
              <a:gd name="T2" fmla="*/ 325437 w 274"/>
              <a:gd name="T3" fmla="*/ 111241 h 288"/>
              <a:gd name="T4" fmla="*/ 296932 w 274"/>
              <a:gd name="T5" fmla="*/ 61003 h 288"/>
              <a:gd name="T6" fmla="*/ 244672 w 274"/>
              <a:gd name="T7" fmla="*/ 83730 h 288"/>
              <a:gd name="T8" fmla="*/ 197163 w 274"/>
              <a:gd name="T9" fmla="*/ 56219 h 288"/>
              <a:gd name="T10" fmla="*/ 191224 w 274"/>
              <a:gd name="T11" fmla="*/ 0 h 288"/>
              <a:gd name="T12" fmla="*/ 134213 w 274"/>
              <a:gd name="T13" fmla="*/ 0 h 288"/>
              <a:gd name="T14" fmla="*/ 128274 w 274"/>
              <a:gd name="T15" fmla="*/ 56219 h 288"/>
              <a:gd name="T16" fmla="*/ 79578 w 274"/>
              <a:gd name="T17" fmla="*/ 83730 h 288"/>
              <a:gd name="T18" fmla="*/ 28505 w 274"/>
              <a:gd name="T19" fmla="*/ 61003 h 288"/>
              <a:gd name="T20" fmla="*/ 0 w 274"/>
              <a:gd name="T21" fmla="*/ 111241 h 288"/>
              <a:gd name="T22" fmla="*/ 45134 w 274"/>
              <a:gd name="T23" fmla="*/ 143537 h 288"/>
              <a:gd name="T24" fmla="*/ 45134 w 274"/>
              <a:gd name="T25" fmla="*/ 200951 h 288"/>
              <a:gd name="T26" fmla="*/ 0 w 274"/>
              <a:gd name="T27" fmla="*/ 233247 h 288"/>
              <a:gd name="T28" fmla="*/ 28505 w 274"/>
              <a:gd name="T29" fmla="*/ 283485 h 288"/>
              <a:gd name="T30" fmla="*/ 80765 w 274"/>
              <a:gd name="T31" fmla="*/ 260758 h 288"/>
              <a:gd name="T32" fmla="*/ 128274 w 274"/>
              <a:gd name="T33" fmla="*/ 288269 h 288"/>
              <a:gd name="T34" fmla="*/ 134213 w 274"/>
              <a:gd name="T35" fmla="*/ 344488 h 288"/>
              <a:gd name="T36" fmla="*/ 191224 w 274"/>
              <a:gd name="T37" fmla="*/ 344488 h 288"/>
              <a:gd name="T38" fmla="*/ 197163 w 274"/>
              <a:gd name="T39" fmla="*/ 288269 h 288"/>
              <a:gd name="T40" fmla="*/ 244672 w 274"/>
              <a:gd name="T41" fmla="*/ 260758 h 288"/>
              <a:gd name="T42" fmla="*/ 296932 w 274"/>
              <a:gd name="T43" fmla="*/ 283485 h 288"/>
              <a:gd name="T44" fmla="*/ 325437 w 274"/>
              <a:gd name="T45" fmla="*/ 233247 h 288"/>
              <a:gd name="T46" fmla="*/ 280303 w 274"/>
              <a:gd name="T47" fmla="*/ 200951 h 288"/>
              <a:gd name="T48" fmla="*/ 280303 w 274"/>
              <a:gd name="T49" fmla="*/ 143537 h 288"/>
              <a:gd name="T50" fmla="*/ 187661 w 274"/>
              <a:gd name="T51" fmla="*/ 215305 h 288"/>
              <a:gd name="T52" fmla="*/ 137776 w 274"/>
              <a:gd name="T53" fmla="*/ 215305 h 288"/>
              <a:gd name="T54" fmla="*/ 114022 w 274"/>
              <a:gd name="T55" fmla="*/ 172244 h 288"/>
              <a:gd name="T56" fmla="*/ 137776 w 274"/>
              <a:gd name="T57" fmla="*/ 129183 h 288"/>
              <a:gd name="T58" fmla="*/ 187661 w 274"/>
              <a:gd name="T59" fmla="*/ 129183 h 288"/>
              <a:gd name="T60" fmla="*/ 212603 w 274"/>
              <a:gd name="T61" fmla="*/ 172244 h 288"/>
              <a:gd name="T62" fmla="*/ 187661 w 274"/>
              <a:gd name="T63" fmla="*/ 215305 h 28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74" h="288">
                <a:moveTo>
                  <a:pt x="236" y="120"/>
                </a:moveTo>
                <a:cubicBezTo>
                  <a:pt x="274" y="93"/>
                  <a:pt x="274" y="93"/>
                  <a:pt x="274" y="93"/>
                </a:cubicBezTo>
                <a:cubicBezTo>
                  <a:pt x="250" y="51"/>
                  <a:pt x="250" y="51"/>
                  <a:pt x="250" y="51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166" y="47"/>
                  <a:pt x="166" y="47"/>
                  <a:pt x="166" y="47"/>
                </a:cubicBezTo>
                <a:cubicBezTo>
                  <a:pt x="161" y="0"/>
                  <a:pt x="161" y="0"/>
                  <a:pt x="161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08" y="47"/>
                  <a:pt x="108" y="47"/>
                  <a:pt x="108" y="47"/>
                </a:cubicBezTo>
                <a:cubicBezTo>
                  <a:pt x="67" y="70"/>
                  <a:pt x="67" y="70"/>
                  <a:pt x="67" y="70"/>
                </a:cubicBezTo>
                <a:cubicBezTo>
                  <a:pt x="24" y="51"/>
                  <a:pt x="24" y="51"/>
                  <a:pt x="24" y="51"/>
                </a:cubicBezTo>
                <a:cubicBezTo>
                  <a:pt x="0" y="93"/>
                  <a:pt x="0" y="93"/>
                  <a:pt x="0" y="93"/>
                </a:cubicBezTo>
                <a:cubicBezTo>
                  <a:pt x="38" y="120"/>
                  <a:pt x="38" y="120"/>
                  <a:pt x="38" y="120"/>
                </a:cubicBezTo>
                <a:cubicBezTo>
                  <a:pt x="38" y="168"/>
                  <a:pt x="38" y="168"/>
                  <a:pt x="38" y="168"/>
                </a:cubicBezTo>
                <a:cubicBezTo>
                  <a:pt x="18" y="182"/>
                  <a:pt x="0" y="195"/>
                  <a:pt x="0" y="195"/>
                </a:cubicBezTo>
                <a:cubicBezTo>
                  <a:pt x="24" y="237"/>
                  <a:pt x="24" y="237"/>
                  <a:pt x="24" y="237"/>
                </a:cubicBezTo>
                <a:cubicBezTo>
                  <a:pt x="68" y="218"/>
                  <a:pt x="68" y="218"/>
                  <a:pt x="68" y="218"/>
                </a:cubicBezTo>
                <a:cubicBezTo>
                  <a:pt x="108" y="241"/>
                  <a:pt x="108" y="241"/>
                  <a:pt x="108" y="241"/>
                </a:cubicBezTo>
                <a:cubicBezTo>
                  <a:pt x="113" y="288"/>
                  <a:pt x="113" y="288"/>
                  <a:pt x="113" y="288"/>
                </a:cubicBezTo>
                <a:cubicBezTo>
                  <a:pt x="161" y="288"/>
                  <a:pt x="161" y="288"/>
                  <a:pt x="161" y="288"/>
                </a:cubicBezTo>
                <a:cubicBezTo>
                  <a:pt x="161" y="288"/>
                  <a:pt x="163" y="266"/>
                  <a:pt x="166" y="241"/>
                </a:cubicBezTo>
                <a:cubicBezTo>
                  <a:pt x="206" y="218"/>
                  <a:pt x="206" y="218"/>
                  <a:pt x="206" y="218"/>
                </a:cubicBezTo>
                <a:cubicBezTo>
                  <a:pt x="250" y="237"/>
                  <a:pt x="250" y="237"/>
                  <a:pt x="250" y="237"/>
                </a:cubicBezTo>
                <a:cubicBezTo>
                  <a:pt x="274" y="195"/>
                  <a:pt x="274" y="195"/>
                  <a:pt x="274" y="195"/>
                </a:cubicBezTo>
                <a:cubicBezTo>
                  <a:pt x="274" y="195"/>
                  <a:pt x="256" y="182"/>
                  <a:pt x="236" y="168"/>
                </a:cubicBezTo>
                <a:lnTo>
                  <a:pt x="236" y="120"/>
                </a:lnTo>
                <a:close/>
                <a:moveTo>
                  <a:pt x="158" y="180"/>
                </a:moveTo>
                <a:cubicBezTo>
                  <a:pt x="116" y="180"/>
                  <a:pt x="116" y="180"/>
                  <a:pt x="116" y="180"/>
                </a:cubicBezTo>
                <a:cubicBezTo>
                  <a:pt x="96" y="144"/>
                  <a:pt x="96" y="144"/>
                  <a:pt x="96" y="144"/>
                </a:cubicBezTo>
                <a:cubicBezTo>
                  <a:pt x="116" y="108"/>
                  <a:pt x="116" y="108"/>
                  <a:pt x="116" y="108"/>
                </a:cubicBezTo>
                <a:cubicBezTo>
                  <a:pt x="158" y="108"/>
                  <a:pt x="158" y="108"/>
                  <a:pt x="158" y="108"/>
                </a:cubicBezTo>
                <a:cubicBezTo>
                  <a:pt x="179" y="144"/>
                  <a:pt x="179" y="144"/>
                  <a:pt x="179" y="144"/>
                </a:cubicBezTo>
                <a:lnTo>
                  <a:pt x="158" y="1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8" name="TextBox 13"/>
          <p:cNvSpPr txBox="1">
            <a:spLocks noChangeArrowheads="1"/>
          </p:cNvSpPr>
          <p:nvPr/>
        </p:nvSpPr>
        <p:spPr bwMode="auto">
          <a:xfrm>
            <a:off x="1631950" y="3236913"/>
            <a:ext cx="13716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139" name="TextBox 13"/>
          <p:cNvSpPr txBox="1">
            <a:spLocks noChangeArrowheads="1"/>
          </p:cNvSpPr>
          <p:nvPr/>
        </p:nvSpPr>
        <p:spPr bwMode="auto">
          <a:xfrm>
            <a:off x="1635125" y="3511550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140" name="TextBox 13"/>
          <p:cNvSpPr txBox="1">
            <a:spLocks noChangeArrowheads="1"/>
          </p:cNvSpPr>
          <p:nvPr/>
        </p:nvSpPr>
        <p:spPr bwMode="auto">
          <a:xfrm>
            <a:off x="4038600" y="3236913"/>
            <a:ext cx="13731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141" name="TextBox 13"/>
          <p:cNvSpPr txBox="1">
            <a:spLocks noChangeArrowheads="1"/>
          </p:cNvSpPr>
          <p:nvPr/>
        </p:nvSpPr>
        <p:spPr bwMode="auto">
          <a:xfrm>
            <a:off x="4041775" y="3511550"/>
            <a:ext cx="15605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142" name="TextBox 13"/>
          <p:cNvSpPr txBox="1">
            <a:spLocks noChangeArrowheads="1"/>
          </p:cNvSpPr>
          <p:nvPr/>
        </p:nvSpPr>
        <p:spPr bwMode="auto">
          <a:xfrm>
            <a:off x="6450013" y="3236913"/>
            <a:ext cx="13716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143" name="TextBox 13"/>
          <p:cNvSpPr txBox="1">
            <a:spLocks noChangeArrowheads="1"/>
          </p:cNvSpPr>
          <p:nvPr/>
        </p:nvSpPr>
        <p:spPr bwMode="auto">
          <a:xfrm>
            <a:off x="6453188" y="3511550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144" name="TextBox 13"/>
          <p:cNvSpPr txBox="1">
            <a:spLocks noChangeArrowheads="1"/>
          </p:cNvSpPr>
          <p:nvPr/>
        </p:nvSpPr>
        <p:spPr bwMode="auto">
          <a:xfrm>
            <a:off x="8891588" y="3236913"/>
            <a:ext cx="13731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145" name="TextBox 13"/>
          <p:cNvSpPr txBox="1">
            <a:spLocks noChangeArrowheads="1"/>
          </p:cNvSpPr>
          <p:nvPr/>
        </p:nvSpPr>
        <p:spPr bwMode="auto">
          <a:xfrm>
            <a:off x="8896350" y="3511550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146" name="TextBox 13"/>
          <p:cNvSpPr txBox="1">
            <a:spLocks noChangeArrowheads="1"/>
          </p:cNvSpPr>
          <p:nvPr/>
        </p:nvSpPr>
        <p:spPr bwMode="auto">
          <a:xfrm>
            <a:off x="2849563" y="5218113"/>
            <a:ext cx="13731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147" name="TextBox 13"/>
          <p:cNvSpPr txBox="1">
            <a:spLocks noChangeArrowheads="1"/>
          </p:cNvSpPr>
          <p:nvPr/>
        </p:nvSpPr>
        <p:spPr bwMode="auto">
          <a:xfrm>
            <a:off x="2854325" y="5492750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148" name="TextBox 13"/>
          <p:cNvSpPr txBox="1">
            <a:spLocks noChangeArrowheads="1"/>
          </p:cNvSpPr>
          <p:nvPr/>
        </p:nvSpPr>
        <p:spPr bwMode="auto">
          <a:xfrm>
            <a:off x="5334000" y="5218113"/>
            <a:ext cx="13731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149" name="TextBox 13"/>
          <p:cNvSpPr txBox="1">
            <a:spLocks noChangeArrowheads="1"/>
          </p:cNvSpPr>
          <p:nvPr/>
        </p:nvSpPr>
        <p:spPr bwMode="auto">
          <a:xfrm>
            <a:off x="5338763" y="5492750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150" name="TextBox 13"/>
          <p:cNvSpPr txBox="1">
            <a:spLocks noChangeArrowheads="1"/>
          </p:cNvSpPr>
          <p:nvPr/>
        </p:nvSpPr>
        <p:spPr bwMode="auto">
          <a:xfrm>
            <a:off x="7821613" y="5218113"/>
            <a:ext cx="13731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151" name="TextBox 13"/>
          <p:cNvSpPr txBox="1">
            <a:spLocks noChangeArrowheads="1"/>
          </p:cNvSpPr>
          <p:nvPr/>
        </p:nvSpPr>
        <p:spPr bwMode="auto">
          <a:xfrm>
            <a:off x="7826375" y="5492750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66" b="17711"/>
          <a:stretch>
            <a:fillRect/>
          </a:stretch>
        </p:blipFill>
        <p:spPr bwMode="auto">
          <a:xfrm>
            <a:off x="898525" y="1804988"/>
            <a:ext cx="6502400" cy="239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47" name="组合 1"/>
          <p:cNvGrpSpPr>
            <a:grpSpLocks/>
          </p:cNvGrpSpPr>
          <p:nvPr/>
        </p:nvGrpSpPr>
        <p:grpSpPr bwMode="auto">
          <a:xfrm rot="20083013" flipH="1">
            <a:off x="538163" y="342900"/>
            <a:ext cx="622300" cy="476250"/>
            <a:chOff x="0" y="0"/>
            <a:chExt cx="622952" cy="476251"/>
          </a:xfrm>
        </p:grpSpPr>
        <p:grpSp>
          <p:nvGrpSpPr>
            <p:cNvPr id="6174" name="组合 26"/>
            <p:cNvGrpSpPr>
              <a:grpSpLocks/>
            </p:cNvGrpSpPr>
            <p:nvPr/>
          </p:nvGrpSpPr>
          <p:grpSpPr bwMode="auto">
            <a:xfrm>
              <a:off x="0" y="89405"/>
              <a:ext cx="448741" cy="386846"/>
              <a:chOff x="0" y="0"/>
              <a:chExt cx="2214105" cy="1908711"/>
            </a:xfrm>
          </p:grpSpPr>
          <p:grpSp>
            <p:nvGrpSpPr>
              <p:cNvPr id="6182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4923" y="-279319"/>
                <a:ext cx="2167879" cy="2466391"/>
                <a:chOff x="0" y="0"/>
                <a:chExt cx="438912" cy="499872"/>
              </a:xfrm>
            </p:grpSpPr>
            <p:pic>
              <p:nvPicPr>
                <p:cNvPr id="6186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38912" cy="4998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6187" name="Text Box 7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7117" y="115637"/>
                  <a:ext cx="309085" cy="2667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6183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3448" y="-142325"/>
                <a:ext cx="2017332" cy="1443741"/>
                <a:chOff x="0" y="0"/>
                <a:chExt cx="408432" cy="292608"/>
              </a:xfrm>
            </p:grpSpPr>
            <p:pic>
              <p:nvPicPr>
                <p:cNvPr id="6184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6185" name="Text Box 10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7725" y="38853"/>
                  <a:ext cx="432912" cy="2857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6175" name="组合 29"/>
            <p:cNvGrpSpPr>
              <a:grpSpLocks/>
            </p:cNvGrpSpPr>
            <p:nvPr/>
          </p:nvGrpSpPr>
          <p:grpSpPr bwMode="auto">
            <a:xfrm>
              <a:off x="187750" y="0"/>
              <a:ext cx="435202" cy="375175"/>
              <a:chOff x="0" y="0"/>
              <a:chExt cx="2214105" cy="1908711"/>
            </a:xfrm>
          </p:grpSpPr>
          <p:grpSp>
            <p:nvGrpSpPr>
              <p:cNvPr id="6176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18372" y="-265807"/>
                <a:ext cx="2173225" cy="2450076"/>
                <a:chOff x="0" y="0"/>
                <a:chExt cx="426720" cy="481584"/>
              </a:xfrm>
            </p:grpSpPr>
            <p:pic>
              <p:nvPicPr>
                <p:cNvPr id="6180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26720" cy="4815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6181" name="Text Box 14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2703" y="110757"/>
                  <a:ext cx="299761" cy="2586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6177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98539" y="-163674"/>
                <a:ext cx="2049040" cy="1488654"/>
                <a:chOff x="0" y="0"/>
                <a:chExt cx="402336" cy="292608"/>
              </a:xfrm>
            </p:grpSpPr>
            <p:pic>
              <p:nvPicPr>
                <p:cNvPr id="6178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6179" name="Text Box 17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3733" y="41834"/>
                  <a:ext cx="419851" cy="277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6148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6149" name="Rectangle 66"/>
          <p:cNvGrpSpPr>
            <a:grpSpLocks/>
          </p:cNvGrpSpPr>
          <p:nvPr/>
        </p:nvGrpSpPr>
        <p:grpSpPr bwMode="auto">
          <a:xfrm>
            <a:off x="884238" y="4175125"/>
            <a:ext cx="2193925" cy="1963738"/>
            <a:chOff x="0" y="0"/>
            <a:chExt cx="1382" cy="1237"/>
          </a:xfrm>
        </p:grpSpPr>
        <p:pic>
          <p:nvPicPr>
            <p:cNvPr id="6172" name="Rectangle 66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82" cy="1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73" name="Text Box 21"/>
            <p:cNvSpPr txBox="1">
              <a:spLocks noChangeArrowheads="1"/>
            </p:cNvSpPr>
            <p:nvPr/>
          </p:nvSpPr>
          <p:spPr bwMode="auto">
            <a:xfrm>
              <a:off x="9" y="9"/>
              <a:ext cx="1360" cy="1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AU" altLang="en-US" sz="6600">
                  <a:solidFill>
                    <a:srgbClr val="FFFFFF"/>
                  </a:solidFill>
                </a:rPr>
                <a:t>01</a:t>
              </a:r>
              <a:endParaRPr lang="en-US" altLang="zh-CN" sz="6600">
                <a:solidFill>
                  <a:srgbClr val="FFFFFF"/>
                </a:solidFill>
              </a:endParaRPr>
            </a:p>
          </p:txBody>
        </p:sp>
      </p:grpSp>
      <p:grpSp>
        <p:nvGrpSpPr>
          <p:cNvPr id="6150" name="Rectangle 72"/>
          <p:cNvGrpSpPr>
            <a:grpSpLocks/>
          </p:cNvGrpSpPr>
          <p:nvPr/>
        </p:nvGrpSpPr>
        <p:grpSpPr bwMode="auto">
          <a:xfrm>
            <a:off x="3048000" y="4157663"/>
            <a:ext cx="4346575" cy="1981200"/>
            <a:chOff x="0" y="0"/>
            <a:chExt cx="2738" cy="1248"/>
          </a:xfrm>
        </p:grpSpPr>
        <p:pic>
          <p:nvPicPr>
            <p:cNvPr id="6170" name="Rectangle 72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738" cy="1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71" name="Text Box 24"/>
            <p:cNvSpPr txBox="1">
              <a:spLocks noChangeArrowheads="1"/>
            </p:cNvSpPr>
            <p:nvPr/>
          </p:nvSpPr>
          <p:spPr bwMode="auto">
            <a:xfrm>
              <a:off x="9" y="9"/>
              <a:ext cx="2719" cy="1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6151" name="Donut 18"/>
          <p:cNvGrpSpPr>
            <a:grpSpLocks/>
          </p:cNvGrpSpPr>
          <p:nvPr/>
        </p:nvGrpSpPr>
        <p:grpSpPr bwMode="auto">
          <a:xfrm>
            <a:off x="7742238" y="4627563"/>
            <a:ext cx="1060450" cy="1066800"/>
            <a:chOff x="0" y="0"/>
            <a:chExt cx="668" cy="672"/>
          </a:xfrm>
        </p:grpSpPr>
        <p:pic>
          <p:nvPicPr>
            <p:cNvPr id="6168" name="Donut 18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68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69" name="Text Box 27"/>
            <p:cNvSpPr txBox="1">
              <a:spLocks noChangeArrowheads="1"/>
            </p:cNvSpPr>
            <p:nvPr/>
          </p:nvSpPr>
          <p:spPr bwMode="auto">
            <a:xfrm>
              <a:off x="103" y="103"/>
              <a:ext cx="460" cy="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id-ID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6152" name="Block Arc 19"/>
          <p:cNvGrpSpPr>
            <a:grpSpLocks/>
          </p:cNvGrpSpPr>
          <p:nvPr/>
        </p:nvGrpSpPr>
        <p:grpSpPr bwMode="auto">
          <a:xfrm>
            <a:off x="7742238" y="4621213"/>
            <a:ext cx="1060450" cy="1066800"/>
            <a:chOff x="0" y="0"/>
            <a:chExt cx="668" cy="672"/>
          </a:xfrm>
        </p:grpSpPr>
        <p:pic>
          <p:nvPicPr>
            <p:cNvPr id="6166" name="Block Arc 19"/>
            <p:cNvPicPr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68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67" name="Text Box 30"/>
            <p:cNvSpPr txBox="1">
              <a:spLocks noChangeArrowheads="1"/>
            </p:cNvSpPr>
            <p:nvPr/>
          </p:nvSpPr>
          <p:spPr bwMode="auto">
            <a:xfrm>
              <a:off x="8" y="12"/>
              <a:ext cx="650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id-ID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6153" name="Text Placeholder 33"/>
          <p:cNvSpPr txBox="1">
            <a:spLocks noChangeArrowheads="1"/>
          </p:cNvSpPr>
          <p:nvPr/>
        </p:nvSpPr>
        <p:spPr bwMode="auto">
          <a:xfrm flipH="1">
            <a:off x="8963025" y="4840288"/>
            <a:ext cx="692150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750"/>
              </a:spcBef>
            </a:pPr>
            <a:r>
              <a:rPr lang="en-AU" altLang="en-US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</a:rPr>
              <a:t>78%</a:t>
            </a:r>
          </a:p>
        </p:txBody>
      </p:sp>
      <p:sp>
        <p:nvSpPr>
          <p:cNvPr id="6154" name="Text Placeholder 32"/>
          <p:cNvSpPr txBox="1">
            <a:spLocks noChangeArrowheads="1"/>
          </p:cNvSpPr>
          <p:nvPr/>
        </p:nvSpPr>
        <p:spPr bwMode="auto">
          <a:xfrm flipH="1">
            <a:off x="8963025" y="5235575"/>
            <a:ext cx="6921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750"/>
              </a:spcBef>
            </a:pPr>
            <a:r>
              <a:rPr lang="zh-CN" altLang="en-US" sz="1400" b="1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sz="1400" b="1">
              <a:solidFill>
                <a:srgbClr val="FDFDF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155" name="Donut 23"/>
          <p:cNvGrpSpPr>
            <a:grpSpLocks/>
          </p:cNvGrpSpPr>
          <p:nvPr/>
        </p:nvGrpSpPr>
        <p:grpSpPr bwMode="auto">
          <a:xfrm>
            <a:off x="10009188" y="4627563"/>
            <a:ext cx="1060450" cy="1060450"/>
            <a:chOff x="0" y="0"/>
            <a:chExt cx="668" cy="668"/>
          </a:xfrm>
        </p:grpSpPr>
        <p:pic>
          <p:nvPicPr>
            <p:cNvPr id="6164" name="Donut 23"/>
            <p:cNvPicPr>
              <a:picLocks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68" cy="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65" name="Text Box 35"/>
            <p:cNvSpPr txBox="1">
              <a:spLocks noChangeArrowheads="1"/>
            </p:cNvSpPr>
            <p:nvPr/>
          </p:nvSpPr>
          <p:spPr bwMode="auto">
            <a:xfrm>
              <a:off x="103" y="103"/>
              <a:ext cx="460" cy="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id-ID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6156" name="Block Arc 24"/>
          <p:cNvGrpSpPr>
            <a:grpSpLocks/>
          </p:cNvGrpSpPr>
          <p:nvPr/>
        </p:nvGrpSpPr>
        <p:grpSpPr bwMode="auto">
          <a:xfrm>
            <a:off x="10021888" y="4621213"/>
            <a:ext cx="1047750" cy="1066800"/>
            <a:chOff x="0" y="0"/>
            <a:chExt cx="660" cy="672"/>
          </a:xfrm>
        </p:grpSpPr>
        <p:pic>
          <p:nvPicPr>
            <p:cNvPr id="6162" name="Block Arc 24"/>
            <p:cNvPicPr>
              <a:picLocks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60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63" name="Text Box 38"/>
            <p:cNvSpPr txBox="1">
              <a:spLocks noChangeArrowheads="1"/>
            </p:cNvSpPr>
            <p:nvPr/>
          </p:nvSpPr>
          <p:spPr bwMode="auto">
            <a:xfrm>
              <a:off x="10" y="11"/>
              <a:ext cx="640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id-ID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6157" name="Text Placeholder 33"/>
          <p:cNvSpPr txBox="1">
            <a:spLocks noChangeArrowheads="1"/>
          </p:cNvSpPr>
          <p:nvPr/>
        </p:nvSpPr>
        <p:spPr bwMode="auto">
          <a:xfrm flipH="1">
            <a:off x="11253788" y="4840288"/>
            <a:ext cx="690562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750"/>
              </a:spcBef>
            </a:pPr>
            <a:r>
              <a:rPr lang="en-AU" altLang="en-US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</a:rPr>
              <a:t>78%</a:t>
            </a:r>
          </a:p>
        </p:txBody>
      </p:sp>
      <p:sp>
        <p:nvSpPr>
          <p:cNvPr id="6158" name="Text Placeholder 32"/>
          <p:cNvSpPr txBox="1">
            <a:spLocks noChangeArrowheads="1"/>
          </p:cNvSpPr>
          <p:nvPr/>
        </p:nvSpPr>
        <p:spPr bwMode="auto">
          <a:xfrm flipH="1">
            <a:off x="11253788" y="5235575"/>
            <a:ext cx="690562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750"/>
              </a:spcBef>
            </a:pPr>
            <a:r>
              <a:rPr lang="zh-CN" altLang="en-US" sz="1000" b="1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sz="1000" b="1">
              <a:solidFill>
                <a:srgbClr val="FDFDF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59" name="TextBox 15"/>
          <p:cNvSpPr txBox="1">
            <a:spLocks noChangeArrowheads="1"/>
          </p:cNvSpPr>
          <p:nvPr/>
        </p:nvSpPr>
        <p:spPr bwMode="auto">
          <a:xfrm>
            <a:off x="7754938" y="2143125"/>
            <a:ext cx="20050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b="1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单击编辑标题</a:t>
            </a:r>
          </a:p>
        </p:txBody>
      </p:sp>
      <p:sp>
        <p:nvSpPr>
          <p:cNvPr id="6160" name="矩形 21"/>
          <p:cNvSpPr>
            <a:spLocks noChangeArrowheads="1"/>
          </p:cNvSpPr>
          <p:nvPr/>
        </p:nvSpPr>
        <p:spPr bwMode="auto">
          <a:xfrm>
            <a:off x="3398838" y="4711700"/>
            <a:ext cx="3567112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FDFDFD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161" name="矩形 22"/>
          <p:cNvSpPr>
            <a:spLocks noChangeArrowheads="1"/>
          </p:cNvSpPr>
          <p:nvPr/>
        </p:nvSpPr>
        <p:spPr bwMode="auto">
          <a:xfrm>
            <a:off x="7847013" y="2647950"/>
            <a:ext cx="3567112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FDFDFD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>
            <a:grpSpLocks/>
          </p:cNvGrpSpPr>
          <p:nvPr/>
        </p:nvGrpSpPr>
        <p:grpSpPr bwMode="auto">
          <a:xfrm rot="20083013" flipH="1">
            <a:off x="538163" y="342900"/>
            <a:ext cx="622300" cy="476250"/>
            <a:chOff x="0" y="0"/>
            <a:chExt cx="622952" cy="476251"/>
          </a:xfrm>
        </p:grpSpPr>
        <p:grpSp>
          <p:nvGrpSpPr>
            <p:cNvPr id="7209" name="组合 26"/>
            <p:cNvGrpSpPr>
              <a:grpSpLocks/>
            </p:cNvGrpSpPr>
            <p:nvPr/>
          </p:nvGrpSpPr>
          <p:grpSpPr bwMode="auto">
            <a:xfrm>
              <a:off x="0" y="89405"/>
              <a:ext cx="448741" cy="386846"/>
              <a:chOff x="0" y="0"/>
              <a:chExt cx="2214105" cy="1908711"/>
            </a:xfrm>
          </p:grpSpPr>
          <p:grpSp>
            <p:nvGrpSpPr>
              <p:cNvPr id="7217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4923" y="-279319"/>
                <a:ext cx="2167879" cy="2466391"/>
                <a:chOff x="0" y="0"/>
                <a:chExt cx="438912" cy="499872"/>
              </a:xfrm>
            </p:grpSpPr>
            <p:pic>
              <p:nvPicPr>
                <p:cNvPr id="7221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38912" cy="4998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7222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7117" y="115637"/>
                  <a:ext cx="309085" cy="2667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7218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3448" y="-142325"/>
                <a:ext cx="2017332" cy="1443741"/>
                <a:chOff x="0" y="0"/>
                <a:chExt cx="408432" cy="292608"/>
              </a:xfrm>
            </p:grpSpPr>
            <p:pic>
              <p:nvPicPr>
                <p:cNvPr id="7219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7220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7725" y="38853"/>
                  <a:ext cx="432912" cy="2857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7210" name="组合 29"/>
            <p:cNvGrpSpPr>
              <a:grpSpLocks/>
            </p:cNvGrpSpPr>
            <p:nvPr/>
          </p:nvGrpSpPr>
          <p:grpSpPr bwMode="auto">
            <a:xfrm>
              <a:off x="187750" y="0"/>
              <a:ext cx="435202" cy="375175"/>
              <a:chOff x="0" y="0"/>
              <a:chExt cx="2214105" cy="1908711"/>
            </a:xfrm>
          </p:grpSpPr>
          <p:grpSp>
            <p:nvGrpSpPr>
              <p:cNvPr id="7211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18372" y="-265807"/>
                <a:ext cx="2173225" cy="2450076"/>
                <a:chOff x="0" y="0"/>
                <a:chExt cx="426720" cy="481584"/>
              </a:xfrm>
            </p:grpSpPr>
            <p:pic>
              <p:nvPicPr>
                <p:cNvPr id="7215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26720" cy="4815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7216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2703" y="110757"/>
                  <a:ext cx="299761" cy="2586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7212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98539" y="-163674"/>
                <a:ext cx="2049040" cy="1488654"/>
                <a:chOff x="0" y="0"/>
                <a:chExt cx="402336" cy="292608"/>
              </a:xfrm>
            </p:grpSpPr>
            <p:pic>
              <p:nvPicPr>
                <p:cNvPr id="7213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7214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3733" y="41834"/>
                  <a:ext cx="419851" cy="277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7171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7172" name="Group 61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5" y="2365375"/>
            <a:ext cx="2865438" cy="476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Oval 55"/>
          <p:cNvSpPr>
            <a:spLocks noChangeArrowheads="1"/>
          </p:cNvSpPr>
          <p:nvPr/>
        </p:nvSpPr>
        <p:spPr bwMode="auto">
          <a:xfrm>
            <a:off x="5349875" y="5707063"/>
            <a:ext cx="203200" cy="20320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74" name="Oval 56"/>
          <p:cNvSpPr>
            <a:spLocks noChangeArrowheads="1"/>
          </p:cNvSpPr>
          <p:nvPr/>
        </p:nvSpPr>
        <p:spPr bwMode="auto">
          <a:xfrm>
            <a:off x="4691063" y="4025900"/>
            <a:ext cx="203200" cy="201613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75" name="Oval 57"/>
          <p:cNvSpPr>
            <a:spLocks noChangeArrowheads="1"/>
          </p:cNvSpPr>
          <p:nvPr/>
        </p:nvSpPr>
        <p:spPr bwMode="auto">
          <a:xfrm>
            <a:off x="7277100" y="3997325"/>
            <a:ext cx="201613" cy="201613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76" name="Oval 58"/>
          <p:cNvSpPr>
            <a:spLocks noChangeArrowheads="1"/>
          </p:cNvSpPr>
          <p:nvPr/>
        </p:nvSpPr>
        <p:spPr bwMode="auto">
          <a:xfrm>
            <a:off x="6318250" y="2400300"/>
            <a:ext cx="203200" cy="201613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77" name="Oval 60"/>
          <p:cNvSpPr>
            <a:spLocks noChangeArrowheads="1"/>
          </p:cNvSpPr>
          <p:nvPr/>
        </p:nvSpPr>
        <p:spPr bwMode="auto">
          <a:xfrm>
            <a:off x="4741863" y="2492375"/>
            <a:ext cx="203200" cy="201613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7178" name="Group 81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7150" y="2182813"/>
            <a:ext cx="1766888" cy="32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9" name="Group 81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5525" y="3803650"/>
            <a:ext cx="7985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0" name="Group 81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5425" y="5492750"/>
            <a:ext cx="1438275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1" name="Group 81"/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5263" y="3822700"/>
            <a:ext cx="798512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2" name="Group 81"/>
          <p:cNvPicPr>
            <a:picLocks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8" y="2309813"/>
            <a:ext cx="7921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83" name="Freeform 206"/>
          <p:cNvGrpSpPr>
            <a:grpSpLocks/>
          </p:cNvGrpSpPr>
          <p:nvPr/>
        </p:nvGrpSpPr>
        <p:grpSpPr bwMode="auto">
          <a:xfrm>
            <a:off x="7596188" y="3316288"/>
            <a:ext cx="457200" cy="457200"/>
            <a:chOff x="0" y="0"/>
            <a:chExt cx="288" cy="288"/>
          </a:xfrm>
        </p:grpSpPr>
        <p:pic>
          <p:nvPicPr>
            <p:cNvPr id="7207" name="Freeform 206"/>
            <p:cNvPicPr>
              <a:picLocks noEditPoints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8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08" name="Text Box 31"/>
            <p:cNvSpPr txBox="1">
              <a:spLocks noChangeArrowheads="1"/>
            </p:cNvSpPr>
            <p:nvPr/>
          </p:nvSpPr>
          <p:spPr bwMode="auto">
            <a:xfrm>
              <a:off x="8" y="9"/>
              <a:ext cx="269" cy="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7184" name="Freeform 170"/>
          <p:cNvGrpSpPr>
            <a:grpSpLocks/>
          </p:cNvGrpSpPr>
          <p:nvPr/>
        </p:nvGrpSpPr>
        <p:grpSpPr bwMode="auto">
          <a:xfrm>
            <a:off x="7643813" y="1755775"/>
            <a:ext cx="446087" cy="384175"/>
            <a:chOff x="0" y="0"/>
            <a:chExt cx="281" cy="242"/>
          </a:xfrm>
        </p:grpSpPr>
        <p:pic>
          <p:nvPicPr>
            <p:cNvPr id="7205" name="Freeform 170"/>
            <p:cNvPicPr>
              <a:picLocks noEditPoints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81" cy="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06" name="Text Box 34"/>
            <p:cNvSpPr txBox="1">
              <a:spLocks noChangeArrowheads="1"/>
            </p:cNvSpPr>
            <p:nvPr/>
          </p:nvSpPr>
          <p:spPr bwMode="auto">
            <a:xfrm>
              <a:off x="8" y="9"/>
              <a:ext cx="263" cy="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7185" name="Freeform 5"/>
          <p:cNvGrpSpPr>
            <a:grpSpLocks/>
          </p:cNvGrpSpPr>
          <p:nvPr/>
        </p:nvGrpSpPr>
        <p:grpSpPr bwMode="auto">
          <a:xfrm>
            <a:off x="4071938" y="3316288"/>
            <a:ext cx="481012" cy="457200"/>
            <a:chOff x="0" y="0"/>
            <a:chExt cx="303" cy="288"/>
          </a:xfrm>
        </p:grpSpPr>
        <p:pic>
          <p:nvPicPr>
            <p:cNvPr id="7203" name="Freeform 5"/>
            <p:cNvPicPr>
              <a:picLocks noEditPoints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0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04" name="Text Box 37"/>
            <p:cNvSpPr txBox="1">
              <a:spLocks noChangeArrowheads="1"/>
            </p:cNvSpPr>
            <p:nvPr/>
          </p:nvSpPr>
          <p:spPr bwMode="auto">
            <a:xfrm>
              <a:off x="7" y="9"/>
              <a:ext cx="275" cy="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7186" name="Freeform 45"/>
          <p:cNvGrpSpPr>
            <a:grpSpLocks/>
          </p:cNvGrpSpPr>
          <p:nvPr/>
        </p:nvGrpSpPr>
        <p:grpSpPr bwMode="auto">
          <a:xfrm>
            <a:off x="4133850" y="1755775"/>
            <a:ext cx="474663" cy="517525"/>
            <a:chOff x="0" y="0"/>
            <a:chExt cx="299" cy="326"/>
          </a:xfrm>
        </p:grpSpPr>
        <p:pic>
          <p:nvPicPr>
            <p:cNvPr id="7201" name="Freeform 45"/>
            <p:cNvPicPr>
              <a:picLocks noEditPoints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99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02" name="Text Box 40"/>
            <p:cNvSpPr txBox="1">
              <a:spLocks noChangeArrowheads="1"/>
            </p:cNvSpPr>
            <p:nvPr/>
          </p:nvSpPr>
          <p:spPr bwMode="auto">
            <a:xfrm>
              <a:off x="7" y="9"/>
              <a:ext cx="281" cy="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7187" name="Freeform 177"/>
          <p:cNvGrpSpPr>
            <a:grpSpLocks/>
          </p:cNvGrpSpPr>
          <p:nvPr/>
        </p:nvGrpSpPr>
        <p:grpSpPr bwMode="auto">
          <a:xfrm>
            <a:off x="4108450" y="4932363"/>
            <a:ext cx="469900" cy="493712"/>
            <a:chOff x="0" y="0"/>
            <a:chExt cx="296" cy="311"/>
          </a:xfrm>
        </p:grpSpPr>
        <p:pic>
          <p:nvPicPr>
            <p:cNvPr id="7199" name="Freeform 177"/>
            <p:cNvPicPr>
              <a:picLocks noEditPoints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96" cy="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00" name="Text Box 43"/>
            <p:cNvSpPr txBox="1">
              <a:spLocks noChangeArrowheads="1"/>
            </p:cNvSpPr>
            <p:nvPr/>
          </p:nvSpPr>
          <p:spPr bwMode="auto">
            <a:xfrm>
              <a:off x="7" y="8"/>
              <a:ext cx="277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sp>
        <p:nvSpPr>
          <p:cNvPr id="7188" name="TextBox 13"/>
          <p:cNvSpPr txBox="1">
            <a:spLocks noChangeArrowheads="1"/>
          </p:cNvSpPr>
          <p:nvPr/>
        </p:nvSpPr>
        <p:spPr bwMode="auto">
          <a:xfrm>
            <a:off x="8377238" y="3714750"/>
            <a:ext cx="23352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89" name="TextBox 13"/>
          <p:cNvSpPr txBox="1">
            <a:spLocks noChangeArrowheads="1"/>
          </p:cNvSpPr>
          <p:nvPr/>
        </p:nvSpPr>
        <p:spPr bwMode="auto">
          <a:xfrm>
            <a:off x="8358188" y="2035175"/>
            <a:ext cx="23352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90" name="TextBox 13"/>
          <p:cNvSpPr txBox="1">
            <a:spLocks noChangeArrowheads="1"/>
          </p:cNvSpPr>
          <p:nvPr/>
        </p:nvSpPr>
        <p:spPr bwMode="auto">
          <a:xfrm>
            <a:off x="1336675" y="2203450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91" name="TextBox 13"/>
          <p:cNvSpPr txBox="1">
            <a:spLocks noChangeArrowheads="1"/>
          </p:cNvSpPr>
          <p:nvPr/>
        </p:nvSpPr>
        <p:spPr bwMode="auto">
          <a:xfrm>
            <a:off x="1336675" y="3719513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92" name="TextBox 13"/>
          <p:cNvSpPr txBox="1">
            <a:spLocks noChangeArrowheads="1"/>
          </p:cNvSpPr>
          <p:nvPr/>
        </p:nvSpPr>
        <p:spPr bwMode="auto">
          <a:xfrm>
            <a:off x="1336675" y="5343525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93" name="TextBox 13"/>
          <p:cNvSpPr txBox="1">
            <a:spLocks noChangeArrowheads="1"/>
          </p:cNvSpPr>
          <p:nvPr/>
        </p:nvSpPr>
        <p:spPr bwMode="auto">
          <a:xfrm>
            <a:off x="8377238" y="3433763"/>
            <a:ext cx="19542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94" name="TextBox 13"/>
          <p:cNvSpPr txBox="1">
            <a:spLocks noChangeArrowheads="1"/>
          </p:cNvSpPr>
          <p:nvPr/>
        </p:nvSpPr>
        <p:spPr bwMode="auto">
          <a:xfrm>
            <a:off x="8358188" y="1789113"/>
            <a:ext cx="19542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95" name="TextBox 13"/>
          <p:cNvSpPr txBox="1">
            <a:spLocks noChangeArrowheads="1"/>
          </p:cNvSpPr>
          <p:nvPr/>
        </p:nvSpPr>
        <p:spPr bwMode="auto">
          <a:xfrm>
            <a:off x="1717675" y="19224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96" name="TextBox 13"/>
          <p:cNvSpPr txBox="1">
            <a:spLocks noChangeArrowheads="1"/>
          </p:cNvSpPr>
          <p:nvPr/>
        </p:nvSpPr>
        <p:spPr bwMode="auto">
          <a:xfrm>
            <a:off x="1717675" y="34337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97" name="TextBox 13"/>
          <p:cNvSpPr txBox="1">
            <a:spLocks noChangeArrowheads="1"/>
          </p:cNvSpPr>
          <p:nvPr/>
        </p:nvSpPr>
        <p:spPr bwMode="auto">
          <a:xfrm>
            <a:off x="1717675" y="50530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7198" name="Group 61"/>
          <p:cNvPicPr>
            <a:picLocks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7725" y="2401888"/>
            <a:ext cx="2833688" cy="473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1"/>
          <p:cNvGrpSpPr>
            <a:grpSpLocks/>
          </p:cNvGrpSpPr>
          <p:nvPr/>
        </p:nvGrpSpPr>
        <p:grpSpPr bwMode="auto">
          <a:xfrm rot="20083013" flipH="1">
            <a:off x="538163" y="342900"/>
            <a:ext cx="622300" cy="476250"/>
            <a:chOff x="0" y="0"/>
            <a:chExt cx="622952" cy="476251"/>
          </a:xfrm>
        </p:grpSpPr>
        <p:grpSp>
          <p:nvGrpSpPr>
            <p:cNvPr id="8234" name="组合 26"/>
            <p:cNvGrpSpPr>
              <a:grpSpLocks/>
            </p:cNvGrpSpPr>
            <p:nvPr/>
          </p:nvGrpSpPr>
          <p:grpSpPr bwMode="auto">
            <a:xfrm>
              <a:off x="0" y="89405"/>
              <a:ext cx="448741" cy="386846"/>
              <a:chOff x="0" y="0"/>
              <a:chExt cx="2214105" cy="1908711"/>
            </a:xfrm>
          </p:grpSpPr>
          <p:grpSp>
            <p:nvGrpSpPr>
              <p:cNvPr id="8242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4923" y="-279319"/>
                <a:ext cx="2167879" cy="2466391"/>
                <a:chOff x="0" y="0"/>
                <a:chExt cx="438912" cy="499872"/>
              </a:xfrm>
            </p:grpSpPr>
            <p:pic>
              <p:nvPicPr>
                <p:cNvPr id="8246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38912" cy="4998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8247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7117" y="115637"/>
                  <a:ext cx="309085" cy="2667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8243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3448" y="-142325"/>
                <a:ext cx="2017332" cy="1443741"/>
                <a:chOff x="0" y="0"/>
                <a:chExt cx="408432" cy="292608"/>
              </a:xfrm>
            </p:grpSpPr>
            <p:pic>
              <p:nvPicPr>
                <p:cNvPr id="8244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8245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7725" y="38853"/>
                  <a:ext cx="432912" cy="2857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8235" name="组合 29"/>
            <p:cNvGrpSpPr>
              <a:grpSpLocks/>
            </p:cNvGrpSpPr>
            <p:nvPr/>
          </p:nvGrpSpPr>
          <p:grpSpPr bwMode="auto">
            <a:xfrm>
              <a:off x="187750" y="0"/>
              <a:ext cx="435202" cy="375175"/>
              <a:chOff x="0" y="0"/>
              <a:chExt cx="2214105" cy="1908711"/>
            </a:xfrm>
          </p:grpSpPr>
          <p:grpSp>
            <p:nvGrpSpPr>
              <p:cNvPr id="8236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18372" y="-265807"/>
                <a:ext cx="2173225" cy="2450076"/>
                <a:chOff x="0" y="0"/>
                <a:chExt cx="426720" cy="481584"/>
              </a:xfrm>
            </p:grpSpPr>
            <p:pic>
              <p:nvPicPr>
                <p:cNvPr id="8240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26720" cy="4815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8241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2703" y="110757"/>
                  <a:ext cx="299761" cy="2586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8237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98539" y="-163674"/>
                <a:ext cx="2049040" cy="1488654"/>
                <a:chOff x="0" y="0"/>
                <a:chExt cx="402336" cy="292608"/>
              </a:xfrm>
            </p:grpSpPr>
            <p:pic>
              <p:nvPicPr>
                <p:cNvPr id="8238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8239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3733" y="41834"/>
                  <a:ext cx="419851" cy="277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8195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196" name="Freeform 92"/>
          <p:cNvSpPr>
            <a:spLocks/>
          </p:cNvSpPr>
          <p:nvPr/>
        </p:nvSpPr>
        <p:spPr bwMode="auto">
          <a:xfrm>
            <a:off x="8664575" y="2487613"/>
            <a:ext cx="71438" cy="3073400"/>
          </a:xfrm>
          <a:custGeom>
            <a:avLst/>
            <a:gdLst>
              <a:gd name="T0" fmla="*/ 0 w 55460"/>
              <a:gd name="T1" fmla="*/ 0 h 1519481"/>
              <a:gd name="T2" fmla="*/ 14288 w 55460"/>
              <a:gd name="T3" fmla="*/ 1278714 h 1519481"/>
              <a:gd name="T4" fmla="*/ 21431 w 55460"/>
              <a:gd name="T5" fmla="*/ 1469399 h 1519481"/>
              <a:gd name="T6" fmla="*/ 71438 w 55460"/>
              <a:gd name="T7" fmla="*/ 1559132 h 1519481"/>
              <a:gd name="T8" fmla="*/ 7144 w 55460"/>
              <a:gd name="T9" fmla="*/ 1604001 h 1519481"/>
              <a:gd name="T10" fmla="*/ 7144 w 55460"/>
              <a:gd name="T11" fmla="*/ 1604001 h 1519481"/>
              <a:gd name="T12" fmla="*/ 0 w 55460"/>
              <a:gd name="T13" fmla="*/ 3062182 h 1519481"/>
              <a:gd name="T14" fmla="*/ 0 w 55460"/>
              <a:gd name="T15" fmla="*/ 3073400 h 1519481"/>
              <a:gd name="T16" fmla="*/ 0 w 55460"/>
              <a:gd name="T17" fmla="*/ 3073400 h 1519481"/>
              <a:gd name="T18" fmla="*/ 0 w 55460"/>
              <a:gd name="T19" fmla="*/ 3073400 h 151948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55460" h="1519481">
                <a:moveTo>
                  <a:pt x="0" y="0"/>
                </a:moveTo>
                <a:lnTo>
                  <a:pt x="11092" y="632193"/>
                </a:lnTo>
                <a:lnTo>
                  <a:pt x="16638" y="726467"/>
                </a:lnTo>
                <a:lnTo>
                  <a:pt x="55460" y="770831"/>
                </a:lnTo>
                <a:lnTo>
                  <a:pt x="5546" y="793014"/>
                </a:lnTo>
                <a:cubicBezTo>
                  <a:pt x="3697" y="1033321"/>
                  <a:pt x="1849" y="1273628"/>
                  <a:pt x="0" y="1513935"/>
                </a:cubicBezTo>
                <a:lnTo>
                  <a:pt x="0" y="1519481"/>
                </a:lnTo>
              </a:path>
            </a:pathLst>
          </a:custGeom>
          <a:noFill/>
          <a:ln w="12700" cap="flat" cmpd="sng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8197" name="Oval 65"/>
          <p:cNvGrpSpPr>
            <a:grpSpLocks/>
          </p:cNvGrpSpPr>
          <p:nvPr/>
        </p:nvGrpSpPr>
        <p:grpSpPr bwMode="auto">
          <a:xfrm>
            <a:off x="4548188" y="2266950"/>
            <a:ext cx="3803650" cy="3805238"/>
            <a:chOff x="0" y="0"/>
            <a:chExt cx="2396" cy="2397"/>
          </a:xfrm>
        </p:grpSpPr>
        <p:pic>
          <p:nvPicPr>
            <p:cNvPr id="8232" name="Oval 6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396" cy="23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33" name="Text Box 21"/>
            <p:cNvSpPr txBox="1">
              <a:spLocks noChangeArrowheads="1"/>
            </p:cNvSpPr>
            <p:nvPr/>
          </p:nvSpPr>
          <p:spPr bwMode="auto">
            <a:xfrm>
              <a:off x="354" y="357"/>
              <a:ext cx="1681" cy="1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8198" name="Oval 66"/>
          <p:cNvGrpSpPr>
            <a:grpSpLocks/>
          </p:cNvGrpSpPr>
          <p:nvPr/>
        </p:nvGrpSpPr>
        <p:grpSpPr bwMode="auto">
          <a:xfrm>
            <a:off x="4943475" y="3067050"/>
            <a:ext cx="3005138" cy="3005138"/>
            <a:chOff x="0" y="0"/>
            <a:chExt cx="1893" cy="1893"/>
          </a:xfrm>
        </p:grpSpPr>
        <p:pic>
          <p:nvPicPr>
            <p:cNvPr id="8230" name="Oval 66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893" cy="1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31" name="Text Box 24"/>
            <p:cNvSpPr txBox="1">
              <a:spLocks noChangeArrowheads="1"/>
            </p:cNvSpPr>
            <p:nvPr/>
          </p:nvSpPr>
          <p:spPr bwMode="auto">
            <a:xfrm>
              <a:off x="282" y="281"/>
              <a:ext cx="1326" cy="1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8199" name="Oval 67"/>
          <p:cNvGrpSpPr>
            <a:grpSpLocks/>
          </p:cNvGrpSpPr>
          <p:nvPr/>
        </p:nvGrpSpPr>
        <p:grpSpPr bwMode="auto">
          <a:xfrm>
            <a:off x="5480050" y="4121150"/>
            <a:ext cx="1931988" cy="1925638"/>
            <a:chOff x="0" y="0"/>
            <a:chExt cx="1217" cy="1213"/>
          </a:xfrm>
        </p:grpSpPr>
        <p:pic>
          <p:nvPicPr>
            <p:cNvPr id="8228" name="Oval 67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7" cy="1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29" name="Text Box 27"/>
            <p:cNvSpPr txBox="1">
              <a:spLocks noChangeArrowheads="1"/>
            </p:cNvSpPr>
            <p:nvPr/>
          </p:nvSpPr>
          <p:spPr bwMode="auto">
            <a:xfrm>
              <a:off x="185" y="183"/>
              <a:ext cx="845" cy="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8200" name="Oval 68"/>
          <p:cNvGrpSpPr>
            <a:grpSpLocks/>
          </p:cNvGrpSpPr>
          <p:nvPr/>
        </p:nvGrpSpPr>
        <p:grpSpPr bwMode="auto">
          <a:xfrm>
            <a:off x="5937250" y="5005388"/>
            <a:ext cx="1017588" cy="1023937"/>
            <a:chOff x="0" y="0"/>
            <a:chExt cx="641" cy="645"/>
          </a:xfrm>
        </p:grpSpPr>
        <p:pic>
          <p:nvPicPr>
            <p:cNvPr id="8226" name="Oval 68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41" cy="6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27" name="Text Box 30"/>
            <p:cNvSpPr txBox="1">
              <a:spLocks noChangeArrowheads="1"/>
            </p:cNvSpPr>
            <p:nvPr/>
          </p:nvSpPr>
          <p:spPr bwMode="auto">
            <a:xfrm>
              <a:off x="99" y="100"/>
              <a:ext cx="441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sp>
        <p:nvSpPr>
          <p:cNvPr id="8201" name="TextBox 71"/>
          <p:cNvSpPr txBox="1">
            <a:spLocks noChangeArrowheads="1"/>
          </p:cNvSpPr>
          <p:nvPr/>
        </p:nvSpPr>
        <p:spPr bwMode="auto">
          <a:xfrm>
            <a:off x="1028700" y="2327275"/>
            <a:ext cx="1155700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pt-BR" altLang="en-US" sz="37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30</a:t>
            </a:r>
            <a:r>
              <a:rPr lang="pt-BR" altLang="en-US" sz="15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%</a:t>
            </a:r>
          </a:p>
        </p:txBody>
      </p:sp>
      <p:sp>
        <p:nvSpPr>
          <p:cNvPr id="8202" name="TextBox 77"/>
          <p:cNvSpPr txBox="1">
            <a:spLocks noChangeArrowheads="1"/>
          </p:cNvSpPr>
          <p:nvPr/>
        </p:nvSpPr>
        <p:spPr bwMode="auto">
          <a:xfrm>
            <a:off x="1028700" y="3294063"/>
            <a:ext cx="11557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pt-BR" altLang="en-US" sz="37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35</a:t>
            </a:r>
            <a:r>
              <a:rPr lang="pt-BR" altLang="en-US" sz="15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%</a:t>
            </a:r>
          </a:p>
        </p:txBody>
      </p:sp>
      <p:sp>
        <p:nvSpPr>
          <p:cNvPr id="8203" name="TextBox 80"/>
          <p:cNvSpPr txBox="1">
            <a:spLocks noChangeArrowheads="1"/>
          </p:cNvSpPr>
          <p:nvPr/>
        </p:nvSpPr>
        <p:spPr bwMode="auto">
          <a:xfrm>
            <a:off x="1028700" y="5114925"/>
            <a:ext cx="1155700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pt-BR" altLang="en-US" sz="37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15</a:t>
            </a:r>
            <a:r>
              <a:rPr lang="pt-BR" altLang="en-US" sz="15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%</a:t>
            </a:r>
          </a:p>
        </p:txBody>
      </p:sp>
      <p:cxnSp>
        <p:nvCxnSpPr>
          <p:cNvPr id="8204" name="Straight Connector 93"/>
          <p:cNvCxnSpPr>
            <a:cxnSpLocks noChangeShapeType="1"/>
          </p:cNvCxnSpPr>
          <p:nvPr/>
        </p:nvCxnSpPr>
        <p:spPr bwMode="auto">
          <a:xfrm>
            <a:off x="4557713" y="2573338"/>
            <a:ext cx="1782762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cxnSp>
      <p:cxnSp>
        <p:nvCxnSpPr>
          <p:cNvPr id="8205" name="Straight Connector 94"/>
          <p:cNvCxnSpPr>
            <a:cxnSpLocks noChangeShapeType="1"/>
          </p:cNvCxnSpPr>
          <p:nvPr/>
        </p:nvCxnSpPr>
        <p:spPr bwMode="auto">
          <a:xfrm flipH="1">
            <a:off x="4003675" y="2573338"/>
            <a:ext cx="554038" cy="522287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206" name="Oval 95"/>
          <p:cNvSpPr>
            <a:spLocks noChangeAspect="1" noChangeArrowheads="1"/>
          </p:cNvSpPr>
          <p:nvPr/>
        </p:nvSpPr>
        <p:spPr bwMode="auto">
          <a:xfrm>
            <a:off x="6283325" y="2513013"/>
            <a:ext cx="120650" cy="12065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8207" name="Straight Connector 96"/>
          <p:cNvCxnSpPr>
            <a:cxnSpLocks noChangeShapeType="1"/>
          </p:cNvCxnSpPr>
          <p:nvPr/>
        </p:nvCxnSpPr>
        <p:spPr bwMode="auto">
          <a:xfrm>
            <a:off x="4557713" y="3538538"/>
            <a:ext cx="1782762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cxnSp>
      <p:cxnSp>
        <p:nvCxnSpPr>
          <p:cNvPr id="8208" name="Straight Connector 97"/>
          <p:cNvCxnSpPr>
            <a:cxnSpLocks noChangeShapeType="1"/>
          </p:cNvCxnSpPr>
          <p:nvPr/>
        </p:nvCxnSpPr>
        <p:spPr bwMode="auto">
          <a:xfrm flipH="1">
            <a:off x="4003675" y="3538538"/>
            <a:ext cx="554038" cy="523875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209" name="Oval 98"/>
          <p:cNvSpPr>
            <a:spLocks noChangeAspect="1" noChangeArrowheads="1"/>
          </p:cNvSpPr>
          <p:nvPr/>
        </p:nvSpPr>
        <p:spPr bwMode="auto">
          <a:xfrm>
            <a:off x="6283325" y="3473450"/>
            <a:ext cx="120650" cy="12065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8210" name="Straight Connector 99"/>
          <p:cNvCxnSpPr>
            <a:cxnSpLocks noChangeShapeType="1"/>
          </p:cNvCxnSpPr>
          <p:nvPr/>
        </p:nvCxnSpPr>
        <p:spPr bwMode="auto">
          <a:xfrm>
            <a:off x="4349750" y="4556125"/>
            <a:ext cx="1990725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11" name="Straight Connector 100"/>
          <p:cNvCxnSpPr>
            <a:cxnSpLocks noChangeShapeType="1"/>
          </p:cNvCxnSpPr>
          <p:nvPr/>
        </p:nvCxnSpPr>
        <p:spPr bwMode="auto">
          <a:xfrm flipH="1">
            <a:off x="4003675" y="4556125"/>
            <a:ext cx="346075" cy="434975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212" name="Oval 101"/>
          <p:cNvSpPr>
            <a:spLocks noChangeAspect="1" noChangeArrowheads="1"/>
          </p:cNvSpPr>
          <p:nvPr/>
        </p:nvSpPr>
        <p:spPr bwMode="auto">
          <a:xfrm>
            <a:off x="6340475" y="4487863"/>
            <a:ext cx="120650" cy="12065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8213" name="Straight Connector 88"/>
          <p:cNvCxnSpPr>
            <a:cxnSpLocks noChangeShapeType="1"/>
          </p:cNvCxnSpPr>
          <p:nvPr/>
        </p:nvCxnSpPr>
        <p:spPr bwMode="auto">
          <a:xfrm>
            <a:off x="927100" y="3095625"/>
            <a:ext cx="3076575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14" name="Straight Connector 89"/>
          <p:cNvCxnSpPr>
            <a:cxnSpLocks noChangeShapeType="1"/>
          </p:cNvCxnSpPr>
          <p:nvPr/>
        </p:nvCxnSpPr>
        <p:spPr bwMode="auto">
          <a:xfrm>
            <a:off x="927100" y="4059238"/>
            <a:ext cx="3076575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15" name="Straight Connector 90"/>
          <p:cNvCxnSpPr>
            <a:cxnSpLocks noChangeShapeType="1"/>
          </p:cNvCxnSpPr>
          <p:nvPr/>
        </p:nvCxnSpPr>
        <p:spPr bwMode="auto">
          <a:xfrm>
            <a:off x="927100" y="4989513"/>
            <a:ext cx="3076575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16" name="Straight Connector 102"/>
          <p:cNvCxnSpPr>
            <a:cxnSpLocks noChangeShapeType="1"/>
          </p:cNvCxnSpPr>
          <p:nvPr/>
        </p:nvCxnSpPr>
        <p:spPr bwMode="auto">
          <a:xfrm>
            <a:off x="927100" y="5854700"/>
            <a:ext cx="3076575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17" name="Straight Connector 103"/>
          <p:cNvCxnSpPr>
            <a:cxnSpLocks noChangeShapeType="1"/>
          </p:cNvCxnSpPr>
          <p:nvPr/>
        </p:nvCxnSpPr>
        <p:spPr bwMode="auto">
          <a:xfrm>
            <a:off x="4670425" y="5546725"/>
            <a:ext cx="173355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cxnSp>
      <p:cxnSp>
        <p:nvCxnSpPr>
          <p:cNvPr id="8218" name="Straight Connector 104"/>
          <p:cNvCxnSpPr>
            <a:cxnSpLocks noChangeShapeType="1"/>
          </p:cNvCxnSpPr>
          <p:nvPr/>
        </p:nvCxnSpPr>
        <p:spPr bwMode="auto">
          <a:xfrm flipH="1">
            <a:off x="4003675" y="5546725"/>
            <a:ext cx="666750" cy="307975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219" name="Oval 105"/>
          <p:cNvSpPr>
            <a:spLocks noChangeAspect="1" noChangeArrowheads="1"/>
          </p:cNvSpPr>
          <p:nvPr/>
        </p:nvSpPr>
        <p:spPr bwMode="auto">
          <a:xfrm>
            <a:off x="6361113" y="5478463"/>
            <a:ext cx="122237" cy="122237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20" name="TextBox 13"/>
          <p:cNvSpPr txBox="1">
            <a:spLocks noChangeArrowheads="1"/>
          </p:cNvSpPr>
          <p:nvPr/>
        </p:nvSpPr>
        <p:spPr bwMode="auto">
          <a:xfrm>
            <a:off x="1970088" y="2481263"/>
            <a:ext cx="20605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21" name="TextBox 13"/>
          <p:cNvSpPr txBox="1">
            <a:spLocks noChangeArrowheads="1"/>
          </p:cNvSpPr>
          <p:nvPr/>
        </p:nvSpPr>
        <p:spPr bwMode="auto">
          <a:xfrm>
            <a:off x="1970088" y="3462338"/>
            <a:ext cx="20605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22" name="TextBox 13"/>
          <p:cNvSpPr txBox="1">
            <a:spLocks noChangeArrowheads="1"/>
          </p:cNvSpPr>
          <p:nvPr/>
        </p:nvSpPr>
        <p:spPr bwMode="auto">
          <a:xfrm>
            <a:off x="1970088" y="4427538"/>
            <a:ext cx="20605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23" name="TextBox 13"/>
          <p:cNvSpPr txBox="1">
            <a:spLocks noChangeArrowheads="1"/>
          </p:cNvSpPr>
          <p:nvPr/>
        </p:nvSpPr>
        <p:spPr bwMode="auto">
          <a:xfrm>
            <a:off x="1970088" y="5316538"/>
            <a:ext cx="20605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24" name="矩形 44"/>
          <p:cNvSpPr>
            <a:spLocks noChangeArrowheads="1"/>
          </p:cNvSpPr>
          <p:nvPr/>
        </p:nvSpPr>
        <p:spPr bwMode="auto">
          <a:xfrm>
            <a:off x="9158288" y="2936875"/>
            <a:ext cx="2324100" cy="155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25" name="TextBox 80"/>
          <p:cNvSpPr txBox="1">
            <a:spLocks noChangeArrowheads="1"/>
          </p:cNvSpPr>
          <p:nvPr/>
        </p:nvSpPr>
        <p:spPr bwMode="auto">
          <a:xfrm>
            <a:off x="1028700" y="4249738"/>
            <a:ext cx="11557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pt-BR" altLang="en-US" sz="37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20</a:t>
            </a:r>
            <a:r>
              <a:rPr lang="pt-BR" altLang="en-US" sz="15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%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1"/>
          <p:cNvGrpSpPr>
            <a:grpSpLocks/>
          </p:cNvGrpSpPr>
          <p:nvPr/>
        </p:nvGrpSpPr>
        <p:grpSpPr bwMode="auto">
          <a:xfrm rot="20083013" flipH="1">
            <a:off x="538163" y="342900"/>
            <a:ext cx="622300" cy="476250"/>
            <a:chOff x="0" y="0"/>
            <a:chExt cx="622952" cy="476251"/>
          </a:xfrm>
        </p:grpSpPr>
        <p:grpSp>
          <p:nvGrpSpPr>
            <p:cNvPr id="9345" name="组合 26"/>
            <p:cNvGrpSpPr>
              <a:grpSpLocks/>
            </p:cNvGrpSpPr>
            <p:nvPr/>
          </p:nvGrpSpPr>
          <p:grpSpPr bwMode="auto">
            <a:xfrm>
              <a:off x="0" y="89405"/>
              <a:ext cx="448741" cy="386846"/>
              <a:chOff x="0" y="0"/>
              <a:chExt cx="2214105" cy="1908711"/>
            </a:xfrm>
          </p:grpSpPr>
          <p:grpSp>
            <p:nvGrpSpPr>
              <p:cNvPr id="9353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4923" y="-279319"/>
                <a:ext cx="2167879" cy="2466391"/>
                <a:chOff x="0" y="0"/>
                <a:chExt cx="438912" cy="499872"/>
              </a:xfrm>
            </p:grpSpPr>
            <p:pic>
              <p:nvPicPr>
                <p:cNvPr id="9357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38912" cy="4998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9358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7117" y="115637"/>
                  <a:ext cx="309085" cy="2667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9354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3448" y="-142325"/>
                <a:ext cx="2017332" cy="1443741"/>
                <a:chOff x="0" y="0"/>
                <a:chExt cx="408432" cy="292608"/>
              </a:xfrm>
            </p:grpSpPr>
            <p:pic>
              <p:nvPicPr>
                <p:cNvPr id="9355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9356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7725" y="38853"/>
                  <a:ext cx="432912" cy="2857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9346" name="组合 29"/>
            <p:cNvGrpSpPr>
              <a:grpSpLocks/>
            </p:cNvGrpSpPr>
            <p:nvPr/>
          </p:nvGrpSpPr>
          <p:grpSpPr bwMode="auto">
            <a:xfrm>
              <a:off x="187750" y="0"/>
              <a:ext cx="435202" cy="375175"/>
              <a:chOff x="0" y="0"/>
              <a:chExt cx="2214105" cy="1908711"/>
            </a:xfrm>
          </p:grpSpPr>
          <p:grpSp>
            <p:nvGrpSpPr>
              <p:cNvPr id="9347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18372" y="-265807"/>
                <a:ext cx="2173225" cy="2450076"/>
                <a:chOff x="0" y="0"/>
                <a:chExt cx="426720" cy="481584"/>
              </a:xfrm>
            </p:grpSpPr>
            <p:pic>
              <p:nvPicPr>
                <p:cNvPr id="9351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26720" cy="4815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9352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2703" y="110757"/>
                  <a:ext cx="299761" cy="2586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9348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98539" y="-163674"/>
                <a:ext cx="2049040" cy="1488654"/>
                <a:chOff x="0" y="0"/>
                <a:chExt cx="402336" cy="292608"/>
              </a:xfrm>
            </p:grpSpPr>
            <p:pic>
              <p:nvPicPr>
                <p:cNvPr id="9349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9350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3733" y="41834"/>
                  <a:ext cx="419851" cy="277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9219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9220" name="矩形 9"/>
          <p:cNvGrpSpPr>
            <a:grpSpLocks/>
          </p:cNvGrpSpPr>
          <p:nvPr/>
        </p:nvGrpSpPr>
        <p:grpSpPr bwMode="auto">
          <a:xfrm>
            <a:off x="2157413" y="4608513"/>
            <a:ext cx="1957387" cy="811212"/>
            <a:chOff x="0" y="0"/>
            <a:chExt cx="1233" cy="511"/>
          </a:xfrm>
        </p:grpSpPr>
        <p:pic>
          <p:nvPicPr>
            <p:cNvPr id="9343" name="矩形 9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33" cy="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344" name="Text Box 20"/>
            <p:cNvSpPr txBox="1">
              <a:spLocks noChangeArrowheads="1"/>
            </p:cNvSpPr>
            <p:nvPr/>
          </p:nvSpPr>
          <p:spPr bwMode="auto">
            <a:xfrm>
              <a:off x="2" y="3"/>
              <a:ext cx="1225" cy="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9221" name="矩形 10"/>
          <p:cNvGrpSpPr>
            <a:grpSpLocks/>
          </p:cNvGrpSpPr>
          <p:nvPr/>
        </p:nvGrpSpPr>
        <p:grpSpPr bwMode="auto">
          <a:xfrm>
            <a:off x="4084638" y="4102100"/>
            <a:ext cx="1962150" cy="1311275"/>
            <a:chOff x="0" y="0"/>
            <a:chExt cx="1236" cy="826"/>
          </a:xfrm>
        </p:grpSpPr>
        <p:pic>
          <p:nvPicPr>
            <p:cNvPr id="9341" name="矩形 10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36" cy="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342" name="Text Box 23"/>
            <p:cNvSpPr txBox="1">
              <a:spLocks noChangeArrowheads="1"/>
            </p:cNvSpPr>
            <p:nvPr/>
          </p:nvSpPr>
          <p:spPr bwMode="auto">
            <a:xfrm>
              <a:off x="4" y="5"/>
              <a:ext cx="1225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9222" name="矩形 11"/>
          <p:cNvGrpSpPr>
            <a:grpSpLocks/>
          </p:cNvGrpSpPr>
          <p:nvPr/>
        </p:nvGrpSpPr>
        <p:grpSpPr bwMode="auto">
          <a:xfrm>
            <a:off x="6029325" y="3597275"/>
            <a:ext cx="1962150" cy="1809750"/>
            <a:chOff x="0" y="0"/>
            <a:chExt cx="1236" cy="1140"/>
          </a:xfrm>
        </p:grpSpPr>
        <p:pic>
          <p:nvPicPr>
            <p:cNvPr id="9339" name="矩形 11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36" cy="1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340" name="Text Box 26"/>
            <p:cNvSpPr txBox="1">
              <a:spLocks noChangeArrowheads="1"/>
            </p:cNvSpPr>
            <p:nvPr/>
          </p:nvSpPr>
          <p:spPr bwMode="auto">
            <a:xfrm>
              <a:off x="4" y="5"/>
              <a:ext cx="1225" cy="1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9223" name="矩形 12"/>
          <p:cNvGrpSpPr>
            <a:grpSpLocks/>
          </p:cNvGrpSpPr>
          <p:nvPr/>
        </p:nvGrpSpPr>
        <p:grpSpPr bwMode="auto">
          <a:xfrm>
            <a:off x="7974013" y="2809875"/>
            <a:ext cx="1962150" cy="2609850"/>
            <a:chOff x="0" y="0"/>
            <a:chExt cx="1236" cy="1644"/>
          </a:xfrm>
        </p:grpSpPr>
        <p:pic>
          <p:nvPicPr>
            <p:cNvPr id="9337" name="矩形 12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36" cy="16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338" name="Text Box 29"/>
            <p:cNvSpPr txBox="1">
              <a:spLocks noChangeArrowheads="1"/>
            </p:cNvSpPr>
            <p:nvPr/>
          </p:nvSpPr>
          <p:spPr bwMode="auto">
            <a:xfrm>
              <a:off x="4" y="2"/>
              <a:ext cx="1225" cy="16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pitchFamily="34" charset="0"/>
              </a:endParaRPr>
            </a:p>
          </p:txBody>
        </p:sp>
      </p:grpSp>
      <p:grpSp>
        <p:nvGrpSpPr>
          <p:cNvPr id="9224" name="组合 13"/>
          <p:cNvGrpSpPr>
            <a:grpSpLocks/>
          </p:cNvGrpSpPr>
          <p:nvPr/>
        </p:nvGrpSpPr>
        <p:grpSpPr bwMode="auto">
          <a:xfrm>
            <a:off x="2628900" y="3798888"/>
            <a:ext cx="885825" cy="787400"/>
            <a:chOff x="0" y="0"/>
            <a:chExt cx="6392863" cy="5773737"/>
          </a:xfrm>
        </p:grpSpPr>
        <p:sp>
          <p:nvSpPr>
            <p:cNvPr id="9310" name="Freeform 145@|5FFC:2303014|FBC:16777215|LFC:0|LBC:16777215"/>
            <p:cNvSpPr>
              <a:spLocks/>
            </p:cNvSpPr>
            <p:nvPr/>
          </p:nvSpPr>
          <p:spPr bwMode="auto">
            <a:xfrm>
              <a:off x="1924733" y="2817025"/>
              <a:ext cx="3070407" cy="2013820"/>
            </a:xfrm>
            <a:custGeom>
              <a:avLst/>
              <a:gdLst>
                <a:gd name="T0" fmla="*/ 202940 w 817"/>
                <a:gd name="T1" fmla="*/ 2013820 h 538"/>
                <a:gd name="T2" fmla="*/ 0 w 817"/>
                <a:gd name="T3" fmla="*/ 1564641 h 538"/>
                <a:gd name="T4" fmla="*/ 101470 w 817"/>
                <a:gd name="T5" fmla="*/ 1463576 h 538"/>
                <a:gd name="T6" fmla="*/ 424671 w 817"/>
                <a:gd name="T7" fmla="*/ 1343794 h 538"/>
                <a:gd name="T8" fmla="*/ 1687408 w 817"/>
                <a:gd name="T9" fmla="*/ 834725 h 538"/>
                <a:gd name="T10" fmla="*/ 1127444 w 817"/>
                <a:gd name="T11" fmla="*/ 782320 h 538"/>
                <a:gd name="T12" fmla="*/ 1894107 w 817"/>
                <a:gd name="T13" fmla="*/ 18716 h 538"/>
                <a:gd name="T14" fmla="*/ 2202275 w 817"/>
                <a:gd name="T15" fmla="*/ 194644 h 538"/>
                <a:gd name="T16" fmla="*/ 2653253 w 817"/>
                <a:gd name="T17" fmla="*/ 460409 h 538"/>
                <a:gd name="T18" fmla="*/ 3070407 w 817"/>
                <a:gd name="T19" fmla="*/ 842211 h 538"/>
                <a:gd name="T20" fmla="*/ 3036584 w 817"/>
                <a:gd name="T21" fmla="*/ 1130434 h 538"/>
                <a:gd name="T22" fmla="*/ 2431522 w 817"/>
                <a:gd name="T23" fmla="*/ 1310106 h 538"/>
                <a:gd name="T24" fmla="*/ 1612246 w 817"/>
                <a:gd name="T25" fmla="*/ 1512237 h 538"/>
                <a:gd name="T26" fmla="*/ 980877 w 817"/>
                <a:gd name="T27" fmla="*/ 1819176 h 538"/>
                <a:gd name="T28" fmla="*/ 202940 w 817"/>
                <a:gd name="T29" fmla="*/ 2013820 h 53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817" h="538">
                  <a:moveTo>
                    <a:pt x="54" y="538"/>
                  </a:moveTo>
                  <a:cubicBezTo>
                    <a:pt x="52" y="529"/>
                    <a:pt x="0" y="418"/>
                    <a:pt x="0" y="418"/>
                  </a:cubicBezTo>
                  <a:cubicBezTo>
                    <a:pt x="27" y="391"/>
                    <a:pt x="27" y="391"/>
                    <a:pt x="27" y="391"/>
                  </a:cubicBezTo>
                  <a:cubicBezTo>
                    <a:pt x="113" y="359"/>
                    <a:pt x="113" y="359"/>
                    <a:pt x="113" y="359"/>
                  </a:cubicBezTo>
                  <a:cubicBezTo>
                    <a:pt x="113" y="359"/>
                    <a:pt x="420" y="227"/>
                    <a:pt x="449" y="223"/>
                  </a:cubicBezTo>
                  <a:cubicBezTo>
                    <a:pt x="300" y="209"/>
                    <a:pt x="300" y="209"/>
                    <a:pt x="300" y="209"/>
                  </a:cubicBezTo>
                  <a:cubicBezTo>
                    <a:pt x="300" y="209"/>
                    <a:pt x="477" y="0"/>
                    <a:pt x="504" y="5"/>
                  </a:cubicBezTo>
                  <a:cubicBezTo>
                    <a:pt x="531" y="9"/>
                    <a:pt x="579" y="54"/>
                    <a:pt x="586" y="52"/>
                  </a:cubicBezTo>
                  <a:cubicBezTo>
                    <a:pt x="592" y="50"/>
                    <a:pt x="706" y="123"/>
                    <a:pt x="706" y="123"/>
                  </a:cubicBezTo>
                  <a:cubicBezTo>
                    <a:pt x="706" y="123"/>
                    <a:pt x="813" y="196"/>
                    <a:pt x="817" y="225"/>
                  </a:cubicBezTo>
                  <a:cubicBezTo>
                    <a:pt x="808" y="302"/>
                    <a:pt x="808" y="302"/>
                    <a:pt x="808" y="302"/>
                  </a:cubicBezTo>
                  <a:cubicBezTo>
                    <a:pt x="808" y="302"/>
                    <a:pt x="669" y="352"/>
                    <a:pt x="647" y="350"/>
                  </a:cubicBezTo>
                  <a:cubicBezTo>
                    <a:pt x="624" y="348"/>
                    <a:pt x="447" y="398"/>
                    <a:pt x="429" y="404"/>
                  </a:cubicBezTo>
                  <a:cubicBezTo>
                    <a:pt x="411" y="411"/>
                    <a:pt x="270" y="486"/>
                    <a:pt x="261" y="486"/>
                  </a:cubicBezTo>
                  <a:cubicBezTo>
                    <a:pt x="252" y="486"/>
                    <a:pt x="54" y="538"/>
                    <a:pt x="54" y="538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1" name="Freeform 146@|5FFC:4737356|FBC:16777215|LFC:0|LBC:16777215"/>
            <p:cNvSpPr>
              <a:spLocks/>
            </p:cNvSpPr>
            <p:nvPr/>
          </p:nvSpPr>
          <p:spPr bwMode="auto">
            <a:xfrm>
              <a:off x="3173522" y="3340848"/>
              <a:ext cx="1180041" cy="1175704"/>
            </a:xfrm>
            <a:custGeom>
              <a:avLst/>
              <a:gdLst>
                <a:gd name="T0" fmla="*/ 59749 w 316"/>
                <a:gd name="T1" fmla="*/ 831230 h 314"/>
                <a:gd name="T2" fmla="*/ 687112 w 316"/>
                <a:gd name="T3" fmla="*/ 389405 h 314"/>
                <a:gd name="T4" fmla="*/ 1053075 w 316"/>
                <a:gd name="T5" fmla="*/ 535432 h 314"/>
                <a:gd name="T6" fmla="*/ 731924 w 316"/>
                <a:gd name="T7" fmla="*/ 307031 h 314"/>
                <a:gd name="T8" fmla="*/ 746861 w 316"/>
                <a:gd name="T9" fmla="*/ 0 h 314"/>
                <a:gd name="T10" fmla="*/ 1019466 w 316"/>
                <a:gd name="T11" fmla="*/ 0 h 314"/>
                <a:gd name="T12" fmla="*/ 1180041 w 316"/>
                <a:gd name="T13" fmla="*/ 497989 h 314"/>
                <a:gd name="T14" fmla="*/ 1068012 w 316"/>
                <a:gd name="T15" fmla="*/ 707669 h 314"/>
                <a:gd name="T16" fmla="*/ 1030669 w 316"/>
                <a:gd name="T17" fmla="*/ 812509 h 314"/>
                <a:gd name="T18" fmla="*/ 365962 w 316"/>
                <a:gd name="T19" fmla="*/ 992234 h 314"/>
                <a:gd name="T20" fmla="*/ 3734 w 316"/>
                <a:gd name="T21" fmla="*/ 1175704 h 314"/>
                <a:gd name="T22" fmla="*/ 59749 w 316"/>
                <a:gd name="T23" fmla="*/ 831230 h 3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16" h="314">
                  <a:moveTo>
                    <a:pt x="16" y="222"/>
                  </a:moveTo>
                  <a:cubicBezTo>
                    <a:pt x="41" y="209"/>
                    <a:pt x="184" y="104"/>
                    <a:pt x="184" y="104"/>
                  </a:cubicBezTo>
                  <a:cubicBezTo>
                    <a:pt x="282" y="143"/>
                    <a:pt x="282" y="143"/>
                    <a:pt x="282" y="143"/>
                  </a:cubicBezTo>
                  <a:cubicBezTo>
                    <a:pt x="196" y="82"/>
                    <a:pt x="196" y="82"/>
                    <a:pt x="196" y="82"/>
                  </a:cubicBezTo>
                  <a:cubicBezTo>
                    <a:pt x="196" y="82"/>
                    <a:pt x="189" y="0"/>
                    <a:pt x="200" y="0"/>
                  </a:cubicBezTo>
                  <a:cubicBezTo>
                    <a:pt x="211" y="0"/>
                    <a:pt x="273" y="0"/>
                    <a:pt x="273" y="0"/>
                  </a:cubicBezTo>
                  <a:cubicBezTo>
                    <a:pt x="316" y="133"/>
                    <a:pt x="316" y="133"/>
                    <a:pt x="316" y="133"/>
                  </a:cubicBezTo>
                  <a:cubicBezTo>
                    <a:pt x="316" y="133"/>
                    <a:pt x="293" y="190"/>
                    <a:pt x="286" y="189"/>
                  </a:cubicBezTo>
                  <a:cubicBezTo>
                    <a:pt x="283" y="189"/>
                    <a:pt x="279" y="202"/>
                    <a:pt x="276" y="217"/>
                  </a:cubicBezTo>
                  <a:cubicBezTo>
                    <a:pt x="216" y="231"/>
                    <a:pt x="112" y="260"/>
                    <a:pt x="98" y="265"/>
                  </a:cubicBezTo>
                  <a:cubicBezTo>
                    <a:pt x="88" y="269"/>
                    <a:pt x="43" y="293"/>
                    <a:pt x="1" y="314"/>
                  </a:cubicBezTo>
                  <a:cubicBezTo>
                    <a:pt x="0" y="274"/>
                    <a:pt x="3" y="230"/>
                    <a:pt x="16" y="222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2" name="Freeform 147@|5FFC:0|FBC:16777215|LFC:0|LBC:16777215"/>
            <p:cNvSpPr>
              <a:spLocks/>
            </p:cNvSpPr>
            <p:nvPr/>
          </p:nvSpPr>
          <p:spPr bwMode="auto">
            <a:xfrm>
              <a:off x="1924733" y="4039284"/>
              <a:ext cx="893626" cy="791561"/>
            </a:xfrm>
            <a:custGeom>
              <a:avLst/>
              <a:gdLst>
                <a:gd name="T0" fmla="*/ 0 w 237"/>
                <a:gd name="T1" fmla="*/ 341384 h 211"/>
                <a:gd name="T2" fmla="*/ 101805 w 237"/>
                <a:gd name="T3" fmla="*/ 240094 h 211"/>
                <a:gd name="T4" fmla="*/ 426075 w 237"/>
                <a:gd name="T5" fmla="*/ 120047 h 211"/>
                <a:gd name="T6" fmla="*/ 708868 w 237"/>
                <a:gd name="T7" fmla="*/ 0 h 211"/>
                <a:gd name="T8" fmla="*/ 893626 w 237"/>
                <a:gd name="T9" fmla="*/ 615242 h 211"/>
                <a:gd name="T10" fmla="*/ 203611 w 237"/>
                <a:gd name="T11" fmla="*/ 791561 h 211"/>
                <a:gd name="T12" fmla="*/ 0 w 237"/>
                <a:gd name="T13" fmla="*/ 341384 h 2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37" h="211">
                  <a:moveTo>
                    <a:pt x="0" y="91"/>
                  </a:moveTo>
                  <a:cubicBezTo>
                    <a:pt x="27" y="64"/>
                    <a:pt x="27" y="64"/>
                    <a:pt x="27" y="64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13" y="32"/>
                    <a:pt x="145" y="19"/>
                    <a:pt x="188" y="0"/>
                  </a:cubicBezTo>
                  <a:cubicBezTo>
                    <a:pt x="201" y="44"/>
                    <a:pt x="220" y="109"/>
                    <a:pt x="237" y="164"/>
                  </a:cubicBezTo>
                  <a:cubicBezTo>
                    <a:pt x="183" y="177"/>
                    <a:pt x="54" y="211"/>
                    <a:pt x="54" y="211"/>
                  </a:cubicBezTo>
                  <a:cubicBezTo>
                    <a:pt x="52" y="202"/>
                    <a:pt x="0" y="91"/>
                    <a:pt x="0" y="9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3" name="Freeform 148@|5FFC:9350382|FBC:16777215|LFC:0|LBC:16777215"/>
            <p:cNvSpPr>
              <a:spLocks/>
            </p:cNvSpPr>
            <p:nvPr/>
          </p:nvSpPr>
          <p:spPr bwMode="auto">
            <a:xfrm>
              <a:off x="4766005" y="4458346"/>
              <a:ext cx="836346" cy="710080"/>
            </a:xfrm>
            <a:custGeom>
              <a:avLst/>
              <a:gdLst>
                <a:gd name="T0" fmla="*/ 836346 w 221"/>
                <a:gd name="T1" fmla="*/ 672510 h 189"/>
                <a:gd name="T2" fmla="*/ 537381 w 221"/>
                <a:gd name="T3" fmla="*/ 619911 h 189"/>
                <a:gd name="T4" fmla="*/ 208140 w 221"/>
                <a:gd name="T5" fmla="*/ 567313 h 189"/>
                <a:gd name="T6" fmla="*/ 0 w 221"/>
                <a:gd name="T7" fmla="*/ 691295 h 189"/>
                <a:gd name="T8" fmla="*/ 117316 w 221"/>
                <a:gd name="T9" fmla="*/ 334376 h 189"/>
                <a:gd name="T10" fmla="*/ 196787 w 221"/>
                <a:gd name="T11" fmla="*/ 0 h 189"/>
                <a:gd name="T12" fmla="*/ 340593 w 221"/>
                <a:gd name="T13" fmla="*/ 191609 h 189"/>
                <a:gd name="T14" fmla="*/ 427634 w 221"/>
                <a:gd name="T15" fmla="*/ 289292 h 189"/>
                <a:gd name="T16" fmla="*/ 601715 w 221"/>
                <a:gd name="T17" fmla="*/ 525985 h 189"/>
                <a:gd name="T18" fmla="*/ 836346 w 221"/>
                <a:gd name="T19" fmla="*/ 672510 h 1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21" h="189">
                  <a:moveTo>
                    <a:pt x="221" y="179"/>
                  </a:moveTo>
                  <a:cubicBezTo>
                    <a:pt x="221" y="179"/>
                    <a:pt x="169" y="185"/>
                    <a:pt x="142" y="165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55" y="151"/>
                    <a:pt x="27" y="189"/>
                    <a:pt x="0" y="184"/>
                  </a:cubicBezTo>
                  <a:cubicBezTo>
                    <a:pt x="0" y="184"/>
                    <a:pt x="28" y="97"/>
                    <a:pt x="31" y="89"/>
                  </a:cubicBezTo>
                  <a:cubicBezTo>
                    <a:pt x="33" y="81"/>
                    <a:pt x="52" y="0"/>
                    <a:pt x="52" y="0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0" y="51"/>
                    <a:pt x="101" y="65"/>
                    <a:pt x="113" y="77"/>
                  </a:cubicBezTo>
                  <a:cubicBezTo>
                    <a:pt x="126" y="88"/>
                    <a:pt x="138" y="133"/>
                    <a:pt x="159" y="140"/>
                  </a:cubicBezTo>
                  <a:cubicBezTo>
                    <a:pt x="159" y="140"/>
                    <a:pt x="221" y="156"/>
                    <a:pt x="221" y="179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4" name="Freeform 149@|5FFC:9683704|FBC:16777215|LFC:0|LBC:16777215"/>
            <p:cNvSpPr>
              <a:spLocks/>
            </p:cNvSpPr>
            <p:nvPr/>
          </p:nvSpPr>
          <p:spPr bwMode="auto">
            <a:xfrm>
              <a:off x="4766005" y="4516552"/>
              <a:ext cx="1076934" cy="1257185"/>
            </a:xfrm>
            <a:custGeom>
              <a:avLst/>
              <a:gdLst>
                <a:gd name="T0" fmla="*/ 241838 w 285"/>
                <a:gd name="T1" fmla="*/ 0 h 335"/>
                <a:gd name="T2" fmla="*/ 355199 w 285"/>
                <a:gd name="T3" fmla="*/ 364021 h 335"/>
                <a:gd name="T4" fmla="*/ 665054 w 285"/>
                <a:gd name="T5" fmla="*/ 780581 h 335"/>
                <a:gd name="T6" fmla="*/ 1031589 w 285"/>
                <a:gd name="T7" fmla="*/ 1114579 h 335"/>
                <a:gd name="T8" fmla="*/ 1035368 w 285"/>
                <a:gd name="T9" fmla="*/ 1230915 h 335"/>
                <a:gd name="T10" fmla="*/ 827539 w 285"/>
                <a:gd name="T11" fmla="*/ 1103321 h 335"/>
                <a:gd name="T12" fmla="*/ 604595 w 285"/>
                <a:gd name="T13" fmla="*/ 941951 h 335"/>
                <a:gd name="T14" fmla="*/ 646160 w 285"/>
                <a:gd name="T15" fmla="*/ 1103321 h 335"/>
                <a:gd name="T16" fmla="*/ 759522 w 285"/>
                <a:gd name="T17" fmla="*/ 1234668 h 335"/>
                <a:gd name="T18" fmla="*/ 585701 w 285"/>
                <a:gd name="T19" fmla="*/ 1148354 h 335"/>
                <a:gd name="T20" fmla="*/ 426995 w 285"/>
                <a:gd name="T21" fmla="*/ 934445 h 335"/>
                <a:gd name="T22" fmla="*/ 298519 w 285"/>
                <a:gd name="T23" fmla="*/ 994490 h 335"/>
                <a:gd name="T24" fmla="*/ 290961 w 285"/>
                <a:gd name="T25" fmla="*/ 1238421 h 335"/>
                <a:gd name="T26" fmla="*/ 196493 w 285"/>
                <a:gd name="T27" fmla="*/ 1088309 h 335"/>
                <a:gd name="T28" fmla="*/ 117140 w 285"/>
                <a:gd name="T29" fmla="*/ 1077051 h 335"/>
                <a:gd name="T30" fmla="*/ 196493 w 285"/>
                <a:gd name="T31" fmla="*/ 833120 h 335"/>
                <a:gd name="T32" fmla="*/ 151149 w 285"/>
                <a:gd name="T33" fmla="*/ 577930 h 335"/>
                <a:gd name="T34" fmla="*/ 60459 w 285"/>
                <a:gd name="T35" fmla="*/ 318987 h 335"/>
                <a:gd name="T36" fmla="*/ 0 w 285"/>
                <a:gd name="T37" fmla="*/ 0 h 335"/>
                <a:gd name="T38" fmla="*/ 241838 w 285"/>
                <a:gd name="T39" fmla="*/ 0 h 33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85" h="335">
                  <a:moveTo>
                    <a:pt x="64" y="0"/>
                  </a:moveTo>
                  <a:cubicBezTo>
                    <a:pt x="94" y="97"/>
                    <a:pt x="94" y="97"/>
                    <a:pt x="94" y="97"/>
                  </a:cubicBezTo>
                  <a:cubicBezTo>
                    <a:pt x="94" y="97"/>
                    <a:pt x="149" y="188"/>
                    <a:pt x="176" y="208"/>
                  </a:cubicBezTo>
                  <a:cubicBezTo>
                    <a:pt x="176" y="208"/>
                    <a:pt x="280" y="278"/>
                    <a:pt x="273" y="297"/>
                  </a:cubicBezTo>
                  <a:cubicBezTo>
                    <a:pt x="273" y="297"/>
                    <a:pt x="285" y="324"/>
                    <a:pt x="274" y="328"/>
                  </a:cubicBezTo>
                  <a:cubicBezTo>
                    <a:pt x="262" y="333"/>
                    <a:pt x="219" y="294"/>
                    <a:pt x="219" y="294"/>
                  </a:cubicBezTo>
                  <a:cubicBezTo>
                    <a:pt x="160" y="251"/>
                    <a:pt x="160" y="251"/>
                    <a:pt x="160" y="251"/>
                  </a:cubicBezTo>
                  <a:cubicBezTo>
                    <a:pt x="171" y="294"/>
                    <a:pt x="171" y="294"/>
                    <a:pt x="171" y="294"/>
                  </a:cubicBezTo>
                  <a:cubicBezTo>
                    <a:pt x="171" y="294"/>
                    <a:pt x="208" y="322"/>
                    <a:pt x="201" y="329"/>
                  </a:cubicBezTo>
                  <a:cubicBezTo>
                    <a:pt x="194" y="335"/>
                    <a:pt x="158" y="312"/>
                    <a:pt x="155" y="306"/>
                  </a:cubicBezTo>
                  <a:cubicBezTo>
                    <a:pt x="153" y="299"/>
                    <a:pt x="126" y="253"/>
                    <a:pt x="113" y="249"/>
                  </a:cubicBezTo>
                  <a:cubicBezTo>
                    <a:pt x="101" y="244"/>
                    <a:pt x="79" y="265"/>
                    <a:pt x="79" y="265"/>
                  </a:cubicBezTo>
                  <a:cubicBezTo>
                    <a:pt x="79" y="265"/>
                    <a:pt x="89" y="334"/>
                    <a:pt x="77" y="330"/>
                  </a:cubicBezTo>
                  <a:cubicBezTo>
                    <a:pt x="77" y="330"/>
                    <a:pt x="54" y="324"/>
                    <a:pt x="52" y="290"/>
                  </a:cubicBezTo>
                  <a:cubicBezTo>
                    <a:pt x="52" y="290"/>
                    <a:pt x="31" y="299"/>
                    <a:pt x="31" y="287"/>
                  </a:cubicBezTo>
                  <a:cubicBezTo>
                    <a:pt x="31" y="287"/>
                    <a:pt x="58" y="237"/>
                    <a:pt x="52" y="222"/>
                  </a:cubicBezTo>
                  <a:cubicBezTo>
                    <a:pt x="46" y="206"/>
                    <a:pt x="32" y="188"/>
                    <a:pt x="40" y="154"/>
                  </a:cubicBezTo>
                  <a:cubicBezTo>
                    <a:pt x="40" y="154"/>
                    <a:pt x="22" y="108"/>
                    <a:pt x="16" y="85"/>
                  </a:cubicBezTo>
                  <a:cubicBezTo>
                    <a:pt x="10" y="63"/>
                    <a:pt x="0" y="0"/>
                    <a:pt x="0" y="0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5" name="Freeform 150@|5FFC:9350382|FBC:16777215|LFC:0|LBC:16777215"/>
            <p:cNvSpPr>
              <a:spLocks/>
            </p:cNvSpPr>
            <p:nvPr/>
          </p:nvSpPr>
          <p:spPr bwMode="auto">
            <a:xfrm>
              <a:off x="4892033" y="5156782"/>
              <a:ext cx="171848" cy="500549"/>
            </a:xfrm>
            <a:custGeom>
              <a:avLst/>
              <a:gdLst>
                <a:gd name="T0" fmla="*/ 82344 w 48"/>
                <a:gd name="T1" fmla="*/ 500549 h 133"/>
                <a:gd name="T2" fmla="*/ 75184 w 48"/>
                <a:gd name="T3" fmla="*/ 451623 h 133"/>
                <a:gd name="T4" fmla="*/ 0 w 48"/>
                <a:gd name="T5" fmla="*/ 440333 h 133"/>
                <a:gd name="T6" fmla="*/ 75184 w 48"/>
                <a:gd name="T7" fmla="*/ 195703 h 133"/>
                <a:gd name="T8" fmla="*/ 25061 w 48"/>
                <a:gd name="T9" fmla="*/ 0 h 133"/>
                <a:gd name="T10" fmla="*/ 171848 w 48"/>
                <a:gd name="T11" fmla="*/ 184413 h 133"/>
                <a:gd name="T12" fmla="*/ 82344 w 48"/>
                <a:gd name="T13" fmla="*/ 500549 h 1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133">
                  <a:moveTo>
                    <a:pt x="23" y="133"/>
                  </a:moveTo>
                  <a:cubicBezTo>
                    <a:pt x="22" y="129"/>
                    <a:pt x="21" y="125"/>
                    <a:pt x="21" y="120"/>
                  </a:cubicBezTo>
                  <a:cubicBezTo>
                    <a:pt x="21" y="120"/>
                    <a:pt x="0" y="129"/>
                    <a:pt x="0" y="117"/>
                  </a:cubicBezTo>
                  <a:cubicBezTo>
                    <a:pt x="0" y="117"/>
                    <a:pt x="27" y="67"/>
                    <a:pt x="21" y="52"/>
                  </a:cubicBezTo>
                  <a:cubicBezTo>
                    <a:pt x="17" y="38"/>
                    <a:pt x="6" y="24"/>
                    <a:pt x="7" y="0"/>
                  </a:cubicBezTo>
                  <a:cubicBezTo>
                    <a:pt x="29" y="14"/>
                    <a:pt x="48" y="49"/>
                    <a:pt x="48" y="49"/>
                  </a:cubicBezTo>
                  <a:cubicBezTo>
                    <a:pt x="32" y="69"/>
                    <a:pt x="26" y="107"/>
                    <a:pt x="23" y="133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6" name="Freeform 151@|5FFC:9350382|FBC:16777215|LFC:0|LBC:16777215"/>
            <p:cNvSpPr>
              <a:spLocks/>
            </p:cNvSpPr>
            <p:nvPr/>
          </p:nvSpPr>
          <p:spPr bwMode="auto">
            <a:xfrm>
              <a:off x="5155535" y="5343031"/>
              <a:ext cx="206221" cy="325937"/>
            </a:xfrm>
            <a:custGeom>
              <a:avLst/>
              <a:gdLst>
                <a:gd name="T0" fmla="*/ 44190 w 56"/>
                <a:gd name="T1" fmla="*/ 0 h 88"/>
                <a:gd name="T2" fmla="*/ 206221 w 56"/>
                <a:gd name="T3" fmla="*/ 325937 h 88"/>
                <a:gd name="T4" fmla="*/ 198856 w 56"/>
                <a:gd name="T5" fmla="*/ 311122 h 88"/>
                <a:gd name="T6" fmla="*/ 44190 w 56"/>
                <a:gd name="T7" fmla="*/ 103707 h 88"/>
                <a:gd name="T8" fmla="*/ 0 w 56"/>
                <a:gd name="T9" fmla="*/ 107411 h 88"/>
                <a:gd name="T10" fmla="*/ 44190 w 56"/>
                <a:gd name="T11" fmla="*/ 0 h 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6" h="88">
                  <a:moveTo>
                    <a:pt x="12" y="0"/>
                  </a:moveTo>
                  <a:cubicBezTo>
                    <a:pt x="29" y="13"/>
                    <a:pt x="47" y="60"/>
                    <a:pt x="56" y="88"/>
                  </a:cubicBezTo>
                  <a:cubicBezTo>
                    <a:pt x="55" y="86"/>
                    <a:pt x="54" y="85"/>
                    <a:pt x="54" y="84"/>
                  </a:cubicBezTo>
                  <a:cubicBezTo>
                    <a:pt x="51" y="78"/>
                    <a:pt x="24" y="32"/>
                    <a:pt x="12" y="28"/>
                  </a:cubicBezTo>
                  <a:cubicBezTo>
                    <a:pt x="8" y="26"/>
                    <a:pt x="4" y="27"/>
                    <a:pt x="0" y="29"/>
                  </a:cubicBezTo>
                  <a:cubicBezTo>
                    <a:pt x="6" y="14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7" name="Freeform 152@|5FFC:9350382|FBC:16777215|LFC:0|LBC:16777215"/>
            <p:cNvSpPr>
              <a:spLocks/>
            </p:cNvSpPr>
            <p:nvPr/>
          </p:nvSpPr>
          <p:spPr bwMode="auto">
            <a:xfrm>
              <a:off x="5293016" y="5284832"/>
              <a:ext cx="22913" cy="23281"/>
            </a:xfrm>
            <a:custGeom>
              <a:avLst/>
              <a:gdLst>
                <a:gd name="T0" fmla="*/ 11457 w 6"/>
                <a:gd name="T1" fmla="*/ 0 h 7"/>
                <a:gd name="T2" fmla="*/ 22913 w 6"/>
                <a:gd name="T3" fmla="*/ 23281 h 7"/>
                <a:gd name="T4" fmla="*/ 11457 w 6"/>
                <a:gd name="T5" fmla="*/ 0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" h="7">
                  <a:moveTo>
                    <a:pt x="3" y="0"/>
                  </a:moveTo>
                  <a:cubicBezTo>
                    <a:pt x="3" y="0"/>
                    <a:pt x="4" y="3"/>
                    <a:pt x="6" y="7"/>
                  </a:cubicBezTo>
                  <a:cubicBezTo>
                    <a:pt x="0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8" name="Freeform 153@|5FFC:9350382|FBC:16777215|LFC:0|LBC:16777215"/>
            <p:cNvSpPr>
              <a:spLocks/>
            </p:cNvSpPr>
            <p:nvPr/>
          </p:nvSpPr>
          <p:spPr bwMode="auto">
            <a:xfrm>
              <a:off x="5315929" y="5308113"/>
              <a:ext cx="527010" cy="453980"/>
            </a:xfrm>
            <a:custGeom>
              <a:avLst/>
              <a:gdLst>
                <a:gd name="T0" fmla="*/ 100917 w 141"/>
                <a:gd name="T1" fmla="*/ 172587 h 121"/>
                <a:gd name="T2" fmla="*/ 0 w 141"/>
                <a:gd name="T3" fmla="*/ 0 h 121"/>
                <a:gd name="T4" fmla="*/ 97179 w 141"/>
                <a:gd name="T5" fmla="*/ 75038 h 121"/>
                <a:gd name="T6" fmla="*/ 493371 w 141"/>
                <a:gd name="T7" fmla="*/ 326415 h 121"/>
                <a:gd name="T8" fmla="*/ 489633 w 141"/>
                <a:gd name="T9" fmla="*/ 435220 h 121"/>
                <a:gd name="T10" fmla="*/ 284062 w 141"/>
                <a:gd name="T11" fmla="*/ 307656 h 121"/>
                <a:gd name="T12" fmla="*/ 100917 w 141"/>
                <a:gd name="T13" fmla="*/ 172587 h 1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1" h="121">
                  <a:moveTo>
                    <a:pt x="27" y="46"/>
                  </a:moveTo>
                  <a:cubicBezTo>
                    <a:pt x="14" y="26"/>
                    <a:pt x="5" y="9"/>
                    <a:pt x="0" y="0"/>
                  </a:cubicBezTo>
                  <a:cubicBezTo>
                    <a:pt x="4" y="4"/>
                    <a:pt x="12" y="10"/>
                    <a:pt x="26" y="20"/>
                  </a:cubicBezTo>
                  <a:cubicBezTo>
                    <a:pt x="50" y="35"/>
                    <a:pt x="100" y="67"/>
                    <a:pt x="132" y="87"/>
                  </a:cubicBezTo>
                  <a:cubicBezTo>
                    <a:pt x="134" y="94"/>
                    <a:pt x="141" y="112"/>
                    <a:pt x="131" y="116"/>
                  </a:cubicBezTo>
                  <a:cubicBezTo>
                    <a:pt x="119" y="121"/>
                    <a:pt x="76" y="82"/>
                    <a:pt x="76" y="82"/>
                  </a:cubicBezTo>
                  <a:lnTo>
                    <a:pt x="27" y="46"/>
                  </a:ln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9" name="Freeform 154@|5FFC:9350382|FBC:16777215|LFC:0|LBC:16777215"/>
            <p:cNvSpPr>
              <a:spLocks/>
            </p:cNvSpPr>
            <p:nvPr/>
          </p:nvSpPr>
          <p:spPr bwMode="auto">
            <a:xfrm>
              <a:off x="4766005" y="4516552"/>
              <a:ext cx="274962" cy="570386"/>
            </a:xfrm>
            <a:custGeom>
              <a:avLst/>
              <a:gdLst>
                <a:gd name="T0" fmla="*/ 244411 w 72"/>
                <a:gd name="T1" fmla="*/ 392849 h 151"/>
                <a:gd name="T2" fmla="*/ 148938 w 72"/>
                <a:gd name="T3" fmla="*/ 570386 h 151"/>
                <a:gd name="T4" fmla="*/ 61103 w 72"/>
                <a:gd name="T5" fmla="*/ 321078 h 151"/>
                <a:gd name="T6" fmla="*/ 0 w 72"/>
                <a:gd name="T7" fmla="*/ 0 h 151"/>
                <a:gd name="T8" fmla="*/ 175670 w 72"/>
                <a:gd name="T9" fmla="*/ 0 h 151"/>
                <a:gd name="T10" fmla="*/ 244411 w 72"/>
                <a:gd name="T11" fmla="*/ 392849 h 15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2" h="151">
                  <a:moveTo>
                    <a:pt x="64" y="104"/>
                  </a:moveTo>
                  <a:cubicBezTo>
                    <a:pt x="72" y="112"/>
                    <a:pt x="61" y="135"/>
                    <a:pt x="39" y="151"/>
                  </a:cubicBezTo>
                  <a:cubicBezTo>
                    <a:pt x="36" y="142"/>
                    <a:pt x="21" y="105"/>
                    <a:pt x="16" y="85"/>
                  </a:cubicBezTo>
                  <a:cubicBezTo>
                    <a:pt x="10" y="63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36"/>
                    <a:pt x="55" y="93"/>
                    <a:pt x="64" y="104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0" name="Freeform 155@|5FFC:15724527|FBC:16777215|LFC:0|LBC:16777215"/>
            <p:cNvSpPr>
              <a:spLocks/>
            </p:cNvSpPr>
            <p:nvPr/>
          </p:nvSpPr>
          <p:spPr bwMode="auto">
            <a:xfrm>
              <a:off x="4513957" y="4144053"/>
              <a:ext cx="549924" cy="535468"/>
            </a:xfrm>
            <a:custGeom>
              <a:avLst/>
              <a:gdLst>
                <a:gd name="T0" fmla="*/ 478845 w 147"/>
                <a:gd name="T1" fmla="*/ 29956 h 143"/>
                <a:gd name="T2" fmla="*/ 549924 w 147"/>
                <a:gd name="T3" fmla="*/ 430621 h 143"/>
                <a:gd name="T4" fmla="*/ 254387 w 147"/>
                <a:gd name="T5" fmla="*/ 501767 h 143"/>
                <a:gd name="T6" fmla="*/ 104747 w 147"/>
                <a:gd name="T7" fmla="*/ 0 h 143"/>
                <a:gd name="T8" fmla="*/ 478845 w 147"/>
                <a:gd name="T9" fmla="*/ 29956 h 1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7" h="143">
                  <a:moveTo>
                    <a:pt x="128" y="8"/>
                  </a:move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29" y="143"/>
                    <a:pt x="68" y="134"/>
                  </a:cubicBezTo>
                  <a:cubicBezTo>
                    <a:pt x="68" y="134"/>
                    <a:pt x="0" y="31"/>
                    <a:pt x="28" y="0"/>
                  </a:cubicBezTo>
                  <a:lnTo>
                    <a:pt x="128" y="8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1" name="Freeform 156@|5FFC:0|FBC:16777215|LFC:0|LBC:16777215"/>
            <p:cNvSpPr>
              <a:spLocks/>
            </p:cNvSpPr>
            <p:nvPr/>
          </p:nvSpPr>
          <p:spPr bwMode="auto">
            <a:xfrm>
              <a:off x="0" y="3736629"/>
              <a:ext cx="1042567" cy="1652965"/>
            </a:xfrm>
            <a:custGeom>
              <a:avLst/>
              <a:gdLst>
                <a:gd name="T0" fmla="*/ 648792 w 278"/>
                <a:gd name="T1" fmla="*/ 135243 h 440"/>
                <a:gd name="T2" fmla="*/ 277518 w 278"/>
                <a:gd name="T3" fmla="*/ 37567 h 440"/>
                <a:gd name="T4" fmla="*/ 120008 w 278"/>
                <a:gd name="T5" fmla="*/ 492133 h 440"/>
                <a:gd name="T6" fmla="*/ 198763 w 278"/>
                <a:gd name="T7" fmla="*/ 492133 h 440"/>
                <a:gd name="T8" fmla="*/ 22501 w 278"/>
                <a:gd name="T9" fmla="*/ 1179616 h 440"/>
                <a:gd name="T10" fmla="*/ 333771 w 278"/>
                <a:gd name="T11" fmla="*/ 1652965 h 440"/>
                <a:gd name="T12" fmla="*/ 453779 w 278"/>
                <a:gd name="T13" fmla="*/ 1220940 h 440"/>
                <a:gd name="T14" fmla="*/ 768799 w 278"/>
                <a:gd name="T15" fmla="*/ 841509 h 440"/>
                <a:gd name="T16" fmla="*/ 926310 w 278"/>
                <a:gd name="T17" fmla="*/ 905374 h 440"/>
                <a:gd name="T18" fmla="*/ 1042567 w 278"/>
                <a:gd name="T19" fmla="*/ 353133 h 440"/>
                <a:gd name="T20" fmla="*/ 648792 w 278"/>
                <a:gd name="T21" fmla="*/ 135243 h 44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78" h="440">
                  <a:moveTo>
                    <a:pt x="173" y="36"/>
                  </a:moveTo>
                  <a:cubicBezTo>
                    <a:pt x="173" y="36"/>
                    <a:pt x="105" y="0"/>
                    <a:pt x="74" y="10"/>
                  </a:cubicBezTo>
                  <a:cubicBezTo>
                    <a:pt x="74" y="10"/>
                    <a:pt x="21" y="0"/>
                    <a:pt x="32" y="131"/>
                  </a:cubicBezTo>
                  <a:cubicBezTo>
                    <a:pt x="53" y="131"/>
                    <a:pt x="53" y="131"/>
                    <a:pt x="53" y="131"/>
                  </a:cubicBezTo>
                  <a:cubicBezTo>
                    <a:pt x="53" y="131"/>
                    <a:pt x="0" y="277"/>
                    <a:pt x="6" y="314"/>
                  </a:cubicBezTo>
                  <a:cubicBezTo>
                    <a:pt x="11" y="351"/>
                    <a:pt x="52" y="429"/>
                    <a:pt x="89" y="440"/>
                  </a:cubicBezTo>
                  <a:cubicBezTo>
                    <a:pt x="89" y="440"/>
                    <a:pt x="105" y="346"/>
                    <a:pt x="121" y="325"/>
                  </a:cubicBezTo>
                  <a:cubicBezTo>
                    <a:pt x="137" y="304"/>
                    <a:pt x="163" y="207"/>
                    <a:pt x="205" y="224"/>
                  </a:cubicBezTo>
                  <a:cubicBezTo>
                    <a:pt x="247" y="241"/>
                    <a:pt x="247" y="241"/>
                    <a:pt x="247" y="241"/>
                  </a:cubicBezTo>
                  <a:cubicBezTo>
                    <a:pt x="278" y="94"/>
                    <a:pt x="278" y="94"/>
                    <a:pt x="278" y="94"/>
                  </a:cubicBezTo>
                  <a:lnTo>
                    <a:pt x="173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2" name="Freeform 157@|5FFC:2303014|FBC:16777215|LFC:0|LBC:16777215"/>
            <p:cNvSpPr>
              <a:spLocks/>
            </p:cNvSpPr>
            <p:nvPr/>
          </p:nvSpPr>
          <p:spPr bwMode="auto">
            <a:xfrm>
              <a:off x="790519" y="2293194"/>
              <a:ext cx="2554850" cy="3236086"/>
            </a:xfrm>
            <a:custGeom>
              <a:avLst/>
              <a:gdLst>
                <a:gd name="T0" fmla="*/ 2385530 w 679"/>
                <a:gd name="T1" fmla="*/ 1042321 h 860"/>
                <a:gd name="T2" fmla="*/ 2543562 w 679"/>
                <a:gd name="T3" fmla="*/ 1813713 h 860"/>
                <a:gd name="T4" fmla="*/ 2543562 w 679"/>
                <a:gd name="T5" fmla="*/ 2837220 h 860"/>
                <a:gd name="T6" fmla="*/ 2265125 w 679"/>
                <a:gd name="T7" fmla="*/ 3221034 h 860"/>
                <a:gd name="T8" fmla="*/ 1768453 w 679"/>
                <a:gd name="T9" fmla="*/ 3096859 h 860"/>
                <a:gd name="T10" fmla="*/ 0 w 679"/>
                <a:gd name="T11" fmla="*/ 2366858 h 860"/>
                <a:gd name="T12" fmla="*/ 195659 w 679"/>
                <a:gd name="T13" fmla="*/ 1689538 h 860"/>
                <a:gd name="T14" fmla="*/ 707381 w 679"/>
                <a:gd name="T15" fmla="*/ 1911548 h 860"/>
                <a:gd name="T16" fmla="*/ 1700725 w 679"/>
                <a:gd name="T17" fmla="*/ 2284075 h 860"/>
                <a:gd name="T18" fmla="*/ 1467440 w 679"/>
                <a:gd name="T19" fmla="*/ 1817476 h 860"/>
                <a:gd name="T20" fmla="*/ 982056 w 679"/>
                <a:gd name="T21" fmla="*/ 538093 h 860"/>
                <a:gd name="T22" fmla="*/ 1136325 w 679"/>
                <a:gd name="T23" fmla="*/ 0 h 860"/>
                <a:gd name="T24" fmla="*/ 2385530 w 679"/>
                <a:gd name="T25" fmla="*/ 1042321 h 8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79" h="860">
                  <a:moveTo>
                    <a:pt x="634" y="277"/>
                  </a:moveTo>
                  <a:cubicBezTo>
                    <a:pt x="634" y="277"/>
                    <a:pt x="676" y="464"/>
                    <a:pt x="676" y="482"/>
                  </a:cubicBezTo>
                  <a:cubicBezTo>
                    <a:pt x="676" y="499"/>
                    <a:pt x="674" y="733"/>
                    <a:pt x="676" y="754"/>
                  </a:cubicBezTo>
                  <a:cubicBezTo>
                    <a:pt x="679" y="774"/>
                    <a:pt x="631" y="851"/>
                    <a:pt x="602" y="856"/>
                  </a:cubicBezTo>
                  <a:cubicBezTo>
                    <a:pt x="572" y="860"/>
                    <a:pt x="483" y="838"/>
                    <a:pt x="470" y="823"/>
                  </a:cubicBezTo>
                  <a:cubicBezTo>
                    <a:pt x="456" y="808"/>
                    <a:pt x="11" y="629"/>
                    <a:pt x="0" y="629"/>
                  </a:cubicBezTo>
                  <a:cubicBezTo>
                    <a:pt x="0" y="629"/>
                    <a:pt x="27" y="465"/>
                    <a:pt x="52" y="449"/>
                  </a:cubicBezTo>
                  <a:cubicBezTo>
                    <a:pt x="52" y="449"/>
                    <a:pt x="182" y="508"/>
                    <a:pt x="188" y="508"/>
                  </a:cubicBezTo>
                  <a:cubicBezTo>
                    <a:pt x="195" y="508"/>
                    <a:pt x="449" y="597"/>
                    <a:pt x="452" y="607"/>
                  </a:cubicBezTo>
                  <a:cubicBezTo>
                    <a:pt x="452" y="607"/>
                    <a:pt x="399" y="495"/>
                    <a:pt x="390" y="483"/>
                  </a:cubicBezTo>
                  <a:cubicBezTo>
                    <a:pt x="381" y="472"/>
                    <a:pt x="254" y="181"/>
                    <a:pt x="261" y="143"/>
                  </a:cubicBezTo>
                  <a:cubicBezTo>
                    <a:pt x="261" y="143"/>
                    <a:pt x="261" y="34"/>
                    <a:pt x="302" y="0"/>
                  </a:cubicBezTo>
                  <a:cubicBezTo>
                    <a:pt x="302" y="0"/>
                    <a:pt x="605" y="254"/>
                    <a:pt x="634" y="277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3" name="Freeform 158@|5FFC:4737356|FBC:16777215|LFC:0|LBC:16777215"/>
            <p:cNvSpPr>
              <a:spLocks/>
            </p:cNvSpPr>
            <p:nvPr/>
          </p:nvSpPr>
          <p:spPr bwMode="auto">
            <a:xfrm>
              <a:off x="973827" y="2828662"/>
              <a:ext cx="2371542" cy="2700619"/>
            </a:xfrm>
            <a:custGeom>
              <a:avLst/>
              <a:gdLst>
                <a:gd name="T0" fmla="*/ 2082604 w 632"/>
                <a:gd name="T1" fmla="*/ 2685553 h 717"/>
                <a:gd name="T2" fmla="*/ 1587282 w 632"/>
                <a:gd name="T3" fmla="*/ 2561257 h 717"/>
                <a:gd name="T4" fmla="*/ 1561015 w 632"/>
                <a:gd name="T5" fmla="*/ 2546190 h 717"/>
                <a:gd name="T6" fmla="*/ 1500976 w 632"/>
                <a:gd name="T7" fmla="*/ 2342796 h 717"/>
                <a:gd name="T8" fmla="*/ 105068 w 632"/>
                <a:gd name="T9" fmla="*/ 1687416 h 717"/>
                <a:gd name="T10" fmla="*/ 138840 w 632"/>
                <a:gd name="T11" fmla="*/ 1446357 h 717"/>
                <a:gd name="T12" fmla="*/ 333967 w 632"/>
                <a:gd name="T13" fmla="*/ 1435057 h 717"/>
                <a:gd name="T14" fmla="*/ 1602292 w 632"/>
                <a:gd name="T15" fmla="*/ 2007573 h 717"/>
                <a:gd name="T16" fmla="*/ 1868715 w 632"/>
                <a:gd name="T17" fmla="*/ 2561257 h 717"/>
                <a:gd name="T18" fmla="*/ 1767399 w 632"/>
                <a:gd name="T19" fmla="*/ 2173301 h 717"/>
                <a:gd name="T20" fmla="*/ 2082604 w 632"/>
                <a:gd name="T21" fmla="*/ 2561257 h 717"/>
                <a:gd name="T22" fmla="*/ 1909992 w 632"/>
                <a:gd name="T23" fmla="*/ 2222267 h 717"/>
                <a:gd name="T24" fmla="*/ 2202682 w 632"/>
                <a:gd name="T25" fmla="*/ 2308897 h 717"/>
                <a:gd name="T26" fmla="*/ 1816181 w 632"/>
                <a:gd name="T27" fmla="*/ 2007573 h 717"/>
                <a:gd name="T28" fmla="*/ 1527243 w 632"/>
                <a:gd name="T29" fmla="*/ 1171398 h 717"/>
                <a:gd name="T30" fmla="*/ 998149 w 632"/>
                <a:gd name="T31" fmla="*/ 0 h 717"/>
                <a:gd name="T32" fmla="*/ 1553510 w 632"/>
                <a:gd name="T33" fmla="*/ 881374 h 717"/>
                <a:gd name="T34" fmla="*/ 1774904 w 632"/>
                <a:gd name="T35" fmla="*/ 1005670 h 717"/>
                <a:gd name="T36" fmla="*/ 2292741 w 632"/>
                <a:gd name="T37" fmla="*/ 919039 h 717"/>
                <a:gd name="T38" fmla="*/ 2360285 w 632"/>
                <a:gd name="T39" fmla="*/ 1276862 h 717"/>
                <a:gd name="T40" fmla="*/ 2360285 w 632"/>
                <a:gd name="T41" fmla="*/ 2301364 h 717"/>
                <a:gd name="T42" fmla="*/ 2082604 w 632"/>
                <a:gd name="T43" fmla="*/ 2685553 h 71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632" h="717">
                  <a:moveTo>
                    <a:pt x="555" y="713"/>
                  </a:moveTo>
                  <a:cubicBezTo>
                    <a:pt x="525" y="717"/>
                    <a:pt x="436" y="695"/>
                    <a:pt x="423" y="680"/>
                  </a:cubicBezTo>
                  <a:cubicBezTo>
                    <a:pt x="422" y="679"/>
                    <a:pt x="420" y="678"/>
                    <a:pt x="416" y="676"/>
                  </a:cubicBezTo>
                  <a:cubicBezTo>
                    <a:pt x="418" y="655"/>
                    <a:pt x="414" y="632"/>
                    <a:pt x="400" y="622"/>
                  </a:cubicBezTo>
                  <a:cubicBezTo>
                    <a:pt x="373" y="602"/>
                    <a:pt x="56" y="467"/>
                    <a:pt x="28" y="448"/>
                  </a:cubicBezTo>
                  <a:cubicBezTo>
                    <a:pt x="0" y="428"/>
                    <a:pt x="37" y="384"/>
                    <a:pt x="37" y="384"/>
                  </a:cubicBezTo>
                  <a:cubicBezTo>
                    <a:pt x="37" y="384"/>
                    <a:pt x="78" y="374"/>
                    <a:pt x="89" y="381"/>
                  </a:cubicBezTo>
                  <a:cubicBezTo>
                    <a:pt x="100" y="388"/>
                    <a:pt x="411" y="515"/>
                    <a:pt x="427" y="533"/>
                  </a:cubicBezTo>
                  <a:cubicBezTo>
                    <a:pt x="443" y="552"/>
                    <a:pt x="475" y="670"/>
                    <a:pt x="498" y="680"/>
                  </a:cubicBezTo>
                  <a:cubicBezTo>
                    <a:pt x="498" y="680"/>
                    <a:pt x="448" y="579"/>
                    <a:pt x="471" y="577"/>
                  </a:cubicBezTo>
                  <a:cubicBezTo>
                    <a:pt x="493" y="574"/>
                    <a:pt x="505" y="663"/>
                    <a:pt x="555" y="680"/>
                  </a:cubicBezTo>
                  <a:cubicBezTo>
                    <a:pt x="555" y="680"/>
                    <a:pt x="497" y="603"/>
                    <a:pt x="509" y="590"/>
                  </a:cubicBezTo>
                  <a:cubicBezTo>
                    <a:pt x="509" y="590"/>
                    <a:pt x="545" y="615"/>
                    <a:pt x="587" y="613"/>
                  </a:cubicBezTo>
                  <a:cubicBezTo>
                    <a:pt x="587" y="613"/>
                    <a:pt x="507" y="586"/>
                    <a:pt x="484" y="533"/>
                  </a:cubicBezTo>
                  <a:cubicBezTo>
                    <a:pt x="461" y="481"/>
                    <a:pt x="407" y="311"/>
                    <a:pt x="407" y="311"/>
                  </a:cubicBezTo>
                  <a:cubicBezTo>
                    <a:pt x="407" y="311"/>
                    <a:pt x="257" y="36"/>
                    <a:pt x="266" y="0"/>
                  </a:cubicBezTo>
                  <a:cubicBezTo>
                    <a:pt x="266" y="0"/>
                    <a:pt x="380" y="225"/>
                    <a:pt x="414" y="234"/>
                  </a:cubicBezTo>
                  <a:cubicBezTo>
                    <a:pt x="414" y="234"/>
                    <a:pt x="450" y="268"/>
                    <a:pt x="473" y="267"/>
                  </a:cubicBezTo>
                  <a:cubicBezTo>
                    <a:pt x="611" y="244"/>
                    <a:pt x="611" y="244"/>
                    <a:pt x="611" y="244"/>
                  </a:cubicBezTo>
                  <a:cubicBezTo>
                    <a:pt x="620" y="289"/>
                    <a:pt x="629" y="331"/>
                    <a:pt x="629" y="339"/>
                  </a:cubicBezTo>
                  <a:cubicBezTo>
                    <a:pt x="629" y="356"/>
                    <a:pt x="627" y="590"/>
                    <a:pt x="629" y="611"/>
                  </a:cubicBezTo>
                  <a:cubicBezTo>
                    <a:pt x="632" y="631"/>
                    <a:pt x="584" y="708"/>
                    <a:pt x="555" y="713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4" name="Freeform 159@|5FFC:9683704|FBC:16777215|LFC:0|LBC:16777215"/>
            <p:cNvSpPr>
              <a:spLocks/>
            </p:cNvSpPr>
            <p:nvPr/>
          </p:nvSpPr>
          <p:spPr bwMode="auto">
            <a:xfrm>
              <a:off x="4995140" y="267730"/>
              <a:ext cx="1317529" cy="1373591"/>
            </a:xfrm>
            <a:custGeom>
              <a:avLst/>
              <a:gdLst>
                <a:gd name="T0" fmla="*/ 207040 w 350"/>
                <a:gd name="T1" fmla="*/ 1347103 h 363"/>
                <a:gd name="T2" fmla="*/ 639943 w 350"/>
                <a:gd name="T3" fmla="*/ 1237367 h 363"/>
                <a:gd name="T4" fmla="*/ 907213 w 350"/>
                <a:gd name="T5" fmla="*/ 1347103 h 363"/>
                <a:gd name="T6" fmla="*/ 967443 w 350"/>
                <a:gd name="T7" fmla="*/ 1233583 h 363"/>
                <a:gd name="T8" fmla="*/ 1042730 w 350"/>
                <a:gd name="T9" fmla="*/ 1191959 h 363"/>
                <a:gd name="T10" fmla="*/ 1042730 w 350"/>
                <a:gd name="T11" fmla="*/ 1135199 h 363"/>
                <a:gd name="T12" fmla="*/ 1118017 w 350"/>
                <a:gd name="T13" fmla="*/ 1135199 h 363"/>
                <a:gd name="T14" fmla="*/ 1118017 w 350"/>
                <a:gd name="T15" fmla="*/ 1029247 h 363"/>
                <a:gd name="T16" fmla="*/ 1246006 w 350"/>
                <a:gd name="T17" fmla="*/ 1029247 h 363"/>
                <a:gd name="T18" fmla="*/ 1204598 w 350"/>
                <a:gd name="T19" fmla="*/ 669768 h 363"/>
                <a:gd name="T20" fmla="*/ 1291178 w 350"/>
                <a:gd name="T21" fmla="*/ 628144 h 363"/>
                <a:gd name="T22" fmla="*/ 1291178 w 350"/>
                <a:gd name="T23" fmla="*/ 276232 h 363"/>
                <a:gd name="T24" fmla="*/ 854512 w 350"/>
                <a:gd name="T25" fmla="*/ 34056 h 363"/>
                <a:gd name="T26" fmla="*/ 335029 w 350"/>
                <a:gd name="T27" fmla="*/ 291368 h 363"/>
                <a:gd name="T28" fmla="*/ 0 w 350"/>
                <a:gd name="T29" fmla="*/ 601656 h 363"/>
                <a:gd name="T30" fmla="*/ 207040 w 350"/>
                <a:gd name="T31" fmla="*/ 1347103 h 36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50" h="363">
                  <a:moveTo>
                    <a:pt x="55" y="356"/>
                  </a:moveTo>
                  <a:cubicBezTo>
                    <a:pt x="55" y="356"/>
                    <a:pt x="148" y="322"/>
                    <a:pt x="170" y="327"/>
                  </a:cubicBezTo>
                  <a:cubicBezTo>
                    <a:pt x="170" y="327"/>
                    <a:pt x="213" y="363"/>
                    <a:pt x="241" y="356"/>
                  </a:cubicBezTo>
                  <a:cubicBezTo>
                    <a:pt x="257" y="326"/>
                    <a:pt x="257" y="326"/>
                    <a:pt x="257" y="326"/>
                  </a:cubicBezTo>
                  <a:cubicBezTo>
                    <a:pt x="277" y="315"/>
                    <a:pt x="277" y="315"/>
                    <a:pt x="277" y="315"/>
                  </a:cubicBezTo>
                  <a:cubicBezTo>
                    <a:pt x="277" y="300"/>
                    <a:pt x="277" y="300"/>
                    <a:pt x="277" y="300"/>
                  </a:cubicBezTo>
                  <a:cubicBezTo>
                    <a:pt x="277" y="300"/>
                    <a:pt x="288" y="311"/>
                    <a:pt x="297" y="300"/>
                  </a:cubicBezTo>
                  <a:cubicBezTo>
                    <a:pt x="297" y="272"/>
                    <a:pt x="297" y="272"/>
                    <a:pt x="297" y="272"/>
                  </a:cubicBezTo>
                  <a:cubicBezTo>
                    <a:pt x="297" y="272"/>
                    <a:pt x="329" y="281"/>
                    <a:pt x="331" y="272"/>
                  </a:cubicBezTo>
                  <a:cubicBezTo>
                    <a:pt x="334" y="263"/>
                    <a:pt x="316" y="188"/>
                    <a:pt x="320" y="177"/>
                  </a:cubicBezTo>
                  <a:cubicBezTo>
                    <a:pt x="343" y="166"/>
                    <a:pt x="343" y="166"/>
                    <a:pt x="343" y="166"/>
                  </a:cubicBezTo>
                  <a:cubicBezTo>
                    <a:pt x="343" y="166"/>
                    <a:pt x="350" y="113"/>
                    <a:pt x="343" y="73"/>
                  </a:cubicBezTo>
                  <a:cubicBezTo>
                    <a:pt x="336" y="32"/>
                    <a:pt x="259" y="0"/>
                    <a:pt x="227" y="9"/>
                  </a:cubicBezTo>
                  <a:cubicBezTo>
                    <a:pt x="195" y="18"/>
                    <a:pt x="98" y="54"/>
                    <a:pt x="89" y="77"/>
                  </a:cubicBezTo>
                  <a:cubicBezTo>
                    <a:pt x="80" y="100"/>
                    <a:pt x="0" y="159"/>
                    <a:pt x="0" y="159"/>
                  </a:cubicBezTo>
                  <a:lnTo>
                    <a:pt x="55" y="356"/>
                  </a:ln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5" name="Freeform 160@|5FFC:9350382|FBC:16777215|LFC:0|LBC:16777215"/>
            <p:cNvSpPr>
              <a:spLocks/>
            </p:cNvSpPr>
            <p:nvPr/>
          </p:nvSpPr>
          <p:spPr bwMode="auto">
            <a:xfrm>
              <a:off x="5006601" y="523823"/>
              <a:ext cx="1283155" cy="1105861"/>
            </a:xfrm>
            <a:custGeom>
              <a:avLst/>
              <a:gdLst>
                <a:gd name="T0" fmla="*/ 637804 w 340"/>
                <a:gd name="T1" fmla="*/ 504032 h 294"/>
                <a:gd name="T2" fmla="*/ 343433 w 340"/>
                <a:gd name="T3" fmla="*/ 590545 h 294"/>
                <a:gd name="T4" fmla="*/ 109446 w 340"/>
                <a:gd name="T5" fmla="*/ 793662 h 294"/>
                <a:gd name="T6" fmla="*/ 0 w 340"/>
                <a:gd name="T7" fmla="*/ 394950 h 294"/>
                <a:gd name="T8" fmla="*/ 381173 w 340"/>
                <a:gd name="T9" fmla="*/ 112843 h 294"/>
                <a:gd name="T10" fmla="*/ 807633 w 340"/>
                <a:gd name="T11" fmla="*/ 0 h 294"/>
                <a:gd name="T12" fmla="*/ 1177483 w 340"/>
                <a:gd name="T13" fmla="*/ 52660 h 294"/>
                <a:gd name="T14" fmla="*/ 1283155 w 340"/>
                <a:gd name="T15" fmla="*/ 342290 h 294"/>
                <a:gd name="T16" fmla="*/ 1279381 w 340"/>
                <a:gd name="T17" fmla="*/ 368620 h 294"/>
                <a:gd name="T18" fmla="*/ 1279381 w 340"/>
                <a:gd name="T19" fmla="*/ 368620 h 294"/>
                <a:gd name="T20" fmla="*/ 969914 w 340"/>
                <a:gd name="T21" fmla="*/ 428803 h 294"/>
                <a:gd name="T22" fmla="*/ 788763 w 340"/>
                <a:gd name="T23" fmla="*/ 470179 h 294"/>
                <a:gd name="T24" fmla="*/ 713283 w 340"/>
                <a:gd name="T25" fmla="*/ 827515 h 294"/>
                <a:gd name="T26" fmla="*/ 886887 w 340"/>
                <a:gd name="T27" fmla="*/ 1087054 h 294"/>
                <a:gd name="T28" fmla="*/ 626482 w 340"/>
                <a:gd name="T29" fmla="*/ 974211 h 294"/>
                <a:gd name="T30" fmla="*/ 615160 w 340"/>
                <a:gd name="T31" fmla="*/ 970449 h 294"/>
                <a:gd name="T32" fmla="*/ 577420 w 340"/>
                <a:gd name="T33" fmla="*/ 590545 h 294"/>
                <a:gd name="T34" fmla="*/ 754797 w 340"/>
                <a:gd name="T35" fmla="*/ 263300 h 294"/>
                <a:gd name="T36" fmla="*/ 637804 w 340"/>
                <a:gd name="T37" fmla="*/ 127889 h 294"/>
                <a:gd name="T38" fmla="*/ 543454 w 340"/>
                <a:gd name="T39" fmla="*/ 383666 h 294"/>
                <a:gd name="T40" fmla="*/ 637804 w 340"/>
                <a:gd name="T41" fmla="*/ 504032 h 29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340" h="294">
                  <a:moveTo>
                    <a:pt x="169" y="134"/>
                  </a:moveTo>
                  <a:cubicBezTo>
                    <a:pt x="169" y="134"/>
                    <a:pt x="112" y="138"/>
                    <a:pt x="91" y="157"/>
                  </a:cubicBezTo>
                  <a:cubicBezTo>
                    <a:pt x="80" y="167"/>
                    <a:pt x="52" y="193"/>
                    <a:pt x="29" y="211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28" y="86"/>
                    <a:pt x="93" y="40"/>
                    <a:pt x="101" y="30"/>
                  </a:cubicBezTo>
                  <a:cubicBezTo>
                    <a:pt x="110" y="16"/>
                    <a:pt x="207" y="0"/>
                    <a:pt x="214" y="0"/>
                  </a:cubicBezTo>
                  <a:cubicBezTo>
                    <a:pt x="221" y="0"/>
                    <a:pt x="312" y="14"/>
                    <a:pt x="312" y="14"/>
                  </a:cubicBezTo>
                  <a:cubicBezTo>
                    <a:pt x="312" y="56"/>
                    <a:pt x="327" y="79"/>
                    <a:pt x="340" y="91"/>
                  </a:cubicBezTo>
                  <a:cubicBezTo>
                    <a:pt x="339" y="95"/>
                    <a:pt x="339" y="98"/>
                    <a:pt x="339" y="98"/>
                  </a:cubicBezTo>
                  <a:cubicBezTo>
                    <a:pt x="339" y="98"/>
                    <a:pt x="339" y="98"/>
                    <a:pt x="339" y="98"/>
                  </a:cubicBezTo>
                  <a:cubicBezTo>
                    <a:pt x="304" y="94"/>
                    <a:pt x="257" y="114"/>
                    <a:pt x="257" y="114"/>
                  </a:cubicBezTo>
                  <a:cubicBezTo>
                    <a:pt x="244" y="120"/>
                    <a:pt x="209" y="125"/>
                    <a:pt x="209" y="125"/>
                  </a:cubicBezTo>
                  <a:cubicBezTo>
                    <a:pt x="175" y="157"/>
                    <a:pt x="184" y="195"/>
                    <a:pt x="189" y="220"/>
                  </a:cubicBezTo>
                  <a:cubicBezTo>
                    <a:pt x="192" y="235"/>
                    <a:pt x="216" y="266"/>
                    <a:pt x="235" y="289"/>
                  </a:cubicBezTo>
                  <a:cubicBezTo>
                    <a:pt x="208" y="294"/>
                    <a:pt x="166" y="259"/>
                    <a:pt x="166" y="259"/>
                  </a:cubicBezTo>
                  <a:cubicBezTo>
                    <a:pt x="165" y="259"/>
                    <a:pt x="164" y="258"/>
                    <a:pt x="163" y="258"/>
                  </a:cubicBezTo>
                  <a:cubicBezTo>
                    <a:pt x="155" y="214"/>
                    <a:pt x="153" y="157"/>
                    <a:pt x="153" y="157"/>
                  </a:cubicBezTo>
                  <a:cubicBezTo>
                    <a:pt x="191" y="154"/>
                    <a:pt x="200" y="70"/>
                    <a:pt x="200" y="70"/>
                  </a:cubicBezTo>
                  <a:cubicBezTo>
                    <a:pt x="216" y="18"/>
                    <a:pt x="169" y="34"/>
                    <a:pt x="169" y="34"/>
                  </a:cubicBezTo>
                  <a:cubicBezTo>
                    <a:pt x="138" y="50"/>
                    <a:pt x="141" y="89"/>
                    <a:pt x="144" y="102"/>
                  </a:cubicBezTo>
                  <a:cubicBezTo>
                    <a:pt x="146" y="116"/>
                    <a:pt x="169" y="134"/>
                    <a:pt x="169" y="134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6" name="Freeform 161@|5FFC:9350382|FBC:16777215|LFC:0|LBC:16777215"/>
            <p:cNvSpPr>
              <a:spLocks/>
            </p:cNvSpPr>
            <p:nvPr/>
          </p:nvSpPr>
          <p:spPr bwMode="auto">
            <a:xfrm>
              <a:off x="6037708" y="1187341"/>
              <a:ext cx="194761" cy="139687"/>
            </a:xfrm>
            <a:custGeom>
              <a:avLst/>
              <a:gdLst>
                <a:gd name="T0" fmla="*/ 71163 w 52"/>
                <a:gd name="T1" fmla="*/ 109484 h 37"/>
                <a:gd name="T2" fmla="*/ 71163 w 52"/>
                <a:gd name="T3" fmla="*/ 128361 h 37"/>
                <a:gd name="T4" fmla="*/ 89890 w 52"/>
                <a:gd name="T5" fmla="*/ 0 h 37"/>
                <a:gd name="T6" fmla="*/ 82399 w 52"/>
                <a:gd name="T7" fmla="*/ 33978 h 37"/>
                <a:gd name="T8" fmla="*/ 194761 w 52"/>
                <a:gd name="T9" fmla="*/ 117035 h 37"/>
                <a:gd name="T10" fmla="*/ 71163 w 52"/>
                <a:gd name="T11" fmla="*/ 109484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2" h="37">
                  <a:moveTo>
                    <a:pt x="19" y="29"/>
                  </a:moveTo>
                  <a:cubicBezTo>
                    <a:pt x="19" y="34"/>
                    <a:pt x="19" y="34"/>
                    <a:pt x="19" y="34"/>
                  </a:cubicBezTo>
                  <a:cubicBezTo>
                    <a:pt x="0" y="11"/>
                    <a:pt x="24" y="0"/>
                    <a:pt x="24" y="0"/>
                  </a:cubicBezTo>
                  <a:cubicBezTo>
                    <a:pt x="24" y="0"/>
                    <a:pt x="24" y="0"/>
                    <a:pt x="22" y="9"/>
                  </a:cubicBezTo>
                  <a:cubicBezTo>
                    <a:pt x="20" y="14"/>
                    <a:pt x="38" y="24"/>
                    <a:pt x="52" y="31"/>
                  </a:cubicBezTo>
                  <a:cubicBezTo>
                    <a:pt x="46" y="37"/>
                    <a:pt x="19" y="29"/>
                    <a:pt x="19" y="29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7" name="Freeform 162@|5FFC:2303014|FBC:16777215|LFC:0|LBC:16777215"/>
            <p:cNvSpPr>
              <a:spLocks/>
            </p:cNvSpPr>
            <p:nvPr/>
          </p:nvSpPr>
          <p:spPr bwMode="auto">
            <a:xfrm>
              <a:off x="5063881" y="0"/>
              <a:ext cx="1328982" cy="907967"/>
            </a:xfrm>
            <a:custGeom>
              <a:avLst/>
              <a:gdLst>
                <a:gd name="T0" fmla="*/ 1231648 w 355"/>
                <a:gd name="T1" fmla="*/ 617870 h 241"/>
                <a:gd name="T2" fmla="*/ 1321495 w 355"/>
                <a:gd name="T3" fmla="*/ 489775 h 241"/>
                <a:gd name="T4" fmla="*/ 1231648 w 355"/>
                <a:gd name="T5" fmla="*/ 301400 h 241"/>
                <a:gd name="T6" fmla="*/ 677594 w 355"/>
                <a:gd name="T7" fmla="*/ 11302 h 241"/>
                <a:gd name="T8" fmla="*/ 378105 w 355"/>
                <a:gd name="T9" fmla="*/ 128095 h 241"/>
                <a:gd name="T10" fmla="*/ 190924 w 355"/>
                <a:gd name="T11" fmla="*/ 241120 h 241"/>
                <a:gd name="T12" fmla="*/ 89847 w 355"/>
                <a:gd name="T13" fmla="*/ 583962 h 241"/>
                <a:gd name="T14" fmla="*/ 7487 w 355"/>
                <a:gd name="T15" fmla="*/ 817547 h 241"/>
                <a:gd name="T16" fmla="*/ 164719 w 355"/>
                <a:gd name="T17" fmla="*/ 900432 h 241"/>
                <a:gd name="T18" fmla="*/ 509131 w 355"/>
                <a:gd name="T19" fmla="*/ 738430 h 241"/>
                <a:gd name="T20" fmla="*/ 700055 w 355"/>
                <a:gd name="T21" fmla="*/ 794942 h 241"/>
                <a:gd name="T22" fmla="*/ 744979 w 355"/>
                <a:gd name="T23" fmla="*/ 900432 h 241"/>
                <a:gd name="T24" fmla="*/ 827338 w 355"/>
                <a:gd name="T25" fmla="*/ 847687 h 241"/>
                <a:gd name="T26" fmla="*/ 1022006 w 355"/>
                <a:gd name="T27" fmla="*/ 625405 h 241"/>
                <a:gd name="T28" fmla="*/ 1171750 w 355"/>
                <a:gd name="T29" fmla="*/ 531217 h 241"/>
                <a:gd name="T30" fmla="*/ 1231648 w 355"/>
                <a:gd name="T31" fmla="*/ 617870 h 24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55" h="241">
                  <a:moveTo>
                    <a:pt x="329" y="164"/>
                  </a:moveTo>
                  <a:cubicBezTo>
                    <a:pt x="329" y="164"/>
                    <a:pt x="351" y="145"/>
                    <a:pt x="353" y="130"/>
                  </a:cubicBezTo>
                  <a:cubicBezTo>
                    <a:pt x="355" y="114"/>
                    <a:pt x="329" y="80"/>
                    <a:pt x="329" y="80"/>
                  </a:cubicBezTo>
                  <a:cubicBezTo>
                    <a:pt x="329" y="80"/>
                    <a:pt x="203" y="5"/>
                    <a:pt x="181" y="3"/>
                  </a:cubicBezTo>
                  <a:cubicBezTo>
                    <a:pt x="158" y="0"/>
                    <a:pt x="101" y="34"/>
                    <a:pt x="101" y="34"/>
                  </a:cubicBezTo>
                  <a:cubicBezTo>
                    <a:pt x="101" y="34"/>
                    <a:pt x="63" y="46"/>
                    <a:pt x="51" y="64"/>
                  </a:cubicBezTo>
                  <a:cubicBezTo>
                    <a:pt x="40" y="82"/>
                    <a:pt x="33" y="141"/>
                    <a:pt x="24" y="155"/>
                  </a:cubicBezTo>
                  <a:cubicBezTo>
                    <a:pt x="15" y="168"/>
                    <a:pt x="4" y="216"/>
                    <a:pt x="2" y="217"/>
                  </a:cubicBezTo>
                  <a:cubicBezTo>
                    <a:pt x="0" y="219"/>
                    <a:pt x="15" y="241"/>
                    <a:pt x="44" y="239"/>
                  </a:cubicBezTo>
                  <a:cubicBezTo>
                    <a:pt x="74" y="236"/>
                    <a:pt x="128" y="206"/>
                    <a:pt x="136" y="196"/>
                  </a:cubicBezTo>
                  <a:cubicBezTo>
                    <a:pt x="143" y="185"/>
                    <a:pt x="203" y="154"/>
                    <a:pt x="187" y="211"/>
                  </a:cubicBezTo>
                  <a:cubicBezTo>
                    <a:pt x="199" y="239"/>
                    <a:pt x="199" y="239"/>
                    <a:pt x="199" y="239"/>
                  </a:cubicBezTo>
                  <a:cubicBezTo>
                    <a:pt x="221" y="225"/>
                    <a:pt x="221" y="225"/>
                    <a:pt x="221" y="225"/>
                  </a:cubicBezTo>
                  <a:cubicBezTo>
                    <a:pt x="221" y="225"/>
                    <a:pt x="273" y="181"/>
                    <a:pt x="273" y="166"/>
                  </a:cubicBezTo>
                  <a:cubicBezTo>
                    <a:pt x="273" y="151"/>
                    <a:pt x="313" y="141"/>
                    <a:pt x="313" y="141"/>
                  </a:cubicBezTo>
                  <a:lnTo>
                    <a:pt x="329" y="164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8" name="Freeform 163@|5FFC:4737356|FBC:16777215|LFC:0|LBC:16777215"/>
            <p:cNvSpPr>
              <a:spLocks/>
            </p:cNvSpPr>
            <p:nvPr/>
          </p:nvSpPr>
          <p:spPr bwMode="auto">
            <a:xfrm>
              <a:off x="1695598" y="721717"/>
              <a:ext cx="3689071" cy="3096399"/>
            </a:xfrm>
            <a:custGeom>
              <a:avLst/>
              <a:gdLst>
                <a:gd name="T0" fmla="*/ 0 w 980"/>
                <a:gd name="T1" fmla="*/ 1424193 h 824"/>
                <a:gd name="T2" fmla="*/ 1716547 w 980"/>
                <a:gd name="T3" fmla="*/ 274317 h 824"/>
                <a:gd name="T4" fmla="*/ 3049130 w 980"/>
                <a:gd name="T5" fmla="*/ 172857 h 824"/>
                <a:gd name="T6" fmla="*/ 3271227 w 980"/>
                <a:gd name="T7" fmla="*/ 0 h 824"/>
                <a:gd name="T8" fmla="*/ 3553554 w 980"/>
                <a:gd name="T9" fmla="*/ 954473 h 824"/>
                <a:gd name="T10" fmla="*/ 2563528 w 980"/>
                <a:gd name="T11" fmla="*/ 1961554 h 824"/>
                <a:gd name="T12" fmla="*/ 1313761 w 980"/>
                <a:gd name="T13" fmla="*/ 3040033 h 824"/>
                <a:gd name="T14" fmla="*/ 801808 w 980"/>
                <a:gd name="T15" fmla="*/ 2807051 h 824"/>
                <a:gd name="T16" fmla="*/ 0 w 980"/>
                <a:gd name="T17" fmla="*/ 1424193 h 8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80" h="824">
                  <a:moveTo>
                    <a:pt x="0" y="379"/>
                  </a:moveTo>
                  <a:cubicBezTo>
                    <a:pt x="0" y="379"/>
                    <a:pt x="206" y="209"/>
                    <a:pt x="456" y="73"/>
                  </a:cubicBezTo>
                  <a:cubicBezTo>
                    <a:pt x="456" y="73"/>
                    <a:pt x="602" y="5"/>
                    <a:pt x="810" y="46"/>
                  </a:cubicBezTo>
                  <a:cubicBezTo>
                    <a:pt x="810" y="46"/>
                    <a:pt x="851" y="0"/>
                    <a:pt x="869" y="0"/>
                  </a:cubicBezTo>
                  <a:cubicBezTo>
                    <a:pt x="887" y="0"/>
                    <a:pt x="980" y="177"/>
                    <a:pt x="944" y="254"/>
                  </a:cubicBezTo>
                  <a:cubicBezTo>
                    <a:pt x="944" y="254"/>
                    <a:pt x="703" y="502"/>
                    <a:pt x="681" y="522"/>
                  </a:cubicBezTo>
                  <a:cubicBezTo>
                    <a:pt x="658" y="543"/>
                    <a:pt x="375" y="767"/>
                    <a:pt x="349" y="809"/>
                  </a:cubicBezTo>
                  <a:cubicBezTo>
                    <a:pt x="349" y="809"/>
                    <a:pt x="265" y="824"/>
                    <a:pt x="213" y="747"/>
                  </a:cubicBezTo>
                  <a:cubicBezTo>
                    <a:pt x="161" y="670"/>
                    <a:pt x="0" y="379"/>
                    <a:pt x="0" y="379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9" name="Freeform 164@|5FFC:2303014|FBC:16777215|LFC:0|LBC:16777215"/>
            <p:cNvSpPr>
              <a:spLocks/>
            </p:cNvSpPr>
            <p:nvPr/>
          </p:nvSpPr>
          <p:spPr bwMode="auto">
            <a:xfrm>
              <a:off x="2841272" y="2095308"/>
              <a:ext cx="103114" cy="151324"/>
            </a:xfrm>
            <a:custGeom>
              <a:avLst/>
              <a:gdLst>
                <a:gd name="T0" fmla="*/ 103114 w 28"/>
                <a:gd name="T1" fmla="*/ 151324 h 40"/>
                <a:gd name="T2" fmla="*/ 0 w 28"/>
                <a:gd name="T3" fmla="*/ 0 h 40"/>
                <a:gd name="T4" fmla="*/ 103114 w 28"/>
                <a:gd name="T5" fmla="*/ 151324 h 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8" h="40">
                  <a:moveTo>
                    <a:pt x="28" y="40"/>
                  </a:moveTo>
                  <a:cubicBezTo>
                    <a:pt x="12" y="20"/>
                    <a:pt x="1" y="5"/>
                    <a:pt x="0" y="0"/>
                  </a:cubicBezTo>
                  <a:cubicBezTo>
                    <a:pt x="0" y="0"/>
                    <a:pt x="11" y="16"/>
                    <a:pt x="28" y="4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0" name="Freeform 165@|5FFC:2303014|FBC:16777215|LFC:0|LBC:16777215"/>
            <p:cNvSpPr>
              <a:spLocks/>
            </p:cNvSpPr>
            <p:nvPr/>
          </p:nvSpPr>
          <p:spPr bwMode="auto">
            <a:xfrm>
              <a:off x="2440290" y="1070935"/>
              <a:ext cx="2829812" cy="2747181"/>
            </a:xfrm>
            <a:custGeom>
              <a:avLst/>
              <a:gdLst>
                <a:gd name="T0" fmla="*/ 775188 w 752"/>
                <a:gd name="T1" fmla="*/ 2066962 h 731"/>
                <a:gd name="T2" fmla="*/ 1038601 w 752"/>
                <a:gd name="T3" fmla="*/ 1905364 h 731"/>
                <a:gd name="T4" fmla="*/ 1019786 w 752"/>
                <a:gd name="T5" fmla="*/ 1886573 h 731"/>
                <a:gd name="T6" fmla="*/ 504248 w 752"/>
                <a:gd name="T7" fmla="*/ 1176290 h 731"/>
                <a:gd name="T8" fmla="*/ 1019786 w 752"/>
                <a:gd name="T9" fmla="*/ 1807653 h 731"/>
                <a:gd name="T10" fmla="*/ 978392 w 752"/>
                <a:gd name="T11" fmla="*/ 879399 h 731"/>
                <a:gd name="T12" fmla="*/ 1106336 w 752"/>
                <a:gd name="T13" fmla="*/ 980868 h 731"/>
                <a:gd name="T14" fmla="*/ 1448773 w 752"/>
                <a:gd name="T15" fmla="*/ 777930 h 731"/>
                <a:gd name="T16" fmla="*/ 1422432 w 752"/>
                <a:gd name="T17" fmla="*/ 477280 h 731"/>
                <a:gd name="T18" fmla="*/ 1542850 w 752"/>
                <a:gd name="T19" fmla="*/ 650154 h 731"/>
                <a:gd name="T20" fmla="*/ 1253095 w 752"/>
                <a:gd name="T21" fmla="*/ 0 h 731"/>
                <a:gd name="T22" fmla="*/ 1697135 w 752"/>
                <a:gd name="T23" fmla="*/ 541168 h 731"/>
                <a:gd name="T24" fmla="*/ 1791211 w 752"/>
                <a:gd name="T25" fmla="*/ 315682 h 731"/>
                <a:gd name="T26" fmla="*/ 2558873 w 752"/>
                <a:gd name="T27" fmla="*/ 657670 h 731"/>
                <a:gd name="T28" fmla="*/ 2457270 w 752"/>
                <a:gd name="T29" fmla="*/ 176631 h 731"/>
                <a:gd name="T30" fmla="*/ 2829812 w 752"/>
                <a:gd name="T31" fmla="*/ 537410 h 731"/>
                <a:gd name="T32" fmla="*/ 2807234 w 752"/>
                <a:gd name="T33" fmla="*/ 605056 h 731"/>
                <a:gd name="T34" fmla="*/ 1817552 w 752"/>
                <a:gd name="T35" fmla="*/ 1612231 h 731"/>
                <a:gd name="T36" fmla="*/ 568220 w 752"/>
                <a:gd name="T37" fmla="*/ 2690809 h 731"/>
                <a:gd name="T38" fmla="*/ 56446 w 752"/>
                <a:gd name="T39" fmla="*/ 2457806 h 731"/>
                <a:gd name="T40" fmla="*/ 0 w 752"/>
                <a:gd name="T41" fmla="*/ 2371370 h 731"/>
                <a:gd name="T42" fmla="*/ 775188 w 752"/>
                <a:gd name="T43" fmla="*/ 2066962 h 73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52" h="731">
                  <a:moveTo>
                    <a:pt x="206" y="550"/>
                  </a:moveTo>
                  <a:cubicBezTo>
                    <a:pt x="243" y="559"/>
                    <a:pt x="268" y="520"/>
                    <a:pt x="276" y="507"/>
                  </a:cubicBezTo>
                  <a:cubicBezTo>
                    <a:pt x="274" y="505"/>
                    <a:pt x="273" y="504"/>
                    <a:pt x="271" y="502"/>
                  </a:cubicBezTo>
                  <a:cubicBezTo>
                    <a:pt x="247" y="475"/>
                    <a:pt x="174" y="371"/>
                    <a:pt x="134" y="313"/>
                  </a:cubicBezTo>
                  <a:cubicBezTo>
                    <a:pt x="181" y="374"/>
                    <a:pt x="271" y="481"/>
                    <a:pt x="271" y="481"/>
                  </a:cubicBezTo>
                  <a:cubicBezTo>
                    <a:pt x="290" y="434"/>
                    <a:pt x="260" y="234"/>
                    <a:pt x="260" y="234"/>
                  </a:cubicBezTo>
                  <a:cubicBezTo>
                    <a:pt x="294" y="261"/>
                    <a:pt x="294" y="261"/>
                    <a:pt x="294" y="261"/>
                  </a:cubicBezTo>
                  <a:cubicBezTo>
                    <a:pt x="326" y="270"/>
                    <a:pt x="358" y="243"/>
                    <a:pt x="385" y="207"/>
                  </a:cubicBezTo>
                  <a:cubicBezTo>
                    <a:pt x="412" y="171"/>
                    <a:pt x="378" y="127"/>
                    <a:pt x="378" y="127"/>
                  </a:cubicBezTo>
                  <a:cubicBezTo>
                    <a:pt x="405" y="134"/>
                    <a:pt x="410" y="173"/>
                    <a:pt x="410" y="173"/>
                  </a:cubicBezTo>
                  <a:cubicBezTo>
                    <a:pt x="437" y="98"/>
                    <a:pt x="333" y="0"/>
                    <a:pt x="333" y="0"/>
                  </a:cubicBezTo>
                  <a:cubicBezTo>
                    <a:pt x="390" y="26"/>
                    <a:pt x="451" y="144"/>
                    <a:pt x="451" y="144"/>
                  </a:cubicBezTo>
                  <a:cubicBezTo>
                    <a:pt x="451" y="129"/>
                    <a:pt x="476" y="84"/>
                    <a:pt x="476" y="84"/>
                  </a:cubicBezTo>
                  <a:cubicBezTo>
                    <a:pt x="483" y="127"/>
                    <a:pt x="669" y="200"/>
                    <a:pt x="680" y="175"/>
                  </a:cubicBezTo>
                  <a:cubicBezTo>
                    <a:pt x="691" y="150"/>
                    <a:pt x="653" y="47"/>
                    <a:pt x="653" y="47"/>
                  </a:cubicBezTo>
                  <a:cubicBezTo>
                    <a:pt x="668" y="48"/>
                    <a:pt x="716" y="100"/>
                    <a:pt x="752" y="143"/>
                  </a:cubicBezTo>
                  <a:cubicBezTo>
                    <a:pt x="751" y="149"/>
                    <a:pt x="749" y="156"/>
                    <a:pt x="746" y="161"/>
                  </a:cubicBezTo>
                  <a:cubicBezTo>
                    <a:pt x="746" y="161"/>
                    <a:pt x="505" y="409"/>
                    <a:pt x="483" y="429"/>
                  </a:cubicBezTo>
                  <a:cubicBezTo>
                    <a:pt x="460" y="450"/>
                    <a:pt x="177" y="674"/>
                    <a:pt x="151" y="716"/>
                  </a:cubicBezTo>
                  <a:cubicBezTo>
                    <a:pt x="151" y="716"/>
                    <a:pt x="67" y="731"/>
                    <a:pt x="15" y="654"/>
                  </a:cubicBezTo>
                  <a:cubicBezTo>
                    <a:pt x="11" y="648"/>
                    <a:pt x="5" y="640"/>
                    <a:pt x="0" y="631"/>
                  </a:cubicBezTo>
                  <a:cubicBezTo>
                    <a:pt x="149" y="670"/>
                    <a:pt x="169" y="541"/>
                    <a:pt x="206" y="55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1" name="Freeform 166@|5FFC:2303014|FBC:16777215|LFC:0|LBC:16777215"/>
            <p:cNvSpPr>
              <a:spLocks/>
            </p:cNvSpPr>
            <p:nvPr/>
          </p:nvSpPr>
          <p:spPr bwMode="auto">
            <a:xfrm>
              <a:off x="4170255" y="1175697"/>
              <a:ext cx="893626" cy="3142962"/>
            </a:xfrm>
            <a:custGeom>
              <a:avLst/>
              <a:gdLst>
                <a:gd name="T0" fmla="*/ 74780 w 239"/>
                <a:gd name="T1" fmla="*/ 71517 h 835"/>
                <a:gd name="T2" fmla="*/ 41129 w 239"/>
                <a:gd name="T3" fmla="*/ 877018 h 835"/>
                <a:gd name="T4" fmla="*/ 186951 w 239"/>
                <a:gd name="T5" fmla="*/ 1833081 h 835"/>
                <a:gd name="T6" fmla="*/ 366424 w 239"/>
                <a:gd name="T7" fmla="*/ 3041333 h 835"/>
                <a:gd name="T8" fmla="*/ 893626 w 239"/>
                <a:gd name="T9" fmla="*/ 2999929 h 835"/>
                <a:gd name="T10" fmla="*/ 747804 w 239"/>
                <a:gd name="T11" fmla="*/ 2254652 h 835"/>
                <a:gd name="T12" fmla="*/ 714153 w 239"/>
                <a:gd name="T13" fmla="*/ 1460442 h 835"/>
                <a:gd name="T14" fmla="*/ 680502 w 239"/>
                <a:gd name="T15" fmla="*/ 997467 h 835"/>
                <a:gd name="T16" fmla="*/ 822585 w 239"/>
                <a:gd name="T17" fmla="*/ 621064 h 835"/>
                <a:gd name="T18" fmla="*/ 643112 w 239"/>
                <a:gd name="T19" fmla="*/ 71517 h 835"/>
                <a:gd name="T20" fmla="*/ 74780 w 239"/>
                <a:gd name="T21" fmla="*/ 71517 h 83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39" h="835">
                  <a:moveTo>
                    <a:pt x="20" y="19"/>
                  </a:moveTo>
                  <a:cubicBezTo>
                    <a:pt x="20" y="19"/>
                    <a:pt x="0" y="202"/>
                    <a:pt x="11" y="233"/>
                  </a:cubicBezTo>
                  <a:cubicBezTo>
                    <a:pt x="23" y="265"/>
                    <a:pt x="43" y="476"/>
                    <a:pt x="50" y="487"/>
                  </a:cubicBezTo>
                  <a:cubicBezTo>
                    <a:pt x="57" y="499"/>
                    <a:pt x="100" y="785"/>
                    <a:pt x="98" y="808"/>
                  </a:cubicBezTo>
                  <a:cubicBezTo>
                    <a:pt x="98" y="808"/>
                    <a:pt x="157" y="835"/>
                    <a:pt x="239" y="797"/>
                  </a:cubicBezTo>
                  <a:cubicBezTo>
                    <a:pt x="239" y="797"/>
                    <a:pt x="197" y="615"/>
                    <a:pt x="200" y="599"/>
                  </a:cubicBezTo>
                  <a:cubicBezTo>
                    <a:pt x="202" y="583"/>
                    <a:pt x="206" y="397"/>
                    <a:pt x="191" y="388"/>
                  </a:cubicBezTo>
                  <a:cubicBezTo>
                    <a:pt x="191" y="388"/>
                    <a:pt x="218" y="296"/>
                    <a:pt x="182" y="265"/>
                  </a:cubicBezTo>
                  <a:cubicBezTo>
                    <a:pt x="182" y="265"/>
                    <a:pt x="220" y="183"/>
                    <a:pt x="220" y="165"/>
                  </a:cubicBezTo>
                  <a:cubicBezTo>
                    <a:pt x="220" y="147"/>
                    <a:pt x="204" y="38"/>
                    <a:pt x="172" y="19"/>
                  </a:cubicBezTo>
                  <a:cubicBezTo>
                    <a:pt x="141" y="0"/>
                    <a:pt x="20" y="19"/>
                    <a:pt x="20" y="19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2" name="Freeform 167@|5FFC:4737356|FBC:16777215|LFC:0|LBC:16777215"/>
            <p:cNvSpPr>
              <a:spLocks/>
            </p:cNvSpPr>
            <p:nvPr/>
          </p:nvSpPr>
          <p:spPr bwMode="auto">
            <a:xfrm>
              <a:off x="4410850" y="2048745"/>
              <a:ext cx="561377" cy="733354"/>
            </a:xfrm>
            <a:custGeom>
              <a:avLst/>
              <a:gdLst>
                <a:gd name="T0" fmla="*/ 475869 w 151"/>
                <a:gd name="T1" fmla="*/ 590444 h 195"/>
                <a:gd name="T2" fmla="*/ 137556 w 151"/>
                <a:gd name="T3" fmla="*/ 511467 h 195"/>
                <a:gd name="T4" fmla="*/ 0 w 151"/>
                <a:gd name="T5" fmla="*/ 0 h 195"/>
                <a:gd name="T6" fmla="*/ 468434 w 151"/>
                <a:gd name="T7" fmla="*/ 157953 h 195"/>
                <a:gd name="T8" fmla="*/ 475869 w 151"/>
                <a:gd name="T9" fmla="*/ 590444 h 1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1" h="195">
                  <a:moveTo>
                    <a:pt x="128" y="157"/>
                  </a:moveTo>
                  <a:cubicBezTo>
                    <a:pt x="69" y="195"/>
                    <a:pt x="48" y="150"/>
                    <a:pt x="37" y="136"/>
                  </a:cubicBezTo>
                  <a:cubicBezTo>
                    <a:pt x="25" y="123"/>
                    <a:pt x="0" y="0"/>
                    <a:pt x="0" y="0"/>
                  </a:cubicBezTo>
                  <a:cubicBezTo>
                    <a:pt x="15" y="13"/>
                    <a:pt x="79" y="30"/>
                    <a:pt x="126" y="42"/>
                  </a:cubicBezTo>
                  <a:cubicBezTo>
                    <a:pt x="151" y="78"/>
                    <a:pt x="128" y="157"/>
                    <a:pt x="128" y="157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3" name="Freeform 168@|5FFC:4737356|FBC:16777215|LFC:0|LBC:16777215"/>
            <p:cNvSpPr>
              <a:spLocks/>
            </p:cNvSpPr>
            <p:nvPr/>
          </p:nvSpPr>
          <p:spPr bwMode="auto">
            <a:xfrm>
              <a:off x="4502504" y="2688975"/>
              <a:ext cx="538463" cy="1373591"/>
            </a:xfrm>
            <a:custGeom>
              <a:avLst/>
              <a:gdLst>
                <a:gd name="T0" fmla="*/ 201924 w 144"/>
                <a:gd name="T1" fmla="*/ 1283273 h 365"/>
                <a:gd name="T2" fmla="*/ 201924 w 144"/>
                <a:gd name="T3" fmla="*/ 797812 h 365"/>
                <a:gd name="T4" fmla="*/ 86005 w 144"/>
                <a:gd name="T5" fmla="*/ 380090 h 365"/>
                <a:gd name="T6" fmla="*/ 0 w 144"/>
                <a:gd name="T7" fmla="*/ 0 h 365"/>
                <a:gd name="T8" fmla="*/ 407587 w 144"/>
                <a:gd name="T9" fmla="*/ 22580 h 365"/>
                <a:gd name="T10" fmla="*/ 418805 w 144"/>
                <a:gd name="T11" fmla="*/ 737600 h 365"/>
                <a:gd name="T12" fmla="*/ 538463 w 144"/>
                <a:gd name="T13" fmla="*/ 1369828 h 365"/>
                <a:gd name="T14" fmla="*/ 201924 w 144"/>
                <a:gd name="T15" fmla="*/ 1283273 h 36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44" h="365">
                  <a:moveTo>
                    <a:pt x="54" y="341"/>
                  </a:moveTo>
                  <a:cubicBezTo>
                    <a:pt x="54" y="212"/>
                    <a:pt x="54" y="212"/>
                    <a:pt x="54" y="212"/>
                  </a:cubicBezTo>
                  <a:cubicBezTo>
                    <a:pt x="54" y="212"/>
                    <a:pt x="41" y="121"/>
                    <a:pt x="23" y="101"/>
                  </a:cubicBezTo>
                  <a:cubicBezTo>
                    <a:pt x="5" y="80"/>
                    <a:pt x="0" y="0"/>
                    <a:pt x="0" y="0"/>
                  </a:cubicBezTo>
                  <a:cubicBezTo>
                    <a:pt x="44" y="27"/>
                    <a:pt x="84" y="18"/>
                    <a:pt x="109" y="6"/>
                  </a:cubicBezTo>
                  <a:cubicBezTo>
                    <a:pt x="117" y="57"/>
                    <a:pt x="114" y="183"/>
                    <a:pt x="112" y="196"/>
                  </a:cubicBezTo>
                  <a:cubicBezTo>
                    <a:pt x="110" y="208"/>
                    <a:pt x="133" y="312"/>
                    <a:pt x="144" y="364"/>
                  </a:cubicBezTo>
                  <a:cubicBezTo>
                    <a:pt x="102" y="365"/>
                    <a:pt x="54" y="341"/>
                    <a:pt x="54" y="341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4" name="Freeform 169@|5FFC:4737356|FBC:16777215|LFC:0|LBC:16777215"/>
            <p:cNvSpPr>
              <a:spLocks/>
            </p:cNvSpPr>
            <p:nvPr/>
          </p:nvSpPr>
          <p:spPr bwMode="auto">
            <a:xfrm>
              <a:off x="4491044" y="1455071"/>
              <a:ext cx="22913" cy="34925"/>
            </a:xfrm>
            <a:custGeom>
              <a:avLst/>
              <a:gdLst>
                <a:gd name="T0" fmla="*/ 22913 w 4"/>
                <a:gd name="T1" fmla="*/ 34925 h 9"/>
                <a:gd name="T2" fmla="*/ 0 w 4"/>
                <a:gd name="T3" fmla="*/ 0 h 9"/>
                <a:gd name="T4" fmla="*/ 22913 w 4"/>
                <a:gd name="T5" fmla="*/ 34925 h 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" h="9">
                  <a:moveTo>
                    <a:pt x="4" y="9"/>
                  </a:moveTo>
                  <a:cubicBezTo>
                    <a:pt x="3" y="6"/>
                    <a:pt x="1" y="3"/>
                    <a:pt x="0" y="0"/>
                  </a:cubicBezTo>
                  <a:cubicBezTo>
                    <a:pt x="0" y="0"/>
                    <a:pt x="2" y="3"/>
                    <a:pt x="4" y="9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5" name="Freeform 170@|5FFC:4737356|FBC:16777215|LFC:0|LBC:16777215"/>
            <p:cNvSpPr>
              <a:spLocks/>
            </p:cNvSpPr>
            <p:nvPr/>
          </p:nvSpPr>
          <p:spPr bwMode="auto">
            <a:xfrm>
              <a:off x="4193168" y="1455071"/>
              <a:ext cx="767605" cy="721717"/>
            </a:xfrm>
            <a:custGeom>
              <a:avLst/>
              <a:gdLst>
                <a:gd name="T0" fmla="*/ 163954 w 206"/>
                <a:gd name="T1" fmla="*/ 201321 h 190"/>
                <a:gd name="T2" fmla="*/ 614829 w 206"/>
                <a:gd name="T3" fmla="*/ 486209 h 190"/>
                <a:gd name="T4" fmla="*/ 313004 w 206"/>
                <a:gd name="T5" fmla="*/ 34187 h 190"/>
                <a:gd name="T6" fmla="*/ 767605 w 206"/>
                <a:gd name="T7" fmla="*/ 452023 h 190"/>
                <a:gd name="T8" fmla="*/ 655818 w 206"/>
                <a:gd name="T9" fmla="*/ 721717 h 190"/>
                <a:gd name="T10" fmla="*/ 130418 w 206"/>
                <a:gd name="T11" fmla="*/ 159537 h 190"/>
                <a:gd name="T12" fmla="*/ 163954 w 206"/>
                <a:gd name="T13" fmla="*/ 201321 h 19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6" h="190">
                  <a:moveTo>
                    <a:pt x="44" y="53"/>
                  </a:moveTo>
                  <a:cubicBezTo>
                    <a:pt x="87" y="105"/>
                    <a:pt x="165" y="128"/>
                    <a:pt x="165" y="128"/>
                  </a:cubicBezTo>
                  <a:cubicBezTo>
                    <a:pt x="140" y="112"/>
                    <a:pt x="98" y="34"/>
                    <a:pt x="84" y="9"/>
                  </a:cubicBezTo>
                  <a:cubicBezTo>
                    <a:pt x="106" y="46"/>
                    <a:pt x="165" y="91"/>
                    <a:pt x="206" y="119"/>
                  </a:cubicBezTo>
                  <a:cubicBezTo>
                    <a:pt x="196" y="147"/>
                    <a:pt x="179" y="184"/>
                    <a:pt x="176" y="190"/>
                  </a:cubicBezTo>
                  <a:cubicBezTo>
                    <a:pt x="107" y="145"/>
                    <a:pt x="35" y="42"/>
                    <a:pt x="35" y="42"/>
                  </a:cubicBezTo>
                  <a:cubicBezTo>
                    <a:pt x="35" y="42"/>
                    <a:pt x="0" y="0"/>
                    <a:pt x="44" y="53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6" name="Freeform 171@|5FFC:8224125|FBC:16777215|LFC:0|LBC:16777215"/>
            <p:cNvSpPr>
              <a:spLocks/>
            </p:cNvSpPr>
            <p:nvPr/>
          </p:nvSpPr>
          <p:spPr bwMode="auto">
            <a:xfrm>
              <a:off x="4926400" y="1571477"/>
              <a:ext cx="343702" cy="2747181"/>
            </a:xfrm>
            <a:custGeom>
              <a:avLst/>
              <a:gdLst>
                <a:gd name="T0" fmla="*/ 144133 w 93"/>
                <a:gd name="T1" fmla="*/ 127776 h 731"/>
                <a:gd name="T2" fmla="*/ 73914 w 93"/>
                <a:gd name="T3" fmla="*/ 1228903 h 731"/>
                <a:gd name="T4" fmla="*/ 0 w 93"/>
                <a:gd name="T5" fmla="*/ 2574308 h 731"/>
                <a:gd name="T6" fmla="*/ 144133 w 93"/>
                <a:gd name="T7" fmla="*/ 2747181 h 731"/>
                <a:gd name="T8" fmla="*/ 192177 w 93"/>
                <a:gd name="T9" fmla="*/ 1165015 h 731"/>
                <a:gd name="T10" fmla="*/ 232830 w 93"/>
                <a:gd name="T11" fmla="*/ 127776 h 731"/>
                <a:gd name="T12" fmla="*/ 144133 w 93"/>
                <a:gd name="T13" fmla="*/ 127776 h 7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3" h="731">
                  <a:moveTo>
                    <a:pt x="39" y="34"/>
                  </a:moveTo>
                  <a:cubicBezTo>
                    <a:pt x="39" y="34"/>
                    <a:pt x="4" y="241"/>
                    <a:pt x="20" y="327"/>
                  </a:cubicBezTo>
                  <a:cubicBezTo>
                    <a:pt x="0" y="685"/>
                    <a:pt x="0" y="685"/>
                    <a:pt x="0" y="685"/>
                  </a:cubicBezTo>
                  <a:cubicBezTo>
                    <a:pt x="39" y="731"/>
                    <a:pt x="39" y="731"/>
                    <a:pt x="39" y="731"/>
                  </a:cubicBezTo>
                  <a:cubicBezTo>
                    <a:pt x="39" y="731"/>
                    <a:pt x="56" y="374"/>
                    <a:pt x="52" y="310"/>
                  </a:cubicBezTo>
                  <a:cubicBezTo>
                    <a:pt x="47" y="245"/>
                    <a:pt x="93" y="68"/>
                    <a:pt x="63" y="34"/>
                  </a:cubicBezTo>
                  <a:cubicBezTo>
                    <a:pt x="34" y="0"/>
                    <a:pt x="39" y="34"/>
                    <a:pt x="39" y="34"/>
                  </a:cubicBezTo>
                  <a:close/>
                </a:path>
              </a:pathLst>
            </a:custGeom>
            <a:solidFill>
              <a:srgbClr val="7D7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25" name="组合 48"/>
          <p:cNvGrpSpPr>
            <a:grpSpLocks/>
          </p:cNvGrpSpPr>
          <p:nvPr/>
        </p:nvGrpSpPr>
        <p:grpSpPr bwMode="auto">
          <a:xfrm>
            <a:off x="4719638" y="3005138"/>
            <a:ext cx="869950" cy="1100137"/>
            <a:chOff x="0" y="0"/>
            <a:chExt cx="1917700" cy="2220913"/>
          </a:xfrm>
        </p:grpSpPr>
        <p:sp>
          <p:nvSpPr>
            <p:cNvPr id="9284" name="Freeform 154@|5FFC:0|FBC:16777215|LFC:0|LBC:16777215"/>
            <p:cNvSpPr>
              <a:spLocks/>
            </p:cNvSpPr>
            <p:nvPr/>
          </p:nvSpPr>
          <p:spPr bwMode="auto">
            <a:xfrm>
              <a:off x="0" y="1910050"/>
              <a:ext cx="311450" cy="310863"/>
            </a:xfrm>
            <a:custGeom>
              <a:avLst/>
              <a:gdLst>
                <a:gd name="T0" fmla="*/ 0 w 8"/>
                <a:gd name="T1" fmla="*/ 38858 h 8"/>
                <a:gd name="T2" fmla="*/ 38931 w 8"/>
                <a:gd name="T3" fmla="*/ 38858 h 8"/>
                <a:gd name="T4" fmla="*/ 116794 w 8"/>
                <a:gd name="T5" fmla="*/ 0 h 8"/>
                <a:gd name="T6" fmla="*/ 233588 w 8"/>
                <a:gd name="T7" fmla="*/ 116574 h 8"/>
                <a:gd name="T8" fmla="*/ 233588 w 8"/>
                <a:gd name="T9" fmla="*/ 194289 h 8"/>
                <a:gd name="T10" fmla="*/ 311450 w 8"/>
                <a:gd name="T11" fmla="*/ 233147 h 8"/>
                <a:gd name="T12" fmla="*/ 311450 w 8"/>
                <a:gd name="T13" fmla="*/ 272005 h 8"/>
                <a:gd name="T14" fmla="*/ 155725 w 8"/>
                <a:gd name="T15" fmla="*/ 272005 h 8"/>
                <a:gd name="T16" fmla="*/ 116794 w 8"/>
                <a:gd name="T17" fmla="*/ 194289 h 8"/>
                <a:gd name="T18" fmla="*/ 77863 w 8"/>
                <a:gd name="T19" fmla="*/ 155432 h 8"/>
                <a:gd name="T20" fmla="*/ 77863 w 8"/>
                <a:gd name="T21" fmla="*/ 155432 h 8"/>
                <a:gd name="T22" fmla="*/ 0 w 8"/>
                <a:gd name="T23" fmla="*/ 38858 h 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8" h="8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6" y="2"/>
                    <a:pt x="6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8" y="5"/>
                    <a:pt x="8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6" y="8"/>
                    <a:pt x="4" y="7"/>
                  </a:cubicBezTo>
                  <a:cubicBezTo>
                    <a:pt x="4" y="7"/>
                    <a:pt x="4" y="7"/>
                    <a:pt x="3" y="5"/>
                  </a:cubicBezTo>
                  <a:cubicBezTo>
                    <a:pt x="3" y="5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0" y="3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5" name="Freeform 155@|5FFC:2303014|FBC:16777215|LFC:0|LBC:16777215"/>
            <p:cNvSpPr>
              <a:spLocks/>
            </p:cNvSpPr>
            <p:nvPr/>
          </p:nvSpPr>
          <p:spPr bwMode="auto">
            <a:xfrm>
              <a:off x="118981" y="778761"/>
              <a:ext cx="664896" cy="1285119"/>
            </a:xfrm>
            <a:custGeom>
              <a:avLst/>
              <a:gdLst>
                <a:gd name="T0" fmla="*/ 0 w 17"/>
                <a:gd name="T1" fmla="*/ 1129347 h 33"/>
                <a:gd name="T2" fmla="*/ 39112 w 17"/>
                <a:gd name="T3" fmla="*/ 1090404 h 33"/>
                <a:gd name="T4" fmla="*/ 39112 w 17"/>
                <a:gd name="T5" fmla="*/ 1051461 h 33"/>
                <a:gd name="T6" fmla="*/ 39112 w 17"/>
                <a:gd name="T7" fmla="*/ 1051461 h 33"/>
                <a:gd name="T8" fmla="*/ 78223 w 17"/>
                <a:gd name="T9" fmla="*/ 973575 h 33"/>
                <a:gd name="T10" fmla="*/ 273781 w 17"/>
                <a:gd name="T11" fmla="*/ 739917 h 33"/>
                <a:gd name="T12" fmla="*/ 352004 w 17"/>
                <a:gd name="T13" fmla="*/ 623088 h 33"/>
                <a:gd name="T14" fmla="*/ 312892 w 17"/>
                <a:gd name="T15" fmla="*/ 311544 h 33"/>
                <a:gd name="T16" fmla="*/ 273781 w 17"/>
                <a:gd name="T17" fmla="*/ 38943 h 33"/>
                <a:gd name="T18" fmla="*/ 664896 w 17"/>
                <a:gd name="T19" fmla="*/ 350487 h 33"/>
                <a:gd name="T20" fmla="*/ 586673 w 17"/>
                <a:gd name="T21" fmla="*/ 584145 h 33"/>
                <a:gd name="T22" fmla="*/ 469338 w 17"/>
                <a:gd name="T23" fmla="*/ 778860 h 33"/>
                <a:gd name="T24" fmla="*/ 195558 w 17"/>
                <a:gd name="T25" fmla="*/ 1285119 h 33"/>
                <a:gd name="T26" fmla="*/ 0 w 17"/>
                <a:gd name="T27" fmla="*/ 1129347 h 3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7" h="33">
                  <a:moveTo>
                    <a:pt x="0" y="29"/>
                  </a:moveTo>
                  <a:cubicBezTo>
                    <a:pt x="0" y="29"/>
                    <a:pt x="0" y="28"/>
                    <a:pt x="1" y="28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8"/>
                    <a:pt x="1" y="27"/>
                  </a:cubicBezTo>
                  <a:cubicBezTo>
                    <a:pt x="1" y="27"/>
                    <a:pt x="2" y="25"/>
                    <a:pt x="2" y="25"/>
                  </a:cubicBezTo>
                  <a:cubicBezTo>
                    <a:pt x="2" y="25"/>
                    <a:pt x="6" y="20"/>
                    <a:pt x="7" y="19"/>
                  </a:cubicBezTo>
                  <a:cubicBezTo>
                    <a:pt x="9" y="18"/>
                    <a:pt x="9" y="16"/>
                    <a:pt x="9" y="16"/>
                  </a:cubicBezTo>
                  <a:cubicBezTo>
                    <a:pt x="9" y="15"/>
                    <a:pt x="9" y="8"/>
                    <a:pt x="8" y="8"/>
                  </a:cubicBezTo>
                  <a:cubicBezTo>
                    <a:pt x="8" y="7"/>
                    <a:pt x="5" y="2"/>
                    <a:pt x="7" y="1"/>
                  </a:cubicBezTo>
                  <a:cubicBezTo>
                    <a:pt x="9" y="0"/>
                    <a:pt x="17" y="9"/>
                    <a:pt x="17" y="9"/>
                  </a:cubicBezTo>
                  <a:cubicBezTo>
                    <a:pt x="17" y="9"/>
                    <a:pt x="15" y="14"/>
                    <a:pt x="15" y="15"/>
                  </a:cubicBezTo>
                  <a:cubicBezTo>
                    <a:pt x="14" y="16"/>
                    <a:pt x="13" y="20"/>
                    <a:pt x="12" y="20"/>
                  </a:cubicBezTo>
                  <a:cubicBezTo>
                    <a:pt x="12" y="21"/>
                    <a:pt x="6" y="31"/>
                    <a:pt x="5" y="33"/>
                  </a:cubicBezTo>
                  <a:cubicBezTo>
                    <a:pt x="5" y="33"/>
                    <a:pt x="1" y="33"/>
                    <a:pt x="0" y="29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6" name="Freeform 156@|5FFC:4737356|FBC:16777215|LFC:0|LBC:16777215"/>
            <p:cNvSpPr>
              <a:spLocks/>
            </p:cNvSpPr>
            <p:nvPr/>
          </p:nvSpPr>
          <p:spPr bwMode="auto">
            <a:xfrm>
              <a:off x="118981" y="1208202"/>
              <a:ext cx="545915" cy="778763"/>
            </a:xfrm>
            <a:custGeom>
              <a:avLst/>
              <a:gdLst>
                <a:gd name="T0" fmla="*/ 389939 w 14"/>
                <a:gd name="T1" fmla="*/ 155753 h 20"/>
                <a:gd name="T2" fmla="*/ 506921 w 14"/>
                <a:gd name="T3" fmla="*/ 0 h 20"/>
                <a:gd name="T4" fmla="*/ 350945 w 14"/>
                <a:gd name="T5" fmla="*/ 116814 h 20"/>
                <a:gd name="T6" fmla="*/ 350945 w 14"/>
                <a:gd name="T7" fmla="*/ 194691 h 20"/>
                <a:gd name="T8" fmla="*/ 272958 w 14"/>
                <a:gd name="T9" fmla="*/ 311505 h 20"/>
                <a:gd name="T10" fmla="*/ 77988 w 14"/>
                <a:gd name="T11" fmla="*/ 545134 h 20"/>
                <a:gd name="T12" fmla="*/ 38994 w 14"/>
                <a:gd name="T13" fmla="*/ 623010 h 20"/>
                <a:gd name="T14" fmla="*/ 38994 w 14"/>
                <a:gd name="T15" fmla="*/ 623010 h 20"/>
                <a:gd name="T16" fmla="*/ 38994 w 14"/>
                <a:gd name="T17" fmla="*/ 661949 h 20"/>
                <a:gd name="T18" fmla="*/ 0 w 14"/>
                <a:gd name="T19" fmla="*/ 700887 h 20"/>
                <a:gd name="T20" fmla="*/ 77988 w 14"/>
                <a:gd name="T21" fmla="*/ 778763 h 20"/>
                <a:gd name="T22" fmla="*/ 116982 w 14"/>
                <a:gd name="T23" fmla="*/ 778763 h 20"/>
                <a:gd name="T24" fmla="*/ 116982 w 14"/>
                <a:gd name="T25" fmla="*/ 778763 h 20"/>
                <a:gd name="T26" fmla="*/ 77988 w 14"/>
                <a:gd name="T27" fmla="*/ 661949 h 20"/>
                <a:gd name="T28" fmla="*/ 155976 w 14"/>
                <a:gd name="T29" fmla="*/ 700887 h 20"/>
                <a:gd name="T30" fmla="*/ 116982 w 14"/>
                <a:gd name="T31" fmla="*/ 584072 h 20"/>
                <a:gd name="T32" fmla="*/ 194970 w 14"/>
                <a:gd name="T33" fmla="*/ 661949 h 20"/>
                <a:gd name="T34" fmla="*/ 155976 w 14"/>
                <a:gd name="T35" fmla="*/ 506196 h 20"/>
                <a:gd name="T36" fmla="*/ 350945 w 14"/>
                <a:gd name="T37" fmla="*/ 389382 h 20"/>
                <a:gd name="T38" fmla="*/ 506921 w 14"/>
                <a:gd name="T39" fmla="*/ 38938 h 20"/>
                <a:gd name="T40" fmla="*/ 389939 w 14"/>
                <a:gd name="T41" fmla="*/ 155753 h 2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4" h="20">
                  <a:moveTo>
                    <a:pt x="10" y="4"/>
                  </a:moveTo>
                  <a:cubicBezTo>
                    <a:pt x="10" y="4"/>
                    <a:pt x="12" y="1"/>
                    <a:pt x="13" y="0"/>
                  </a:cubicBezTo>
                  <a:cubicBezTo>
                    <a:pt x="13" y="0"/>
                    <a:pt x="10" y="2"/>
                    <a:pt x="9" y="3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9" y="5"/>
                    <a:pt x="9" y="7"/>
                    <a:pt x="7" y="8"/>
                  </a:cubicBezTo>
                  <a:cubicBezTo>
                    <a:pt x="6" y="9"/>
                    <a:pt x="2" y="14"/>
                    <a:pt x="2" y="14"/>
                  </a:cubicBezTo>
                  <a:cubicBezTo>
                    <a:pt x="2" y="14"/>
                    <a:pt x="1" y="16"/>
                    <a:pt x="1" y="16"/>
                  </a:cubicBezTo>
                  <a:cubicBezTo>
                    <a:pt x="1" y="17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8"/>
                    <a:pt x="0" y="18"/>
                  </a:cubicBezTo>
                  <a:cubicBezTo>
                    <a:pt x="0" y="19"/>
                    <a:pt x="1" y="20"/>
                    <a:pt x="2" y="20"/>
                  </a:cubicBezTo>
                  <a:cubicBezTo>
                    <a:pt x="2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3" y="19"/>
                    <a:pt x="4" y="18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5" y="17"/>
                    <a:pt x="5" y="17"/>
                  </a:cubicBezTo>
                  <a:cubicBezTo>
                    <a:pt x="6" y="16"/>
                    <a:pt x="4" y="13"/>
                    <a:pt x="4" y="13"/>
                  </a:cubicBezTo>
                  <a:cubicBezTo>
                    <a:pt x="4" y="13"/>
                    <a:pt x="7" y="11"/>
                    <a:pt x="9" y="10"/>
                  </a:cubicBezTo>
                  <a:cubicBezTo>
                    <a:pt x="10" y="8"/>
                    <a:pt x="13" y="2"/>
                    <a:pt x="13" y="1"/>
                  </a:cubicBezTo>
                  <a:cubicBezTo>
                    <a:pt x="14" y="0"/>
                    <a:pt x="10" y="4"/>
                    <a:pt x="10" y="4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7" name="Freeform 157@|5FFC:4737356|FBC:16777215|LFC:0|LBC:16777215"/>
            <p:cNvSpPr>
              <a:spLocks/>
            </p:cNvSpPr>
            <p:nvPr/>
          </p:nvSpPr>
          <p:spPr bwMode="auto">
            <a:xfrm>
              <a:off x="391939" y="1012711"/>
              <a:ext cx="76988" cy="195491"/>
            </a:xfrm>
            <a:custGeom>
              <a:avLst/>
              <a:gdLst>
                <a:gd name="T0" fmla="*/ 38494 w 2"/>
                <a:gd name="T1" fmla="*/ 78196 h 5"/>
                <a:gd name="T2" fmla="*/ 76988 w 2"/>
                <a:gd name="T3" fmla="*/ 195491 h 5"/>
                <a:gd name="T4" fmla="*/ 76988 w 2"/>
                <a:gd name="T5" fmla="*/ 117295 h 5"/>
                <a:gd name="T6" fmla="*/ 76988 w 2"/>
                <a:gd name="T7" fmla="*/ 0 h 5"/>
                <a:gd name="T8" fmla="*/ 0 w 2"/>
                <a:gd name="T9" fmla="*/ 0 h 5"/>
                <a:gd name="T10" fmla="*/ 38494 w 2"/>
                <a:gd name="T11" fmla="*/ 78196 h 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" h="5">
                  <a:moveTo>
                    <a:pt x="1" y="2"/>
                  </a:moveTo>
                  <a:cubicBezTo>
                    <a:pt x="1" y="2"/>
                    <a:pt x="2" y="4"/>
                    <a:pt x="2" y="5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8" name="Freeform 158@|5FFC:9683704|FBC:16777215|LFC:0|LBC:16777215"/>
            <p:cNvSpPr>
              <a:spLocks/>
            </p:cNvSpPr>
            <p:nvPr/>
          </p:nvSpPr>
          <p:spPr bwMode="auto">
            <a:xfrm>
              <a:off x="1564254" y="233948"/>
              <a:ext cx="353446" cy="544813"/>
            </a:xfrm>
            <a:custGeom>
              <a:avLst/>
              <a:gdLst>
                <a:gd name="T0" fmla="*/ 0 w 9"/>
                <a:gd name="T1" fmla="*/ 505898 h 14"/>
                <a:gd name="T2" fmla="*/ 78544 w 9"/>
                <a:gd name="T3" fmla="*/ 544813 h 14"/>
                <a:gd name="T4" fmla="*/ 314174 w 9"/>
                <a:gd name="T5" fmla="*/ 272407 h 14"/>
                <a:gd name="T6" fmla="*/ 353446 w 9"/>
                <a:gd name="T7" fmla="*/ 155661 h 14"/>
                <a:gd name="T8" fmla="*/ 353446 w 9"/>
                <a:gd name="T9" fmla="*/ 38915 h 14"/>
                <a:gd name="T10" fmla="*/ 353446 w 9"/>
                <a:gd name="T11" fmla="*/ 38915 h 14"/>
                <a:gd name="T12" fmla="*/ 314174 w 9"/>
                <a:gd name="T13" fmla="*/ 116746 h 14"/>
                <a:gd name="T14" fmla="*/ 314174 w 9"/>
                <a:gd name="T15" fmla="*/ 116746 h 14"/>
                <a:gd name="T16" fmla="*/ 314174 w 9"/>
                <a:gd name="T17" fmla="*/ 77830 h 14"/>
                <a:gd name="T18" fmla="*/ 314174 w 9"/>
                <a:gd name="T19" fmla="*/ 38915 h 14"/>
                <a:gd name="T20" fmla="*/ 274902 w 9"/>
                <a:gd name="T21" fmla="*/ 38915 h 14"/>
                <a:gd name="T22" fmla="*/ 274902 w 9"/>
                <a:gd name="T23" fmla="*/ 77830 h 14"/>
                <a:gd name="T24" fmla="*/ 274902 w 9"/>
                <a:gd name="T25" fmla="*/ 116746 h 14"/>
                <a:gd name="T26" fmla="*/ 274902 w 9"/>
                <a:gd name="T27" fmla="*/ 77830 h 14"/>
                <a:gd name="T28" fmla="*/ 274902 w 9"/>
                <a:gd name="T29" fmla="*/ 0 h 14"/>
                <a:gd name="T30" fmla="*/ 235631 w 9"/>
                <a:gd name="T31" fmla="*/ 77830 h 14"/>
                <a:gd name="T32" fmla="*/ 235631 w 9"/>
                <a:gd name="T33" fmla="*/ 116746 h 14"/>
                <a:gd name="T34" fmla="*/ 235631 w 9"/>
                <a:gd name="T35" fmla="*/ 77830 h 14"/>
                <a:gd name="T36" fmla="*/ 235631 w 9"/>
                <a:gd name="T37" fmla="*/ 38915 h 14"/>
                <a:gd name="T38" fmla="*/ 196359 w 9"/>
                <a:gd name="T39" fmla="*/ 116746 h 14"/>
                <a:gd name="T40" fmla="*/ 196359 w 9"/>
                <a:gd name="T41" fmla="*/ 155661 h 14"/>
                <a:gd name="T42" fmla="*/ 196359 w 9"/>
                <a:gd name="T43" fmla="*/ 155661 h 14"/>
                <a:gd name="T44" fmla="*/ 196359 w 9"/>
                <a:gd name="T45" fmla="*/ 194576 h 14"/>
                <a:gd name="T46" fmla="*/ 157087 w 9"/>
                <a:gd name="T47" fmla="*/ 155661 h 14"/>
                <a:gd name="T48" fmla="*/ 157087 w 9"/>
                <a:gd name="T49" fmla="*/ 194576 h 14"/>
                <a:gd name="T50" fmla="*/ 235631 w 9"/>
                <a:gd name="T51" fmla="*/ 272407 h 14"/>
                <a:gd name="T52" fmla="*/ 235631 w 9"/>
                <a:gd name="T53" fmla="*/ 272407 h 14"/>
                <a:gd name="T54" fmla="*/ 117815 w 9"/>
                <a:gd name="T55" fmla="*/ 350237 h 14"/>
                <a:gd name="T56" fmla="*/ 39272 w 9"/>
                <a:gd name="T57" fmla="*/ 389152 h 14"/>
                <a:gd name="T58" fmla="*/ 0 w 9"/>
                <a:gd name="T59" fmla="*/ 505898 h 1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9" h="14">
                  <a:moveTo>
                    <a:pt x="0" y="13"/>
                  </a:moveTo>
                  <a:cubicBezTo>
                    <a:pt x="0" y="13"/>
                    <a:pt x="0" y="14"/>
                    <a:pt x="2" y="14"/>
                  </a:cubicBezTo>
                  <a:cubicBezTo>
                    <a:pt x="2" y="14"/>
                    <a:pt x="8" y="9"/>
                    <a:pt x="8" y="7"/>
                  </a:cubicBezTo>
                  <a:cubicBezTo>
                    <a:pt x="8" y="7"/>
                    <a:pt x="9" y="5"/>
                    <a:pt x="9" y="4"/>
                  </a:cubicBezTo>
                  <a:cubicBezTo>
                    <a:pt x="9" y="4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7" y="2"/>
                    <a:pt x="7" y="0"/>
                    <a:pt x="7" y="0"/>
                  </a:cubicBezTo>
                  <a:cubicBezTo>
                    <a:pt x="7" y="0"/>
                    <a:pt x="6" y="0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5" y="3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5"/>
                    <a:pt x="5" y="5"/>
                  </a:cubicBezTo>
                  <a:cubicBezTo>
                    <a:pt x="5" y="5"/>
                    <a:pt x="4" y="4"/>
                    <a:pt x="4" y="4"/>
                  </a:cubicBezTo>
                  <a:cubicBezTo>
                    <a:pt x="4" y="4"/>
                    <a:pt x="3" y="5"/>
                    <a:pt x="4" y="5"/>
                  </a:cubicBezTo>
                  <a:cubicBezTo>
                    <a:pt x="4" y="5"/>
                    <a:pt x="5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4" y="8"/>
                    <a:pt x="3" y="9"/>
                  </a:cubicBezTo>
                  <a:cubicBezTo>
                    <a:pt x="3" y="9"/>
                    <a:pt x="1" y="10"/>
                    <a:pt x="1" y="10"/>
                  </a:cubicBezTo>
                  <a:cubicBezTo>
                    <a:pt x="0" y="10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9" name="Freeform 159@|5FFC:9683704|FBC:16777215|LFC:0|LBC:16777215"/>
            <p:cNvSpPr>
              <a:spLocks/>
            </p:cNvSpPr>
            <p:nvPr/>
          </p:nvSpPr>
          <p:spPr bwMode="auto">
            <a:xfrm>
              <a:off x="118981" y="118576"/>
              <a:ext cx="468927" cy="544813"/>
            </a:xfrm>
            <a:custGeom>
              <a:avLst/>
              <a:gdLst>
                <a:gd name="T0" fmla="*/ 234464 w 12"/>
                <a:gd name="T1" fmla="*/ 350237 h 14"/>
                <a:gd name="T2" fmla="*/ 351695 w 12"/>
                <a:gd name="T3" fmla="*/ 233491 h 14"/>
                <a:gd name="T4" fmla="*/ 468927 w 12"/>
                <a:gd name="T5" fmla="*/ 116746 h 14"/>
                <a:gd name="T6" fmla="*/ 429850 w 12"/>
                <a:gd name="T7" fmla="*/ 0 h 14"/>
                <a:gd name="T8" fmla="*/ 312618 w 12"/>
                <a:gd name="T9" fmla="*/ 116746 h 14"/>
                <a:gd name="T10" fmla="*/ 156309 w 12"/>
                <a:gd name="T11" fmla="*/ 311322 h 14"/>
                <a:gd name="T12" fmla="*/ 78155 w 12"/>
                <a:gd name="T13" fmla="*/ 350237 h 14"/>
                <a:gd name="T14" fmla="*/ 39077 w 12"/>
                <a:gd name="T15" fmla="*/ 389152 h 14"/>
                <a:gd name="T16" fmla="*/ 39077 w 12"/>
                <a:gd name="T17" fmla="*/ 428067 h 14"/>
                <a:gd name="T18" fmla="*/ 0 w 12"/>
                <a:gd name="T19" fmla="*/ 466983 h 14"/>
                <a:gd name="T20" fmla="*/ 39077 w 12"/>
                <a:gd name="T21" fmla="*/ 466983 h 14"/>
                <a:gd name="T22" fmla="*/ 78155 w 12"/>
                <a:gd name="T23" fmla="*/ 428067 h 14"/>
                <a:gd name="T24" fmla="*/ 39077 w 12"/>
                <a:gd name="T25" fmla="*/ 544813 h 14"/>
                <a:gd name="T26" fmla="*/ 78155 w 12"/>
                <a:gd name="T27" fmla="*/ 505898 h 14"/>
                <a:gd name="T28" fmla="*/ 117232 w 12"/>
                <a:gd name="T29" fmla="*/ 466983 h 14"/>
                <a:gd name="T30" fmla="*/ 117232 w 12"/>
                <a:gd name="T31" fmla="*/ 466983 h 14"/>
                <a:gd name="T32" fmla="*/ 117232 w 12"/>
                <a:gd name="T33" fmla="*/ 505898 h 14"/>
                <a:gd name="T34" fmla="*/ 117232 w 12"/>
                <a:gd name="T35" fmla="*/ 544813 h 14"/>
                <a:gd name="T36" fmla="*/ 156309 w 12"/>
                <a:gd name="T37" fmla="*/ 466983 h 14"/>
                <a:gd name="T38" fmla="*/ 234464 w 12"/>
                <a:gd name="T39" fmla="*/ 428067 h 14"/>
                <a:gd name="T40" fmla="*/ 273541 w 12"/>
                <a:gd name="T41" fmla="*/ 505898 h 14"/>
                <a:gd name="T42" fmla="*/ 273541 w 12"/>
                <a:gd name="T43" fmla="*/ 505898 h 14"/>
                <a:gd name="T44" fmla="*/ 273541 w 12"/>
                <a:gd name="T45" fmla="*/ 389152 h 14"/>
                <a:gd name="T46" fmla="*/ 234464 w 12"/>
                <a:gd name="T47" fmla="*/ 350237 h 14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2" h="14">
                  <a:moveTo>
                    <a:pt x="6" y="9"/>
                  </a:moveTo>
                  <a:cubicBezTo>
                    <a:pt x="6" y="8"/>
                    <a:pt x="9" y="6"/>
                    <a:pt x="9" y="6"/>
                  </a:cubicBezTo>
                  <a:cubicBezTo>
                    <a:pt x="9" y="6"/>
                    <a:pt x="12" y="4"/>
                    <a:pt x="12" y="3"/>
                  </a:cubicBezTo>
                  <a:cubicBezTo>
                    <a:pt x="12" y="2"/>
                    <a:pt x="11" y="0"/>
                    <a:pt x="11" y="0"/>
                  </a:cubicBezTo>
                  <a:cubicBezTo>
                    <a:pt x="11" y="0"/>
                    <a:pt x="8" y="2"/>
                    <a:pt x="8" y="3"/>
                  </a:cubicBezTo>
                  <a:cubicBezTo>
                    <a:pt x="7" y="3"/>
                    <a:pt x="4" y="8"/>
                    <a:pt x="4" y="8"/>
                  </a:cubicBezTo>
                  <a:cubicBezTo>
                    <a:pt x="4" y="8"/>
                    <a:pt x="3" y="9"/>
                    <a:pt x="2" y="9"/>
                  </a:cubicBezTo>
                  <a:cubicBezTo>
                    <a:pt x="2" y="9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0" y="12"/>
                    <a:pt x="0" y="12"/>
                  </a:cubicBezTo>
                  <a:cubicBezTo>
                    <a:pt x="0" y="13"/>
                    <a:pt x="1" y="12"/>
                    <a:pt x="1" y="12"/>
                  </a:cubicBezTo>
                  <a:cubicBezTo>
                    <a:pt x="1" y="12"/>
                    <a:pt x="2" y="11"/>
                    <a:pt x="2" y="11"/>
                  </a:cubicBezTo>
                  <a:cubicBezTo>
                    <a:pt x="2" y="11"/>
                    <a:pt x="0" y="13"/>
                    <a:pt x="1" y="14"/>
                  </a:cubicBezTo>
                  <a:cubicBezTo>
                    <a:pt x="1" y="14"/>
                    <a:pt x="1" y="14"/>
                    <a:pt x="2" y="13"/>
                  </a:cubicBezTo>
                  <a:cubicBezTo>
                    <a:pt x="2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2" y="14"/>
                    <a:pt x="3" y="14"/>
                    <a:pt x="3" y="14"/>
                  </a:cubicBezTo>
                  <a:cubicBezTo>
                    <a:pt x="3" y="14"/>
                    <a:pt x="4" y="12"/>
                    <a:pt x="4" y="12"/>
                  </a:cubicBezTo>
                  <a:cubicBezTo>
                    <a:pt x="4" y="12"/>
                    <a:pt x="5" y="11"/>
                    <a:pt x="6" y="11"/>
                  </a:cubicBezTo>
                  <a:cubicBezTo>
                    <a:pt x="6" y="11"/>
                    <a:pt x="6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7" y="10"/>
                    <a:pt x="7" y="10"/>
                  </a:cubicBezTo>
                  <a:cubicBezTo>
                    <a:pt x="7" y="9"/>
                    <a:pt x="6" y="9"/>
                    <a:pt x="6" y="9"/>
                  </a:cubicBez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0" name="Freeform 160@|5FFC:9350382|FBC:16777215|LFC:0|LBC:16777215"/>
            <p:cNvSpPr>
              <a:spLocks/>
            </p:cNvSpPr>
            <p:nvPr/>
          </p:nvSpPr>
          <p:spPr bwMode="auto">
            <a:xfrm>
              <a:off x="234462" y="195491"/>
              <a:ext cx="353446" cy="467898"/>
            </a:xfrm>
            <a:custGeom>
              <a:avLst/>
              <a:gdLst>
                <a:gd name="T0" fmla="*/ 235631 w 9"/>
                <a:gd name="T1" fmla="*/ 155966 h 12"/>
                <a:gd name="T2" fmla="*/ 353446 w 9"/>
                <a:gd name="T3" fmla="*/ 38992 h 12"/>
                <a:gd name="T4" fmla="*/ 353446 w 9"/>
                <a:gd name="T5" fmla="*/ 0 h 12"/>
                <a:gd name="T6" fmla="*/ 274902 w 9"/>
                <a:gd name="T7" fmla="*/ 77983 h 12"/>
                <a:gd name="T8" fmla="*/ 78544 w 9"/>
                <a:gd name="T9" fmla="*/ 233949 h 12"/>
                <a:gd name="T10" fmla="*/ 117815 w 9"/>
                <a:gd name="T11" fmla="*/ 311932 h 12"/>
                <a:gd name="T12" fmla="*/ 39272 w 9"/>
                <a:gd name="T13" fmla="*/ 389915 h 12"/>
                <a:gd name="T14" fmla="*/ 0 w 9"/>
                <a:gd name="T15" fmla="*/ 467898 h 12"/>
                <a:gd name="T16" fmla="*/ 39272 w 9"/>
                <a:gd name="T17" fmla="*/ 389915 h 12"/>
                <a:gd name="T18" fmla="*/ 117815 w 9"/>
                <a:gd name="T19" fmla="*/ 350924 h 12"/>
                <a:gd name="T20" fmla="*/ 157087 w 9"/>
                <a:gd name="T21" fmla="*/ 428907 h 12"/>
                <a:gd name="T22" fmla="*/ 157087 w 9"/>
                <a:gd name="T23" fmla="*/ 428907 h 12"/>
                <a:gd name="T24" fmla="*/ 157087 w 9"/>
                <a:gd name="T25" fmla="*/ 311932 h 12"/>
                <a:gd name="T26" fmla="*/ 117815 w 9"/>
                <a:gd name="T27" fmla="*/ 272941 h 12"/>
                <a:gd name="T28" fmla="*/ 235631 w 9"/>
                <a:gd name="T29" fmla="*/ 155966 h 1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9" h="12">
                  <a:moveTo>
                    <a:pt x="6" y="4"/>
                  </a:moveTo>
                  <a:cubicBezTo>
                    <a:pt x="6" y="4"/>
                    <a:pt x="9" y="2"/>
                    <a:pt x="9" y="1"/>
                  </a:cubicBezTo>
                  <a:cubicBezTo>
                    <a:pt x="9" y="1"/>
                    <a:pt x="9" y="0"/>
                    <a:pt x="9" y="0"/>
                  </a:cubicBezTo>
                  <a:cubicBezTo>
                    <a:pt x="8" y="1"/>
                    <a:pt x="7" y="2"/>
                    <a:pt x="7" y="2"/>
                  </a:cubicBezTo>
                  <a:cubicBezTo>
                    <a:pt x="7" y="2"/>
                    <a:pt x="3" y="6"/>
                    <a:pt x="2" y="6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8"/>
                    <a:pt x="1" y="9"/>
                    <a:pt x="1" y="10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0" y="12"/>
                    <a:pt x="1" y="10"/>
                    <a:pt x="1" y="10"/>
                  </a:cubicBezTo>
                  <a:cubicBezTo>
                    <a:pt x="1" y="10"/>
                    <a:pt x="2" y="9"/>
                    <a:pt x="3" y="9"/>
                  </a:cubicBezTo>
                  <a:cubicBezTo>
                    <a:pt x="3" y="9"/>
                    <a:pt x="3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0"/>
                    <a:pt x="4" y="8"/>
                    <a:pt x="4" y="8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3" y="6"/>
                    <a:pt x="6" y="4"/>
                    <a:pt x="6" y="4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1" name="Freeform 161@|5FFC:9350382|FBC:16777215|LFC:0|LBC:16777215"/>
            <p:cNvSpPr>
              <a:spLocks/>
            </p:cNvSpPr>
            <p:nvPr/>
          </p:nvSpPr>
          <p:spPr bwMode="auto">
            <a:xfrm>
              <a:off x="1683236" y="272405"/>
              <a:ext cx="115483" cy="233950"/>
            </a:xfrm>
            <a:custGeom>
              <a:avLst/>
              <a:gdLst>
                <a:gd name="T0" fmla="*/ 76989 w 3"/>
                <a:gd name="T1" fmla="*/ 194958 h 6"/>
                <a:gd name="T2" fmla="*/ 115483 w 3"/>
                <a:gd name="T3" fmla="*/ 116975 h 6"/>
                <a:gd name="T4" fmla="*/ 115483 w 3"/>
                <a:gd name="T5" fmla="*/ 38992 h 6"/>
                <a:gd name="T6" fmla="*/ 115483 w 3"/>
                <a:gd name="T7" fmla="*/ 0 h 6"/>
                <a:gd name="T8" fmla="*/ 76989 w 3"/>
                <a:gd name="T9" fmla="*/ 77983 h 6"/>
                <a:gd name="T10" fmla="*/ 76989 w 3"/>
                <a:gd name="T11" fmla="*/ 116975 h 6"/>
                <a:gd name="T12" fmla="*/ 76989 w 3"/>
                <a:gd name="T13" fmla="*/ 116975 h 6"/>
                <a:gd name="T14" fmla="*/ 76989 w 3"/>
                <a:gd name="T15" fmla="*/ 155967 h 6"/>
                <a:gd name="T16" fmla="*/ 38494 w 3"/>
                <a:gd name="T17" fmla="*/ 116975 h 6"/>
                <a:gd name="T18" fmla="*/ 38494 w 3"/>
                <a:gd name="T19" fmla="*/ 155967 h 6"/>
                <a:gd name="T20" fmla="*/ 115483 w 3"/>
                <a:gd name="T21" fmla="*/ 233950 h 6"/>
                <a:gd name="T22" fmla="*/ 76989 w 3"/>
                <a:gd name="T23" fmla="*/ 194958 h 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" h="6">
                  <a:moveTo>
                    <a:pt x="2" y="5"/>
                  </a:moveTo>
                  <a:cubicBezTo>
                    <a:pt x="2" y="5"/>
                    <a:pt x="3" y="4"/>
                    <a:pt x="3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1" y="3"/>
                    <a:pt x="1" y="3"/>
                  </a:cubicBezTo>
                  <a:cubicBezTo>
                    <a:pt x="1" y="3"/>
                    <a:pt x="0" y="4"/>
                    <a:pt x="1" y="4"/>
                  </a:cubicBezTo>
                  <a:cubicBezTo>
                    <a:pt x="1" y="4"/>
                    <a:pt x="2" y="6"/>
                    <a:pt x="3" y="6"/>
                  </a:cubicBezTo>
                  <a:cubicBezTo>
                    <a:pt x="3" y="6"/>
                    <a:pt x="2" y="5"/>
                    <a:pt x="2" y="5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2" name="Freeform 162@|5FFC:9350382|FBC:16777215|LFC:0|LBC:16777215"/>
            <p:cNvSpPr>
              <a:spLocks/>
            </p:cNvSpPr>
            <p:nvPr/>
          </p:nvSpPr>
          <p:spPr bwMode="auto">
            <a:xfrm>
              <a:off x="1564254" y="506356"/>
              <a:ext cx="314951" cy="157033"/>
            </a:xfrm>
            <a:custGeom>
              <a:avLst/>
              <a:gdLst>
                <a:gd name="T0" fmla="*/ 118107 w 8"/>
                <a:gd name="T1" fmla="*/ 117775 h 4"/>
                <a:gd name="T2" fmla="*/ 275582 w 8"/>
                <a:gd name="T3" fmla="*/ 0 h 4"/>
                <a:gd name="T4" fmla="*/ 314951 w 8"/>
                <a:gd name="T5" fmla="*/ 0 h 4"/>
                <a:gd name="T6" fmla="*/ 236213 w 8"/>
                <a:gd name="T7" fmla="*/ 0 h 4"/>
                <a:gd name="T8" fmla="*/ 236213 w 8"/>
                <a:gd name="T9" fmla="*/ 0 h 4"/>
                <a:gd name="T10" fmla="*/ 118107 w 8"/>
                <a:gd name="T11" fmla="*/ 78517 h 4"/>
                <a:gd name="T12" fmla="*/ 39369 w 8"/>
                <a:gd name="T13" fmla="*/ 117775 h 4"/>
                <a:gd name="T14" fmla="*/ 0 w 8"/>
                <a:gd name="T15" fmla="*/ 157033 h 4"/>
                <a:gd name="T16" fmla="*/ 118107 w 8"/>
                <a:gd name="T17" fmla="*/ 117775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" h="4">
                  <a:moveTo>
                    <a:pt x="3" y="3"/>
                  </a:moveTo>
                  <a:cubicBezTo>
                    <a:pt x="4" y="2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4" y="1"/>
                    <a:pt x="3" y="2"/>
                  </a:cubicBezTo>
                  <a:cubicBezTo>
                    <a:pt x="3" y="2"/>
                    <a:pt x="1" y="3"/>
                    <a:pt x="1" y="3"/>
                  </a:cubicBezTo>
                  <a:cubicBezTo>
                    <a:pt x="1" y="3"/>
                    <a:pt x="0" y="3"/>
                    <a:pt x="0" y="4"/>
                  </a:cubicBezTo>
                  <a:cubicBezTo>
                    <a:pt x="1" y="3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3" name="Freeform 163@|5FFC:9350382|FBC:16777215|LFC:0|LBC:16777215"/>
            <p:cNvSpPr>
              <a:spLocks/>
            </p:cNvSpPr>
            <p:nvPr/>
          </p:nvSpPr>
          <p:spPr bwMode="auto">
            <a:xfrm>
              <a:off x="1917700" y="272405"/>
              <a:ext cx="0" cy="41663"/>
            </a:xfrm>
            <a:custGeom>
              <a:avLst/>
              <a:gdLst>
                <a:gd name="T0" fmla="*/ 0 h 1"/>
                <a:gd name="T1" fmla="*/ 41663 h 1"/>
                <a:gd name="T2" fmla="*/ 41663 h 1"/>
                <a:gd name="T3" fmla="*/ 0 h 1"/>
                <a:gd name="T4" fmla="*/ 0 h 1"/>
                <a:gd name="T5" fmla="*/ 0 60000 65536"/>
                <a:gd name="T6" fmla="*/ 0 60000 65536"/>
                <a:gd name="T7" fmla="*/ 0 60000 65536"/>
                <a:gd name="T8" fmla="*/ 0 60000 65536"/>
                <a:gd name="T9" fmla="*/ 0 60000 65536"/>
              </a:gdLst>
              <a:ahLst/>
              <a:cxnLst>
                <a:cxn ang="T5">
                  <a:pos x="0" y="T0"/>
                </a:cxn>
                <a:cxn ang="T6">
                  <a:pos x="0" y="T1"/>
                </a:cxn>
                <a:cxn ang="T7">
                  <a:pos x="0" y="T2"/>
                </a:cxn>
                <a:cxn ang="T8">
                  <a:pos x="0" y="T3"/>
                </a:cxn>
                <a:cxn ang="T9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4" name="Freeform 164@|5FFC:9350382|FBC:16777215|LFC:0|LBC:16777215"/>
            <p:cNvSpPr>
              <a:spLocks/>
            </p:cNvSpPr>
            <p:nvPr/>
          </p:nvSpPr>
          <p:spPr bwMode="auto">
            <a:xfrm>
              <a:off x="1798719" y="233948"/>
              <a:ext cx="41993" cy="80121"/>
            </a:xfrm>
            <a:custGeom>
              <a:avLst/>
              <a:gdLst>
                <a:gd name="T0" fmla="*/ 0 w 1"/>
                <a:gd name="T1" fmla="*/ 80121 h 2"/>
                <a:gd name="T2" fmla="*/ 41993 w 1"/>
                <a:gd name="T3" fmla="*/ 80121 h 2"/>
                <a:gd name="T4" fmla="*/ 41993 w 1"/>
                <a:gd name="T5" fmla="*/ 0 h 2"/>
                <a:gd name="T6" fmla="*/ 0 w 1"/>
                <a:gd name="T7" fmla="*/ 80121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0"/>
                    <a:pt x="1" y="0"/>
                  </a:cubicBezTo>
                  <a:cubicBezTo>
                    <a:pt x="1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5" name="Freeform 165@|5FFC:9350382|FBC:16777215|LFC:0|LBC:16777215"/>
            <p:cNvSpPr>
              <a:spLocks/>
            </p:cNvSpPr>
            <p:nvPr/>
          </p:nvSpPr>
          <p:spPr bwMode="auto">
            <a:xfrm>
              <a:off x="1840712" y="233948"/>
              <a:ext cx="38493" cy="80121"/>
            </a:xfrm>
            <a:custGeom>
              <a:avLst/>
              <a:gdLst>
                <a:gd name="T0" fmla="*/ 0 w 1"/>
                <a:gd name="T1" fmla="*/ 40061 h 2"/>
                <a:gd name="T2" fmla="*/ 0 w 1"/>
                <a:gd name="T3" fmla="*/ 80121 h 2"/>
                <a:gd name="T4" fmla="*/ 0 w 1"/>
                <a:gd name="T5" fmla="*/ 80121 h 2"/>
                <a:gd name="T6" fmla="*/ 38493 w 1"/>
                <a:gd name="T7" fmla="*/ 80121 h 2"/>
                <a:gd name="T8" fmla="*/ 38493 w 1"/>
                <a:gd name="T9" fmla="*/ 80121 h 2"/>
                <a:gd name="T10" fmla="*/ 38493 w 1"/>
                <a:gd name="T11" fmla="*/ 40061 h 2"/>
                <a:gd name="T12" fmla="*/ 0 w 1"/>
                <a:gd name="T13" fmla="*/ 40061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6" name="Freeform 166@|5FFC:2303014|FBC:16777215|LFC:0|LBC:16777215"/>
            <p:cNvSpPr>
              <a:spLocks/>
            </p:cNvSpPr>
            <p:nvPr/>
          </p:nvSpPr>
          <p:spPr bwMode="auto">
            <a:xfrm>
              <a:off x="272957" y="663389"/>
              <a:ext cx="941352" cy="894135"/>
            </a:xfrm>
            <a:custGeom>
              <a:avLst/>
              <a:gdLst>
                <a:gd name="T0" fmla="*/ 588345 w 24"/>
                <a:gd name="T1" fmla="*/ 544256 h 23"/>
                <a:gd name="T2" fmla="*/ 392230 w 24"/>
                <a:gd name="T3" fmla="*/ 699758 h 23"/>
                <a:gd name="T4" fmla="*/ 392230 w 24"/>
                <a:gd name="T5" fmla="*/ 699758 h 23"/>
                <a:gd name="T6" fmla="*/ 313784 w 24"/>
                <a:gd name="T7" fmla="*/ 699758 h 23"/>
                <a:gd name="T8" fmla="*/ 235338 w 24"/>
                <a:gd name="T9" fmla="*/ 738633 h 23"/>
                <a:gd name="T10" fmla="*/ 431453 w 24"/>
                <a:gd name="T11" fmla="*/ 894135 h 23"/>
                <a:gd name="T12" fmla="*/ 549122 w 24"/>
                <a:gd name="T13" fmla="*/ 816384 h 23"/>
                <a:gd name="T14" fmla="*/ 941352 w 24"/>
                <a:gd name="T15" fmla="*/ 544256 h 23"/>
                <a:gd name="T16" fmla="*/ 941352 w 24"/>
                <a:gd name="T17" fmla="*/ 427630 h 23"/>
                <a:gd name="T18" fmla="*/ 470676 w 24"/>
                <a:gd name="T19" fmla="*/ 155502 h 23"/>
                <a:gd name="T20" fmla="*/ 117669 w 24"/>
                <a:gd name="T21" fmla="*/ 38875 h 23"/>
                <a:gd name="T22" fmla="*/ 235338 w 24"/>
                <a:gd name="T23" fmla="*/ 427630 h 23"/>
                <a:gd name="T24" fmla="*/ 509899 w 24"/>
                <a:gd name="T25" fmla="*/ 505381 h 23"/>
                <a:gd name="T26" fmla="*/ 588345 w 24"/>
                <a:gd name="T27" fmla="*/ 544256 h 2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4" h="23">
                  <a:moveTo>
                    <a:pt x="15" y="14"/>
                  </a:moveTo>
                  <a:cubicBezTo>
                    <a:pt x="15" y="14"/>
                    <a:pt x="11" y="17"/>
                    <a:pt x="10" y="18"/>
                  </a:cubicBezTo>
                  <a:cubicBezTo>
                    <a:pt x="9" y="18"/>
                    <a:pt x="10" y="18"/>
                    <a:pt x="10" y="18"/>
                  </a:cubicBezTo>
                  <a:cubicBezTo>
                    <a:pt x="10" y="18"/>
                    <a:pt x="8" y="18"/>
                    <a:pt x="8" y="18"/>
                  </a:cubicBezTo>
                  <a:cubicBezTo>
                    <a:pt x="7" y="18"/>
                    <a:pt x="6" y="19"/>
                    <a:pt x="6" y="19"/>
                  </a:cubicBezTo>
                  <a:cubicBezTo>
                    <a:pt x="6" y="19"/>
                    <a:pt x="7" y="23"/>
                    <a:pt x="11" y="23"/>
                  </a:cubicBezTo>
                  <a:cubicBezTo>
                    <a:pt x="11" y="23"/>
                    <a:pt x="13" y="21"/>
                    <a:pt x="14" y="21"/>
                  </a:cubicBezTo>
                  <a:cubicBezTo>
                    <a:pt x="15" y="20"/>
                    <a:pt x="23" y="15"/>
                    <a:pt x="24" y="14"/>
                  </a:cubicBezTo>
                  <a:cubicBezTo>
                    <a:pt x="24" y="13"/>
                    <a:pt x="24" y="12"/>
                    <a:pt x="24" y="11"/>
                  </a:cubicBezTo>
                  <a:cubicBezTo>
                    <a:pt x="23" y="11"/>
                    <a:pt x="13" y="5"/>
                    <a:pt x="12" y="4"/>
                  </a:cubicBezTo>
                  <a:cubicBezTo>
                    <a:pt x="12" y="3"/>
                    <a:pt x="6" y="0"/>
                    <a:pt x="3" y="1"/>
                  </a:cubicBezTo>
                  <a:cubicBezTo>
                    <a:pt x="3" y="1"/>
                    <a:pt x="0" y="8"/>
                    <a:pt x="6" y="11"/>
                  </a:cubicBezTo>
                  <a:cubicBezTo>
                    <a:pt x="6" y="11"/>
                    <a:pt x="10" y="13"/>
                    <a:pt x="13" y="13"/>
                  </a:cubicBezTo>
                  <a:cubicBezTo>
                    <a:pt x="13" y="13"/>
                    <a:pt x="14" y="13"/>
                    <a:pt x="15" y="14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7" name="Freeform 167@|5FFC:15724527|FBC:16777215|LFC:0|LBC:16777215"/>
            <p:cNvSpPr>
              <a:spLocks/>
            </p:cNvSpPr>
            <p:nvPr/>
          </p:nvSpPr>
          <p:spPr bwMode="auto">
            <a:xfrm>
              <a:off x="391939" y="0"/>
              <a:ext cx="1252804" cy="935796"/>
            </a:xfrm>
            <a:custGeom>
              <a:avLst/>
              <a:gdLst>
                <a:gd name="T0" fmla="*/ 195751 w 32"/>
                <a:gd name="T1" fmla="*/ 779830 h 24"/>
                <a:gd name="T2" fmla="*/ 274051 w 32"/>
                <a:gd name="T3" fmla="*/ 779830 h 24"/>
                <a:gd name="T4" fmla="*/ 469802 w 32"/>
                <a:gd name="T5" fmla="*/ 896805 h 24"/>
                <a:gd name="T6" fmla="*/ 548102 w 32"/>
                <a:gd name="T7" fmla="*/ 935796 h 24"/>
                <a:gd name="T8" fmla="*/ 587252 w 32"/>
                <a:gd name="T9" fmla="*/ 857813 h 24"/>
                <a:gd name="T10" fmla="*/ 822153 w 32"/>
                <a:gd name="T11" fmla="*/ 740839 h 24"/>
                <a:gd name="T12" fmla="*/ 900453 w 32"/>
                <a:gd name="T13" fmla="*/ 662856 h 24"/>
                <a:gd name="T14" fmla="*/ 1096204 w 32"/>
                <a:gd name="T15" fmla="*/ 740839 h 24"/>
                <a:gd name="T16" fmla="*/ 1135354 w 32"/>
                <a:gd name="T17" fmla="*/ 779830 h 24"/>
                <a:gd name="T18" fmla="*/ 1213654 w 32"/>
                <a:gd name="T19" fmla="*/ 584873 h 24"/>
                <a:gd name="T20" fmla="*/ 1096204 w 32"/>
                <a:gd name="T21" fmla="*/ 545881 h 24"/>
                <a:gd name="T22" fmla="*/ 822153 w 32"/>
                <a:gd name="T23" fmla="*/ 233949 h 24"/>
                <a:gd name="T24" fmla="*/ 822153 w 32"/>
                <a:gd name="T25" fmla="*/ 233949 h 24"/>
                <a:gd name="T26" fmla="*/ 743852 w 32"/>
                <a:gd name="T27" fmla="*/ 194958 h 24"/>
                <a:gd name="T28" fmla="*/ 665552 w 32"/>
                <a:gd name="T29" fmla="*/ 155966 h 24"/>
                <a:gd name="T30" fmla="*/ 587252 w 32"/>
                <a:gd name="T31" fmla="*/ 116975 h 24"/>
                <a:gd name="T32" fmla="*/ 352351 w 32"/>
                <a:gd name="T33" fmla="*/ 77983 h 24"/>
                <a:gd name="T34" fmla="*/ 352351 w 32"/>
                <a:gd name="T35" fmla="*/ 77983 h 24"/>
                <a:gd name="T36" fmla="*/ 274051 w 32"/>
                <a:gd name="T37" fmla="*/ 38992 h 24"/>
                <a:gd name="T38" fmla="*/ 195751 w 32"/>
                <a:gd name="T39" fmla="*/ 38992 h 24"/>
                <a:gd name="T40" fmla="*/ 156601 w 32"/>
                <a:gd name="T41" fmla="*/ 77983 h 24"/>
                <a:gd name="T42" fmla="*/ 195751 w 32"/>
                <a:gd name="T43" fmla="*/ 272941 h 24"/>
                <a:gd name="T44" fmla="*/ 234901 w 32"/>
                <a:gd name="T45" fmla="*/ 272941 h 24"/>
                <a:gd name="T46" fmla="*/ 234901 w 32"/>
                <a:gd name="T47" fmla="*/ 311932 h 24"/>
                <a:gd name="T48" fmla="*/ 352351 w 32"/>
                <a:gd name="T49" fmla="*/ 350924 h 24"/>
                <a:gd name="T50" fmla="*/ 39150 w 32"/>
                <a:gd name="T51" fmla="*/ 623864 h 24"/>
                <a:gd name="T52" fmla="*/ 78300 w 32"/>
                <a:gd name="T53" fmla="*/ 701847 h 24"/>
                <a:gd name="T54" fmla="*/ 195751 w 32"/>
                <a:gd name="T55" fmla="*/ 779830 h 2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32" h="24">
                  <a:moveTo>
                    <a:pt x="5" y="20"/>
                  </a:moveTo>
                  <a:cubicBezTo>
                    <a:pt x="5" y="20"/>
                    <a:pt x="7" y="19"/>
                    <a:pt x="7" y="20"/>
                  </a:cubicBezTo>
                  <a:cubicBezTo>
                    <a:pt x="8" y="21"/>
                    <a:pt x="11" y="21"/>
                    <a:pt x="12" y="23"/>
                  </a:cubicBezTo>
                  <a:cubicBezTo>
                    <a:pt x="13" y="24"/>
                    <a:pt x="14" y="24"/>
                    <a:pt x="14" y="24"/>
                  </a:cubicBezTo>
                  <a:cubicBezTo>
                    <a:pt x="14" y="24"/>
                    <a:pt x="15" y="22"/>
                    <a:pt x="15" y="22"/>
                  </a:cubicBezTo>
                  <a:cubicBezTo>
                    <a:pt x="15" y="23"/>
                    <a:pt x="20" y="19"/>
                    <a:pt x="21" y="19"/>
                  </a:cubicBezTo>
                  <a:cubicBezTo>
                    <a:pt x="22" y="18"/>
                    <a:pt x="23" y="17"/>
                    <a:pt x="23" y="17"/>
                  </a:cubicBezTo>
                  <a:cubicBezTo>
                    <a:pt x="23" y="17"/>
                    <a:pt x="27" y="19"/>
                    <a:pt x="28" y="19"/>
                  </a:cubicBezTo>
                  <a:cubicBezTo>
                    <a:pt x="28" y="19"/>
                    <a:pt x="29" y="20"/>
                    <a:pt x="29" y="20"/>
                  </a:cubicBezTo>
                  <a:cubicBezTo>
                    <a:pt x="30" y="20"/>
                    <a:pt x="32" y="17"/>
                    <a:pt x="31" y="15"/>
                  </a:cubicBezTo>
                  <a:cubicBezTo>
                    <a:pt x="31" y="15"/>
                    <a:pt x="29" y="14"/>
                    <a:pt x="28" y="14"/>
                  </a:cubicBezTo>
                  <a:cubicBezTo>
                    <a:pt x="28" y="13"/>
                    <a:pt x="22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19" y="5"/>
                    <a:pt x="19" y="5"/>
                  </a:cubicBezTo>
                  <a:cubicBezTo>
                    <a:pt x="19" y="5"/>
                    <a:pt x="18" y="4"/>
                    <a:pt x="17" y="4"/>
                  </a:cubicBezTo>
                  <a:cubicBezTo>
                    <a:pt x="17" y="4"/>
                    <a:pt x="15" y="3"/>
                    <a:pt x="15" y="3"/>
                  </a:cubicBezTo>
                  <a:cubicBezTo>
                    <a:pt x="15" y="3"/>
                    <a:pt x="11" y="1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8" y="1"/>
                    <a:pt x="7" y="1"/>
                  </a:cubicBezTo>
                  <a:cubicBezTo>
                    <a:pt x="7" y="1"/>
                    <a:pt x="7" y="0"/>
                    <a:pt x="5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2" y="4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7" y="8"/>
                    <a:pt x="9" y="8"/>
                    <a:pt x="9" y="9"/>
                  </a:cubicBezTo>
                  <a:cubicBezTo>
                    <a:pt x="9" y="9"/>
                    <a:pt x="1" y="15"/>
                    <a:pt x="1" y="16"/>
                  </a:cubicBezTo>
                  <a:cubicBezTo>
                    <a:pt x="1" y="16"/>
                    <a:pt x="0" y="18"/>
                    <a:pt x="2" y="18"/>
                  </a:cubicBezTo>
                  <a:cubicBezTo>
                    <a:pt x="3" y="18"/>
                    <a:pt x="5" y="20"/>
                    <a:pt x="5" y="2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8" name="Freeform 168@|5FFC:9350382|FBC:16777215|LFC:0|LBC:16777215"/>
            <p:cNvSpPr>
              <a:spLocks/>
            </p:cNvSpPr>
            <p:nvPr/>
          </p:nvSpPr>
          <p:spPr bwMode="auto">
            <a:xfrm>
              <a:off x="1291297" y="76915"/>
              <a:ext cx="353446" cy="467898"/>
            </a:xfrm>
            <a:custGeom>
              <a:avLst/>
              <a:gdLst>
                <a:gd name="T0" fmla="*/ 0 w 9"/>
                <a:gd name="T1" fmla="*/ 155966 h 12"/>
                <a:gd name="T2" fmla="*/ 39272 w 9"/>
                <a:gd name="T3" fmla="*/ 389915 h 12"/>
                <a:gd name="T4" fmla="*/ 117815 w 9"/>
                <a:gd name="T5" fmla="*/ 389915 h 12"/>
                <a:gd name="T6" fmla="*/ 196359 w 9"/>
                <a:gd name="T7" fmla="*/ 428907 h 12"/>
                <a:gd name="T8" fmla="*/ 235631 w 9"/>
                <a:gd name="T9" fmla="*/ 428907 h 12"/>
                <a:gd name="T10" fmla="*/ 235631 w 9"/>
                <a:gd name="T11" fmla="*/ 389915 h 12"/>
                <a:gd name="T12" fmla="*/ 235631 w 9"/>
                <a:gd name="T13" fmla="*/ 389915 h 12"/>
                <a:gd name="T14" fmla="*/ 274902 w 9"/>
                <a:gd name="T15" fmla="*/ 389915 h 12"/>
                <a:gd name="T16" fmla="*/ 314174 w 9"/>
                <a:gd name="T17" fmla="*/ 350924 h 12"/>
                <a:gd name="T18" fmla="*/ 314174 w 9"/>
                <a:gd name="T19" fmla="*/ 272941 h 12"/>
                <a:gd name="T20" fmla="*/ 353446 w 9"/>
                <a:gd name="T21" fmla="*/ 233949 h 12"/>
                <a:gd name="T22" fmla="*/ 314174 w 9"/>
                <a:gd name="T23" fmla="*/ 116975 h 12"/>
                <a:gd name="T24" fmla="*/ 78544 w 9"/>
                <a:gd name="T25" fmla="*/ 77983 h 12"/>
                <a:gd name="T26" fmla="*/ 39272 w 9"/>
                <a:gd name="T27" fmla="*/ 155966 h 12"/>
                <a:gd name="T28" fmla="*/ 0 w 9"/>
                <a:gd name="T29" fmla="*/ 155966 h 1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9" h="12">
                  <a:moveTo>
                    <a:pt x="0" y="4"/>
                  </a:moveTo>
                  <a:cubicBezTo>
                    <a:pt x="0" y="4"/>
                    <a:pt x="0" y="9"/>
                    <a:pt x="1" y="10"/>
                  </a:cubicBezTo>
                  <a:cubicBezTo>
                    <a:pt x="1" y="10"/>
                    <a:pt x="2" y="10"/>
                    <a:pt x="3" y="10"/>
                  </a:cubicBezTo>
                  <a:cubicBezTo>
                    <a:pt x="3" y="10"/>
                    <a:pt x="4" y="12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7" y="10"/>
                    <a:pt x="7" y="10"/>
                  </a:cubicBezTo>
                  <a:cubicBezTo>
                    <a:pt x="7" y="9"/>
                    <a:pt x="8" y="10"/>
                    <a:pt x="8" y="9"/>
                  </a:cubicBezTo>
                  <a:cubicBezTo>
                    <a:pt x="8" y="9"/>
                    <a:pt x="8" y="7"/>
                    <a:pt x="8" y="7"/>
                  </a:cubicBezTo>
                  <a:cubicBezTo>
                    <a:pt x="8" y="7"/>
                    <a:pt x="9" y="6"/>
                    <a:pt x="9" y="6"/>
                  </a:cubicBezTo>
                  <a:cubicBezTo>
                    <a:pt x="9" y="6"/>
                    <a:pt x="9" y="5"/>
                    <a:pt x="8" y="3"/>
                  </a:cubicBezTo>
                  <a:cubicBezTo>
                    <a:pt x="7" y="1"/>
                    <a:pt x="4" y="0"/>
                    <a:pt x="2" y="2"/>
                  </a:cubicBezTo>
                  <a:cubicBezTo>
                    <a:pt x="2" y="2"/>
                    <a:pt x="1" y="2"/>
                    <a:pt x="1" y="4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9" name="Freeform 169@|5FFC:0|FBC:16777215|LFC:0|LBC:16777215"/>
            <p:cNvSpPr>
              <a:spLocks/>
            </p:cNvSpPr>
            <p:nvPr/>
          </p:nvSpPr>
          <p:spPr bwMode="auto">
            <a:xfrm>
              <a:off x="430432" y="1403695"/>
              <a:ext cx="234464" cy="387778"/>
            </a:xfrm>
            <a:custGeom>
              <a:avLst/>
              <a:gdLst>
                <a:gd name="T0" fmla="*/ 0 w 6"/>
                <a:gd name="T1" fmla="*/ 0 h 10"/>
                <a:gd name="T2" fmla="*/ 0 w 6"/>
                <a:gd name="T3" fmla="*/ 155111 h 10"/>
                <a:gd name="T4" fmla="*/ 39077 w 6"/>
                <a:gd name="T5" fmla="*/ 155111 h 10"/>
                <a:gd name="T6" fmla="*/ 156309 w 6"/>
                <a:gd name="T7" fmla="*/ 387778 h 10"/>
                <a:gd name="T8" fmla="*/ 195387 w 6"/>
                <a:gd name="T9" fmla="*/ 387778 h 10"/>
                <a:gd name="T10" fmla="*/ 156309 w 6"/>
                <a:gd name="T11" fmla="*/ 232667 h 10"/>
                <a:gd name="T12" fmla="*/ 195387 w 6"/>
                <a:gd name="T13" fmla="*/ 155111 h 10"/>
                <a:gd name="T14" fmla="*/ 78155 w 6"/>
                <a:gd name="T15" fmla="*/ 0 h 10"/>
                <a:gd name="T16" fmla="*/ 0 w 6"/>
                <a:gd name="T17" fmla="*/ 0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" h="10">
                  <a:moveTo>
                    <a:pt x="0" y="0"/>
                  </a:moveTo>
                  <a:cubicBezTo>
                    <a:pt x="0" y="0"/>
                    <a:pt x="0" y="3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8"/>
                    <a:pt x="4" y="10"/>
                  </a:cubicBezTo>
                  <a:cubicBezTo>
                    <a:pt x="4" y="10"/>
                    <a:pt x="5" y="10"/>
                    <a:pt x="5" y="10"/>
                  </a:cubicBezTo>
                  <a:cubicBezTo>
                    <a:pt x="5" y="9"/>
                    <a:pt x="4" y="7"/>
                    <a:pt x="4" y="6"/>
                  </a:cubicBezTo>
                  <a:cubicBezTo>
                    <a:pt x="4" y="6"/>
                    <a:pt x="6" y="4"/>
                    <a:pt x="5" y="4"/>
                  </a:cubicBezTo>
                  <a:cubicBezTo>
                    <a:pt x="5" y="3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0" name="Freeform 170@|5FFC:9683704|FBC:16777215|LFC:0|LBC:16777215"/>
            <p:cNvSpPr>
              <a:spLocks/>
            </p:cNvSpPr>
            <p:nvPr/>
          </p:nvSpPr>
          <p:spPr bwMode="auto">
            <a:xfrm>
              <a:off x="1291297" y="195491"/>
              <a:ext cx="314951" cy="310865"/>
            </a:xfrm>
            <a:custGeom>
              <a:avLst/>
              <a:gdLst>
                <a:gd name="T0" fmla="*/ 275582 w 8"/>
                <a:gd name="T1" fmla="*/ 155433 h 8"/>
                <a:gd name="T2" fmla="*/ 314951 w 8"/>
                <a:gd name="T3" fmla="*/ 77716 h 8"/>
                <a:gd name="T4" fmla="*/ 275582 w 8"/>
                <a:gd name="T5" fmla="*/ 0 h 8"/>
                <a:gd name="T6" fmla="*/ 196844 w 8"/>
                <a:gd name="T7" fmla="*/ 116574 h 8"/>
                <a:gd name="T8" fmla="*/ 157476 w 8"/>
                <a:gd name="T9" fmla="*/ 77716 h 8"/>
                <a:gd name="T10" fmla="*/ 157476 w 8"/>
                <a:gd name="T11" fmla="*/ 155433 h 8"/>
                <a:gd name="T12" fmla="*/ 118107 w 8"/>
                <a:gd name="T13" fmla="*/ 155433 h 8"/>
                <a:gd name="T14" fmla="*/ 118107 w 8"/>
                <a:gd name="T15" fmla="*/ 194291 h 8"/>
                <a:gd name="T16" fmla="*/ 0 w 8"/>
                <a:gd name="T17" fmla="*/ 194291 h 8"/>
                <a:gd name="T18" fmla="*/ 0 w 8"/>
                <a:gd name="T19" fmla="*/ 194291 h 8"/>
                <a:gd name="T20" fmla="*/ 78738 w 8"/>
                <a:gd name="T21" fmla="*/ 233149 h 8"/>
                <a:gd name="T22" fmla="*/ 196844 w 8"/>
                <a:gd name="T23" fmla="*/ 310865 h 8"/>
                <a:gd name="T24" fmla="*/ 196844 w 8"/>
                <a:gd name="T25" fmla="*/ 272007 h 8"/>
                <a:gd name="T26" fmla="*/ 236213 w 8"/>
                <a:gd name="T27" fmla="*/ 233149 h 8"/>
                <a:gd name="T28" fmla="*/ 275582 w 8"/>
                <a:gd name="T29" fmla="*/ 194291 h 8"/>
                <a:gd name="T30" fmla="*/ 314951 w 8"/>
                <a:gd name="T31" fmla="*/ 233149 h 8"/>
                <a:gd name="T32" fmla="*/ 314951 w 8"/>
                <a:gd name="T33" fmla="*/ 194291 h 8"/>
                <a:gd name="T34" fmla="*/ 314951 w 8"/>
                <a:gd name="T35" fmla="*/ 194291 h 8"/>
                <a:gd name="T36" fmla="*/ 275582 w 8"/>
                <a:gd name="T37" fmla="*/ 155433 h 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8" h="8">
                  <a:moveTo>
                    <a:pt x="7" y="4"/>
                  </a:moveTo>
                  <a:cubicBezTo>
                    <a:pt x="7" y="3"/>
                    <a:pt x="8" y="2"/>
                    <a:pt x="8" y="2"/>
                  </a:cubicBezTo>
                  <a:cubicBezTo>
                    <a:pt x="8" y="2"/>
                    <a:pt x="7" y="0"/>
                    <a:pt x="7" y="0"/>
                  </a:cubicBezTo>
                  <a:cubicBezTo>
                    <a:pt x="6" y="0"/>
                    <a:pt x="5" y="3"/>
                    <a:pt x="5" y="3"/>
                  </a:cubicBezTo>
                  <a:cubicBezTo>
                    <a:pt x="5" y="3"/>
                    <a:pt x="4" y="1"/>
                    <a:pt x="4" y="2"/>
                  </a:cubicBezTo>
                  <a:cubicBezTo>
                    <a:pt x="4" y="2"/>
                    <a:pt x="2" y="3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3" y="7"/>
                    <a:pt x="4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7" y="6"/>
                    <a:pt x="7" y="5"/>
                  </a:cubicBezTo>
                  <a:cubicBezTo>
                    <a:pt x="7" y="5"/>
                    <a:pt x="7" y="6"/>
                    <a:pt x="8" y="6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7" y="4"/>
                    <a:pt x="7" y="4"/>
                  </a:cubicBez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1" name="Freeform 171@|5FFC:4737356|FBC:16777215|LFC:0|LBC:16777215"/>
            <p:cNvSpPr>
              <a:spLocks/>
            </p:cNvSpPr>
            <p:nvPr/>
          </p:nvSpPr>
          <p:spPr bwMode="auto">
            <a:xfrm>
              <a:off x="507420" y="1208202"/>
              <a:ext cx="587908" cy="349322"/>
            </a:xfrm>
            <a:custGeom>
              <a:avLst/>
              <a:gdLst>
                <a:gd name="T0" fmla="*/ 156775 w 15"/>
                <a:gd name="T1" fmla="*/ 155254 h 9"/>
                <a:gd name="T2" fmla="*/ 156775 w 15"/>
                <a:gd name="T3" fmla="*/ 155254 h 9"/>
                <a:gd name="T4" fmla="*/ 78388 w 15"/>
                <a:gd name="T5" fmla="*/ 155254 h 9"/>
                <a:gd name="T6" fmla="*/ 0 w 15"/>
                <a:gd name="T7" fmla="*/ 194068 h 9"/>
                <a:gd name="T8" fmla="*/ 195969 w 15"/>
                <a:gd name="T9" fmla="*/ 349322 h 9"/>
                <a:gd name="T10" fmla="*/ 274357 w 15"/>
                <a:gd name="T11" fmla="*/ 271695 h 9"/>
                <a:gd name="T12" fmla="*/ 78388 w 15"/>
                <a:gd name="T13" fmla="*/ 194068 h 9"/>
                <a:gd name="T14" fmla="*/ 235163 w 15"/>
                <a:gd name="T15" fmla="*/ 232881 h 9"/>
                <a:gd name="T16" fmla="*/ 156775 w 15"/>
                <a:gd name="T17" fmla="*/ 194068 h 9"/>
                <a:gd name="T18" fmla="*/ 156775 w 15"/>
                <a:gd name="T19" fmla="*/ 155254 h 9"/>
                <a:gd name="T20" fmla="*/ 352745 w 15"/>
                <a:gd name="T21" fmla="*/ 77627 h 9"/>
                <a:gd name="T22" fmla="*/ 587908 w 15"/>
                <a:gd name="T23" fmla="*/ 0 h 9"/>
                <a:gd name="T24" fmla="*/ 313551 w 15"/>
                <a:gd name="T25" fmla="*/ 0 h 9"/>
                <a:gd name="T26" fmla="*/ 156775 w 15"/>
                <a:gd name="T27" fmla="*/ 155254 h 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5" h="9">
                  <a:moveTo>
                    <a:pt x="4" y="4"/>
                  </a:moveTo>
                  <a:cubicBezTo>
                    <a:pt x="3" y="4"/>
                    <a:pt x="4" y="4"/>
                    <a:pt x="4" y="4"/>
                  </a:cubicBezTo>
                  <a:cubicBezTo>
                    <a:pt x="4" y="4"/>
                    <a:pt x="2" y="4"/>
                    <a:pt x="2" y="4"/>
                  </a:cubicBezTo>
                  <a:cubicBezTo>
                    <a:pt x="1" y="4"/>
                    <a:pt x="0" y="5"/>
                    <a:pt x="0" y="5"/>
                  </a:cubicBezTo>
                  <a:cubicBezTo>
                    <a:pt x="0" y="5"/>
                    <a:pt x="1" y="9"/>
                    <a:pt x="5" y="9"/>
                  </a:cubicBezTo>
                  <a:cubicBezTo>
                    <a:pt x="5" y="9"/>
                    <a:pt x="6" y="8"/>
                    <a:pt x="7" y="7"/>
                  </a:cubicBezTo>
                  <a:cubicBezTo>
                    <a:pt x="5" y="7"/>
                    <a:pt x="3" y="6"/>
                    <a:pt x="2" y="5"/>
                  </a:cubicBezTo>
                  <a:cubicBezTo>
                    <a:pt x="2" y="5"/>
                    <a:pt x="5" y="6"/>
                    <a:pt x="6" y="6"/>
                  </a:cubicBezTo>
                  <a:cubicBezTo>
                    <a:pt x="6" y="6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7" y="2"/>
                    <a:pt x="9" y="2"/>
                  </a:cubicBezTo>
                  <a:cubicBezTo>
                    <a:pt x="12" y="2"/>
                    <a:pt x="15" y="0"/>
                    <a:pt x="15" y="0"/>
                  </a:cubicBezTo>
                  <a:cubicBezTo>
                    <a:pt x="15" y="0"/>
                    <a:pt x="11" y="0"/>
                    <a:pt x="8" y="0"/>
                  </a:cubicBezTo>
                  <a:cubicBezTo>
                    <a:pt x="8" y="0"/>
                    <a:pt x="5" y="3"/>
                    <a:pt x="4" y="4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2" name="Freeform 172@|5FFC:4737356|FBC:16777215|LFC:0|LBC:16777215"/>
            <p:cNvSpPr>
              <a:spLocks/>
            </p:cNvSpPr>
            <p:nvPr/>
          </p:nvSpPr>
          <p:spPr bwMode="auto">
            <a:xfrm>
              <a:off x="311450" y="740304"/>
              <a:ext cx="706889" cy="467898"/>
            </a:xfrm>
            <a:custGeom>
              <a:avLst/>
              <a:gdLst>
                <a:gd name="T0" fmla="*/ 196358 w 18"/>
                <a:gd name="T1" fmla="*/ 350924 h 12"/>
                <a:gd name="T2" fmla="*/ 471259 w 18"/>
                <a:gd name="T3" fmla="*/ 428907 h 12"/>
                <a:gd name="T4" fmla="*/ 510531 w 18"/>
                <a:gd name="T5" fmla="*/ 467898 h 12"/>
                <a:gd name="T6" fmla="*/ 706889 w 18"/>
                <a:gd name="T7" fmla="*/ 428907 h 12"/>
                <a:gd name="T8" fmla="*/ 510531 w 18"/>
                <a:gd name="T9" fmla="*/ 272941 h 12"/>
                <a:gd name="T10" fmla="*/ 274901 w 18"/>
                <a:gd name="T11" fmla="*/ 350924 h 12"/>
                <a:gd name="T12" fmla="*/ 510531 w 18"/>
                <a:gd name="T13" fmla="*/ 233949 h 12"/>
                <a:gd name="T14" fmla="*/ 471259 w 18"/>
                <a:gd name="T15" fmla="*/ 233949 h 12"/>
                <a:gd name="T16" fmla="*/ 235630 w 18"/>
                <a:gd name="T17" fmla="*/ 233949 h 12"/>
                <a:gd name="T18" fmla="*/ 353445 w 18"/>
                <a:gd name="T19" fmla="*/ 155966 h 12"/>
                <a:gd name="T20" fmla="*/ 392716 w 18"/>
                <a:gd name="T21" fmla="*/ 116975 h 12"/>
                <a:gd name="T22" fmla="*/ 117815 w 18"/>
                <a:gd name="T23" fmla="*/ 116975 h 12"/>
                <a:gd name="T24" fmla="*/ 274901 w 18"/>
                <a:gd name="T25" fmla="*/ 77983 h 12"/>
                <a:gd name="T26" fmla="*/ 117815 w 18"/>
                <a:gd name="T27" fmla="*/ 77983 h 12"/>
                <a:gd name="T28" fmla="*/ 196358 w 18"/>
                <a:gd name="T29" fmla="*/ 38992 h 12"/>
                <a:gd name="T30" fmla="*/ 78543 w 18"/>
                <a:gd name="T31" fmla="*/ 0 h 12"/>
                <a:gd name="T32" fmla="*/ 196358 w 18"/>
                <a:gd name="T33" fmla="*/ 350924 h 1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8" h="12">
                  <a:moveTo>
                    <a:pt x="5" y="9"/>
                  </a:moveTo>
                  <a:cubicBezTo>
                    <a:pt x="5" y="9"/>
                    <a:pt x="9" y="11"/>
                    <a:pt x="12" y="11"/>
                  </a:cubicBezTo>
                  <a:cubicBezTo>
                    <a:pt x="12" y="11"/>
                    <a:pt x="13" y="11"/>
                    <a:pt x="13" y="12"/>
                  </a:cubicBezTo>
                  <a:cubicBezTo>
                    <a:pt x="14" y="11"/>
                    <a:pt x="17" y="11"/>
                    <a:pt x="18" y="11"/>
                  </a:cubicBezTo>
                  <a:cubicBezTo>
                    <a:pt x="18" y="11"/>
                    <a:pt x="15" y="7"/>
                    <a:pt x="13" y="7"/>
                  </a:cubicBezTo>
                  <a:cubicBezTo>
                    <a:pt x="11" y="7"/>
                    <a:pt x="7" y="9"/>
                    <a:pt x="7" y="9"/>
                  </a:cubicBezTo>
                  <a:cubicBezTo>
                    <a:pt x="7" y="9"/>
                    <a:pt x="10" y="6"/>
                    <a:pt x="13" y="6"/>
                  </a:cubicBezTo>
                  <a:cubicBezTo>
                    <a:pt x="15" y="6"/>
                    <a:pt x="12" y="6"/>
                    <a:pt x="12" y="6"/>
                  </a:cubicBezTo>
                  <a:cubicBezTo>
                    <a:pt x="12" y="6"/>
                    <a:pt x="8" y="5"/>
                    <a:pt x="6" y="6"/>
                  </a:cubicBezTo>
                  <a:cubicBezTo>
                    <a:pt x="6" y="6"/>
                    <a:pt x="8" y="5"/>
                    <a:pt x="9" y="4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0" y="3"/>
                    <a:pt x="4" y="3"/>
                    <a:pt x="3" y="3"/>
                  </a:cubicBezTo>
                  <a:cubicBezTo>
                    <a:pt x="3" y="3"/>
                    <a:pt x="6" y="2"/>
                    <a:pt x="7" y="2"/>
                  </a:cubicBezTo>
                  <a:cubicBezTo>
                    <a:pt x="7" y="1"/>
                    <a:pt x="3" y="2"/>
                    <a:pt x="3" y="2"/>
                  </a:cubicBezTo>
                  <a:cubicBezTo>
                    <a:pt x="3" y="2"/>
                    <a:pt x="6" y="1"/>
                    <a:pt x="5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2"/>
                    <a:pt x="0" y="7"/>
                    <a:pt x="5" y="9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3" name="Freeform 173@|5FFC:14736338|FBC:16777215|LFC:0|LBC:16777215"/>
            <p:cNvSpPr>
              <a:spLocks/>
            </p:cNvSpPr>
            <p:nvPr/>
          </p:nvSpPr>
          <p:spPr bwMode="auto">
            <a:xfrm>
              <a:off x="549413" y="76915"/>
              <a:ext cx="426933" cy="352526"/>
            </a:xfrm>
            <a:custGeom>
              <a:avLst/>
              <a:gdLst>
                <a:gd name="T0" fmla="*/ 194060 w 11"/>
                <a:gd name="T1" fmla="*/ 195848 h 9"/>
                <a:gd name="T2" fmla="*/ 271685 w 11"/>
                <a:gd name="T3" fmla="*/ 156678 h 9"/>
                <a:gd name="T4" fmla="*/ 155248 w 11"/>
                <a:gd name="T5" fmla="*/ 156678 h 9"/>
                <a:gd name="T6" fmla="*/ 155248 w 11"/>
                <a:gd name="T7" fmla="*/ 78339 h 9"/>
                <a:gd name="T8" fmla="*/ 155248 w 11"/>
                <a:gd name="T9" fmla="*/ 117509 h 9"/>
                <a:gd name="T10" fmla="*/ 77624 w 11"/>
                <a:gd name="T11" fmla="*/ 0 h 9"/>
                <a:gd name="T12" fmla="*/ 116436 w 11"/>
                <a:gd name="T13" fmla="*/ 156678 h 9"/>
                <a:gd name="T14" fmla="*/ 0 w 11"/>
                <a:gd name="T15" fmla="*/ 156678 h 9"/>
                <a:gd name="T16" fmla="*/ 38812 w 11"/>
                <a:gd name="T17" fmla="*/ 195848 h 9"/>
                <a:gd name="T18" fmla="*/ 77624 w 11"/>
                <a:gd name="T19" fmla="*/ 195848 h 9"/>
                <a:gd name="T20" fmla="*/ 77624 w 11"/>
                <a:gd name="T21" fmla="*/ 235017 h 9"/>
                <a:gd name="T22" fmla="*/ 194060 w 11"/>
                <a:gd name="T23" fmla="*/ 274187 h 9"/>
                <a:gd name="T24" fmla="*/ 155248 w 11"/>
                <a:gd name="T25" fmla="*/ 313356 h 9"/>
                <a:gd name="T26" fmla="*/ 194060 w 11"/>
                <a:gd name="T27" fmla="*/ 274187 h 9"/>
                <a:gd name="T28" fmla="*/ 426933 w 11"/>
                <a:gd name="T29" fmla="*/ 352526 h 9"/>
                <a:gd name="T30" fmla="*/ 194060 w 11"/>
                <a:gd name="T31" fmla="*/ 195848 h 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1" h="9">
                  <a:moveTo>
                    <a:pt x="5" y="5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4" y="5"/>
                    <a:pt x="4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2" y="0"/>
                    <a:pt x="2" y="0"/>
                  </a:cubicBezTo>
                  <a:cubicBezTo>
                    <a:pt x="2" y="0"/>
                    <a:pt x="3" y="3"/>
                    <a:pt x="3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6"/>
                    <a:pt x="5" y="6"/>
                    <a:pt x="5" y="7"/>
                  </a:cubicBezTo>
                  <a:cubicBezTo>
                    <a:pt x="5" y="7"/>
                    <a:pt x="5" y="7"/>
                    <a:pt x="4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11" y="9"/>
                    <a:pt x="11" y="9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D2DB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4" name="Freeform 174@|5FFC:14736338|FBC:16777215|LFC:0|LBC:16777215"/>
            <p:cNvSpPr>
              <a:spLocks/>
            </p:cNvSpPr>
            <p:nvPr/>
          </p:nvSpPr>
          <p:spPr bwMode="auto">
            <a:xfrm>
              <a:off x="703389" y="118576"/>
              <a:ext cx="38495" cy="38457"/>
            </a:xfrm>
            <a:custGeom>
              <a:avLst/>
              <a:gdLst>
                <a:gd name="T0" fmla="*/ 0 w 1"/>
                <a:gd name="T1" fmla="*/ 38457 h 1"/>
                <a:gd name="T2" fmla="*/ 38495 w 1"/>
                <a:gd name="T3" fmla="*/ 0 h 1"/>
                <a:gd name="T4" fmla="*/ 0 w 1"/>
                <a:gd name="T5" fmla="*/ 38457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2DB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5" name="Freeform 175@|5FFC:14736338|FBC:16777215|LFC:0|LBC:16777215"/>
            <p:cNvSpPr>
              <a:spLocks/>
            </p:cNvSpPr>
            <p:nvPr/>
          </p:nvSpPr>
          <p:spPr bwMode="auto">
            <a:xfrm>
              <a:off x="783877" y="118576"/>
              <a:ext cx="780377" cy="817220"/>
            </a:xfrm>
            <a:custGeom>
              <a:avLst/>
              <a:gdLst>
                <a:gd name="T0" fmla="*/ 663320 w 20"/>
                <a:gd name="T1" fmla="*/ 544813 h 21"/>
                <a:gd name="T2" fmla="*/ 624302 w 20"/>
                <a:gd name="T3" fmla="*/ 505898 h 21"/>
                <a:gd name="T4" fmla="*/ 663320 w 20"/>
                <a:gd name="T5" fmla="*/ 428068 h 21"/>
                <a:gd name="T6" fmla="*/ 546264 w 20"/>
                <a:gd name="T7" fmla="*/ 466983 h 21"/>
                <a:gd name="T8" fmla="*/ 546264 w 20"/>
                <a:gd name="T9" fmla="*/ 466983 h 21"/>
                <a:gd name="T10" fmla="*/ 546264 w 20"/>
                <a:gd name="T11" fmla="*/ 350237 h 21"/>
                <a:gd name="T12" fmla="*/ 507245 w 20"/>
                <a:gd name="T13" fmla="*/ 311322 h 21"/>
                <a:gd name="T14" fmla="*/ 468226 w 20"/>
                <a:gd name="T15" fmla="*/ 116746 h 21"/>
                <a:gd name="T16" fmla="*/ 468226 w 20"/>
                <a:gd name="T17" fmla="*/ 116746 h 21"/>
                <a:gd name="T18" fmla="*/ 429207 w 20"/>
                <a:gd name="T19" fmla="*/ 272407 h 21"/>
                <a:gd name="T20" fmla="*/ 390189 w 20"/>
                <a:gd name="T21" fmla="*/ 233491 h 21"/>
                <a:gd name="T22" fmla="*/ 429207 w 20"/>
                <a:gd name="T23" fmla="*/ 311322 h 21"/>
                <a:gd name="T24" fmla="*/ 390189 w 20"/>
                <a:gd name="T25" fmla="*/ 350237 h 21"/>
                <a:gd name="T26" fmla="*/ 195094 w 20"/>
                <a:gd name="T27" fmla="*/ 0 h 21"/>
                <a:gd name="T28" fmla="*/ 156075 w 20"/>
                <a:gd name="T29" fmla="*/ 0 h 21"/>
                <a:gd name="T30" fmla="*/ 351170 w 20"/>
                <a:gd name="T31" fmla="*/ 389152 h 21"/>
                <a:gd name="T32" fmla="*/ 429207 w 20"/>
                <a:gd name="T33" fmla="*/ 389152 h 21"/>
                <a:gd name="T34" fmla="*/ 468226 w 20"/>
                <a:gd name="T35" fmla="*/ 428068 h 21"/>
                <a:gd name="T36" fmla="*/ 273132 w 20"/>
                <a:gd name="T37" fmla="*/ 622644 h 21"/>
                <a:gd name="T38" fmla="*/ 117057 w 20"/>
                <a:gd name="T39" fmla="*/ 700474 h 21"/>
                <a:gd name="T40" fmla="*/ 78038 w 20"/>
                <a:gd name="T41" fmla="*/ 389152 h 21"/>
                <a:gd name="T42" fmla="*/ 39019 w 20"/>
                <a:gd name="T43" fmla="*/ 661559 h 21"/>
                <a:gd name="T44" fmla="*/ 39019 w 20"/>
                <a:gd name="T45" fmla="*/ 428068 h 21"/>
                <a:gd name="T46" fmla="*/ 0 w 20"/>
                <a:gd name="T47" fmla="*/ 700474 h 21"/>
                <a:gd name="T48" fmla="*/ 78038 w 20"/>
                <a:gd name="T49" fmla="*/ 778305 h 21"/>
                <a:gd name="T50" fmla="*/ 156075 w 20"/>
                <a:gd name="T51" fmla="*/ 817220 h 21"/>
                <a:gd name="T52" fmla="*/ 195094 w 20"/>
                <a:gd name="T53" fmla="*/ 739390 h 21"/>
                <a:gd name="T54" fmla="*/ 429207 w 20"/>
                <a:gd name="T55" fmla="*/ 622644 h 21"/>
                <a:gd name="T56" fmla="*/ 507245 w 20"/>
                <a:gd name="T57" fmla="*/ 544813 h 21"/>
                <a:gd name="T58" fmla="*/ 702339 w 20"/>
                <a:gd name="T59" fmla="*/ 622644 h 21"/>
                <a:gd name="T60" fmla="*/ 702339 w 20"/>
                <a:gd name="T61" fmla="*/ 622644 h 21"/>
                <a:gd name="T62" fmla="*/ 780377 w 20"/>
                <a:gd name="T63" fmla="*/ 544813 h 21"/>
                <a:gd name="T64" fmla="*/ 663320 w 20"/>
                <a:gd name="T65" fmla="*/ 544813 h 2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0" h="21">
                  <a:moveTo>
                    <a:pt x="17" y="14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5" y="13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6" y="9"/>
                    <a:pt x="14" y="9"/>
                    <a:pt x="14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4"/>
                    <a:pt x="11" y="7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0" y="9"/>
                    <a:pt x="10" y="9"/>
                  </a:cubicBezTo>
                  <a:cubicBezTo>
                    <a:pt x="4" y="7"/>
                    <a:pt x="4" y="2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1" y="7"/>
                    <a:pt x="8" y="9"/>
                    <a:pt x="9" y="10"/>
                  </a:cubicBezTo>
                  <a:cubicBezTo>
                    <a:pt x="10" y="10"/>
                    <a:pt x="11" y="10"/>
                    <a:pt x="11" y="10"/>
                  </a:cubicBezTo>
                  <a:cubicBezTo>
                    <a:pt x="11" y="10"/>
                    <a:pt x="12" y="11"/>
                    <a:pt x="12" y="11"/>
                  </a:cubicBezTo>
                  <a:cubicBezTo>
                    <a:pt x="12" y="12"/>
                    <a:pt x="8" y="15"/>
                    <a:pt x="7" y="16"/>
                  </a:cubicBezTo>
                  <a:cubicBezTo>
                    <a:pt x="6" y="17"/>
                    <a:pt x="3" y="18"/>
                    <a:pt x="3" y="18"/>
                  </a:cubicBezTo>
                  <a:cubicBezTo>
                    <a:pt x="4" y="12"/>
                    <a:pt x="2" y="10"/>
                    <a:pt x="2" y="10"/>
                  </a:cubicBezTo>
                  <a:cubicBezTo>
                    <a:pt x="4" y="14"/>
                    <a:pt x="1" y="17"/>
                    <a:pt x="1" y="17"/>
                  </a:cubicBezTo>
                  <a:cubicBezTo>
                    <a:pt x="0" y="15"/>
                    <a:pt x="1" y="11"/>
                    <a:pt x="1" y="11"/>
                  </a:cubicBezTo>
                  <a:cubicBezTo>
                    <a:pt x="0" y="13"/>
                    <a:pt x="0" y="16"/>
                    <a:pt x="0" y="18"/>
                  </a:cubicBezTo>
                  <a:cubicBezTo>
                    <a:pt x="1" y="19"/>
                    <a:pt x="2" y="19"/>
                    <a:pt x="2" y="20"/>
                  </a:cubicBezTo>
                  <a:cubicBezTo>
                    <a:pt x="3" y="21"/>
                    <a:pt x="4" y="21"/>
                    <a:pt x="4" y="21"/>
                  </a:cubicBezTo>
                  <a:cubicBezTo>
                    <a:pt x="4" y="21"/>
                    <a:pt x="5" y="19"/>
                    <a:pt x="5" y="19"/>
                  </a:cubicBezTo>
                  <a:cubicBezTo>
                    <a:pt x="5" y="20"/>
                    <a:pt x="10" y="16"/>
                    <a:pt x="11" y="16"/>
                  </a:cubicBezTo>
                  <a:cubicBezTo>
                    <a:pt x="12" y="15"/>
                    <a:pt x="13" y="14"/>
                    <a:pt x="13" y="14"/>
                  </a:cubicBezTo>
                  <a:cubicBezTo>
                    <a:pt x="13" y="14"/>
                    <a:pt x="17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9" y="15"/>
                    <a:pt x="20" y="14"/>
                    <a:pt x="20" y="14"/>
                  </a:cubicBezTo>
                  <a:cubicBezTo>
                    <a:pt x="20" y="14"/>
                    <a:pt x="17" y="14"/>
                    <a:pt x="17" y="14"/>
                  </a:cubicBezTo>
                  <a:close/>
                </a:path>
              </a:pathLst>
            </a:custGeom>
            <a:solidFill>
              <a:srgbClr val="D2DB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6" name="Freeform 176@|5FFC:15724527|FBC:16777215|LFC:0|LBC:16777215"/>
            <p:cNvSpPr>
              <a:spLocks/>
            </p:cNvSpPr>
            <p:nvPr/>
          </p:nvSpPr>
          <p:spPr bwMode="auto">
            <a:xfrm>
              <a:off x="1252804" y="233948"/>
              <a:ext cx="76988" cy="233950"/>
            </a:xfrm>
            <a:custGeom>
              <a:avLst/>
              <a:gdLst>
                <a:gd name="T0" fmla="*/ 0 w 2"/>
                <a:gd name="T1" fmla="*/ 194958 h 6"/>
                <a:gd name="T2" fmla="*/ 76988 w 2"/>
                <a:gd name="T3" fmla="*/ 233950 h 6"/>
                <a:gd name="T4" fmla="*/ 76988 w 2"/>
                <a:gd name="T5" fmla="*/ 233950 h 6"/>
                <a:gd name="T6" fmla="*/ 38494 w 2"/>
                <a:gd name="T7" fmla="*/ 0 h 6"/>
                <a:gd name="T8" fmla="*/ 0 w 2"/>
                <a:gd name="T9" fmla="*/ 0 h 6"/>
                <a:gd name="T10" fmla="*/ 0 w 2"/>
                <a:gd name="T11" fmla="*/ 194958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5"/>
                    <a:pt x="1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1" y="2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7" name="Freeform 177@|5FFC:328965|FBC:16777215|LFC:0|LBC:16777215"/>
            <p:cNvSpPr>
              <a:spLocks/>
            </p:cNvSpPr>
            <p:nvPr/>
          </p:nvSpPr>
          <p:spPr bwMode="auto">
            <a:xfrm>
              <a:off x="1214309" y="624932"/>
              <a:ext cx="76988" cy="464694"/>
            </a:xfrm>
            <a:custGeom>
              <a:avLst/>
              <a:gdLst>
                <a:gd name="T0" fmla="*/ 0 w 2"/>
                <a:gd name="T1" fmla="*/ 464694 h 12"/>
                <a:gd name="T2" fmla="*/ 38494 w 2"/>
                <a:gd name="T3" fmla="*/ 425970 h 12"/>
                <a:gd name="T4" fmla="*/ 76988 w 2"/>
                <a:gd name="T5" fmla="*/ 0 h 12"/>
                <a:gd name="T6" fmla="*/ 38494 w 2"/>
                <a:gd name="T7" fmla="*/ 0 h 12"/>
                <a:gd name="T8" fmla="*/ 0 w 2"/>
                <a:gd name="T9" fmla="*/ 464694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2">
                  <a:moveTo>
                    <a:pt x="0" y="12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1"/>
                    <a:pt x="0" y="12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8" name="Freeform 178@|5FFC:328965|FBC:16777215|LFC:0|LBC:16777215"/>
            <p:cNvSpPr>
              <a:spLocks/>
            </p:cNvSpPr>
            <p:nvPr/>
          </p:nvSpPr>
          <p:spPr bwMode="auto">
            <a:xfrm>
              <a:off x="1214309" y="467898"/>
              <a:ext cx="115483" cy="740304"/>
            </a:xfrm>
            <a:custGeom>
              <a:avLst/>
              <a:gdLst>
                <a:gd name="T0" fmla="*/ 38494 w 3"/>
                <a:gd name="T1" fmla="*/ 740304 h 19"/>
                <a:gd name="T2" fmla="*/ 76989 w 3"/>
                <a:gd name="T3" fmla="*/ 662377 h 19"/>
                <a:gd name="T4" fmla="*/ 115483 w 3"/>
                <a:gd name="T5" fmla="*/ 77927 h 19"/>
                <a:gd name="T6" fmla="*/ 115483 w 3"/>
                <a:gd name="T7" fmla="*/ 0 h 19"/>
                <a:gd name="T8" fmla="*/ 76989 w 3"/>
                <a:gd name="T9" fmla="*/ 0 h 19"/>
                <a:gd name="T10" fmla="*/ 76989 w 3"/>
                <a:gd name="T11" fmla="*/ 38963 h 19"/>
                <a:gd name="T12" fmla="*/ 76989 w 3"/>
                <a:gd name="T13" fmla="*/ 116890 h 19"/>
                <a:gd name="T14" fmla="*/ 0 w 3"/>
                <a:gd name="T15" fmla="*/ 701341 h 19"/>
                <a:gd name="T16" fmla="*/ 38494 w 3"/>
                <a:gd name="T17" fmla="*/ 740304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19">
                  <a:moveTo>
                    <a:pt x="1" y="19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3" y="4"/>
                    <a:pt x="3" y="2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3"/>
                  </a:cubicBezTo>
                  <a:cubicBezTo>
                    <a:pt x="2" y="4"/>
                    <a:pt x="0" y="16"/>
                    <a:pt x="0" y="18"/>
                  </a:cubicBezTo>
                  <a:lnTo>
                    <a:pt x="1" y="19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9" name="Freeform 179@|5FFC:0|FBC:16777215|LFC:0|LBC:16777215"/>
            <p:cNvSpPr>
              <a:spLocks/>
            </p:cNvSpPr>
            <p:nvPr/>
          </p:nvSpPr>
          <p:spPr bwMode="auto">
            <a:xfrm>
              <a:off x="1291297" y="76915"/>
              <a:ext cx="391939" cy="314069"/>
            </a:xfrm>
            <a:custGeom>
              <a:avLst/>
              <a:gdLst>
                <a:gd name="T0" fmla="*/ 195970 w 10"/>
                <a:gd name="T1" fmla="*/ 274810 h 8"/>
                <a:gd name="T2" fmla="*/ 195970 w 10"/>
                <a:gd name="T3" fmla="*/ 274810 h 8"/>
                <a:gd name="T4" fmla="*/ 235163 w 10"/>
                <a:gd name="T5" fmla="*/ 196293 h 8"/>
                <a:gd name="T6" fmla="*/ 313551 w 10"/>
                <a:gd name="T7" fmla="*/ 157035 h 8"/>
                <a:gd name="T8" fmla="*/ 352745 w 10"/>
                <a:gd name="T9" fmla="*/ 157035 h 8"/>
                <a:gd name="T10" fmla="*/ 391939 w 10"/>
                <a:gd name="T11" fmla="*/ 157035 h 8"/>
                <a:gd name="T12" fmla="*/ 195970 w 10"/>
                <a:gd name="T13" fmla="*/ 0 h 8"/>
                <a:gd name="T14" fmla="*/ 156776 w 10"/>
                <a:gd name="T15" fmla="*/ 0 h 8"/>
                <a:gd name="T16" fmla="*/ 117582 w 10"/>
                <a:gd name="T17" fmla="*/ 0 h 8"/>
                <a:gd name="T18" fmla="*/ 0 w 10"/>
                <a:gd name="T19" fmla="*/ 157035 h 8"/>
                <a:gd name="T20" fmla="*/ 39194 w 10"/>
                <a:gd name="T21" fmla="*/ 314069 h 8"/>
                <a:gd name="T22" fmla="*/ 39194 w 10"/>
                <a:gd name="T23" fmla="*/ 274810 h 8"/>
                <a:gd name="T24" fmla="*/ 117582 w 10"/>
                <a:gd name="T25" fmla="*/ 274810 h 8"/>
                <a:gd name="T26" fmla="*/ 117582 w 10"/>
                <a:gd name="T27" fmla="*/ 196293 h 8"/>
                <a:gd name="T28" fmla="*/ 156776 w 10"/>
                <a:gd name="T29" fmla="*/ 157035 h 8"/>
                <a:gd name="T30" fmla="*/ 195970 w 10"/>
                <a:gd name="T31" fmla="*/ 235552 h 8"/>
                <a:gd name="T32" fmla="*/ 195970 w 10"/>
                <a:gd name="T33" fmla="*/ 274810 h 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0" h="8">
                  <a:moveTo>
                    <a:pt x="5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6"/>
                    <a:pt x="6" y="5"/>
                  </a:cubicBezTo>
                  <a:cubicBezTo>
                    <a:pt x="6" y="5"/>
                    <a:pt x="7" y="4"/>
                    <a:pt x="8" y="4"/>
                  </a:cubicBezTo>
                  <a:cubicBezTo>
                    <a:pt x="8" y="4"/>
                    <a:pt x="9" y="5"/>
                    <a:pt x="9" y="4"/>
                  </a:cubicBezTo>
                  <a:cubicBezTo>
                    <a:pt x="9" y="4"/>
                    <a:pt x="10" y="4"/>
                    <a:pt x="10" y="4"/>
                  </a:cubicBezTo>
                  <a:cubicBezTo>
                    <a:pt x="10" y="4"/>
                    <a:pt x="8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0" y="1"/>
                    <a:pt x="0" y="4"/>
                  </a:cubicBezTo>
                  <a:cubicBezTo>
                    <a:pt x="0" y="6"/>
                    <a:pt x="1" y="8"/>
                    <a:pt x="1" y="8"/>
                  </a:cubicBezTo>
                  <a:cubicBezTo>
                    <a:pt x="1" y="7"/>
                    <a:pt x="1" y="8"/>
                    <a:pt x="1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7"/>
                    <a:pt x="3" y="6"/>
                    <a:pt x="3" y="5"/>
                  </a:cubicBezTo>
                  <a:cubicBezTo>
                    <a:pt x="3" y="5"/>
                    <a:pt x="4" y="4"/>
                    <a:pt x="4" y="4"/>
                  </a:cubicBezTo>
                  <a:cubicBezTo>
                    <a:pt x="4" y="4"/>
                    <a:pt x="5" y="5"/>
                    <a:pt x="5" y="6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26" name="组合 75"/>
          <p:cNvGrpSpPr>
            <a:grpSpLocks/>
          </p:cNvGrpSpPr>
          <p:nvPr/>
        </p:nvGrpSpPr>
        <p:grpSpPr bwMode="auto">
          <a:xfrm>
            <a:off x="6234113" y="2627313"/>
            <a:ext cx="1468437" cy="949325"/>
            <a:chOff x="0" y="0"/>
            <a:chExt cx="2503486" cy="1624013"/>
          </a:xfrm>
        </p:grpSpPr>
        <p:sp>
          <p:nvSpPr>
            <p:cNvPr id="9262" name="Freeform 183@|5FFC:9350382|FBC:16777215|LFC:0|LBC:16777215"/>
            <p:cNvSpPr>
              <a:spLocks/>
            </p:cNvSpPr>
            <p:nvPr/>
          </p:nvSpPr>
          <p:spPr bwMode="auto">
            <a:xfrm>
              <a:off x="909375" y="475254"/>
              <a:ext cx="330190" cy="225407"/>
            </a:xfrm>
            <a:custGeom>
              <a:avLst/>
              <a:gdLst>
                <a:gd name="T0" fmla="*/ 110063 w 12"/>
                <a:gd name="T1" fmla="*/ 225407 h 8"/>
                <a:gd name="T2" fmla="*/ 302674 w 12"/>
                <a:gd name="T3" fmla="*/ 112704 h 8"/>
                <a:gd name="T4" fmla="*/ 0 w 12"/>
                <a:gd name="T5" fmla="*/ 0 h 8"/>
                <a:gd name="T6" fmla="*/ 110063 w 12"/>
                <a:gd name="T7" fmla="*/ 225407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" h="8">
                  <a:moveTo>
                    <a:pt x="4" y="8"/>
                  </a:moveTo>
                  <a:cubicBezTo>
                    <a:pt x="4" y="8"/>
                    <a:pt x="12" y="6"/>
                    <a:pt x="11" y="4"/>
                  </a:cubicBezTo>
                  <a:cubicBezTo>
                    <a:pt x="10" y="1"/>
                    <a:pt x="2" y="0"/>
                    <a:pt x="0" y="0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3" name="Freeform 184@|5FFC:0|FBC:16777215|LFC:0|LBC:16777215"/>
            <p:cNvSpPr>
              <a:spLocks/>
            </p:cNvSpPr>
            <p:nvPr/>
          </p:nvSpPr>
          <p:spPr bwMode="auto">
            <a:xfrm>
              <a:off x="2065037" y="195533"/>
              <a:ext cx="108259" cy="27157"/>
            </a:xfrm>
            <a:custGeom>
              <a:avLst/>
              <a:gdLst>
                <a:gd name="T0" fmla="*/ 108259 w 4"/>
                <a:gd name="T1" fmla="*/ 27157 h 1"/>
                <a:gd name="T2" fmla="*/ 27065 w 4"/>
                <a:gd name="T3" fmla="*/ 27157 h 1"/>
                <a:gd name="T4" fmla="*/ 27065 w 4"/>
                <a:gd name="T5" fmla="*/ 0 h 1"/>
                <a:gd name="T6" fmla="*/ 108259 w 4"/>
                <a:gd name="T7" fmla="*/ 0 h 1"/>
                <a:gd name="T8" fmla="*/ 108259 w 4"/>
                <a:gd name="T9" fmla="*/ 27157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1"/>
                    <a:pt x="2" y="1"/>
                    <a:pt x="1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3" y="0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4" name="Freeform 185@|5FFC:6250337|FBC:16777215|LFC:0|LBC:16777215"/>
            <p:cNvSpPr>
              <a:spLocks/>
            </p:cNvSpPr>
            <p:nvPr/>
          </p:nvSpPr>
          <p:spPr bwMode="auto">
            <a:xfrm>
              <a:off x="1951366" y="138502"/>
              <a:ext cx="552120" cy="562159"/>
            </a:xfrm>
            <a:custGeom>
              <a:avLst/>
              <a:gdLst>
                <a:gd name="T0" fmla="*/ 0 w 20"/>
                <a:gd name="T1" fmla="*/ 309187 h 20"/>
                <a:gd name="T2" fmla="*/ 303666 w 20"/>
                <a:gd name="T3" fmla="*/ 0 h 20"/>
                <a:gd name="T4" fmla="*/ 524514 w 20"/>
                <a:gd name="T5" fmla="*/ 252972 h 20"/>
                <a:gd name="T6" fmla="*/ 248454 w 20"/>
                <a:gd name="T7" fmla="*/ 534051 h 20"/>
                <a:gd name="T8" fmla="*/ 248454 w 20"/>
                <a:gd name="T9" fmla="*/ 534051 h 20"/>
                <a:gd name="T10" fmla="*/ 0 w 20"/>
                <a:gd name="T11" fmla="*/ 309187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" h="20">
                  <a:moveTo>
                    <a:pt x="0" y="11"/>
                  </a:moveTo>
                  <a:cubicBezTo>
                    <a:pt x="0" y="11"/>
                    <a:pt x="10" y="0"/>
                    <a:pt x="11" y="0"/>
                  </a:cubicBezTo>
                  <a:cubicBezTo>
                    <a:pt x="11" y="0"/>
                    <a:pt x="20" y="8"/>
                    <a:pt x="19" y="9"/>
                  </a:cubicBezTo>
                  <a:cubicBezTo>
                    <a:pt x="19" y="10"/>
                    <a:pt x="11" y="19"/>
                    <a:pt x="9" y="19"/>
                  </a:cubicBezTo>
                  <a:cubicBezTo>
                    <a:pt x="8" y="19"/>
                    <a:pt x="9" y="19"/>
                    <a:pt x="9" y="19"/>
                  </a:cubicBezTo>
                  <a:cubicBezTo>
                    <a:pt x="9" y="19"/>
                    <a:pt x="8" y="20"/>
                    <a:pt x="0" y="11"/>
                  </a:cubicBezTo>
                  <a:close/>
                </a:path>
              </a:pathLst>
            </a:custGeom>
            <a:solidFill>
              <a:srgbClr val="61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5" name="Freeform 186@|5FFC:0|FBC:16777215|LFC:0|LBC:16777215"/>
            <p:cNvSpPr>
              <a:spLocks/>
            </p:cNvSpPr>
            <p:nvPr/>
          </p:nvSpPr>
          <p:spPr bwMode="auto">
            <a:xfrm>
              <a:off x="1981138" y="138502"/>
              <a:ext cx="495284" cy="505128"/>
            </a:xfrm>
            <a:custGeom>
              <a:avLst/>
              <a:gdLst>
                <a:gd name="T0" fmla="*/ 0 w 18"/>
                <a:gd name="T1" fmla="*/ 308689 h 18"/>
                <a:gd name="T2" fmla="*/ 110063 w 18"/>
                <a:gd name="T3" fmla="*/ 392877 h 18"/>
                <a:gd name="T4" fmla="*/ 385221 w 18"/>
                <a:gd name="T5" fmla="*/ 140313 h 18"/>
                <a:gd name="T6" fmla="*/ 302674 w 18"/>
                <a:gd name="T7" fmla="*/ 0 h 18"/>
                <a:gd name="T8" fmla="*/ 385221 w 18"/>
                <a:gd name="T9" fmla="*/ 140313 h 18"/>
                <a:gd name="T10" fmla="*/ 467768 w 18"/>
                <a:gd name="T11" fmla="*/ 252564 h 18"/>
                <a:gd name="T12" fmla="*/ 247642 w 18"/>
                <a:gd name="T13" fmla="*/ 505128 h 18"/>
                <a:gd name="T14" fmla="*/ 467768 w 18"/>
                <a:gd name="T15" fmla="*/ 252564 h 18"/>
                <a:gd name="T16" fmla="*/ 385221 w 18"/>
                <a:gd name="T17" fmla="*/ 168376 h 18"/>
                <a:gd name="T18" fmla="*/ 275158 w 18"/>
                <a:gd name="T19" fmla="*/ 252564 h 18"/>
                <a:gd name="T20" fmla="*/ 302674 w 18"/>
                <a:gd name="T21" fmla="*/ 308689 h 18"/>
                <a:gd name="T22" fmla="*/ 247642 w 18"/>
                <a:gd name="T23" fmla="*/ 308689 h 18"/>
                <a:gd name="T24" fmla="*/ 110063 w 18"/>
                <a:gd name="T25" fmla="*/ 392877 h 18"/>
                <a:gd name="T26" fmla="*/ 0 w 18"/>
                <a:gd name="T27" fmla="*/ 308689 h 1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8" h="18">
                  <a:moveTo>
                    <a:pt x="0" y="11"/>
                  </a:moveTo>
                  <a:cubicBezTo>
                    <a:pt x="0" y="11"/>
                    <a:pt x="3" y="14"/>
                    <a:pt x="4" y="14"/>
                  </a:cubicBezTo>
                  <a:cubicBezTo>
                    <a:pt x="5" y="13"/>
                    <a:pt x="14" y="6"/>
                    <a:pt x="14" y="5"/>
                  </a:cubicBezTo>
                  <a:cubicBezTo>
                    <a:pt x="13" y="4"/>
                    <a:pt x="14" y="4"/>
                    <a:pt x="11" y="0"/>
                  </a:cubicBezTo>
                  <a:cubicBezTo>
                    <a:pt x="11" y="0"/>
                    <a:pt x="14" y="4"/>
                    <a:pt x="14" y="5"/>
                  </a:cubicBezTo>
                  <a:cubicBezTo>
                    <a:pt x="14" y="5"/>
                    <a:pt x="18" y="8"/>
                    <a:pt x="17" y="9"/>
                  </a:cubicBezTo>
                  <a:cubicBezTo>
                    <a:pt x="17" y="9"/>
                    <a:pt x="18" y="10"/>
                    <a:pt x="9" y="18"/>
                  </a:cubicBezTo>
                  <a:cubicBezTo>
                    <a:pt x="9" y="18"/>
                    <a:pt x="17" y="10"/>
                    <a:pt x="17" y="9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1" y="9"/>
                    <a:pt x="10" y="9"/>
                  </a:cubicBezTo>
                  <a:cubicBezTo>
                    <a:pt x="10" y="9"/>
                    <a:pt x="11" y="10"/>
                    <a:pt x="11" y="11"/>
                  </a:cubicBezTo>
                  <a:cubicBezTo>
                    <a:pt x="10" y="12"/>
                    <a:pt x="9" y="11"/>
                    <a:pt x="9" y="11"/>
                  </a:cubicBezTo>
                  <a:cubicBezTo>
                    <a:pt x="9" y="11"/>
                    <a:pt x="5" y="14"/>
                    <a:pt x="4" y="14"/>
                  </a:cubicBezTo>
                  <a:cubicBezTo>
                    <a:pt x="3" y="14"/>
                    <a:pt x="1" y="12"/>
                    <a:pt x="0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6" name="Freeform 187@|5FFC:9683704|FBC:16777215|LFC:0|LBC:16777215"/>
            <p:cNvSpPr>
              <a:spLocks/>
            </p:cNvSpPr>
            <p:nvPr/>
          </p:nvSpPr>
          <p:spPr bwMode="auto">
            <a:xfrm>
              <a:off x="1951366" y="165659"/>
              <a:ext cx="165096" cy="198250"/>
            </a:xfrm>
            <a:custGeom>
              <a:avLst/>
              <a:gdLst>
                <a:gd name="T0" fmla="*/ 0 w 6"/>
                <a:gd name="T1" fmla="*/ 198250 h 7"/>
                <a:gd name="T2" fmla="*/ 82548 w 6"/>
                <a:gd name="T3" fmla="*/ 169929 h 7"/>
                <a:gd name="T4" fmla="*/ 137580 w 6"/>
                <a:gd name="T5" fmla="*/ 141607 h 7"/>
                <a:gd name="T6" fmla="*/ 165096 w 6"/>
                <a:gd name="T7" fmla="*/ 113286 h 7"/>
                <a:gd name="T8" fmla="*/ 165096 w 6"/>
                <a:gd name="T9" fmla="*/ 113286 h 7"/>
                <a:gd name="T10" fmla="*/ 165096 w 6"/>
                <a:gd name="T11" fmla="*/ 84964 h 7"/>
                <a:gd name="T12" fmla="*/ 165096 w 6"/>
                <a:gd name="T13" fmla="*/ 84964 h 7"/>
                <a:gd name="T14" fmla="*/ 165096 w 6"/>
                <a:gd name="T15" fmla="*/ 56643 h 7"/>
                <a:gd name="T16" fmla="*/ 165096 w 6"/>
                <a:gd name="T17" fmla="*/ 28321 h 7"/>
                <a:gd name="T18" fmla="*/ 110064 w 6"/>
                <a:gd name="T19" fmla="*/ 28321 h 7"/>
                <a:gd name="T20" fmla="*/ 82548 w 6"/>
                <a:gd name="T21" fmla="*/ 56643 h 7"/>
                <a:gd name="T22" fmla="*/ 82548 w 6"/>
                <a:gd name="T23" fmla="*/ 28321 h 7"/>
                <a:gd name="T24" fmla="*/ 110064 w 6"/>
                <a:gd name="T25" fmla="*/ 0 h 7"/>
                <a:gd name="T26" fmla="*/ 82548 w 6"/>
                <a:gd name="T27" fmla="*/ 0 h 7"/>
                <a:gd name="T28" fmla="*/ 55032 w 6"/>
                <a:gd name="T29" fmla="*/ 56643 h 7"/>
                <a:gd name="T30" fmla="*/ 55032 w 6"/>
                <a:gd name="T31" fmla="*/ 84964 h 7"/>
                <a:gd name="T32" fmla="*/ 0 w 6"/>
                <a:gd name="T33" fmla="*/ 141607 h 7"/>
                <a:gd name="T34" fmla="*/ 0 w 6"/>
                <a:gd name="T35" fmla="*/ 198250 h 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" h="7">
                  <a:moveTo>
                    <a:pt x="0" y="7"/>
                  </a:moveTo>
                  <a:cubicBezTo>
                    <a:pt x="0" y="7"/>
                    <a:pt x="3" y="6"/>
                    <a:pt x="3" y="6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1"/>
                    <a:pt x="4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7" name="Freeform 188@|5FFC:9350382|FBC:16777215|LFC:0|LBC:16777215"/>
            <p:cNvSpPr>
              <a:spLocks/>
            </p:cNvSpPr>
            <p:nvPr/>
          </p:nvSpPr>
          <p:spPr bwMode="auto">
            <a:xfrm>
              <a:off x="1951366" y="195533"/>
              <a:ext cx="165096" cy="168376"/>
            </a:xfrm>
            <a:custGeom>
              <a:avLst/>
              <a:gdLst>
                <a:gd name="T0" fmla="*/ 165096 w 6"/>
                <a:gd name="T1" fmla="*/ 0 h 6"/>
                <a:gd name="T2" fmla="*/ 110064 w 6"/>
                <a:gd name="T3" fmla="*/ 0 h 6"/>
                <a:gd name="T4" fmla="*/ 82548 w 6"/>
                <a:gd name="T5" fmla="*/ 28063 h 6"/>
                <a:gd name="T6" fmla="*/ 82548 w 6"/>
                <a:gd name="T7" fmla="*/ 0 h 6"/>
                <a:gd name="T8" fmla="*/ 82548 w 6"/>
                <a:gd name="T9" fmla="*/ 0 h 6"/>
                <a:gd name="T10" fmla="*/ 82548 w 6"/>
                <a:gd name="T11" fmla="*/ 28063 h 6"/>
                <a:gd name="T12" fmla="*/ 55032 w 6"/>
                <a:gd name="T13" fmla="*/ 56125 h 6"/>
                <a:gd name="T14" fmla="*/ 0 w 6"/>
                <a:gd name="T15" fmla="*/ 112251 h 6"/>
                <a:gd name="T16" fmla="*/ 0 w 6"/>
                <a:gd name="T17" fmla="*/ 168376 h 6"/>
                <a:gd name="T18" fmla="*/ 82548 w 6"/>
                <a:gd name="T19" fmla="*/ 140313 h 6"/>
                <a:gd name="T20" fmla="*/ 137580 w 6"/>
                <a:gd name="T21" fmla="*/ 112251 h 6"/>
                <a:gd name="T22" fmla="*/ 137580 w 6"/>
                <a:gd name="T23" fmla="*/ 112251 h 6"/>
                <a:gd name="T24" fmla="*/ 137580 w 6"/>
                <a:gd name="T25" fmla="*/ 84188 h 6"/>
                <a:gd name="T26" fmla="*/ 137580 w 6"/>
                <a:gd name="T27" fmla="*/ 84188 h 6"/>
                <a:gd name="T28" fmla="*/ 137580 w 6"/>
                <a:gd name="T29" fmla="*/ 56125 h 6"/>
                <a:gd name="T30" fmla="*/ 110064 w 6"/>
                <a:gd name="T31" fmla="*/ 28063 h 6"/>
                <a:gd name="T32" fmla="*/ 165096 w 6"/>
                <a:gd name="T33" fmla="*/ 0 h 6"/>
                <a:gd name="T34" fmla="*/ 165096 w 6"/>
                <a:gd name="T35" fmla="*/ 0 h 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cubicBezTo>
                    <a:pt x="6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3" y="5"/>
                    <a:pt x="3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4" y="1"/>
                    <a:pt x="4" y="1"/>
                  </a:cubicBezTo>
                  <a:cubicBezTo>
                    <a:pt x="4" y="1"/>
                    <a:pt x="4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8" name="Freeform 189@|5FFC:9683704|FBC:16777215|LFC:0|LBC:16777215"/>
            <p:cNvSpPr>
              <a:spLocks/>
            </p:cNvSpPr>
            <p:nvPr/>
          </p:nvSpPr>
          <p:spPr bwMode="auto">
            <a:xfrm>
              <a:off x="1485852" y="54315"/>
              <a:ext cx="192160" cy="225406"/>
            </a:xfrm>
            <a:custGeom>
              <a:avLst/>
              <a:gdLst>
                <a:gd name="T0" fmla="*/ 164709 w 7"/>
                <a:gd name="T1" fmla="*/ 225406 h 8"/>
                <a:gd name="T2" fmla="*/ 164709 w 7"/>
                <a:gd name="T3" fmla="*/ 197230 h 8"/>
                <a:gd name="T4" fmla="*/ 192160 w 7"/>
                <a:gd name="T5" fmla="*/ 197230 h 8"/>
                <a:gd name="T6" fmla="*/ 192160 w 7"/>
                <a:gd name="T7" fmla="*/ 140879 h 8"/>
                <a:gd name="T8" fmla="*/ 192160 w 7"/>
                <a:gd name="T9" fmla="*/ 112703 h 8"/>
                <a:gd name="T10" fmla="*/ 192160 w 7"/>
                <a:gd name="T11" fmla="*/ 56352 h 8"/>
                <a:gd name="T12" fmla="*/ 137257 w 7"/>
                <a:gd name="T13" fmla="*/ 28176 h 8"/>
                <a:gd name="T14" fmla="*/ 27451 w 7"/>
                <a:gd name="T15" fmla="*/ 0 h 8"/>
                <a:gd name="T16" fmla="*/ 0 w 7"/>
                <a:gd name="T17" fmla="*/ 169055 h 8"/>
                <a:gd name="T18" fmla="*/ 164709 w 7"/>
                <a:gd name="T19" fmla="*/ 225406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" h="8">
                  <a:moveTo>
                    <a:pt x="6" y="8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6"/>
                    <a:pt x="7" y="5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7" y="3"/>
                    <a:pt x="7" y="2"/>
                  </a:cubicBezTo>
                  <a:cubicBezTo>
                    <a:pt x="7" y="2"/>
                    <a:pt x="5" y="1"/>
                    <a:pt x="5" y="1"/>
                  </a:cubicBezTo>
                  <a:cubicBezTo>
                    <a:pt x="4" y="0"/>
                    <a:pt x="2" y="0"/>
                    <a:pt x="1" y="0"/>
                  </a:cubicBezTo>
                  <a:cubicBezTo>
                    <a:pt x="1" y="0"/>
                    <a:pt x="0" y="6"/>
                    <a:pt x="0" y="6"/>
                  </a:cubicBezTo>
                  <a:cubicBezTo>
                    <a:pt x="0" y="6"/>
                    <a:pt x="1" y="8"/>
                    <a:pt x="6" y="8"/>
                  </a:cubicBez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9" name="Freeform 190@|5FFC:9350382|FBC:16777215|LFC:0|LBC:16777215"/>
            <p:cNvSpPr>
              <a:spLocks/>
            </p:cNvSpPr>
            <p:nvPr/>
          </p:nvSpPr>
          <p:spPr bwMode="auto">
            <a:xfrm>
              <a:off x="1485852" y="111345"/>
              <a:ext cx="135324" cy="168376"/>
            </a:xfrm>
            <a:custGeom>
              <a:avLst/>
              <a:gdLst>
                <a:gd name="T0" fmla="*/ 81194 w 5"/>
                <a:gd name="T1" fmla="*/ 84188 h 6"/>
                <a:gd name="T2" fmla="*/ 81194 w 5"/>
                <a:gd name="T3" fmla="*/ 112251 h 6"/>
                <a:gd name="T4" fmla="*/ 54130 w 5"/>
                <a:gd name="T5" fmla="*/ 56125 h 6"/>
                <a:gd name="T6" fmla="*/ 54130 w 5"/>
                <a:gd name="T7" fmla="*/ 56125 h 6"/>
                <a:gd name="T8" fmla="*/ 0 w 5"/>
                <a:gd name="T9" fmla="*/ 112251 h 6"/>
                <a:gd name="T10" fmla="*/ 108259 w 5"/>
                <a:gd name="T11" fmla="*/ 168376 h 6"/>
                <a:gd name="T12" fmla="*/ 108259 w 5"/>
                <a:gd name="T13" fmla="*/ 140313 h 6"/>
                <a:gd name="T14" fmla="*/ 135324 w 5"/>
                <a:gd name="T15" fmla="*/ 112251 h 6"/>
                <a:gd name="T16" fmla="*/ 108259 w 5"/>
                <a:gd name="T17" fmla="*/ 84188 h 6"/>
                <a:gd name="T18" fmla="*/ 81194 w 5"/>
                <a:gd name="T19" fmla="*/ 84188 h 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" h="6">
                  <a:moveTo>
                    <a:pt x="3" y="3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1" y="4"/>
                    <a:pt x="2" y="2"/>
                  </a:cubicBezTo>
                  <a:cubicBezTo>
                    <a:pt x="3" y="0"/>
                    <a:pt x="2" y="2"/>
                    <a:pt x="2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3" y="3"/>
                  </a:ln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0" name="Freeform 191@|5FFC:9350382|FBC:16777215|LFC:0|LBC:16777215"/>
            <p:cNvSpPr>
              <a:spLocks/>
            </p:cNvSpPr>
            <p:nvPr/>
          </p:nvSpPr>
          <p:spPr bwMode="auto">
            <a:xfrm>
              <a:off x="1621176" y="222691"/>
              <a:ext cx="56837" cy="27157"/>
            </a:xfrm>
            <a:custGeom>
              <a:avLst/>
              <a:gdLst>
                <a:gd name="T0" fmla="*/ 56837 w 2"/>
                <a:gd name="T1" fmla="*/ 0 h 1"/>
                <a:gd name="T2" fmla="*/ 28419 w 2"/>
                <a:gd name="T3" fmla="*/ 0 h 1"/>
                <a:gd name="T4" fmla="*/ 28419 w 2"/>
                <a:gd name="T5" fmla="*/ 27157 h 1"/>
                <a:gd name="T6" fmla="*/ 56837 w 2"/>
                <a:gd name="T7" fmla="*/ 27157 h 1"/>
                <a:gd name="T8" fmla="*/ 56837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1" name="Freeform 192@|5FFC:2105393|FBC:16777215|LFC:0|LBC:16777215"/>
            <p:cNvSpPr>
              <a:spLocks/>
            </p:cNvSpPr>
            <p:nvPr/>
          </p:nvSpPr>
          <p:spPr bwMode="auto">
            <a:xfrm>
              <a:off x="1456082" y="0"/>
              <a:ext cx="248995" cy="249848"/>
            </a:xfrm>
            <a:custGeom>
              <a:avLst/>
              <a:gdLst>
                <a:gd name="T0" fmla="*/ 0 w 9"/>
                <a:gd name="T1" fmla="*/ 249848 h 9"/>
                <a:gd name="T2" fmla="*/ 55332 w 9"/>
                <a:gd name="T3" fmla="*/ 222087 h 9"/>
                <a:gd name="T4" fmla="*/ 82998 w 9"/>
                <a:gd name="T5" fmla="*/ 166565 h 9"/>
                <a:gd name="T6" fmla="*/ 110664 w 9"/>
                <a:gd name="T7" fmla="*/ 166565 h 9"/>
                <a:gd name="T8" fmla="*/ 110664 w 9"/>
                <a:gd name="T9" fmla="*/ 222087 h 9"/>
                <a:gd name="T10" fmla="*/ 138331 w 9"/>
                <a:gd name="T11" fmla="*/ 222087 h 9"/>
                <a:gd name="T12" fmla="*/ 138331 w 9"/>
                <a:gd name="T13" fmla="*/ 166565 h 9"/>
                <a:gd name="T14" fmla="*/ 165997 w 9"/>
                <a:gd name="T15" fmla="*/ 138804 h 9"/>
                <a:gd name="T16" fmla="*/ 165997 w 9"/>
                <a:gd name="T17" fmla="*/ 111044 h 9"/>
                <a:gd name="T18" fmla="*/ 221329 w 9"/>
                <a:gd name="T19" fmla="*/ 111044 h 9"/>
                <a:gd name="T20" fmla="*/ 248995 w 9"/>
                <a:gd name="T21" fmla="*/ 83283 h 9"/>
                <a:gd name="T22" fmla="*/ 165997 w 9"/>
                <a:gd name="T23" fmla="*/ 27761 h 9"/>
                <a:gd name="T24" fmla="*/ 82998 w 9"/>
                <a:gd name="T25" fmla="*/ 27761 h 9"/>
                <a:gd name="T26" fmla="*/ 82998 w 9"/>
                <a:gd name="T27" fmla="*/ 27761 h 9"/>
                <a:gd name="T28" fmla="*/ 55332 w 9"/>
                <a:gd name="T29" fmla="*/ 27761 h 9"/>
                <a:gd name="T30" fmla="*/ 0 w 9"/>
                <a:gd name="T31" fmla="*/ 111044 h 9"/>
                <a:gd name="T32" fmla="*/ 0 w 9"/>
                <a:gd name="T33" fmla="*/ 194326 h 9"/>
                <a:gd name="T34" fmla="*/ 0 w 9"/>
                <a:gd name="T35" fmla="*/ 249848 h 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9" h="9">
                  <a:moveTo>
                    <a:pt x="0" y="9"/>
                  </a:moveTo>
                  <a:cubicBezTo>
                    <a:pt x="0" y="9"/>
                    <a:pt x="1" y="8"/>
                    <a:pt x="2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6"/>
                    <a:pt x="5" y="6"/>
                  </a:cubicBezTo>
                  <a:cubicBezTo>
                    <a:pt x="5" y="6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4"/>
                    <a:pt x="8" y="4"/>
                    <a:pt x="8" y="4"/>
                  </a:cubicBezTo>
                  <a:cubicBezTo>
                    <a:pt x="8" y="4"/>
                    <a:pt x="9" y="3"/>
                    <a:pt x="9" y="3"/>
                  </a:cubicBezTo>
                  <a:cubicBezTo>
                    <a:pt x="9" y="3"/>
                    <a:pt x="6" y="2"/>
                    <a:pt x="6" y="1"/>
                  </a:cubicBezTo>
                  <a:cubicBezTo>
                    <a:pt x="6" y="1"/>
                    <a:pt x="4" y="1"/>
                    <a:pt x="3" y="1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0" y="2"/>
                    <a:pt x="0" y="4"/>
                  </a:cubicBezTo>
                  <a:cubicBezTo>
                    <a:pt x="0" y="4"/>
                    <a:pt x="0" y="7"/>
                    <a:pt x="0" y="7"/>
                  </a:cubicBezTo>
                  <a:cubicBezTo>
                    <a:pt x="0" y="7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312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2" name="Freeform 193@|5FFC:0|FBC:16777215|LFC:0|LBC:16777215"/>
            <p:cNvSpPr>
              <a:spLocks/>
            </p:cNvSpPr>
            <p:nvPr/>
          </p:nvSpPr>
          <p:spPr bwMode="auto">
            <a:xfrm>
              <a:off x="0" y="700661"/>
              <a:ext cx="248995" cy="249848"/>
            </a:xfrm>
            <a:custGeom>
              <a:avLst/>
              <a:gdLst>
                <a:gd name="T0" fmla="*/ 0 w 9"/>
                <a:gd name="T1" fmla="*/ 249848 h 9"/>
                <a:gd name="T2" fmla="*/ 55332 w 9"/>
                <a:gd name="T3" fmla="*/ 249848 h 9"/>
                <a:gd name="T4" fmla="*/ 110664 w 9"/>
                <a:gd name="T5" fmla="*/ 194326 h 9"/>
                <a:gd name="T6" fmla="*/ 193663 w 9"/>
                <a:gd name="T7" fmla="*/ 194326 h 9"/>
                <a:gd name="T8" fmla="*/ 221329 w 9"/>
                <a:gd name="T9" fmla="*/ 166565 h 9"/>
                <a:gd name="T10" fmla="*/ 248995 w 9"/>
                <a:gd name="T11" fmla="*/ 83283 h 9"/>
                <a:gd name="T12" fmla="*/ 193663 w 9"/>
                <a:gd name="T13" fmla="*/ 27761 h 9"/>
                <a:gd name="T14" fmla="*/ 193663 w 9"/>
                <a:gd name="T15" fmla="*/ 0 h 9"/>
                <a:gd name="T16" fmla="*/ 110664 w 9"/>
                <a:gd name="T17" fmla="*/ 55522 h 9"/>
                <a:gd name="T18" fmla="*/ 110664 w 9"/>
                <a:gd name="T19" fmla="*/ 83283 h 9"/>
                <a:gd name="T20" fmla="*/ 27666 w 9"/>
                <a:gd name="T21" fmla="*/ 166565 h 9"/>
                <a:gd name="T22" fmla="*/ 0 w 9"/>
                <a:gd name="T23" fmla="*/ 249848 h 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9" h="9">
                  <a:moveTo>
                    <a:pt x="0" y="9"/>
                  </a:moveTo>
                  <a:cubicBezTo>
                    <a:pt x="0" y="9"/>
                    <a:pt x="2" y="9"/>
                    <a:pt x="2" y="9"/>
                  </a:cubicBezTo>
                  <a:cubicBezTo>
                    <a:pt x="2" y="9"/>
                    <a:pt x="4" y="7"/>
                    <a:pt x="4" y="7"/>
                  </a:cubicBezTo>
                  <a:cubicBezTo>
                    <a:pt x="5" y="7"/>
                    <a:pt x="7" y="7"/>
                    <a:pt x="7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9" y="3"/>
                    <a:pt x="9" y="3"/>
                  </a:cubicBezTo>
                  <a:cubicBezTo>
                    <a:pt x="9" y="3"/>
                    <a:pt x="8" y="1"/>
                    <a:pt x="7" y="1"/>
                  </a:cubicBezTo>
                  <a:cubicBezTo>
                    <a:pt x="7" y="1"/>
                    <a:pt x="7" y="0"/>
                    <a:pt x="7" y="0"/>
                  </a:cubicBezTo>
                  <a:cubicBezTo>
                    <a:pt x="6" y="0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2" y="5"/>
                    <a:pt x="1" y="6"/>
                  </a:cubicBezTo>
                  <a:cubicBezTo>
                    <a:pt x="1" y="6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3" name="Freeform 194@|5FFC:0|FBC:16777215|LFC:0|LBC:16777215"/>
            <p:cNvSpPr>
              <a:spLocks/>
            </p:cNvSpPr>
            <p:nvPr/>
          </p:nvSpPr>
          <p:spPr bwMode="auto">
            <a:xfrm>
              <a:off x="990569" y="1485509"/>
              <a:ext cx="300418" cy="138504"/>
            </a:xfrm>
            <a:custGeom>
              <a:avLst/>
              <a:gdLst>
                <a:gd name="T0" fmla="*/ 54621 w 11"/>
                <a:gd name="T1" fmla="*/ 0 h 5"/>
                <a:gd name="T2" fmla="*/ 27311 w 11"/>
                <a:gd name="T3" fmla="*/ 27701 h 5"/>
                <a:gd name="T4" fmla="*/ 27311 w 11"/>
                <a:gd name="T5" fmla="*/ 110803 h 5"/>
                <a:gd name="T6" fmla="*/ 0 w 11"/>
                <a:gd name="T7" fmla="*/ 110803 h 5"/>
                <a:gd name="T8" fmla="*/ 81932 w 11"/>
                <a:gd name="T9" fmla="*/ 138504 h 5"/>
                <a:gd name="T10" fmla="*/ 81932 w 11"/>
                <a:gd name="T11" fmla="*/ 138504 h 5"/>
                <a:gd name="T12" fmla="*/ 191175 w 11"/>
                <a:gd name="T13" fmla="*/ 138504 h 5"/>
                <a:gd name="T14" fmla="*/ 300418 w 11"/>
                <a:gd name="T15" fmla="*/ 138504 h 5"/>
                <a:gd name="T16" fmla="*/ 300418 w 11"/>
                <a:gd name="T17" fmla="*/ 110803 h 5"/>
                <a:gd name="T18" fmla="*/ 191175 w 11"/>
                <a:gd name="T19" fmla="*/ 83102 h 5"/>
                <a:gd name="T20" fmla="*/ 163864 w 11"/>
                <a:gd name="T21" fmla="*/ 27701 h 5"/>
                <a:gd name="T22" fmla="*/ 109243 w 11"/>
                <a:gd name="T23" fmla="*/ 0 h 5"/>
                <a:gd name="T24" fmla="*/ 54621 w 11"/>
                <a:gd name="T25" fmla="*/ 0 h 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" h="5">
                  <a:moveTo>
                    <a:pt x="2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7" y="5"/>
                    <a:pt x="7" y="5"/>
                  </a:cubicBezTo>
                  <a:cubicBezTo>
                    <a:pt x="8" y="5"/>
                    <a:pt x="11" y="5"/>
                    <a:pt x="11" y="5"/>
                  </a:cubicBezTo>
                  <a:cubicBezTo>
                    <a:pt x="11" y="5"/>
                    <a:pt x="11" y="4"/>
                    <a:pt x="11" y="4"/>
                  </a:cubicBezTo>
                  <a:cubicBezTo>
                    <a:pt x="10" y="4"/>
                    <a:pt x="8" y="4"/>
                    <a:pt x="7" y="3"/>
                  </a:cubicBezTo>
                  <a:cubicBezTo>
                    <a:pt x="7" y="3"/>
                    <a:pt x="6" y="1"/>
                    <a:pt x="6" y="1"/>
                  </a:cubicBezTo>
                  <a:cubicBezTo>
                    <a:pt x="5" y="0"/>
                    <a:pt x="4" y="0"/>
                    <a:pt x="4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4" name="Freeform 195@|5FFC:6245704|FBC:16777215|LFC:0|LBC:16777215"/>
            <p:cNvSpPr>
              <a:spLocks/>
            </p:cNvSpPr>
            <p:nvPr/>
          </p:nvSpPr>
          <p:spPr bwMode="auto">
            <a:xfrm>
              <a:off x="909375" y="670787"/>
              <a:ext cx="330190" cy="896194"/>
            </a:xfrm>
            <a:custGeom>
              <a:avLst/>
              <a:gdLst>
                <a:gd name="T0" fmla="*/ 302674 w 12"/>
                <a:gd name="T1" fmla="*/ 812176 h 32"/>
                <a:gd name="T2" fmla="*/ 220127 w 12"/>
                <a:gd name="T3" fmla="*/ 840182 h 32"/>
                <a:gd name="T4" fmla="*/ 110063 w 12"/>
                <a:gd name="T5" fmla="*/ 840182 h 32"/>
                <a:gd name="T6" fmla="*/ 137579 w 12"/>
                <a:gd name="T7" fmla="*/ 728158 h 32"/>
                <a:gd name="T8" fmla="*/ 137579 w 12"/>
                <a:gd name="T9" fmla="*/ 392085 h 32"/>
                <a:gd name="T10" fmla="*/ 27516 w 12"/>
                <a:gd name="T11" fmla="*/ 196042 h 32"/>
                <a:gd name="T12" fmla="*/ 27516 w 12"/>
                <a:gd name="T13" fmla="*/ 56012 h 32"/>
                <a:gd name="T14" fmla="*/ 165095 w 12"/>
                <a:gd name="T15" fmla="*/ 0 h 32"/>
                <a:gd name="T16" fmla="*/ 247643 w 12"/>
                <a:gd name="T17" fmla="*/ 28006 h 32"/>
                <a:gd name="T18" fmla="*/ 247643 w 12"/>
                <a:gd name="T19" fmla="*/ 168036 h 32"/>
                <a:gd name="T20" fmla="*/ 330190 w 12"/>
                <a:gd name="T21" fmla="*/ 420091 h 32"/>
                <a:gd name="T22" fmla="*/ 275158 w 12"/>
                <a:gd name="T23" fmla="*/ 560121 h 32"/>
                <a:gd name="T24" fmla="*/ 275158 w 12"/>
                <a:gd name="T25" fmla="*/ 700152 h 32"/>
                <a:gd name="T26" fmla="*/ 302674 w 12"/>
                <a:gd name="T27" fmla="*/ 812176 h 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2" h="32">
                  <a:moveTo>
                    <a:pt x="11" y="29"/>
                  </a:moveTo>
                  <a:cubicBezTo>
                    <a:pt x="11" y="29"/>
                    <a:pt x="9" y="29"/>
                    <a:pt x="8" y="30"/>
                  </a:cubicBezTo>
                  <a:cubicBezTo>
                    <a:pt x="8" y="30"/>
                    <a:pt x="7" y="32"/>
                    <a:pt x="4" y="30"/>
                  </a:cubicBezTo>
                  <a:cubicBezTo>
                    <a:pt x="4" y="30"/>
                    <a:pt x="5" y="27"/>
                    <a:pt x="5" y="26"/>
                  </a:cubicBezTo>
                  <a:cubicBezTo>
                    <a:pt x="5" y="25"/>
                    <a:pt x="5" y="15"/>
                    <a:pt x="5" y="1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3"/>
                    <a:pt x="1" y="2"/>
                  </a:cubicBezTo>
                  <a:cubicBezTo>
                    <a:pt x="1" y="2"/>
                    <a:pt x="6" y="0"/>
                    <a:pt x="6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6"/>
                    <a:pt x="9" y="6"/>
                  </a:cubicBezTo>
                  <a:cubicBezTo>
                    <a:pt x="9" y="7"/>
                    <a:pt x="12" y="13"/>
                    <a:pt x="12" y="15"/>
                  </a:cubicBezTo>
                  <a:cubicBezTo>
                    <a:pt x="12" y="16"/>
                    <a:pt x="11" y="17"/>
                    <a:pt x="10" y="20"/>
                  </a:cubicBezTo>
                  <a:cubicBezTo>
                    <a:pt x="10" y="25"/>
                    <a:pt x="10" y="25"/>
                    <a:pt x="10" y="25"/>
                  </a:cubicBezTo>
                  <a:lnTo>
                    <a:pt x="11" y="29"/>
                  </a:lnTo>
                  <a:close/>
                </a:path>
              </a:pathLst>
            </a:custGeom>
            <a:solidFill>
              <a:srgbClr val="484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5" name="Freeform 196@|5FFC:3285793|FBC:16777215|LFC:0|LBC:16777215"/>
            <p:cNvSpPr>
              <a:spLocks/>
            </p:cNvSpPr>
            <p:nvPr/>
          </p:nvSpPr>
          <p:spPr bwMode="auto">
            <a:xfrm>
              <a:off x="909375" y="670787"/>
              <a:ext cx="300418" cy="869037"/>
            </a:xfrm>
            <a:custGeom>
              <a:avLst/>
              <a:gdLst>
                <a:gd name="T0" fmla="*/ 245797 w 11"/>
                <a:gd name="T1" fmla="*/ 644769 h 31"/>
                <a:gd name="T2" fmla="*/ 300418 w 11"/>
                <a:gd name="T3" fmla="*/ 476569 h 31"/>
                <a:gd name="T4" fmla="*/ 245797 w 11"/>
                <a:gd name="T5" fmla="*/ 588702 h 31"/>
                <a:gd name="T6" fmla="*/ 163864 w 11"/>
                <a:gd name="T7" fmla="*/ 700836 h 31"/>
                <a:gd name="T8" fmla="*/ 191175 w 11"/>
                <a:gd name="T9" fmla="*/ 616736 h 31"/>
                <a:gd name="T10" fmla="*/ 163864 w 11"/>
                <a:gd name="T11" fmla="*/ 504602 h 31"/>
                <a:gd name="T12" fmla="*/ 191175 w 11"/>
                <a:gd name="T13" fmla="*/ 560669 h 31"/>
                <a:gd name="T14" fmla="*/ 191175 w 11"/>
                <a:gd name="T15" fmla="*/ 448535 h 31"/>
                <a:gd name="T16" fmla="*/ 163864 w 11"/>
                <a:gd name="T17" fmla="*/ 420502 h 31"/>
                <a:gd name="T18" fmla="*/ 191175 w 11"/>
                <a:gd name="T19" fmla="*/ 420502 h 31"/>
                <a:gd name="T20" fmla="*/ 218486 w 11"/>
                <a:gd name="T21" fmla="*/ 448535 h 31"/>
                <a:gd name="T22" fmla="*/ 218486 w 11"/>
                <a:gd name="T23" fmla="*/ 364435 h 31"/>
                <a:gd name="T24" fmla="*/ 81932 w 11"/>
                <a:gd name="T25" fmla="*/ 252301 h 31"/>
                <a:gd name="T26" fmla="*/ 163864 w 11"/>
                <a:gd name="T27" fmla="*/ 308368 h 31"/>
                <a:gd name="T28" fmla="*/ 81932 w 11"/>
                <a:gd name="T29" fmla="*/ 196234 h 31"/>
                <a:gd name="T30" fmla="*/ 163864 w 11"/>
                <a:gd name="T31" fmla="*/ 140167 h 31"/>
                <a:gd name="T32" fmla="*/ 218486 w 11"/>
                <a:gd name="T33" fmla="*/ 196234 h 31"/>
                <a:gd name="T34" fmla="*/ 273107 w 11"/>
                <a:gd name="T35" fmla="*/ 224268 h 31"/>
                <a:gd name="T36" fmla="*/ 245797 w 11"/>
                <a:gd name="T37" fmla="*/ 168201 h 31"/>
                <a:gd name="T38" fmla="*/ 245797 w 11"/>
                <a:gd name="T39" fmla="*/ 28033 h 31"/>
                <a:gd name="T40" fmla="*/ 163864 w 11"/>
                <a:gd name="T41" fmla="*/ 0 h 31"/>
                <a:gd name="T42" fmla="*/ 27311 w 11"/>
                <a:gd name="T43" fmla="*/ 56067 h 31"/>
                <a:gd name="T44" fmla="*/ 27311 w 11"/>
                <a:gd name="T45" fmla="*/ 196234 h 31"/>
                <a:gd name="T46" fmla="*/ 136554 w 11"/>
                <a:gd name="T47" fmla="*/ 392468 h 31"/>
                <a:gd name="T48" fmla="*/ 136554 w 11"/>
                <a:gd name="T49" fmla="*/ 728870 h 31"/>
                <a:gd name="T50" fmla="*/ 109243 w 11"/>
                <a:gd name="T51" fmla="*/ 841004 h 31"/>
                <a:gd name="T52" fmla="*/ 163864 w 11"/>
                <a:gd name="T53" fmla="*/ 869037 h 31"/>
                <a:gd name="T54" fmla="*/ 191175 w 11"/>
                <a:gd name="T55" fmla="*/ 728870 h 31"/>
                <a:gd name="T56" fmla="*/ 245797 w 11"/>
                <a:gd name="T57" fmla="*/ 644769 h 3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1" h="31">
                  <a:moveTo>
                    <a:pt x="9" y="23"/>
                  </a:moveTo>
                  <a:cubicBezTo>
                    <a:pt x="9" y="22"/>
                    <a:pt x="11" y="17"/>
                    <a:pt x="11" y="17"/>
                  </a:cubicBezTo>
                  <a:cubicBezTo>
                    <a:pt x="11" y="17"/>
                    <a:pt x="9" y="20"/>
                    <a:pt x="9" y="21"/>
                  </a:cubicBezTo>
                  <a:cubicBezTo>
                    <a:pt x="9" y="23"/>
                    <a:pt x="6" y="25"/>
                    <a:pt x="6" y="25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1"/>
                    <a:pt x="6" y="18"/>
                    <a:pt x="6" y="18"/>
                  </a:cubicBezTo>
                  <a:cubicBezTo>
                    <a:pt x="6" y="19"/>
                    <a:pt x="7" y="20"/>
                    <a:pt x="7" y="20"/>
                  </a:cubicBezTo>
                  <a:cubicBezTo>
                    <a:pt x="6" y="19"/>
                    <a:pt x="7" y="16"/>
                    <a:pt x="7" y="16"/>
                  </a:cubicBezTo>
                  <a:cubicBezTo>
                    <a:pt x="7" y="16"/>
                    <a:pt x="6" y="15"/>
                    <a:pt x="6" y="15"/>
                  </a:cubicBezTo>
                  <a:cubicBezTo>
                    <a:pt x="6" y="13"/>
                    <a:pt x="7" y="15"/>
                    <a:pt x="7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6"/>
                    <a:pt x="9" y="14"/>
                    <a:pt x="8" y="13"/>
                  </a:cubicBezTo>
                  <a:cubicBezTo>
                    <a:pt x="8" y="13"/>
                    <a:pt x="3" y="9"/>
                    <a:pt x="3" y="9"/>
                  </a:cubicBezTo>
                  <a:cubicBezTo>
                    <a:pt x="4" y="9"/>
                    <a:pt x="6" y="11"/>
                    <a:pt x="6" y="11"/>
                  </a:cubicBezTo>
                  <a:cubicBezTo>
                    <a:pt x="5" y="10"/>
                    <a:pt x="3" y="7"/>
                    <a:pt x="3" y="7"/>
                  </a:cubicBezTo>
                  <a:cubicBezTo>
                    <a:pt x="3" y="7"/>
                    <a:pt x="5" y="5"/>
                    <a:pt x="6" y="5"/>
                  </a:cubicBezTo>
                  <a:cubicBezTo>
                    <a:pt x="7" y="4"/>
                    <a:pt x="7" y="6"/>
                    <a:pt x="8" y="7"/>
                  </a:cubicBezTo>
                  <a:cubicBezTo>
                    <a:pt x="8" y="7"/>
                    <a:pt x="9" y="7"/>
                    <a:pt x="10" y="8"/>
                  </a:cubicBezTo>
                  <a:cubicBezTo>
                    <a:pt x="9" y="7"/>
                    <a:pt x="9" y="6"/>
                    <a:pt x="9" y="6"/>
                  </a:cubicBezTo>
                  <a:cubicBezTo>
                    <a:pt x="9" y="6"/>
                    <a:pt x="9" y="1"/>
                    <a:pt x="9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1" y="2"/>
                    <a:pt x="1" y="2"/>
                  </a:cubicBezTo>
                  <a:cubicBezTo>
                    <a:pt x="0" y="3"/>
                    <a:pt x="1" y="7"/>
                    <a:pt x="1" y="7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5" y="25"/>
                    <a:pt x="5" y="26"/>
                  </a:cubicBezTo>
                  <a:cubicBezTo>
                    <a:pt x="5" y="27"/>
                    <a:pt x="4" y="30"/>
                    <a:pt x="4" y="30"/>
                  </a:cubicBezTo>
                  <a:cubicBezTo>
                    <a:pt x="5" y="31"/>
                    <a:pt x="5" y="31"/>
                    <a:pt x="6" y="31"/>
                  </a:cubicBezTo>
                  <a:cubicBezTo>
                    <a:pt x="6" y="29"/>
                    <a:pt x="7" y="26"/>
                    <a:pt x="7" y="26"/>
                  </a:cubicBezTo>
                  <a:cubicBezTo>
                    <a:pt x="7" y="26"/>
                    <a:pt x="9" y="24"/>
                    <a:pt x="9" y="23"/>
                  </a:cubicBezTo>
                  <a:close/>
                </a:path>
              </a:pathLst>
            </a:custGeom>
            <a:solidFill>
              <a:srgbClr val="2123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6" name="Freeform 197@|5FFC:6245704|FBC:16777215|LFC:0|LBC:16777215"/>
            <p:cNvSpPr>
              <a:spLocks/>
            </p:cNvSpPr>
            <p:nvPr/>
          </p:nvSpPr>
          <p:spPr bwMode="auto">
            <a:xfrm>
              <a:off x="192159" y="502411"/>
              <a:ext cx="933734" cy="562159"/>
            </a:xfrm>
            <a:custGeom>
              <a:avLst/>
              <a:gdLst>
                <a:gd name="T0" fmla="*/ 27463 w 34"/>
                <a:gd name="T1" fmla="*/ 449727 h 20"/>
                <a:gd name="T2" fmla="*/ 411941 w 34"/>
                <a:gd name="T3" fmla="*/ 562159 h 20"/>
                <a:gd name="T4" fmla="*/ 741495 w 34"/>
                <a:gd name="T5" fmla="*/ 337295 h 20"/>
                <a:gd name="T6" fmla="*/ 933734 w 34"/>
                <a:gd name="T7" fmla="*/ 224864 h 20"/>
                <a:gd name="T8" fmla="*/ 933734 w 34"/>
                <a:gd name="T9" fmla="*/ 168648 h 20"/>
                <a:gd name="T10" fmla="*/ 714032 w 34"/>
                <a:gd name="T11" fmla="*/ 0 h 20"/>
                <a:gd name="T12" fmla="*/ 604181 w 34"/>
                <a:gd name="T13" fmla="*/ 84324 h 20"/>
                <a:gd name="T14" fmla="*/ 549255 w 34"/>
                <a:gd name="T15" fmla="*/ 196756 h 20"/>
                <a:gd name="T16" fmla="*/ 411941 w 34"/>
                <a:gd name="T17" fmla="*/ 393511 h 20"/>
                <a:gd name="T18" fmla="*/ 357016 w 34"/>
                <a:gd name="T19" fmla="*/ 365403 h 20"/>
                <a:gd name="T20" fmla="*/ 192239 w 34"/>
                <a:gd name="T21" fmla="*/ 337295 h 20"/>
                <a:gd name="T22" fmla="*/ 54926 w 34"/>
                <a:gd name="T23" fmla="*/ 281080 h 20"/>
                <a:gd name="T24" fmla="*/ 27463 w 34"/>
                <a:gd name="T25" fmla="*/ 449727 h 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4" h="20">
                  <a:moveTo>
                    <a:pt x="1" y="16"/>
                  </a:moveTo>
                  <a:cubicBezTo>
                    <a:pt x="1" y="16"/>
                    <a:pt x="13" y="20"/>
                    <a:pt x="15" y="20"/>
                  </a:cubicBezTo>
                  <a:cubicBezTo>
                    <a:pt x="15" y="20"/>
                    <a:pt x="26" y="13"/>
                    <a:pt x="27" y="12"/>
                  </a:cubicBezTo>
                  <a:cubicBezTo>
                    <a:pt x="28" y="12"/>
                    <a:pt x="34" y="8"/>
                    <a:pt x="34" y="8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27" y="1"/>
                    <a:pt x="26" y="0"/>
                  </a:cubicBezTo>
                  <a:cubicBezTo>
                    <a:pt x="25" y="0"/>
                    <a:pt x="22" y="2"/>
                    <a:pt x="22" y="3"/>
                  </a:cubicBezTo>
                  <a:cubicBezTo>
                    <a:pt x="21" y="4"/>
                    <a:pt x="20" y="7"/>
                    <a:pt x="20" y="7"/>
                  </a:cubicBezTo>
                  <a:cubicBezTo>
                    <a:pt x="20" y="7"/>
                    <a:pt x="17" y="10"/>
                    <a:pt x="15" y="14"/>
                  </a:cubicBezTo>
                  <a:cubicBezTo>
                    <a:pt x="15" y="14"/>
                    <a:pt x="13" y="13"/>
                    <a:pt x="13" y="13"/>
                  </a:cubicBezTo>
                  <a:cubicBezTo>
                    <a:pt x="12" y="13"/>
                    <a:pt x="8" y="12"/>
                    <a:pt x="7" y="12"/>
                  </a:cubicBezTo>
                  <a:cubicBezTo>
                    <a:pt x="7" y="12"/>
                    <a:pt x="2" y="10"/>
                    <a:pt x="2" y="10"/>
                  </a:cubicBezTo>
                  <a:cubicBezTo>
                    <a:pt x="2" y="10"/>
                    <a:pt x="0" y="12"/>
                    <a:pt x="1" y="16"/>
                  </a:cubicBezTo>
                  <a:close/>
                </a:path>
              </a:pathLst>
            </a:custGeom>
            <a:solidFill>
              <a:srgbClr val="484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7" name="Freeform 198@|5FFC:3285793|FBC:16777215|LFC:0|LBC:16777215"/>
            <p:cNvSpPr>
              <a:spLocks/>
            </p:cNvSpPr>
            <p:nvPr/>
          </p:nvSpPr>
          <p:spPr bwMode="auto">
            <a:xfrm>
              <a:off x="219223" y="502411"/>
              <a:ext cx="825475" cy="532285"/>
            </a:xfrm>
            <a:custGeom>
              <a:avLst/>
              <a:gdLst>
                <a:gd name="T0" fmla="*/ 825475 w 30"/>
                <a:gd name="T1" fmla="*/ 112060 h 19"/>
                <a:gd name="T2" fmla="*/ 687896 w 30"/>
                <a:gd name="T3" fmla="*/ 0 h 19"/>
                <a:gd name="T4" fmla="*/ 577833 w 30"/>
                <a:gd name="T5" fmla="*/ 84045 h 19"/>
                <a:gd name="T6" fmla="*/ 522801 w 30"/>
                <a:gd name="T7" fmla="*/ 196105 h 19"/>
                <a:gd name="T8" fmla="*/ 385222 w 30"/>
                <a:gd name="T9" fmla="*/ 392210 h 19"/>
                <a:gd name="T10" fmla="*/ 330190 w 30"/>
                <a:gd name="T11" fmla="*/ 364195 h 19"/>
                <a:gd name="T12" fmla="*/ 165095 w 30"/>
                <a:gd name="T13" fmla="*/ 336180 h 19"/>
                <a:gd name="T14" fmla="*/ 27516 w 30"/>
                <a:gd name="T15" fmla="*/ 280150 h 19"/>
                <a:gd name="T16" fmla="*/ 0 w 30"/>
                <a:gd name="T17" fmla="*/ 336180 h 19"/>
                <a:gd name="T18" fmla="*/ 137579 w 30"/>
                <a:gd name="T19" fmla="*/ 420225 h 19"/>
                <a:gd name="T20" fmla="*/ 357706 w 30"/>
                <a:gd name="T21" fmla="*/ 532285 h 19"/>
                <a:gd name="T22" fmla="*/ 330190 w 30"/>
                <a:gd name="T23" fmla="*/ 476255 h 19"/>
                <a:gd name="T24" fmla="*/ 385222 w 30"/>
                <a:gd name="T25" fmla="*/ 420225 h 19"/>
                <a:gd name="T26" fmla="*/ 385222 w 30"/>
                <a:gd name="T27" fmla="*/ 532285 h 19"/>
                <a:gd name="T28" fmla="*/ 412738 w 30"/>
                <a:gd name="T29" fmla="*/ 420225 h 19"/>
                <a:gd name="T30" fmla="*/ 440253 w 30"/>
                <a:gd name="T31" fmla="*/ 476255 h 19"/>
                <a:gd name="T32" fmla="*/ 440253 w 30"/>
                <a:gd name="T33" fmla="*/ 364195 h 19"/>
                <a:gd name="T34" fmla="*/ 467769 w 30"/>
                <a:gd name="T35" fmla="*/ 392210 h 19"/>
                <a:gd name="T36" fmla="*/ 467769 w 30"/>
                <a:gd name="T37" fmla="*/ 420225 h 19"/>
                <a:gd name="T38" fmla="*/ 522801 w 30"/>
                <a:gd name="T39" fmla="*/ 336180 h 19"/>
                <a:gd name="T40" fmla="*/ 550317 w 30"/>
                <a:gd name="T41" fmla="*/ 280150 h 19"/>
                <a:gd name="T42" fmla="*/ 770443 w 30"/>
                <a:gd name="T43" fmla="*/ 140075 h 19"/>
                <a:gd name="T44" fmla="*/ 825475 w 30"/>
                <a:gd name="T45" fmla="*/ 112060 h 1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0" h="19">
                  <a:moveTo>
                    <a:pt x="30" y="4"/>
                  </a:moveTo>
                  <a:cubicBezTo>
                    <a:pt x="28" y="2"/>
                    <a:pt x="25" y="1"/>
                    <a:pt x="25" y="0"/>
                  </a:cubicBezTo>
                  <a:cubicBezTo>
                    <a:pt x="24" y="0"/>
                    <a:pt x="21" y="2"/>
                    <a:pt x="21" y="3"/>
                  </a:cubicBezTo>
                  <a:cubicBezTo>
                    <a:pt x="20" y="4"/>
                    <a:pt x="19" y="7"/>
                    <a:pt x="19" y="7"/>
                  </a:cubicBezTo>
                  <a:cubicBezTo>
                    <a:pt x="19" y="7"/>
                    <a:pt x="16" y="10"/>
                    <a:pt x="14" y="14"/>
                  </a:cubicBezTo>
                  <a:cubicBezTo>
                    <a:pt x="14" y="14"/>
                    <a:pt x="12" y="13"/>
                    <a:pt x="12" y="13"/>
                  </a:cubicBezTo>
                  <a:cubicBezTo>
                    <a:pt x="11" y="13"/>
                    <a:pt x="7" y="12"/>
                    <a:pt x="6" y="12"/>
                  </a:cubicBezTo>
                  <a:cubicBezTo>
                    <a:pt x="6" y="12"/>
                    <a:pt x="1" y="10"/>
                    <a:pt x="1" y="10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2" y="12"/>
                    <a:pt x="4" y="13"/>
                    <a:pt x="5" y="15"/>
                  </a:cubicBezTo>
                  <a:cubicBezTo>
                    <a:pt x="5" y="15"/>
                    <a:pt x="12" y="19"/>
                    <a:pt x="13" y="19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3" y="18"/>
                    <a:pt x="14" y="19"/>
                  </a:cubicBezTo>
                  <a:cubicBezTo>
                    <a:pt x="14" y="19"/>
                    <a:pt x="14" y="16"/>
                    <a:pt x="15" y="15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5" y="14"/>
                    <a:pt x="16" y="13"/>
                  </a:cubicBezTo>
                  <a:cubicBezTo>
                    <a:pt x="16" y="13"/>
                    <a:pt x="16" y="14"/>
                    <a:pt x="17" y="14"/>
                  </a:cubicBezTo>
                  <a:cubicBezTo>
                    <a:pt x="17" y="14"/>
                    <a:pt x="17" y="15"/>
                    <a:pt x="17" y="15"/>
                  </a:cubicBezTo>
                  <a:cubicBezTo>
                    <a:pt x="18" y="15"/>
                    <a:pt x="18" y="12"/>
                    <a:pt x="19" y="12"/>
                  </a:cubicBezTo>
                  <a:cubicBezTo>
                    <a:pt x="19" y="11"/>
                    <a:pt x="20" y="10"/>
                    <a:pt x="20" y="10"/>
                  </a:cubicBezTo>
                  <a:cubicBezTo>
                    <a:pt x="21" y="10"/>
                    <a:pt x="26" y="5"/>
                    <a:pt x="28" y="5"/>
                  </a:cubicBezTo>
                  <a:cubicBezTo>
                    <a:pt x="29" y="5"/>
                    <a:pt x="29" y="4"/>
                    <a:pt x="30" y="4"/>
                  </a:cubicBezTo>
                  <a:close/>
                </a:path>
              </a:pathLst>
            </a:custGeom>
            <a:solidFill>
              <a:srgbClr val="2123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8" name="Freeform 199@|5FFC:0|FBC:16777215|LFC:0|LBC:16777215"/>
            <p:cNvSpPr>
              <a:spLocks/>
            </p:cNvSpPr>
            <p:nvPr/>
          </p:nvSpPr>
          <p:spPr bwMode="auto">
            <a:xfrm>
              <a:off x="909375" y="475254"/>
              <a:ext cx="273353" cy="225407"/>
            </a:xfrm>
            <a:custGeom>
              <a:avLst/>
              <a:gdLst>
                <a:gd name="T0" fmla="*/ 0 w 10"/>
                <a:gd name="T1" fmla="*/ 28176 h 8"/>
                <a:gd name="T2" fmla="*/ 109341 w 10"/>
                <a:gd name="T3" fmla="*/ 140879 h 8"/>
                <a:gd name="T4" fmla="*/ 246018 w 10"/>
                <a:gd name="T5" fmla="*/ 225407 h 8"/>
                <a:gd name="T6" fmla="*/ 273353 w 10"/>
                <a:gd name="T7" fmla="*/ 197231 h 8"/>
                <a:gd name="T8" fmla="*/ 109341 w 10"/>
                <a:gd name="T9" fmla="*/ 84528 h 8"/>
                <a:gd name="T10" fmla="*/ 0 w 10"/>
                <a:gd name="T11" fmla="*/ 0 h 8"/>
                <a:gd name="T12" fmla="*/ 0 w 10"/>
                <a:gd name="T13" fmla="*/ 28176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" h="8">
                  <a:moveTo>
                    <a:pt x="0" y="1"/>
                  </a:moveTo>
                  <a:cubicBezTo>
                    <a:pt x="0" y="1"/>
                    <a:pt x="3" y="4"/>
                    <a:pt x="4" y="5"/>
                  </a:cubicBezTo>
                  <a:cubicBezTo>
                    <a:pt x="4" y="5"/>
                    <a:pt x="7" y="8"/>
                    <a:pt x="9" y="8"/>
                  </a:cubicBezTo>
                  <a:cubicBezTo>
                    <a:pt x="9" y="8"/>
                    <a:pt x="10" y="7"/>
                    <a:pt x="10" y="7"/>
                  </a:cubicBezTo>
                  <a:cubicBezTo>
                    <a:pt x="10" y="6"/>
                    <a:pt x="6" y="4"/>
                    <a:pt x="4" y="3"/>
                  </a:cubicBezTo>
                  <a:cubicBezTo>
                    <a:pt x="3" y="1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9" name="Freeform 200@|5FFC:15262707|FBC:16777215|LFC:0|LBC:16777215"/>
            <p:cNvSpPr>
              <a:spLocks/>
            </p:cNvSpPr>
            <p:nvPr/>
          </p:nvSpPr>
          <p:spPr bwMode="auto">
            <a:xfrm>
              <a:off x="909375" y="165659"/>
              <a:ext cx="1125892" cy="673504"/>
            </a:xfrm>
            <a:custGeom>
              <a:avLst/>
              <a:gdLst>
                <a:gd name="T0" fmla="*/ 0 w 41"/>
                <a:gd name="T1" fmla="*/ 308689 h 24"/>
                <a:gd name="T2" fmla="*/ 219686 w 41"/>
                <a:gd name="T3" fmla="*/ 449003 h 24"/>
                <a:gd name="T4" fmla="*/ 247147 w 41"/>
                <a:gd name="T5" fmla="*/ 477065 h 24"/>
                <a:gd name="T6" fmla="*/ 192225 w 41"/>
                <a:gd name="T7" fmla="*/ 533191 h 24"/>
                <a:gd name="T8" fmla="*/ 274608 w 41"/>
                <a:gd name="T9" fmla="*/ 673504 h 24"/>
                <a:gd name="T10" fmla="*/ 302069 w 41"/>
                <a:gd name="T11" fmla="*/ 673504 h 24"/>
                <a:gd name="T12" fmla="*/ 302069 w 41"/>
                <a:gd name="T13" fmla="*/ 561253 h 24"/>
                <a:gd name="T14" fmla="*/ 356990 w 41"/>
                <a:gd name="T15" fmla="*/ 477065 h 24"/>
                <a:gd name="T16" fmla="*/ 576676 w 41"/>
                <a:gd name="T17" fmla="*/ 252564 h 24"/>
                <a:gd name="T18" fmla="*/ 686520 w 41"/>
                <a:gd name="T19" fmla="*/ 224501 h 24"/>
                <a:gd name="T20" fmla="*/ 988588 w 41"/>
                <a:gd name="T21" fmla="*/ 196439 h 24"/>
                <a:gd name="T22" fmla="*/ 1098431 w 41"/>
                <a:gd name="T23" fmla="*/ 196439 h 24"/>
                <a:gd name="T24" fmla="*/ 1098431 w 41"/>
                <a:gd name="T25" fmla="*/ 168376 h 24"/>
                <a:gd name="T26" fmla="*/ 1043510 w 41"/>
                <a:gd name="T27" fmla="*/ 168376 h 24"/>
                <a:gd name="T28" fmla="*/ 1125892 w 41"/>
                <a:gd name="T29" fmla="*/ 140313 h 24"/>
                <a:gd name="T30" fmla="*/ 1098431 w 41"/>
                <a:gd name="T31" fmla="*/ 84188 h 24"/>
                <a:gd name="T32" fmla="*/ 1016049 w 41"/>
                <a:gd name="T33" fmla="*/ 84188 h 24"/>
                <a:gd name="T34" fmla="*/ 878745 w 41"/>
                <a:gd name="T35" fmla="*/ 84188 h 24"/>
                <a:gd name="T36" fmla="*/ 686520 w 41"/>
                <a:gd name="T37" fmla="*/ 84188 h 24"/>
                <a:gd name="T38" fmla="*/ 631598 w 41"/>
                <a:gd name="T39" fmla="*/ 56125 h 24"/>
                <a:gd name="T40" fmla="*/ 604137 w 41"/>
                <a:gd name="T41" fmla="*/ 56125 h 24"/>
                <a:gd name="T42" fmla="*/ 576676 w 41"/>
                <a:gd name="T43" fmla="*/ 28063 h 24"/>
                <a:gd name="T44" fmla="*/ 494294 w 41"/>
                <a:gd name="T45" fmla="*/ 28063 h 24"/>
                <a:gd name="T46" fmla="*/ 384451 w 41"/>
                <a:gd name="T47" fmla="*/ 56125 h 24"/>
                <a:gd name="T48" fmla="*/ 219686 w 41"/>
                <a:gd name="T49" fmla="*/ 112251 h 24"/>
                <a:gd name="T50" fmla="*/ 192225 w 41"/>
                <a:gd name="T51" fmla="*/ 196439 h 24"/>
                <a:gd name="T52" fmla="*/ 192225 w 41"/>
                <a:gd name="T53" fmla="*/ 224501 h 24"/>
                <a:gd name="T54" fmla="*/ 137304 w 41"/>
                <a:gd name="T55" fmla="*/ 224501 h 24"/>
                <a:gd name="T56" fmla="*/ 109843 w 41"/>
                <a:gd name="T57" fmla="*/ 252564 h 24"/>
                <a:gd name="T58" fmla="*/ 27461 w 41"/>
                <a:gd name="T59" fmla="*/ 280627 h 24"/>
                <a:gd name="T60" fmla="*/ 0 w 41"/>
                <a:gd name="T61" fmla="*/ 308689 h 2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41" h="24">
                  <a:moveTo>
                    <a:pt x="0" y="11"/>
                  </a:moveTo>
                  <a:cubicBezTo>
                    <a:pt x="0" y="11"/>
                    <a:pt x="8" y="15"/>
                    <a:pt x="8" y="1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6" y="23"/>
                    <a:pt x="10" y="24"/>
                  </a:cubicBezTo>
                  <a:cubicBezTo>
                    <a:pt x="14" y="24"/>
                    <a:pt x="11" y="24"/>
                    <a:pt x="11" y="24"/>
                  </a:cubicBezTo>
                  <a:cubicBezTo>
                    <a:pt x="11" y="24"/>
                    <a:pt x="11" y="20"/>
                    <a:pt x="11" y="20"/>
                  </a:cubicBezTo>
                  <a:cubicBezTo>
                    <a:pt x="11" y="20"/>
                    <a:pt x="13" y="18"/>
                    <a:pt x="13" y="17"/>
                  </a:cubicBezTo>
                  <a:cubicBezTo>
                    <a:pt x="14" y="17"/>
                    <a:pt x="21" y="10"/>
                    <a:pt x="21" y="9"/>
                  </a:cubicBezTo>
                  <a:cubicBezTo>
                    <a:pt x="21" y="9"/>
                    <a:pt x="23" y="8"/>
                    <a:pt x="25" y="8"/>
                  </a:cubicBezTo>
                  <a:cubicBezTo>
                    <a:pt x="26" y="8"/>
                    <a:pt x="35" y="8"/>
                    <a:pt x="36" y="7"/>
                  </a:cubicBezTo>
                  <a:cubicBezTo>
                    <a:pt x="38" y="7"/>
                    <a:pt x="39" y="8"/>
                    <a:pt x="40" y="7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41" y="6"/>
                    <a:pt x="41" y="5"/>
                  </a:cubicBezTo>
                  <a:cubicBezTo>
                    <a:pt x="41" y="5"/>
                    <a:pt x="40" y="3"/>
                    <a:pt x="40" y="3"/>
                  </a:cubicBezTo>
                  <a:cubicBezTo>
                    <a:pt x="40" y="3"/>
                    <a:pt x="37" y="3"/>
                    <a:pt x="37" y="3"/>
                  </a:cubicBezTo>
                  <a:cubicBezTo>
                    <a:pt x="36" y="3"/>
                    <a:pt x="32" y="3"/>
                    <a:pt x="32" y="3"/>
                  </a:cubicBezTo>
                  <a:cubicBezTo>
                    <a:pt x="31" y="3"/>
                    <a:pt x="26" y="4"/>
                    <a:pt x="25" y="3"/>
                  </a:cubicBezTo>
                  <a:cubicBezTo>
                    <a:pt x="25" y="3"/>
                    <a:pt x="24" y="3"/>
                    <a:pt x="23" y="2"/>
                  </a:cubicBezTo>
                  <a:cubicBezTo>
                    <a:pt x="23" y="2"/>
                    <a:pt x="22" y="2"/>
                    <a:pt x="22" y="2"/>
                  </a:cubicBezTo>
                  <a:cubicBezTo>
                    <a:pt x="22" y="2"/>
                    <a:pt x="22" y="1"/>
                    <a:pt x="21" y="1"/>
                  </a:cubicBezTo>
                  <a:cubicBezTo>
                    <a:pt x="20" y="0"/>
                    <a:pt x="18" y="1"/>
                    <a:pt x="18" y="1"/>
                  </a:cubicBezTo>
                  <a:cubicBezTo>
                    <a:pt x="18" y="1"/>
                    <a:pt x="14" y="2"/>
                    <a:pt x="14" y="2"/>
                  </a:cubicBezTo>
                  <a:cubicBezTo>
                    <a:pt x="14" y="2"/>
                    <a:pt x="8" y="3"/>
                    <a:pt x="8" y="4"/>
                  </a:cubicBezTo>
                  <a:cubicBezTo>
                    <a:pt x="8" y="4"/>
                    <a:pt x="7" y="7"/>
                    <a:pt x="7" y="7"/>
                  </a:cubicBezTo>
                  <a:cubicBezTo>
                    <a:pt x="7" y="7"/>
                    <a:pt x="7" y="8"/>
                    <a:pt x="7" y="8"/>
                  </a:cubicBezTo>
                  <a:cubicBezTo>
                    <a:pt x="7" y="8"/>
                    <a:pt x="6" y="8"/>
                    <a:pt x="5" y="8"/>
                  </a:cubicBezTo>
                  <a:cubicBezTo>
                    <a:pt x="5" y="9"/>
                    <a:pt x="4" y="10"/>
                    <a:pt x="4" y="9"/>
                  </a:cubicBezTo>
                  <a:cubicBezTo>
                    <a:pt x="3" y="9"/>
                    <a:pt x="2" y="9"/>
                    <a:pt x="1" y="10"/>
                  </a:cubicBezTo>
                  <a:cubicBezTo>
                    <a:pt x="1" y="10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F3E3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0" name="Freeform 201@|5FFC:13026263|FBC:16777215|LFC:0|LBC:16777215"/>
            <p:cNvSpPr>
              <a:spLocks/>
            </p:cNvSpPr>
            <p:nvPr/>
          </p:nvSpPr>
          <p:spPr bwMode="auto">
            <a:xfrm>
              <a:off x="1182728" y="700661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7C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1" name="Rectangle 202@|1FFC:13026263|FBC:16777215|LFC:0|LBC:16777215"/>
            <p:cNvSpPr>
              <a:spLocks noChangeArrowheads="1"/>
            </p:cNvSpPr>
            <p:nvPr/>
          </p:nvSpPr>
          <p:spPr bwMode="auto">
            <a:xfrm>
              <a:off x="1843107" y="306878"/>
              <a:ext cx="2707" cy="2717"/>
            </a:xfrm>
            <a:prstGeom prst="rect">
              <a:avLst/>
            </a:prstGeom>
            <a:solidFill>
              <a:srgbClr val="D7C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9282" name="Freeform 203@|5FFC:13026263|FBC:16777215|LFC:0|LBC:16777215"/>
            <p:cNvSpPr>
              <a:spLocks/>
            </p:cNvSpPr>
            <p:nvPr/>
          </p:nvSpPr>
          <p:spPr bwMode="auto">
            <a:xfrm>
              <a:off x="1899944" y="279720"/>
              <a:ext cx="24357" cy="27157"/>
            </a:xfrm>
            <a:custGeom>
              <a:avLst/>
              <a:gdLst>
                <a:gd name="T0" fmla="*/ 0 w 1"/>
                <a:gd name="T1" fmla="*/ 27157 h 1"/>
                <a:gd name="T2" fmla="*/ 24357 w 1"/>
                <a:gd name="T3" fmla="*/ 0 h 1"/>
                <a:gd name="T4" fmla="*/ 0 w 1"/>
                <a:gd name="T5" fmla="*/ 27157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D7C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3" name="Freeform 204@|5FFC:13026263|FBC:16777215|LFC:0|LBC:16777215"/>
            <p:cNvSpPr>
              <a:spLocks noEditPoints="1"/>
            </p:cNvSpPr>
            <p:nvPr/>
          </p:nvSpPr>
          <p:spPr bwMode="auto">
            <a:xfrm>
              <a:off x="909375" y="195533"/>
              <a:ext cx="1014926" cy="505128"/>
            </a:xfrm>
            <a:custGeom>
              <a:avLst/>
              <a:gdLst>
                <a:gd name="T0" fmla="*/ 1014926 w 37"/>
                <a:gd name="T1" fmla="*/ 168376 h 18"/>
                <a:gd name="T2" fmla="*/ 960065 w 37"/>
                <a:gd name="T3" fmla="*/ 168376 h 18"/>
                <a:gd name="T4" fmla="*/ 987496 w 37"/>
                <a:gd name="T5" fmla="*/ 112251 h 18"/>
                <a:gd name="T6" fmla="*/ 905204 w 37"/>
                <a:gd name="T7" fmla="*/ 140313 h 18"/>
                <a:gd name="T8" fmla="*/ 932635 w 37"/>
                <a:gd name="T9" fmla="*/ 112251 h 18"/>
                <a:gd name="T10" fmla="*/ 877774 w 37"/>
                <a:gd name="T11" fmla="*/ 168376 h 18"/>
                <a:gd name="T12" fmla="*/ 877774 w 37"/>
                <a:gd name="T13" fmla="*/ 84188 h 18"/>
                <a:gd name="T14" fmla="*/ 850343 w 37"/>
                <a:gd name="T15" fmla="*/ 84188 h 18"/>
                <a:gd name="T16" fmla="*/ 850343 w 37"/>
                <a:gd name="T17" fmla="*/ 168376 h 18"/>
                <a:gd name="T18" fmla="*/ 822913 w 37"/>
                <a:gd name="T19" fmla="*/ 140313 h 18"/>
                <a:gd name="T20" fmla="*/ 822913 w 37"/>
                <a:gd name="T21" fmla="*/ 84188 h 18"/>
                <a:gd name="T22" fmla="*/ 768052 w 37"/>
                <a:gd name="T23" fmla="*/ 112251 h 18"/>
                <a:gd name="T24" fmla="*/ 658330 w 37"/>
                <a:gd name="T25" fmla="*/ 84188 h 18"/>
                <a:gd name="T26" fmla="*/ 603470 w 37"/>
                <a:gd name="T27" fmla="*/ 112251 h 18"/>
                <a:gd name="T28" fmla="*/ 548609 w 37"/>
                <a:gd name="T29" fmla="*/ 112251 h 18"/>
                <a:gd name="T30" fmla="*/ 521178 w 37"/>
                <a:gd name="T31" fmla="*/ 56125 h 18"/>
                <a:gd name="T32" fmla="*/ 548609 w 37"/>
                <a:gd name="T33" fmla="*/ 0 h 18"/>
                <a:gd name="T34" fmla="*/ 438887 w 37"/>
                <a:gd name="T35" fmla="*/ 56125 h 18"/>
                <a:gd name="T36" fmla="*/ 384026 w 37"/>
                <a:gd name="T37" fmla="*/ 56125 h 18"/>
                <a:gd name="T38" fmla="*/ 384026 w 37"/>
                <a:gd name="T39" fmla="*/ 56125 h 18"/>
                <a:gd name="T40" fmla="*/ 356596 w 37"/>
                <a:gd name="T41" fmla="*/ 84188 h 18"/>
                <a:gd name="T42" fmla="*/ 274304 w 37"/>
                <a:gd name="T43" fmla="*/ 140313 h 18"/>
                <a:gd name="T44" fmla="*/ 219443 w 37"/>
                <a:gd name="T45" fmla="*/ 84188 h 18"/>
                <a:gd name="T46" fmla="*/ 246874 w 37"/>
                <a:gd name="T47" fmla="*/ 140313 h 18"/>
                <a:gd name="T48" fmla="*/ 246874 w 37"/>
                <a:gd name="T49" fmla="*/ 140313 h 18"/>
                <a:gd name="T50" fmla="*/ 219443 w 37"/>
                <a:gd name="T51" fmla="*/ 112251 h 18"/>
                <a:gd name="T52" fmla="*/ 219443 w 37"/>
                <a:gd name="T53" fmla="*/ 140313 h 18"/>
                <a:gd name="T54" fmla="*/ 192013 w 37"/>
                <a:gd name="T55" fmla="*/ 168376 h 18"/>
                <a:gd name="T56" fmla="*/ 192013 w 37"/>
                <a:gd name="T57" fmla="*/ 168376 h 18"/>
                <a:gd name="T58" fmla="*/ 192013 w 37"/>
                <a:gd name="T59" fmla="*/ 196439 h 18"/>
                <a:gd name="T60" fmla="*/ 137152 w 37"/>
                <a:gd name="T61" fmla="*/ 196439 h 18"/>
                <a:gd name="T62" fmla="*/ 109722 w 37"/>
                <a:gd name="T63" fmla="*/ 224501 h 18"/>
                <a:gd name="T64" fmla="*/ 27430 w 37"/>
                <a:gd name="T65" fmla="*/ 252564 h 18"/>
                <a:gd name="T66" fmla="*/ 0 w 37"/>
                <a:gd name="T67" fmla="*/ 280627 h 18"/>
                <a:gd name="T68" fmla="*/ 219443 w 37"/>
                <a:gd name="T69" fmla="*/ 420940 h 18"/>
                <a:gd name="T70" fmla="*/ 246874 w 37"/>
                <a:gd name="T71" fmla="*/ 449003 h 18"/>
                <a:gd name="T72" fmla="*/ 246874 w 37"/>
                <a:gd name="T73" fmla="*/ 449003 h 18"/>
                <a:gd name="T74" fmla="*/ 246874 w 37"/>
                <a:gd name="T75" fmla="*/ 336752 h 18"/>
                <a:gd name="T76" fmla="*/ 274304 w 37"/>
                <a:gd name="T77" fmla="*/ 420940 h 18"/>
                <a:gd name="T78" fmla="*/ 274304 w 37"/>
                <a:gd name="T79" fmla="*/ 505128 h 18"/>
                <a:gd name="T80" fmla="*/ 329165 w 37"/>
                <a:gd name="T81" fmla="*/ 420940 h 18"/>
                <a:gd name="T82" fmla="*/ 356596 w 37"/>
                <a:gd name="T83" fmla="*/ 280627 h 18"/>
                <a:gd name="T84" fmla="*/ 109722 w 37"/>
                <a:gd name="T85" fmla="*/ 252564 h 18"/>
                <a:gd name="T86" fmla="*/ 411456 w 37"/>
                <a:gd name="T87" fmla="*/ 252564 h 18"/>
                <a:gd name="T88" fmla="*/ 411456 w 37"/>
                <a:gd name="T89" fmla="*/ 224501 h 18"/>
                <a:gd name="T90" fmla="*/ 164583 w 37"/>
                <a:gd name="T91" fmla="*/ 224501 h 18"/>
                <a:gd name="T92" fmla="*/ 466317 w 37"/>
                <a:gd name="T93" fmla="*/ 224501 h 18"/>
                <a:gd name="T94" fmla="*/ 246874 w 37"/>
                <a:gd name="T95" fmla="*/ 196439 h 18"/>
                <a:gd name="T96" fmla="*/ 411456 w 37"/>
                <a:gd name="T97" fmla="*/ 168376 h 18"/>
                <a:gd name="T98" fmla="*/ 576039 w 37"/>
                <a:gd name="T99" fmla="*/ 196439 h 18"/>
                <a:gd name="T100" fmla="*/ 877774 w 37"/>
                <a:gd name="T101" fmla="*/ 196439 h 18"/>
                <a:gd name="T102" fmla="*/ 987496 w 37"/>
                <a:gd name="T103" fmla="*/ 168376 h 18"/>
                <a:gd name="T104" fmla="*/ 1014926 w 37"/>
                <a:gd name="T105" fmla="*/ 168376 h 18"/>
                <a:gd name="T106" fmla="*/ 384026 w 37"/>
                <a:gd name="T107" fmla="*/ 56125 h 18"/>
                <a:gd name="T108" fmla="*/ 384026 w 37"/>
                <a:gd name="T109" fmla="*/ 56125 h 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" h="18">
                  <a:moveTo>
                    <a:pt x="37" y="6"/>
                  </a:moveTo>
                  <a:cubicBezTo>
                    <a:pt x="36" y="6"/>
                    <a:pt x="35" y="6"/>
                    <a:pt x="35" y="6"/>
                  </a:cubicBezTo>
                  <a:cubicBezTo>
                    <a:pt x="35" y="5"/>
                    <a:pt x="36" y="4"/>
                    <a:pt x="36" y="4"/>
                  </a:cubicBezTo>
                  <a:cubicBezTo>
                    <a:pt x="35" y="5"/>
                    <a:pt x="33" y="5"/>
                    <a:pt x="33" y="5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5"/>
                    <a:pt x="32" y="6"/>
                    <a:pt x="32" y="6"/>
                  </a:cubicBezTo>
                  <a:cubicBezTo>
                    <a:pt x="31" y="6"/>
                    <a:pt x="32" y="3"/>
                    <a:pt x="32" y="3"/>
                  </a:cubicBezTo>
                  <a:cubicBezTo>
                    <a:pt x="32" y="3"/>
                    <a:pt x="32" y="3"/>
                    <a:pt x="31" y="3"/>
                  </a:cubicBezTo>
                  <a:cubicBezTo>
                    <a:pt x="31" y="4"/>
                    <a:pt x="31" y="6"/>
                    <a:pt x="31" y="6"/>
                  </a:cubicBezTo>
                  <a:cubicBezTo>
                    <a:pt x="31" y="6"/>
                    <a:pt x="30" y="5"/>
                    <a:pt x="30" y="5"/>
                  </a:cubicBezTo>
                  <a:cubicBezTo>
                    <a:pt x="29" y="4"/>
                    <a:pt x="30" y="3"/>
                    <a:pt x="30" y="3"/>
                  </a:cubicBezTo>
                  <a:cubicBezTo>
                    <a:pt x="29" y="3"/>
                    <a:pt x="28" y="4"/>
                    <a:pt x="28" y="4"/>
                  </a:cubicBezTo>
                  <a:cubicBezTo>
                    <a:pt x="27" y="4"/>
                    <a:pt x="24" y="3"/>
                    <a:pt x="24" y="3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3"/>
                    <a:pt x="19" y="2"/>
                  </a:cubicBezTo>
                  <a:cubicBezTo>
                    <a:pt x="18" y="1"/>
                    <a:pt x="20" y="0"/>
                    <a:pt x="20" y="0"/>
                  </a:cubicBezTo>
                  <a:cubicBezTo>
                    <a:pt x="18" y="0"/>
                    <a:pt x="17" y="1"/>
                    <a:pt x="16" y="2"/>
                  </a:cubicBezTo>
                  <a:cubicBezTo>
                    <a:pt x="16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3"/>
                    <a:pt x="10" y="5"/>
                    <a:pt x="10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8" y="4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5" y="8"/>
                    <a:pt x="4" y="9"/>
                    <a:pt x="4" y="8"/>
                  </a:cubicBezTo>
                  <a:cubicBezTo>
                    <a:pt x="3" y="8"/>
                    <a:pt x="2" y="8"/>
                    <a:pt x="1" y="9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0"/>
                    <a:pt x="8" y="14"/>
                    <a:pt x="8" y="15"/>
                  </a:cubicBezTo>
                  <a:cubicBezTo>
                    <a:pt x="9" y="15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5"/>
                    <a:pt x="9" y="12"/>
                    <a:pt x="9" y="12"/>
                  </a:cubicBezTo>
                  <a:cubicBezTo>
                    <a:pt x="9" y="12"/>
                    <a:pt x="10" y="14"/>
                    <a:pt x="10" y="15"/>
                  </a:cubicBezTo>
                  <a:cubicBezTo>
                    <a:pt x="10" y="15"/>
                    <a:pt x="10" y="18"/>
                    <a:pt x="10" y="18"/>
                  </a:cubicBezTo>
                  <a:cubicBezTo>
                    <a:pt x="10" y="17"/>
                    <a:pt x="12" y="15"/>
                    <a:pt x="12" y="15"/>
                  </a:cubicBezTo>
                  <a:cubicBezTo>
                    <a:pt x="12" y="15"/>
                    <a:pt x="13" y="10"/>
                    <a:pt x="13" y="10"/>
                  </a:cubicBezTo>
                  <a:cubicBezTo>
                    <a:pt x="10" y="10"/>
                    <a:pt x="4" y="9"/>
                    <a:pt x="4" y="9"/>
                  </a:cubicBezTo>
                  <a:cubicBezTo>
                    <a:pt x="6" y="9"/>
                    <a:pt x="15" y="9"/>
                    <a:pt x="15" y="9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8" y="9"/>
                    <a:pt x="6" y="8"/>
                    <a:pt x="6" y="8"/>
                  </a:cubicBezTo>
                  <a:cubicBezTo>
                    <a:pt x="7" y="9"/>
                    <a:pt x="17" y="8"/>
                    <a:pt x="17" y="8"/>
                  </a:cubicBezTo>
                  <a:cubicBezTo>
                    <a:pt x="14" y="6"/>
                    <a:pt x="9" y="7"/>
                    <a:pt x="9" y="7"/>
                  </a:cubicBezTo>
                  <a:cubicBezTo>
                    <a:pt x="9" y="7"/>
                    <a:pt x="13" y="6"/>
                    <a:pt x="15" y="6"/>
                  </a:cubicBezTo>
                  <a:cubicBezTo>
                    <a:pt x="16" y="7"/>
                    <a:pt x="21" y="7"/>
                    <a:pt x="21" y="7"/>
                  </a:cubicBezTo>
                  <a:cubicBezTo>
                    <a:pt x="23" y="7"/>
                    <a:pt x="28" y="7"/>
                    <a:pt x="32" y="7"/>
                  </a:cubicBezTo>
                  <a:cubicBezTo>
                    <a:pt x="34" y="7"/>
                    <a:pt x="36" y="7"/>
                    <a:pt x="36" y="6"/>
                  </a:cubicBezTo>
                  <a:cubicBezTo>
                    <a:pt x="37" y="6"/>
                    <a:pt x="37" y="6"/>
                    <a:pt x="37" y="6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lose/>
                </a:path>
              </a:pathLst>
            </a:custGeom>
            <a:solidFill>
              <a:srgbClr val="D7C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27" name="组合 98"/>
          <p:cNvGrpSpPr>
            <a:grpSpLocks/>
          </p:cNvGrpSpPr>
          <p:nvPr/>
        </p:nvGrpSpPr>
        <p:grpSpPr bwMode="auto">
          <a:xfrm>
            <a:off x="8655050" y="1611313"/>
            <a:ext cx="593725" cy="1187450"/>
            <a:chOff x="0" y="0"/>
            <a:chExt cx="4060825" cy="8121650"/>
          </a:xfrm>
        </p:grpSpPr>
        <p:sp>
          <p:nvSpPr>
            <p:cNvPr id="9240" name="Freeform 608@|5FFC:0|FBC:16777215|LFC:0|LBC:16777215"/>
            <p:cNvSpPr>
              <a:spLocks/>
            </p:cNvSpPr>
            <p:nvPr/>
          </p:nvSpPr>
          <p:spPr bwMode="auto">
            <a:xfrm>
              <a:off x="2595023" y="3355063"/>
              <a:ext cx="542891" cy="575468"/>
            </a:xfrm>
            <a:custGeom>
              <a:avLst/>
              <a:gdLst>
                <a:gd name="T0" fmla="*/ 74882 w 145"/>
                <a:gd name="T1" fmla="*/ 575468 h 152"/>
                <a:gd name="T2" fmla="*/ 542891 w 145"/>
                <a:gd name="T3" fmla="*/ 348310 h 152"/>
                <a:gd name="T4" fmla="*/ 307014 w 145"/>
                <a:gd name="T5" fmla="*/ 0 h 152"/>
                <a:gd name="T6" fmla="*/ 14976 w 145"/>
                <a:gd name="T7" fmla="*/ 321808 h 152"/>
                <a:gd name="T8" fmla="*/ 74882 w 145"/>
                <a:gd name="T9" fmla="*/ 575468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5" h="152">
                  <a:moveTo>
                    <a:pt x="20" y="152"/>
                  </a:moveTo>
                  <a:cubicBezTo>
                    <a:pt x="20" y="152"/>
                    <a:pt x="132" y="121"/>
                    <a:pt x="145" y="92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0"/>
                    <a:pt x="0" y="65"/>
                    <a:pt x="4" y="85"/>
                  </a:cubicBezTo>
                  <a:cubicBezTo>
                    <a:pt x="8" y="105"/>
                    <a:pt x="20" y="152"/>
                    <a:pt x="20" y="15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1" name="Freeform 609@|5FFC:7979762|FBC:16777215|LFC:0|LBC:16777215"/>
            <p:cNvSpPr>
              <a:spLocks/>
            </p:cNvSpPr>
            <p:nvPr/>
          </p:nvSpPr>
          <p:spPr bwMode="auto">
            <a:xfrm>
              <a:off x="673185" y="108578"/>
              <a:ext cx="618899" cy="521175"/>
            </a:xfrm>
            <a:custGeom>
              <a:avLst/>
              <a:gdLst>
                <a:gd name="T0" fmla="*/ 201329 w 166"/>
                <a:gd name="T1" fmla="*/ 521175 h 139"/>
                <a:gd name="T2" fmla="*/ 290808 w 166"/>
                <a:gd name="T3" fmla="*/ 461184 h 139"/>
                <a:gd name="T4" fmla="*/ 525691 w 166"/>
                <a:gd name="T5" fmla="*/ 461184 h 139"/>
                <a:gd name="T6" fmla="*/ 618899 w 166"/>
                <a:gd name="T7" fmla="*/ 341201 h 139"/>
                <a:gd name="T8" fmla="*/ 562974 w 166"/>
                <a:gd name="T9" fmla="*/ 194972 h 139"/>
                <a:gd name="T10" fmla="*/ 514506 w 166"/>
                <a:gd name="T11" fmla="*/ 194972 h 139"/>
                <a:gd name="T12" fmla="*/ 510778 w 166"/>
                <a:gd name="T13" fmla="*/ 123732 h 139"/>
                <a:gd name="T14" fmla="*/ 425027 w 166"/>
                <a:gd name="T15" fmla="*/ 41244 h 139"/>
                <a:gd name="T16" fmla="*/ 316906 w 166"/>
                <a:gd name="T17" fmla="*/ 0 h 139"/>
                <a:gd name="T18" fmla="*/ 130491 w 166"/>
                <a:gd name="T19" fmla="*/ 127482 h 139"/>
                <a:gd name="T20" fmla="*/ 100664 w 166"/>
                <a:gd name="T21" fmla="*/ 258713 h 139"/>
                <a:gd name="T22" fmla="*/ 0 w 166"/>
                <a:gd name="T23" fmla="*/ 389944 h 139"/>
                <a:gd name="T24" fmla="*/ 201329 w 166"/>
                <a:gd name="T25" fmla="*/ 521175 h 13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66" h="139">
                  <a:moveTo>
                    <a:pt x="54" y="139"/>
                  </a:moveTo>
                  <a:cubicBezTo>
                    <a:pt x="78" y="123"/>
                    <a:pt x="78" y="123"/>
                    <a:pt x="78" y="123"/>
                  </a:cubicBezTo>
                  <a:cubicBezTo>
                    <a:pt x="141" y="123"/>
                    <a:pt x="141" y="123"/>
                    <a:pt x="141" y="123"/>
                  </a:cubicBezTo>
                  <a:cubicBezTo>
                    <a:pt x="166" y="91"/>
                    <a:pt x="166" y="91"/>
                    <a:pt x="166" y="91"/>
                  </a:cubicBezTo>
                  <a:cubicBezTo>
                    <a:pt x="166" y="91"/>
                    <a:pt x="156" y="52"/>
                    <a:pt x="151" y="52"/>
                  </a:cubicBezTo>
                  <a:cubicBezTo>
                    <a:pt x="147" y="52"/>
                    <a:pt x="138" y="52"/>
                    <a:pt x="138" y="52"/>
                  </a:cubicBezTo>
                  <a:cubicBezTo>
                    <a:pt x="138" y="52"/>
                    <a:pt x="142" y="37"/>
                    <a:pt x="137" y="33"/>
                  </a:cubicBezTo>
                  <a:cubicBezTo>
                    <a:pt x="133" y="28"/>
                    <a:pt x="119" y="11"/>
                    <a:pt x="114" y="11"/>
                  </a:cubicBezTo>
                  <a:cubicBezTo>
                    <a:pt x="110" y="11"/>
                    <a:pt x="85" y="0"/>
                    <a:pt x="85" y="0"/>
                  </a:cubicBezTo>
                  <a:cubicBezTo>
                    <a:pt x="85" y="0"/>
                    <a:pt x="42" y="24"/>
                    <a:pt x="35" y="34"/>
                  </a:cubicBezTo>
                  <a:cubicBezTo>
                    <a:pt x="28" y="44"/>
                    <a:pt x="27" y="69"/>
                    <a:pt x="27" y="69"/>
                  </a:cubicBezTo>
                  <a:cubicBezTo>
                    <a:pt x="0" y="104"/>
                    <a:pt x="0" y="104"/>
                    <a:pt x="0" y="104"/>
                  </a:cubicBezTo>
                  <a:lnTo>
                    <a:pt x="54" y="139"/>
                  </a:ln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2" name="Freeform 610@|5FFC:7979762|FBC:16777215|LFC:0|LBC:16777215"/>
            <p:cNvSpPr>
              <a:spLocks/>
            </p:cNvSpPr>
            <p:nvPr/>
          </p:nvSpPr>
          <p:spPr bwMode="auto">
            <a:xfrm>
              <a:off x="2736171" y="141148"/>
              <a:ext cx="716616" cy="488605"/>
            </a:xfrm>
            <a:custGeom>
              <a:avLst/>
              <a:gdLst>
                <a:gd name="T0" fmla="*/ 441285 w 190"/>
                <a:gd name="T1" fmla="*/ 414574 h 132"/>
                <a:gd name="T2" fmla="*/ 335678 w 190"/>
                <a:gd name="T3" fmla="*/ 429380 h 132"/>
                <a:gd name="T4" fmla="*/ 192355 w 190"/>
                <a:gd name="T5" fmla="*/ 451589 h 132"/>
                <a:gd name="T6" fmla="*/ 75433 w 190"/>
                <a:gd name="T7" fmla="*/ 355349 h 132"/>
                <a:gd name="T8" fmla="*/ 75433 w 190"/>
                <a:gd name="T9" fmla="*/ 285020 h 132"/>
                <a:gd name="T10" fmla="*/ 45260 w 190"/>
                <a:gd name="T11" fmla="*/ 162868 h 132"/>
                <a:gd name="T12" fmla="*/ 98063 w 190"/>
                <a:gd name="T13" fmla="*/ 125853 h 132"/>
                <a:gd name="T14" fmla="*/ 150867 w 190"/>
                <a:gd name="T15" fmla="*/ 92539 h 132"/>
                <a:gd name="T16" fmla="*/ 252701 w 190"/>
                <a:gd name="T17" fmla="*/ 29612 h 132"/>
                <a:gd name="T18" fmla="*/ 365851 w 190"/>
                <a:gd name="T19" fmla="*/ 0 h 132"/>
                <a:gd name="T20" fmla="*/ 595923 w 190"/>
                <a:gd name="T21" fmla="*/ 225795 h 132"/>
                <a:gd name="T22" fmla="*/ 716616 w 190"/>
                <a:gd name="T23" fmla="*/ 336841 h 132"/>
                <a:gd name="T24" fmla="*/ 497860 w 190"/>
                <a:gd name="T25" fmla="*/ 488605 h 132"/>
                <a:gd name="T26" fmla="*/ 441285 w 190"/>
                <a:gd name="T27" fmla="*/ 414574 h 1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90" h="132">
                  <a:moveTo>
                    <a:pt x="117" y="112"/>
                  </a:moveTo>
                  <a:cubicBezTo>
                    <a:pt x="117" y="112"/>
                    <a:pt x="100" y="112"/>
                    <a:pt x="89" y="116"/>
                  </a:cubicBezTo>
                  <a:cubicBezTo>
                    <a:pt x="79" y="121"/>
                    <a:pt x="51" y="122"/>
                    <a:pt x="51" y="122"/>
                  </a:cubicBezTo>
                  <a:cubicBezTo>
                    <a:pt x="51" y="122"/>
                    <a:pt x="24" y="104"/>
                    <a:pt x="20" y="96"/>
                  </a:cubicBezTo>
                  <a:cubicBezTo>
                    <a:pt x="17" y="88"/>
                    <a:pt x="20" y="77"/>
                    <a:pt x="20" y="77"/>
                  </a:cubicBezTo>
                  <a:cubicBezTo>
                    <a:pt x="20" y="77"/>
                    <a:pt x="0" y="60"/>
                    <a:pt x="12" y="4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35" y="26"/>
                    <a:pt x="40" y="25"/>
                  </a:cubicBezTo>
                  <a:cubicBezTo>
                    <a:pt x="44" y="23"/>
                    <a:pt x="67" y="8"/>
                    <a:pt x="67" y="8"/>
                  </a:cubicBezTo>
                  <a:cubicBezTo>
                    <a:pt x="67" y="8"/>
                    <a:pt x="93" y="0"/>
                    <a:pt x="97" y="0"/>
                  </a:cubicBezTo>
                  <a:cubicBezTo>
                    <a:pt x="102" y="0"/>
                    <a:pt x="147" y="22"/>
                    <a:pt x="158" y="61"/>
                  </a:cubicBezTo>
                  <a:cubicBezTo>
                    <a:pt x="185" y="92"/>
                    <a:pt x="190" y="91"/>
                    <a:pt x="190" y="91"/>
                  </a:cubicBezTo>
                  <a:cubicBezTo>
                    <a:pt x="190" y="91"/>
                    <a:pt x="149" y="131"/>
                    <a:pt x="132" y="132"/>
                  </a:cubicBezTo>
                  <a:lnTo>
                    <a:pt x="117" y="112"/>
                  </a:ln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3" name="Freeform 611@|5FFC:16578549|FBC:16777215|LFC:0|LBC:16777215"/>
            <p:cNvSpPr>
              <a:spLocks/>
            </p:cNvSpPr>
            <p:nvPr/>
          </p:nvSpPr>
          <p:spPr bwMode="auto">
            <a:xfrm>
              <a:off x="542891" y="412597"/>
              <a:ext cx="380027" cy="293158"/>
            </a:xfrm>
            <a:custGeom>
              <a:avLst/>
              <a:gdLst>
                <a:gd name="T0" fmla="*/ 132825 w 103"/>
                <a:gd name="T1" fmla="*/ 0 h 78"/>
                <a:gd name="T2" fmla="*/ 380027 w 103"/>
                <a:gd name="T3" fmla="*/ 184163 h 78"/>
                <a:gd name="T4" fmla="*/ 291477 w 103"/>
                <a:gd name="T5" fmla="*/ 293158 h 78"/>
                <a:gd name="T6" fmla="*/ 0 w 103"/>
                <a:gd name="T7" fmla="*/ 199197 h 78"/>
                <a:gd name="T8" fmla="*/ 132825 w 103"/>
                <a:gd name="T9" fmla="*/ 0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3" h="78">
                  <a:moveTo>
                    <a:pt x="36" y="0"/>
                  </a:moveTo>
                  <a:cubicBezTo>
                    <a:pt x="36" y="0"/>
                    <a:pt x="93" y="22"/>
                    <a:pt x="103" y="49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0" y="53"/>
                    <a:pt x="0" y="53"/>
                    <a:pt x="0" y="53"/>
                  </a:cubicBezTo>
                  <a:lnTo>
                    <a:pt x="36" y="0"/>
                  </a:ln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4" name="Freeform 612@|5FFC:16578549|FBC:16777215|LFC:0|LBC:16777215"/>
            <p:cNvSpPr>
              <a:spLocks/>
            </p:cNvSpPr>
            <p:nvPr/>
          </p:nvSpPr>
          <p:spPr bwMode="auto">
            <a:xfrm>
              <a:off x="3203061" y="412597"/>
              <a:ext cx="445167" cy="293158"/>
            </a:xfrm>
            <a:custGeom>
              <a:avLst/>
              <a:gdLst>
                <a:gd name="T0" fmla="*/ 241447 w 118"/>
                <a:gd name="T1" fmla="*/ 0 h 78"/>
                <a:gd name="T2" fmla="*/ 0 w 118"/>
                <a:gd name="T3" fmla="*/ 191680 h 78"/>
                <a:gd name="T4" fmla="*/ 56589 w 118"/>
                <a:gd name="T5" fmla="*/ 293158 h 78"/>
                <a:gd name="T6" fmla="*/ 445167 w 118"/>
                <a:gd name="T7" fmla="*/ 217989 h 78"/>
                <a:gd name="T8" fmla="*/ 241447 w 118"/>
                <a:gd name="T9" fmla="*/ 0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8" h="78">
                  <a:moveTo>
                    <a:pt x="64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1" y="70"/>
                    <a:pt x="15" y="78"/>
                  </a:cubicBezTo>
                  <a:cubicBezTo>
                    <a:pt x="118" y="58"/>
                    <a:pt x="118" y="58"/>
                    <a:pt x="118" y="58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5" name="Freeform 613@|5FFC:7979762|FBC:16777215|LFC:0|LBC:16777215"/>
            <p:cNvSpPr>
              <a:spLocks/>
            </p:cNvSpPr>
            <p:nvPr/>
          </p:nvSpPr>
          <p:spPr bwMode="auto">
            <a:xfrm>
              <a:off x="1444094" y="108578"/>
              <a:ext cx="901196" cy="1357224"/>
            </a:xfrm>
            <a:custGeom>
              <a:avLst/>
              <a:gdLst>
                <a:gd name="T0" fmla="*/ 256407 w 239"/>
                <a:gd name="T1" fmla="*/ 1094777 h 362"/>
                <a:gd name="T2" fmla="*/ 139516 w 239"/>
                <a:gd name="T3" fmla="*/ 832331 h 362"/>
                <a:gd name="T4" fmla="*/ 64102 w 239"/>
                <a:gd name="T5" fmla="*/ 457407 h 362"/>
                <a:gd name="T6" fmla="*/ 365757 w 239"/>
                <a:gd name="T7" fmla="*/ 7498 h 362"/>
                <a:gd name="T8" fmla="*/ 644789 w 239"/>
                <a:gd name="T9" fmla="*/ 33743 h 362"/>
                <a:gd name="T10" fmla="*/ 780534 w 239"/>
                <a:gd name="T11" fmla="*/ 202459 h 362"/>
                <a:gd name="T12" fmla="*/ 780534 w 239"/>
                <a:gd name="T13" fmla="*/ 281193 h 362"/>
                <a:gd name="T14" fmla="*/ 882343 w 239"/>
                <a:gd name="T15" fmla="*/ 386171 h 362"/>
                <a:gd name="T16" fmla="*/ 882343 w 239"/>
                <a:gd name="T17" fmla="*/ 671114 h 362"/>
                <a:gd name="T18" fmla="*/ 814470 w 239"/>
                <a:gd name="T19" fmla="*/ 783591 h 362"/>
                <a:gd name="T20" fmla="*/ 848406 w 239"/>
                <a:gd name="T21" fmla="*/ 978551 h 362"/>
                <a:gd name="T22" fmla="*/ 889884 w 239"/>
                <a:gd name="T23" fmla="*/ 1199756 h 362"/>
                <a:gd name="T24" fmla="*/ 256407 w 239"/>
                <a:gd name="T25" fmla="*/ 1094777 h 36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39" h="362">
                  <a:moveTo>
                    <a:pt x="68" y="292"/>
                  </a:moveTo>
                  <a:cubicBezTo>
                    <a:pt x="68" y="292"/>
                    <a:pt x="45" y="231"/>
                    <a:pt x="37" y="222"/>
                  </a:cubicBezTo>
                  <a:cubicBezTo>
                    <a:pt x="29" y="212"/>
                    <a:pt x="0" y="176"/>
                    <a:pt x="17" y="122"/>
                  </a:cubicBezTo>
                  <a:cubicBezTo>
                    <a:pt x="34" y="68"/>
                    <a:pt x="52" y="20"/>
                    <a:pt x="97" y="2"/>
                  </a:cubicBezTo>
                  <a:cubicBezTo>
                    <a:pt x="97" y="2"/>
                    <a:pt x="156" y="0"/>
                    <a:pt x="171" y="9"/>
                  </a:cubicBezTo>
                  <a:cubicBezTo>
                    <a:pt x="186" y="19"/>
                    <a:pt x="207" y="54"/>
                    <a:pt x="207" y="54"/>
                  </a:cubicBezTo>
                  <a:cubicBezTo>
                    <a:pt x="207" y="75"/>
                    <a:pt x="207" y="75"/>
                    <a:pt x="207" y="75"/>
                  </a:cubicBezTo>
                  <a:cubicBezTo>
                    <a:pt x="207" y="75"/>
                    <a:pt x="229" y="92"/>
                    <a:pt x="234" y="103"/>
                  </a:cubicBezTo>
                  <a:cubicBezTo>
                    <a:pt x="239" y="115"/>
                    <a:pt x="234" y="167"/>
                    <a:pt x="234" y="179"/>
                  </a:cubicBezTo>
                  <a:cubicBezTo>
                    <a:pt x="234" y="192"/>
                    <a:pt x="216" y="209"/>
                    <a:pt x="216" y="209"/>
                  </a:cubicBezTo>
                  <a:cubicBezTo>
                    <a:pt x="216" y="209"/>
                    <a:pt x="227" y="247"/>
                    <a:pt x="225" y="261"/>
                  </a:cubicBezTo>
                  <a:cubicBezTo>
                    <a:pt x="222" y="274"/>
                    <a:pt x="236" y="320"/>
                    <a:pt x="236" y="320"/>
                  </a:cubicBezTo>
                  <a:cubicBezTo>
                    <a:pt x="236" y="320"/>
                    <a:pt x="135" y="362"/>
                    <a:pt x="68" y="292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6" name="Freeform 614@|5FFC:7582443|FBC:16777215|LFC:0|LBC:16777215"/>
            <p:cNvSpPr>
              <a:spLocks/>
            </p:cNvSpPr>
            <p:nvPr/>
          </p:nvSpPr>
          <p:spPr bwMode="auto">
            <a:xfrm>
              <a:off x="2801318" y="141148"/>
              <a:ext cx="412597" cy="456028"/>
            </a:xfrm>
            <a:custGeom>
              <a:avLst/>
              <a:gdLst>
                <a:gd name="T0" fmla="*/ 301807 w 108"/>
                <a:gd name="T1" fmla="*/ 0 h 121"/>
                <a:gd name="T2" fmla="*/ 301807 w 108"/>
                <a:gd name="T3" fmla="*/ 105527 h 121"/>
                <a:gd name="T4" fmla="*/ 255963 w 108"/>
                <a:gd name="T5" fmla="*/ 150753 h 121"/>
                <a:gd name="T6" fmla="*/ 194837 w 108"/>
                <a:gd name="T7" fmla="*/ 218592 h 121"/>
                <a:gd name="T8" fmla="*/ 122251 w 108"/>
                <a:gd name="T9" fmla="*/ 229898 h 121"/>
                <a:gd name="T10" fmla="*/ 122251 w 108"/>
                <a:gd name="T11" fmla="*/ 369345 h 121"/>
                <a:gd name="T12" fmla="*/ 72587 w 108"/>
                <a:gd name="T13" fmla="*/ 275124 h 121"/>
                <a:gd name="T14" fmla="*/ 61125 w 108"/>
                <a:gd name="T15" fmla="*/ 410802 h 121"/>
                <a:gd name="T16" fmla="*/ 122251 w 108"/>
                <a:gd name="T17" fmla="*/ 456028 h 121"/>
                <a:gd name="T18" fmla="*/ 221580 w 108"/>
                <a:gd name="T19" fmla="*/ 444722 h 121"/>
                <a:gd name="T20" fmla="*/ 160454 w 108"/>
                <a:gd name="T21" fmla="*/ 358039 h 121"/>
                <a:gd name="T22" fmla="*/ 156634 w 108"/>
                <a:gd name="T23" fmla="*/ 275124 h 121"/>
                <a:gd name="T24" fmla="*/ 286526 w 108"/>
                <a:gd name="T25" fmla="*/ 199748 h 121"/>
                <a:gd name="T26" fmla="*/ 332370 w 108"/>
                <a:gd name="T27" fmla="*/ 109296 h 121"/>
                <a:gd name="T28" fmla="*/ 412597 w 108"/>
                <a:gd name="T29" fmla="*/ 64070 h 121"/>
                <a:gd name="T30" fmla="*/ 301807 w 108"/>
                <a:gd name="T31" fmla="*/ 0 h 1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8" h="121">
                  <a:moveTo>
                    <a:pt x="79" y="0"/>
                  </a:moveTo>
                  <a:cubicBezTo>
                    <a:pt x="79" y="28"/>
                    <a:pt x="79" y="28"/>
                    <a:pt x="79" y="28"/>
                  </a:cubicBezTo>
                  <a:cubicBezTo>
                    <a:pt x="79" y="28"/>
                    <a:pt x="78" y="38"/>
                    <a:pt x="67" y="40"/>
                  </a:cubicBezTo>
                  <a:cubicBezTo>
                    <a:pt x="67" y="40"/>
                    <a:pt x="57" y="58"/>
                    <a:pt x="51" y="58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2" y="61"/>
                    <a:pt x="30" y="93"/>
                    <a:pt x="32" y="98"/>
                  </a:cubicBezTo>
                  <a:cubicBezTo>
                    <a:pt x="35" y="103"/>
                    <a:pt x="16" y="88"/>
                    <a:pt x="19" y="73"/>
                  </a:cubicBezTo>
                  <a:cubicBezTo>
                    <a:pt x="19" y="73"/>
                    <a:pt x="0" y="90"/>
                    <a:pt x="16" y="109"/>
                  </a:cubicBezTo>
                  <a:cubicBezTo>
                    <a:pt x="24" y="116"/>
                    <a:pt x="32" y="121"/>
                    <a:pt x="32" y="121"/>
                  </a:cubicBezTo>
                  <a:cubicBezTo>
                    <a:pt x="32" y="121"/>
                    <a:pt x="47" y="120"/>
                    <a:pt x="58" y="118"/>
                  </a:cubicBezTo>
                  <a:cubicBezTo>
                    <a:pt x="49" y="111"/>
                    <a:pt x="40" y="101"/>
                    <a:pt x="42" y="95"/>
                  </a:cubicBezTo>
                  <a:cubicBezTo>
                    <a:pt x="44" y="82"/>
                    <a:pt x="41" y="73"/>
                    <a:pt x="41" y="73"/>
                  </a:cubicBezTo>
                  <a:cubicBezTo>
                    <a:pt x="41" y="73"/>
                    <a:pt x="74" y="59"/>
                    <a:pt x="75" y="53"/>
                  </a:cubicBezTo>
                  <a:cubicBezTo>
                    <a:pt x="76" y="48"/>
                    <a:pt x="87" y="29"/>
                    <a:pt x="87" y="29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96" y="7"/>
                    <a:pt x="83" y="1"/>
                    <a:pt x="79" y="0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7" name="Freeform 615@|5FFC:7582443|FBC:16777215|LFC:0|LBC:16777215"/>
            <p:cNvSpPr>
              <a:spLocks/>
            </p:cNvSpPr>
            <p:nvPr/>
          </p:nvSpPr>
          <p:spPr bwMode="auto">
            <a:xfrm>
              <a:off x="988065" y="173725"/>
              <a:ext cx="260588" cy="271442"/>
            </a:xfrm>
            <a:custGeom>
              <a:avLst/>
              <a:gdLst>
                <a:gd name="T0" fmla="*/ 256865 w 70"/>
                <a:gd name="T1" fmla="*/ 245413 h 73"/>
                <a:gd name="T2" fmla="*/ 260588 w 70"/>
                <a:gd name="T3" fmla="*/ 145017 h 73"/>
                <a:gd name="T4" fmla="*/ 253143 w 70"/>
                <a:gd name="T5" fmla="*/ 137580 h 73"/>
                <a:gd name="T6" fmla="*/ 204748 w 70"/>
                <a:gd name="T7" fmla="*/ 137580 h 73"/>
                <a:gd name="T8" fmla="*/ 208470 w 70"/>
                <a:gd name="T9" fmla="*/ 122707 h 73"/>
                <a:gd name="T10" fmla="*/ 167521 w 70"/>
                <a:gd name="T11" fmla="*/ 200793 h 73"/>
                <a:gd name="T12" fmla="*/ 126571 w 70"/>
                <a:gd name="T13" fmla="*/ 197074 h 73"/>
                <a:gd name="T14" fmla="*/ 74454 w 70"/>
                <a:gd name="T15" fmla="*/ 182201 h 73"/>
                <a:gd name="T16" fmla="*/ 40950 w 70"/>
                <a:gd name="T17" fmla="*/ 100396 h 73"/>
                <a:gd name="T18" fmla="*/ 0 w 70"/>
                <a:gd name="T19" fmla="*/ 0 h 73"/>
                <a:gd name="T20" fmla="*/ 33504 w 70"/>
                <a:gd name="T21" fmla="*/ 182201 h 73"/>
                <a:gd name="T22" fmla="*/ 85622 w 70"/>
                <a:gd name="T23" fmla="*/ 245413 h 73"/>
                <a:gd name="T24" fmla="*/ 212193 w 70"/>
                <a:gd name="T25" fmla="*/ 271442 h 73"/>
                <a:gd name="T26" fmla="*/ 256865 w 70"/>
                <a:gd name="T27" fmla="*/ 245413 h 7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70" h="73">
                  <a:moveTo>
                    <a:pt x="69" y="66"/>
                  </a:moveTo>
                  <a:cubicBezTo>
                    <a:pt x="65" y="57"/>
                    <a:pt x="67" y="47"/>
                    <a:pt x="70" y="39"/>
                  </a:cubicBezTo>
                  <a:cubicBezTo>
                    <a:pt x="69" y="38"/>
                    <a:pt x="69" y="37"/>
                    <a:pt x="68" y="37"/>
                  </a:cubicBezTo>
                  <a:cubicBezTo>
                    <a:pt x="64" y="37"/>
                    <a:pt x="55" y="37"/>
                    <a:pt x="55" y="37"/>
                  </a:cubicBezTo>
                  <a:cubicBezTo>
                    <a:pt x="55" y="37"/>
                    <a:pt x="56" y="35"/>
                    <a:pt x="56" y="33"/>
                  </a:cubicBezTo>
                  <a:cubicBezTo>
                    <a:pt x="50" y="42"/>
                    <a:pt x="45" y="54"/>
                    <a:pt x="45" y="54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4" y="53"/>
                    <a:pt x="23" y="49"/>
                    <a:pt x="20" y="49"/>
                  </a:cubicBezTo>
                  <a:cubicBezTo>
                    <a:pt x="16" y="49"/>
                    <a:pt x="10" y="30"/>
                    <a:pt x="11" y="27"/>
                  </a:cubicBezTo>
                  <a:cubicBezTo>
                    <a:pt x="12" y="23"/>
                    <a:pt x="0" y="0"/>
                    <a:pt x="0" y="0"/>
                  </a:cubicBezTo>
                  <a:cubicBezTo>
                    <a:pt x="4" y="13"/>
                    <a:pt x="2" y="47"/>
                    <a:pt x="9" y="49"/>
                  </a:cubicBezTo>
                  <a:cubicBezTo>
                    <a:pt x="15" y="50"/>
                    <a:pt x="23" y="66"/>
                    <a:pt x="23" y="66"/>
                  </a:cubicBezTo>
                  <a:cubicBezTo>
                    <a:pt x="23" y="66"/>
                    <a:pt x="44" y="73"/>
                    <a:pt x="57" y="73"/>
                  </a:cubicBezTo>
                  <a:cubicBezTo>
                    <a:pt x="69" y="73"/>
                    <a:pt x="69" y="66"/>
                    <a:pt x="69" y="66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8" name="Freeform 616@|5FFC:7582443|FBC:16777215|LFC:0|LBC:16777215"/>
            <p:cNvSpPr>
              <a:spLocks/>
            </p:cNvSpPr>
            <p:nvPr/>
          </p:nvSpPr>
          <p:spPr bwMode="auto">
            <a:xfrm>
              <a:off x="1454948" y="130294"/>
              <a:ext cx="868626" cy="1074921"/>
            </a:xfrm>
            <a:custGeom>
              <a:avLst/>
              <a:gdLst>
                <a:gd name="T0" fmla="*/ 868626 w 230"/>
                <a:gd name="T1" fmla="*/ 626094 h 285"/>
                <a:gd name="T2" fmla="*/ 713784 w 230"/>
                <a:gd name="T3" fmla="*/ 580835 h 285"/>
                <a:gd name="T4" fmla="*/ 713784 w 230"/>
                <a:gd name="T5" fmla="*/ 531803 h 285"/>
                <a:gd name="T6" fmla="*/ 555165 w 230"/>
                <a:gd name="T7" fmla="*/ 580835 h 285"/>
                <a:gd name="T8" fmla="*/ 453196 w 230"/>
                <a:gd name="T9" fmla="*/ 486543 h 285"/>
                <a:gd name="T10" fmla="*/ 422983 w 230"/>
                <a:gd name="T11" fmla="*/ 328134 h 285"/>
                <a:gd name="T12" fmla="*/ 351227 w 230"/>
                <a:gd name="T13" fmla="*/ 286646 h 285"/>
                <a:gd name="T14" fmla="*/ 370110 w 230"/>
                <a:gd name="T15" fmla="*/ 177268 h 285"/>
                <a:gd name="T16" fmla="*/ 305907 w 230"/>
                <a:gd name="T17" fmla="*/ 0 h 285"/>
                <a:gd name="T18" fmla="*/ 49096 w 230"/>
                <a:gd name="T19" fmla="*/ 433740 h 285"/>
                <a:gd name="T20" fmla="*/ 90639 w 230"/>
                <a:gd name="T21" fmla="*/ 765645 h 285"/>
                <a:gd name="T22" fmla="*/ 185055 w 230"/>
                <a:gd name="T23" fmla="*/ 731701 h 285"/>
                <a:gd name="T24" fmla="*/ 422983 w 230"/>
                <a:gd name="T25" fmla="*/ 814677 h 285"/>
                <a:gd name="T26" fmla="*/ 657134 w 230"/>
                <a:gd name="T27" fmla="*/ 1074921 h 285"/>
                <a:gd name="T28" fmla="*/ 555165 w 230"/>
                <a:gd name="T29" fmla="*/ 810905 h 285"/>
                <a:gd name="T30" fmla="*/ 660911 w 230"/>
                <a:gd name="T31" fmla="*/ 810905 h 285"/>
                <a:gd name="T32" fmla="*/ 811976 w 230"/>
                <a:gd name="T33" fmla="*/ 746787 h 285"/>
                <a:gd name="T34" fmla="*/ 868626 w 230"/>
                <a:gd name="T35" fmla="*/ 648724 h 285"/>
                <a:gd name="T36" fmla="*/ 868626 w 230"/>
                <a:gd name="T37" fmla="*/ 626094 h 28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30" h="285">
                  <a:moveTo>
                    <a:pt x="230" y="166"/>
                  </a:moveTo>
                  <a:cubicBezTo>
                    <a:pt x="213" y="155"/>
                    <a:pt x="189" y="154"/>
                    <a:pt x="189" y="154"/>
                  </a:cubicBezTo>
                  <a:cubicBezTo>
                    <a:pt x="176" y="147"/>
                    <a:pt x="189" y="141"/>
                    <a:pt x="189" y="141"/>
                  </a:cubicBezTo>
                  <a:cubicBezTo>
                    <a:pt x="176" y="137"/>
                    <a:pt x="147" y="154"/>
                    <a:pt x="147" y="154"/>
                  </a:cubicBezTo>
                  <a:cubicBezTo>
                    <a:pt x="147" y="154"/>
                    <a:pt x="137" y="145"/>
                    <a:pt x="120" y="129"/>
                  </a:cubicBezTo>
                  <a:cubicBezTo>
                    <a:pt x="103" y="113"/>
                    <a:pt x="115" y="94"/>
                    <a:pt x="112" y="87"/>
                  </a:cubicBezTo>
                  <a:cubicBezTo>
                    <a:pt x="108" y="80"/>
                    <a:pt x="93" y="76"/>
                    <a:pt x="93" y="76"/>
                  </a:cubicBezTo>
                  <a:cubicBezTo>
                    <a:pt x="88" y="72"/>
                    <a:pt x="98" y="47"/>
                    <a:pt x="98" y="47"/>
                  </a:cubicBezTo>
                  <a:cubicBezTo>
                    <a:pt x="87" y="38"/>
                    <a:pt x="83" y="16"/>
                    <a:pt x="81" y="0"/>
                  </a:cubicBezTo>
                  <a:cubicBezTo>
                    <a:pt x="44" y="22"/>
                    <a:pt x="29" y="66"/>
                    <a:pt x="13" y="115"/>
                  </a:cubicBezTo>
                  <a:cubicBezTo>
                    <a:pt x="0" y="155"/>
                    <a:pt x="13" y="186"/>
                    <a:pt x="24" y="203"/>
                  </a:cubicBezTo>
                  <a:cubicBezTo>
                    <a:pt x="37" y="200"/>
                    <a:pt x="49" y="194"/>
                    <a:pt x="49" y="194"/>
                  </a:cubicBezTo>
                  <a:cubicBezTo>
                    <a:pt x="82" y="201"/>
                    <a:pt x="112" y="216"/>
                    <a:pt x="112" y="216"/>
                  </a:cubicBezTo>
                  <a:cubicBezTo>
                    <a:pt x="131" y="250"/>
                    <a:pt x="174" y="285"/>
                    <a:pt x="174" y="285"/>
                  </a:cubicBezTo>
                  <a:cubicBezTo>
                    <a:pt x="152" y="262"/>
                    <a:pt x="147" y="215"/>
                    <a:pt x="147" y="215"/>
                  </a:cubicBezTo>
                  <a:cubicBezTo>
                    <a:pt x="147" y="215"/>
                    <a:pt x="155" y="217"/>
                    <a:pt x="175" y="215"/>
                  </a:cubicBezTo>
                  <a:cubicBezTo>
                    <a:pt x="184" y="213"/>
                    <a:pt x="201" y="206"/>
                    <a:pt x="215" y="198"/>
                  </a:cubicBezTo>
                  <a:cubicBezTo>
                    <a:pt x="221" y="192"/>
                    <a:pt x="230" y="181"/>
                    <a:pt x="230" y="172"/>
                  </a:cubicBezTo>
                  <a:cubicBezTo>
                    <a:pt x="230" y="171"/>
                    <a:pt x="230" y="168"/>
                    <a:pt x="230" y="166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9" name="Freeform 617@|5FFC:0|FBC:16777215|LFC:0|LBC:16777215"/>
            <p:cNvSpPr>
              <a:spLocks/>
            </p:cNvSpPr>
            <p:nvPr/>
          </p:nvSpPr>
          <p:spPr bwMode="auto">
            <a:xfrm>
              <a:off x="1389801" y="0"/>
              <a:ext cx="803479" cy="1161783"/>
            </a:xfrm>
            <a:custGeom>
              <a:avLst/>
              <a:gdLst>
                <a:gd name="T0" fmla="*/ 294232 w 213"/>
                <a:gd name="T1" fmla="*/ 1161783 h 310"/>
                <a:gd name="T2" fmla="*/ 294232 w 213"/>
                <a:gd name="T3" fmla="*/ 1000632 h 310"/>
                <a:gd name="T4" fmla="*/ 275371 w 213"/>
                <a:gd name="T5" fmla="*/ 831987 h 310"/>
                <a:gd name="T6" fmla="*/ 181066 w 213"/>
                <a:gd name="T7" fmla="*/ 831987 h 310"/>
                <a:gd name="T8" fmla="*/ 132027 w 213"/>
                <a:gd name="T9" fmla="*/ 663341 h 310"/>
                <a:gd name="T10" fmla="*/ 211243 w 213"/>
                <a:gd name="T11" fmla="*/ 633359 h 310"/>
                <a:gd name="T12" fmla="*/ 275371 w 213"/>
                <a:gd name="T13" fmla="*/ 685827 h 310"/>
                <a:gd name="T14" fmla="*/ 316865 w 213"/>
                <a:gd name="T15" fmla="*/ 663341 h 310"/>
                <a:gd name="T16" fmla="*/ 298004 w 213"/>
                <a:gd name="T17" fmla="*/ 562153 h 310"/>
                <a:gd name="T18" fmla="*/ 335726 w 213"/>
                <a:gd name="T19" fmla="*/ 386012 h 310"/>
                <a:gd name="T20" fmla="*/ 286687 w 213"/>
                <a:gd name="T21" fmla="*/ 333544 h 310"/>
                <a:gd name="T22" fmla="*/ 335726 w 213"/>
                <a:gd name="T23" fmla="*/ 221114 h 310"/>
                <a:gd name="T24" fmla="*/ 520564 w 213"/>
                <a:gd name="T25" fmla="*/ 168646 h 310"/>
                <a:gd name="T26" fmla="*/ 720491 w 213"/>
                <a:gd name="T27" fmla="*/ 161151 h 310"/>
                <a:gd name="T28" fmla="*/ 803479 w 213"/>
                <a:gd name="T29" fmla="*/ 258590 h 310"/>
                <a:gd name="T30" fmla="*/ 728035 w 213"/>
                <a:gd name="T31" fmla="*/ 112431 h 310"/>
                <a:gd name="T32" fmla="*/ 622413 w 213"/>
                <a:gd name="T33" fmla="*/ 86197 h 310"/>
                <a:gd name="T34" fmla="*/ 520564 w 213"/>
                <a:gd name="T35" fmla="*/ 26234 h 310"/>
                <a:gd name="T36" fmla="*/ 463981 w 213"/>
                <a:gd name="T37" fmla="*/ 59963 h 310"/>
                <a:gd name="T38" fmla="*/ 463981 w 213"/>
                <a:gd name="T39" fmla="*/ 0 h 310"/>
                <a:gd name="T40" fmla="*/ 365904 w 213"/>
                <a:gd name="T41" fmla="*/ 86197 h 310"/>
                <a:gd name="T42" fmla="*/ 173521 w 213"/>
                <a:gd name="T43" fmla="*/ 269833 h 310"/>
                <a:gd name="T44" fmla="*/ 71672 w 213"/>
                <a:gd name="T45" fmla="*/ 505938 h 310"/>
                <a:gd name="T46" fmla="*/ 41494 w 213"/>
                <a:gd name="T47" fmla="*/ 772024 h 310"/>
                <a:gd name="T48" fmla="*/ 207471 w 213"/>
                <a:gd name="T49" fmla="*/ 1030614 h 310"/>
                <a:gd name="T50" fmla="*/ 294232 w 213"/>
                <a:gd name="T51" fmla="*/ 1161783 h 31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13" h="310">
                  <a:moveTo>
                    <a:pt x="78" y="310"/>
                  </a:moveTo>
                  <a:cubicBezTo>
                    <a:pt x="78" y="310"/>
                    <a:pt x="80" y="278"/>
                    <a:pt x="78" y="267"/>
                  </a:cubicBezTo>
                  <a:cubicBezTo>
                    <a:pt x="76" y="255"/>
                    <a:pt x="73" y="222"/>
                    <a:pt x="73" y="222"/>
                  </a:cubicBezTo>
                  <a:cubicBezTo>
                    <a:pt x="73" y="222"/>
                    <a:pt x="59" y="230"/>
                    <a:pt x="48" y="222"/>
                  </a:cubicBezTo>
                  <a:cubicBezTo>
                    <a:pt x="38" y="214"/>
                    <a:pt x="31" y="188"/>
                    <a:pt x="35" y="177"/>
                  </a:cubicBezTo>
                  <a:cubicBezTo>
                    <a:pt x="38" y="167"/>
                    <a:pt x="47" y="161"/>
                    <a:pt x="56" y="169"/>
                  </a:cubicBezTo>
                  <a:cubicBezTo>
                    <a:pt x="66" y="177"/>
                    <a:pt x="73" y="183"/>
                    <a:pt x="73" y="183"/>
                  </a:cubicBezTo>
                  <a:cubicBezTo>
                    <a:pt x="84" y="177"/>
                    <a:pt x="84" y="177"/>
                    <a:pt x="84" y="177"/>
                  </a:cubicBezTo>
                  <a:cubicBezTo>
                    <a:pt x="84" y="177"/>
                    <a:pt x="80" y="157"/>
                    <a:pt x="79" y="150"/>
                  </a:cubicBezTo>
                  <a:cubicBezTo>
                    <a:pt x="78" y="143"/>
                    <a:pt x="84" y="113"/>
                    <a:pt x="89" y="103"/>
                  </a:cubicBezTo>
                  <a:cubicBezTo>
                    <a:pt x="93" y="94"/>
                    <a:pt x="76" y="89"/>
                    <a:pt x="76" y="89"/>
                  </a:cubicBezTo>
                  <a:cubicBezTo>
                    <a:pt x="76" y="89"/>
                    <a:pt x="73" y="76"/>
                    <a:pt x="89" y="59"/>
                  </a:cubicBezTo>
                  <a:cubicBezTo>
                    <a:pt x="106" y="42"/>
                    <a:pt x="123" y="49"/>
                    <a:pt x="138" y="45"/>
                  </a:cubicBezTo>
                  <a:cubicBezTo>
                    <a:pt x="153" y="42"/>
                    <a:pt x="198" y="48"/>
                    <a:pt x="191" y="43"/>
                  </a:cubicBezTo>
                  <a:cubicBezTo>
                    <a:pt x="185" y="37"/>
                    <a:pt x="213" y="69"/>
                    <a:pt x="213" y="69"/>
                  </a:cubicBezTo>
                  <a:cubicBezTo>
                    <a:pt x="193" y="30"/>
                    <a:pt x="193" y="30"/>
                    <a:pt x="193" y="30"/>
                  </a:cubicBezTo>
                  <a:cubicBezTo>
                    <a:pt x="193" y="30"/>
                    <a:pt x="169" y="27"/>
                    <a:pt x="165" y="23"/>
                  </a:cubicBezTo>
                  <a:cubicBezTo>
                    <a:pt x="161" y="18"/>
                    <a:pt x="153" y="5"/>
                    <a:pt x="138" y="7"/>
                  </a:cubicBezTo>
                  <a:cubicBezTo>
                    <a:pt x="123" y="8"/>
                    <a:pt x="123" y="16"/>
                    <a:pt x="123" y="16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08" y="17"/>
                    <a:pt x="97" y="23"/>
                  </a:cubicBezTo>
                  <a:cubicBezTo>
                    <a:pt x="85" y="28"/>
                    <a:pt x="46" y="72"/>
                    <a:pt x="46" y="72"/>
                  </a:cubicBezTo>
                  <a:cubicBezTo>
                    <a:pt x="46" y="72"/>
                    <a:pt x="16" y="121"/>
                    <a:pt x="19" y="135"/>
                  </a:cubicBezTo>
                  <a:cubicBezTo>
                    <a:pt x="21" y="149"/>
                    <a:pt x="0" y="182"/>
                    <a:pt x="11" y="206"/>
                  </a:cubicBezTo>
                  <a:cubicBezTo>
                    <a:pt x="21" y="230"/>
                    <a:pt x="51" y="264"/>
                    <a:pt x="55" y="275"/>
                  </a:cubicBezTo>
                  <a:cubicBezTo>
                    <a:pt x="60" y="285"/>
                    <a:pt x="62" y="308"/>
                    <a:pt x="78" y="3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0" name="Freeform 618@|5FFC:16578549|FBC:16777215|LFC:0|LBC:16777215"/>
            <p:cNvSpPr>
              <a:spLocks/>
            </p:cNvSpPr>
            <p:nvPr/>
          </p:nvSpPr>
          <p:spPr bwMode="auto">
            <a:xfrm>
              <a:off x="1878406" y="1085782"/>
              <a:ext cx="825194" cy="1074921"/>
            </a:xfrm>
            <a:custGeom>
              <a:avLst/>
              <a:gdLst>
                <a:gd name="T0" fmla="*/ 0 w 219"/>
                <a:gd name="T1" fmla="*/ 116106 h 287"/>
                <a:gd name="T2" fmla="*/ 203472 w 219"/>
                <a:gd name="T3" fmla="*/ 134833 h 287"/>
                <a:gd name="T4" fmla="*/ 433321 w 219"/>
                <a:gd name="T5" fmla="*/ 134833 h 287"/>
                <a:gd name="T6" fmla="*/ 414481 w 219"/>
                <a:gd name="T7" fmla="*/ 0 h 287"/>
                <a:gd name="T8" fmla="*/ 504913 w 219"/>
                <a:gd name="T9" fmla="*/ 116106 h 287"/>
                <a:gd name="T10" fmla="*/ 580273 w 219"/>
                <a:gd name="T11" fmla="*/ 284648 h 287"/>
                <a:gd name="T12" fmla="*/ 813890 w 219"/>
                <a:gd name="T13" fmla="*/ 498134 h 287"/>
                <a:gd name="T14" fmla="*/ 531289 w 219"/>
                <a:gd name="T15" fmla="*/ 1074921 h 287"/>
                <a:gd name="T16" fmla="*/ 0 w 219"/>
                <a:gd name="T17" fmla="*/ 116106 h 28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9" h="287">
                  <a:moveTo>
                    <a:pt x="0" y="31"/>
                  </a:moveTo>
                  <a:cubicBezTo>
                    <a:pt x="0" y="31"/>
                    <a:pt x="41" y="29"/>
                    <a:pt x="54" y="36"/>
                  </a:cubicBezTo>
                  <a:cubicBezTo>
                    <a:pt x="66" y="43"/>
                    <a:pt x="115" y="36"/>
                    <a:pt x="115" y="36"/>
                  </a:cubicBezTo>
                  <a:cubicBezTo>
                    <a:pt x="115" y="36"/>
                    <a:pt x="102" y="18"/>
                    <a:pt x="110" y="0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54" y="76"/>
                    <a:pt x="154" y="76"/>
                    <a:pt x="154" y="76"/>
                  </a:cubicBezTo>
                  <a:cubicBezTo>
                    <a:pt x="154" y="76"/>
                    <a:pt x="214" y="109"/>
                    <a:pt x="216" y="133"/>
                  </a:cubicBezTo>
                  <a:cubicBezTo>
                    <a:pt x="219" y="157"/>
                    <a:pt x="141" y="287"/>
                    <a:pt x="141" y="287"/>
                  </a:cubicBezTo>
                  <a:cubicBezTo>
                    <a:pt x="141" y="287"/>
                    <a:pt x="7" y="65"/>
                    <a:pt x="0" y="31"/>
                  </a:cubicBez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1" name="Freeform 619@|5FFC:2303014|FBC:16777215|LFC:0|LBC:16777215"/>
            <p:cNvSpPr>
              <a:spLocks/>
            </p:cNvSpPr>
            <p:nvPr/>
          </p:nvSpPr>
          <p:spPr bwMode="auto">
            <a:xfrm>
              <a:off x="2030416" y="1226930"/>
              <a:ext cx="510314" cy="781763"/>
            </a:xfrm>
            <a:custGeom>
              <a:avLst/>
              <a:gdLst>
                <a:gd name="T0" fmla="*/ 343989 w 135"/>
                <a:gd name="T1" fmla="*/ 781763 h 206"/>
                <a:gd name="T2" fmla="*/ 510314 w 135"/>
                <a:gd name="T3" fmla="*/ 436421 h 206"/>
                <a:gd name="T4" fmla="*/ 343989 w 135"/>
                <a:gd name="T5" fmla="*/ 197338 h 206"/>
                <a:gd name="T6" fmla="*/ 283508 w 135"/>
                <a:gd name="T7" fmla="*/ 15180 h 206"/>
                <a:gd name="T8" fmla="*/ 0 w 135"/>
                <a:gd name="T9" fmla="*/ 60719 h 206"/>
                <a:gd name="T10" fmla="*/ 230586 w 135"/>
                <a:gd name="T11" fmla="*/ 220108 h 206"/>
                <a:gd name="T12" fmla="*/ 257047 w 135"/>
                <a:gd name="T13" fmla="*/ 629964 h 206"/>
                <a:gd name="T14" fmla="*/ 343989 w 135"/>
                <a:gd name="T15" fmla="*/ 781763 h 20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5" h="206">
                  <a:moveTo>
                    <a:pt x="91" y="206"/>
                  </a:moveTo>
                  <a:cubicBezTo>
                    <a:pt x="135" y="115"/>
                    <a:pt x="135" y="115"/>
                    <a:pt x="135" y="115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1" y="52"/>
                    <a:pt x="88" y="9"/>
                    <a:pt x="75" y="4"/>
                  </a:cubicBezTo>
                  <a:cubicBezTo>
                    <a:pt x="75" y="4"/>
                    <a:pt x="9" y="0"/>
                    <a:pt x="0" y="16"/>
                  </a:cubicBezTo>
                  <a:cubicBezTo>
                    <a:pt x="0" y="16"/>
                    <a:pt x="56" y="49"/>
                    <a:pt x="61" y="58"/>
                  </a:cubicBezTo>
                  <a:cubicBezTo>
                    <a:pt x="68" y="166"/>
                    <a:pt x="68" y="166"/>
                    <a:pt x="68" y="166"/>
                  </a:cubicBezTo>
                  <a:lnTo>
                    <a:pt x="91" y="206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2" name="Freeform 620@|5FFC:0|FBC:16777215|LFC:0|LBC:16777215"/>
            <p:cNvSpPr>
              <a:spLocks/>
            </p:cNvSpPr>
            <p:nvPr/>
          </p:nvSpPr>
          <p:spPr bwMode="auto">
            <a:xfrm>
              <a:off x="1096643" y="7372457"/>
              <a:ext cx="988058" cy="412597"/>
            </a:xfrm>
            <a:custGeom>
              <a:avLst/>
              <a:gdLst>
                <a:gd name="T0" fmla="*/ 18928 w 261"/>
                <a:gd name="T1" fmla="*/ 47891 h 112"/>
                <a:gd name="T2" fmla="*/ 18928 w 261"/>
                <a:gd name="T3" fmla="*/ 298396 h 112"/>
                <a:gd name="T4" fmla="*/ 344495 w 261"/>
                <a:gd name="T5" fmla="*/ 335235 h 112"/>
                <a:gd name="T6" fmla="*/ 370995 w 261"/>
                <a:gd name="T7" fmla="*/ 276293 h 112"/>
                <a:gd name="T8" fmla="*/ 798775 w 261"/>
                <a:gd name="T9" fmla="*/ 408913 h 112"/>
                <a:gd name="T10" fmla="*/ 988058 w 261"/>
                <a:gd name="T11" fmla="*/ 132620 h 112"/>
                <a:gd name="T12" fmla="*/ 582992 w 261"/>
                <a:gd name="T13" fmla="*/ 0 h 112"/>
                <a:gd name="T14" fmla="*/ 18928 w 261"/>
                <a:gd name="T15" fmla="*/ 47891 h 1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61" h="112">
                  <a:moveTo>
                    <a:pt x="5" y="13"/>
                  </a:moveTo>
                  <a:cubicBezTo>
                    <a:pt x="5" y="13"/>
                    <a:pt x="0" y="57"/>
                    <a:pt x="5" y="81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98" y="75"/>
                    <a:pt x="98" y="75"/>
                    <a:pt x="98" y="75"/>
                  </a:cubicBezTo>
                  <a:cubicBezTo>
                    <a:pt x="98" y="75"/>
                    <a:pt x="177" y="110"/>
                    <a:pt x="211" y="111"/>
                  </a:cubicBezTo>
                  <a:cubicBezTo>
                    <a:pt x="246" y="112"/>
                    <a:pt x="261" y="36"/>
                    <a:pt x="261" y="36"/>
                  </a:cubicBezTo>
                  <a:cubicBezTo>
                    <a:pt x="154" y="0"/>
                    <a:pt x="154" y="0"/>
                    <a:pt x="154" y="0"/>
                  </a:cubicBezTo>
                  <a:lnTo>
                    <a:pt x="5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3" name="Freeform 621@|5FFC:0|FBC:16777215|LFC:0|LBC:16777215"/>
            <p:cNvSpPr>
              <a:spLocks/>
            </p:cNvSpPr>
            <p:nvPr/>
          </p:nvSpPr>
          <p:spPr bwMode="auto">
            <a:xfrm>
              <a:off x="1715536" y="7546182"/>
              <a:ext cx="1020635" cy="575468"/>
            </a:xfrm>
            <a:custGeom>
              <a:avLst/>
              <a:gdLst>
                <a:gd name="T0" fmla="*/ 7477 w 273"/>
                <a:gd name="T1" fmla="*/ 26329 h 153"/>
                <a:gd name="T2" fmla="*/ 7477 w 273"/>
                <a:gd name="T3" fmla="*/ 383645 h 153"/>
                <a:gd name="T4" fmla="*/ 205622 w 273"/>
                <a:gd name="T5" fmla="*/ 455109 h 153"/>
                <a:gd name="T6" fmla="*/ 231793 w 273"/>
                <a:gd name="T7" fmla="*/ 417496 h 153"/>
                <a:gd name="T8" fmla="*/ 545834 w 273"/>
                <a:gd name="T9" fmla="*/ 567946 h 153"/>
                <a:gd name="T10" fmla="*/ 1020635 w 273"/>
                <a:gd name="T11" fmla="*/ 496482 h 153"/>
                <a:gd name="T12" fmla="*/ 983249 w 273"/>
                <a:gd name="T13" fmla="*/ 398690 h 153"/>
                <a:gd name="T14" fmla="*/ 852398 w 273"/>
                <a:gd name="T15" fmla="*/ 376123 h 153"/>
                <a:gd name="T16" fmla="*/ 579481 w 273"/>
                <a:gd name="T17" fmla="*/ 101553 h 153"/>
                <a:gd name="T18" fmla="*/ 7477 w 273"/>
                <a:gd name="T19" fmla="*/ 26329 h 15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73" h="153">
                  <a:moveTo>
                    <a:pt x="2" y="7"/>
                  </a:moveTo>
                  <a:cubicBezTo>
                    <a:pt x="2" y="7"/>
                    <a:pt x="0" y="93"/>
                    <a:pt x="2" y="102"/>
                  </a:cubicBezTo>
                  <a:cubicBezTo>
                    <a:pt x="5" y="111"/>
                    <a:pt x="45" y="122"/>
                    <a:pt x="55" y="121"/>
                  </a:cubicBezTo>
                  <a:cubicBezTo>
                    <a:pt x="62" y="111"/>
                    <a:pt x="62" y="111"/>
                    <a:pt x="62" y="111"/>
                  </a:cubicBezTo>
                  <a:cubicBezTo>
                    <a:pt x="62" y="111"/>
                    <a:pt x="82" y="149"/>
                    <a:pt x="146" y="151"/>
                  </a:cubicBezTo>
                  <a:cubicBezTo>
                    <a:pt x="210" y="153"/>
                    <a:pt x="273" y="132"/>
                    <a:pt x="273" y="132"/>
                  </a:cubicBezTo>
                  <a:cubicBezTo>
                    <a:pt x="273" y="132"/>
                    <a:pt x="266" y="107"/>
                    <a:pt x="263" y="106"/>
                  </a:cubicBezTo>
                  <a:cubicBezTo>
                    <a:pt x="259" y="105"/>
                    <a:pt x="228" y="100"/>
                    <a:pt x="228" y="100"/>
                  </a:cubicBezTo>
                  <a:cubicBezTo>
                    <a:pt x="228" y="100"/>
                    <a:pt x="168" y="55"/>
                    <a:pt x="155" y="27"/>
                  </a:cubicBezTo>
                  <a:cubicBezTo>
                    <a:pt x="142" y="0"/>
                    <a:pt x="2" y="7"/>
                    <a:pt x="2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4" name="Freeform 622@|5FFC:2303014|FBC:16777215|LFC:0|LBC:16777215"/>
            <p:cNvSpPr>
              <a:spLocks/>
            </p:cNvSpPr>
            <p:nvPr/>
          </p:nvSpPr>
          <p:spPr bwMode="auto">
            <a:xfrm>
              <a:off x="1107498" y="3355063"/>
              <a:ext cx="1628673" cy="4158549"/>
            </a:xfrm>
            <a:custGeom>
              <a:avLst/>
              <a:gdLst>
                <a:gd name="T0" fmla="*/ 37614 w 433"/>
                <a:gd name="T1" fmla="*/ 4120949 h 1106"/>
                <a:gd name="T2" fmla="*/ 37614 w 433"/>
                <a:gd name="T3" fmla="*/ 3978069 h 1106"/>
                <a:gd name="T4" fmla="*/ 94034 w 433"/>
                <a:gd name="T5" fmla="*/ 3511831 h 1106"/>
                <a:gd name="T6" fmla="*/ 368614 w 433"/>
                <a:gd name="T7" fmla="*/ 2312394 h 1106"/>
                <a:gd name="T8" fmla="*/ 605580 w 433"/>
                <a:gd name="T9" fmla="*/ 1436316 h 1106"/>
                <a:gd name="T10" fmla="*/ 778603 w 433"/>
                <a:gd name="T11" fmla="*/ 387279 h 1106"/>
                <a:gd name="T12" fmla="*/ 902729 w 433"/>
                <a:gd name="T13" fmla="*/ 0 h 1106"/>
                <a:gd name="T14" fmla="*/ 1628673 w 433"/>
                <a:gd name="T15" fmla="*/ 33840 h 1106"/>
                <a:gd name="T16" fmla="*/ 1583537 w 433"/>
                <a:gd name="T17" fmla="*/ 902398 h 1106"/>
                <a:gd name="T18" fmla="*/ 1316479 w 433"/>
                <a:gd name="T19" fmla="*/ 2015355 h 1106"/>
                <a:gd name="T20" fmla="*/ 530353 w 433"/>
                <a:gd name="T21" fmla="*/ 3861510 h 1106"/>
                <a:gd name="T22" fmla="*/ 650717 w 433"/>
                <a:gd name="T23" fmla="*/ 3932950 h 1106"/>
                <a:gd name="T24" fmla="*/ 695853 w 433"/>
                <a:gd name="T25" fmla="*/ 4057029 h 1106"/>
                <a:gd name="T26" fmla="*/ 331001 w 433"/>
                <a:gd name="T27" fmla="*/ 4154789 h 1106"/>
                <a:gd name="T28" fmla="*/ 37614 w 433"/>
                <a:gd name="T29" fmla="*/ 4120949 h 110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33" h="1106">
                  <a:moveTo>
                    <a:pt x="10" y="1096"/>
                  </a:moveTo>
                  <a:cubicBezTo>
                    <a:pt x="10" y="1096"/>
                    <a:pt x="0" y="1086"/>
                    <a:pt x="10" y="1058"/>
                  </a:cubicBezTo>
                  <a:cubicBezTo>
                    <a:pt x="20" y="1030"/>
                    <a:pt x="25" y="934"/>
                    <a:pt x="25" y="934"/>
                  </a:cubicBezTo>
                  <a:cubicBezTo>
                    <a:pt x="25" y="934"/>
                    <a:pt x="60" y="663"/>
                    <a:pt x="98" y="615"/>
                  </a:cubicBezTo>
                  <a:cubicBezTo>
                    <a:pt x="98" y="615"/>
                    <a:pt x="160" y="402"/>
                    <a:pt x="161" y="382"/>
                  </a:cubicBezTo>
                  <a:cubicBezTo>
                    <a:pt x="163" y="361"/>
                    <a:pt x="207" y="103"/>
                    <a:pt x="207" y="103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433" y="9"/>
                    <a:pt x="433" y="9"/>
                    <a:pt x="433" y="9"/>
                  </a:cubicBezTo>
                  <a:cubicBezTo>
                    <a:pt x="433" y="9"/>
                    <a:pt x="428" y="220"/>
                    <a:pt x="421" y="240"/>
                  </a:cubicBezTo>
                  <a:cubicBezTo>
                    <a:pt x="414" y="261"/>
                    <a:pt x="362" y="492"/>
                    <a:pt x="350" y="536"/>
                  </a:cubicBezTo>
                  <a:cubicBezTo>
                    <a:pt x="338" y="581"/>
                    <a:pt x="143" y="1018"/>
                    <a:pt x="141" y="1027"/>
                  </a:cubicBezTo>
                  <a:cubicBezTo>
                    <a:pt x="140" y="1036"/>
                    <a:pt x="173" y="1046"/>
                    <a:pt x="173" y="1046"/>
                  </a:cubicBezTo>
                  <a:cubicBezTo>
                    <a:pt x="185" y="1079"/>
                    <a:pt x="185" y="1079"/>
                    <a:pt x="185" y="1079"/>
                  </a:cubicBezTo>
                  <a:cubicBezTo>
                    <a:pt x="185" y="1079"/>
                    <a:pt x="131" y="1106"/>
                    <a:pt x="88" y="1105"/>
                  </a:cubicBezTo>
                  <a:cubicBezTo>
                    <a:pt x="45" y="1104"/>
                    <a:pt x="10" y="1096"/>
                    <a:pt x="10" y="1096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5" name="Freeform 623@|5FFC:0|FBC:16777215|LFC:0|LBC:16777215"/>
            <p:cNvSpPr>
              <a:spLocks/>
            </p:cNvSpPr>
            <p:nvPr/>
          </p:nvSpPr>
          <p:spPr bwMode="auto">
            <a:xfrm>
              <a:off x="1346370" y="3355063"/>
              <a:ext cx="1389801" cy="4158549"/>
            </a:xfrm>
            <a:custGeom>
              <a:avLst/>
              <a:gdLst>
                <a:gd name="T0" fmla="*/ 538595 w 369"/>
                <a:gd name="T1" fmla="*/ 387279 h 1106"/>
                <a:gd name="T2" fmla="*/ 527296 w 369"/>
                <a:gd name="T3" fmla="*/ 454959 h 1106"/>
                <a:gd name="T4" fmla="*/ 1182649 w 369"/>
                <a:gd name="T5" fmla="*/ 492559 h 1106"/>
                <a:gd name="T6" fmla="*/ 1261743 w 369"/>
                <a:gd name="T7" fmla="*/ 921198 h 1106"/>
                <a:gd name="T8" fmla="*/ 1178883 w 369"/>
                <a:gd name="T9" fmla="*/ 985117 h 1106"/>
                <a:gd name="T10" fmla="*/ 1178883 w 369"/>
                <a:gd name="T11" fmla="*/ 1293437 h 1106"/>
                <a:gd name="T12" fmla="*/ 945366 w 369"/>
                <a:gd name="T13" fmla="*/ 1293437 h 1106"/>
                <a:gd name="T14" fmla="*/ 433136 w 369"/>
                <a:gd name="T15" fmla="*/ 1646876 h 1106"/>
                <a:gd name="T16" fmla="*/ 222218 w 369"/>
                <a:gd name="T17" fmla="*/ 1989035 h 1106"/>
                <a:gd name="T18" fmla="*/ 188320 w 369"/>
                <a:gd name="T19" fmla="*/ 2101834 h 1106"/>
                <a:gd name="T20" fmla="*/ 391705 w 369"/>
                <a:gd name="T21" fmla="*/ 1951435 h 1106"/>
                <a:gd name="T22" fmla="*/ 365341 w 369"/>
                <a:gd name="T23" fmla="*/ 2105594 h 1106"/>
                <a:gd name="T24" fmla="*/ 79094 w 369"/>
                <a:gd name="T25" fmla="*/ 2504153 h 1106"/>
                <a:gd name="T26" fmla="*/ 406771 w 369"/>
                <a:gd name="T27" fmla="*/ 2259754 h 1106"/>
                <a:gd name="T28" fmla="*/ 248582 w 369"/>
                <a:gd name="T29" fmla="*/ 2443994 h 1106"/>
                <a:gd name="T30" fmla="*/ 0 w 369"/>
                <a:gd name="T31" fmla="*/ 2665833 h 1106"/>
                <a:gd name="T32" fmla="*/ 0 w 369"/>
                <a:gd name="T33" fmla="*/ 2665833 h 1106"/>
                <a:gd name="T34" fmla="*/ 192086 w 369"/>
                <a:gd name="T35" fmla="*/ 2553033 h 1106"/>
                <a:gd name="T36" fmla="*/ 290013 w 369"/>
                <a:gd name="T37" fmla="*/ 2880152 h 1106"/>
                <a:gd name="T38" fmla="*/ 365341 w 369"/>
                <a:gd name="T39" fmla="*/ 3289991 h 1106"/>
                <a:gd name="T40" fmla="*/ 248582 w 369"/>
                <a:gd name="T41" fmla="*/ 3673510 h 1106"/>
                <a:gd name="T42" fmla="*/ 22598 w 369"/>
                <a:gd name="T43" fmla="*/ 3861510 h 1106"/>
                <a:gd name="T44" fmla="*/ 248582 w 369"/>
                <a:gd name="T45" fmla="*/ 3823910 h 1106"/>
                <a:gd name="T46" fmla="*/ 112992 w 369"/>
                <a:gd name="T47" fmla="*/ 3929190 h 1106"/>
                <a:gd name="T48" fmla="*/ 22598 w 369"/>
                <a:gd name="T49" fmla="*/ 4151029 h 1106"/>
                <a:gd name="T50" fmla="*/ 90394 w 369"/>
                <a:gd name="T51" fmla="*/ 4154789 h 1106"/>
                <a:gd name="T52" fmla="*/ 455734 w 369"/>
                <a:gd name="T53" fmla="*/ 4057029 h 1106"/>
                <a:gd name="T54" fmla="*/ 410537 w 369"/>
                <a:gd name="T55" fmla="*/ 3932950 h 1106"/>
                <a:gd name="T56" fmla="*/ 290013 w 369"/>
                <a:gd name="T57" fmla="*/ 3861510 h 1106"/>
                <a:gd name="T58" fmla="*/ 1077190 w 369"/>
                <a:gd name="T59" fmla="*/ 2015355 h 1106"/>
                <a:gd name="T60" fmla="*/ 1344604 w 369"/>
                <a:gd name="T61" fmla="*/ 902398 h 1106"/>
                <a:gd name="T62" fmla="*/ 1389801 w 369"/>
                <a:gd name="T63" fmla="*/ 33840 h 1106"/>
                <a:gd name="T64" fmla="*/ 662886 w 369"/>
                <a:gd name="T65" fmla="*/ 0 h 1106"/>
                <a:gd name="T66" fmla="*/ 538595 w 369"/>
                <a:gd name="T67" fmla="*/ 387279 h 110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369" h="1106">
                  <a:moveTo>
                    <a:pt x="143" y="103"/>
                  </a:moveTo>
                  <a:cubicBezTo>
                    <a:pt x="143" y="103"/>
                    <a:pt x="142" y="110"/>
                    <a:pt x="140" y="121"/>
                  </a:cubicBezTo>
                  <a:cubicBezTo>
                    <a:pt x="193" y="129"/>
                    <a:pt x="308" y="130"/>
                    <a:pt x="314" y="131"/>
                  </a:cubicBezTo>
                  <a:cubicBezTo>
                    <a:pt x="322" y="133"/>
                    <a:pt x="341" y="227"/>
                    <a:pt x="335" y="245"/>
                  </a:cubicBezTo>
                  <a:cubicBezTo>
                    <a:pt x="329" y="262"/>
                    <a:pt x="313" y="262"/>
                    <a:pt x="313" y="262"/>
                  </a:cubicBezTo>
                  <a:cubicBezTo>
                    <a:pt x="313" y="262"/>
                    <a:pt x="324" y="333"/>
                    <a:pt x="313" y="344"/>
                  </a:cubicBezTo>
                  <a:cubicBezTo>
                    <a:pt x="301" y="354"/>
                    <a:pt x="251" y="344"/>
                    <a:pt x="251" y="344"/>
                  </a:cubicBezTo>
                  <a:cubicBezTo>
                    <a:pt x="251" y="344"/>
                    <a:pt x="127" y="408"/>
                    <a:pt x="115" y="438"/>
                  </a:cubicBezTo>
                  <a:cubicBezTo>
                    <a:pt x="108" y="454"/>
                    <a:pt x="81" y="496"/>
                    <a:pt x="59" y="529"/>
                  </a:cubicBezTo>
                  <a:cubicBezTo>
                    <a:pt x="56" y="540"/>
                    <a:pt x="53" y="550"/>
                    <a:pt x="50" y="559"/>
                  </a:cubicBezTo>
                  <a:cubicBezTo>
                    <a:pt x="104" y="519"/>
                    <a:pt x="104" y="519"/>
                    <a:pt x="104" y="519"/>
                  </a:cubicBezTo>
                  <a:cubicBezTo>
                    <a:pt x="104" y="519"/>
                    <a:pt x="133" y="529"/>
                    <a:pt x="97" y="560"/>
                  </a:cubicBezTo>
                  <a:cubicBezTo>
                    <a:pt x="62" y="591"/>
                    <a:pt x="21" y="666"/>
                    <a:pt x="21" y="666"/>
                  </a:cubicBezTo>
                  <a:cubicBezTo>
                    <a:pt x="33" y="657"/>
                    <a:pt x="93" y="603"/>
                    <a:pt x="108" y="601"/>
                  </a:cubicBezTo>
                  <a:cubicBezTo>
                    <a:pt x="123" y="600"/>
                    <a:pt x="87" y="631"/>
                    <a:pt x="66" y="650"/>
                  </a:cubicBezTo>
                  <a:cubicBezTo>
                    <a:pt x="44" y="669"/>
                    <a:pt x="0" y="709"/>
                    <a:pt x="0" y="709"/>
                  </a:cubicBezTo>
                  <a:cubicBezTo>
                    <a:pt x="0" y="709"/>
                    <a:pt x="0" y="709"/>
                    <a:pt x="0" y="709"/>
                  </a:cubicBezTo>
                  <a:cubicBezTo>
                    <a:pt x="0" y="709"/>
                    <a:pt x="31" y="687"/>
                    <a:pt x="51" y="679"/>
                  </a:cubicBezTo>
                  <a:cubicBezTo>
                    <a:pt x="70" y="672"/>
                    <a:pt x="77" y="766"/>
                    <a:pt x="77" y="766"/>
                  </a:cubicBezTo>
                  <a:cubicBezTo>
                    <a:pt x="77" y="766"/>
                    <a:pt x="96" y="868"/>
                    <a:pt x="97" y="875"/>
                  </a:cubicBezTo>
                  <a:cubicBezTo>
                    <a:pt x="99" y="883"/>
                    <a:pt x="84" y="971"/>
                    <a:pt x="66" y="977"/>
                  </a:cubicBezTo>
                  <a:cubicBezTo>
                    <a:pt x="47" y="983"/>
                    <a:pt x="6" y="1027"/>
                    <a:pt x="6" y="1027"/>
                  </a:cubicBezTo>
                  <a:cubicBezTo>
                    <a:pt x="21" y="1012"/>
                    <a:pt x="66" y="1017"/>
                    <a:pt x="66" y="1017"/>
                  </a:cubicBezTo>
                  <a:cubicBezTo>
                    <a:pt x="30" y="1045"/>
                    <a:pt x="30" y="1045"/>
                    <a:pt x="30" y="1045"/>
                  </a:cubicBezTo>
                  <a:cubicBezTo>
                    <a:pt x="22" y="1050"/>
                    <a:pt x="13" y="1075"/>
                    <a:pt x="6" y="1104"/>
                  </a:cubicBezTo>
                  <a:cubicBezTo>
                    <a:pt x="12" y="1104"/>
                    <a:pt x="18" y="1105"/>
                    <a:pt x="24" y="1105"/>
                  </a:cubicBezTo>
                  <a:cubicBezTo>
                    <a:pt x="67" y="1106"/>
                    <a:pt x="121" y="1079"/>
                    <a:pt x="121" y="1079"/>
                  </a:cubicBezTo>
                  <a:cubicBezTo>
                    <a:pt x="109" y="1046"/>
                    <a:pt x="109" y="1046"/>
                    <a:pt x="109" y="1046"/>
                  </a:cubicBezTo>
                  <a:cubicBezTo>
                    <a:pt x="109" y="1046"/>
                    <a:pt x="76" y="1036"/>
                    <a:pt x="77" y="1027"/>
                  </a:cubicBezTo>
                  <a:cubicBezTo>
                    <a:pt x="79" y="1018"/>
                    <a:pt x="274" y="581"/>
                    <a:pt x="286" y="536"/>
                  </a:cubicBezTo>
                  <a:cubicBezTo>
                    <a:pt x="298" y="492"/>
                    <a:pt x="350" y="261"/>
                    <a:pt x="357" y="240"/>
                  </a:cubicBezTo>
                  <a:cubicBezTo>
                    <a:pt x="364" y="220"/>
                    <a:pt x="369" y="9"/>
                    <a:pt x="369" y="9"/>
                  </a:cubicBezTo>
                  <a:cubicBezTo>
                    <a:pt x="176" y="0"/>
                    <a:pt x="176" y="0"/>
                    <a:pt x="176" y="0"/>
                  </a:cubicBezTo>
                  <a:lnTo>
                    <a:pt x="143" y="10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6" name="Freeform 624@|5FFC:0|FBC:16777215|LFC:0|LBC:16777215"/>
            <p:cNvSpPr>
              <a:spLocks/>
            </p:cNvSpPr>
            <p:nvPr/>
          </p:nvSpPr>
          <p:spPr bwMode="auto">
            <a:xfrm>
              <a:off x="1281223" y="3420210"/>
              <a:ext cx="1335515" cy="4408275"/>
            </a:xfrm>
            <a:custGeom>
              <a:avLst/>
              <a:gdLst>
                <a:gd name="T0" fmla="*/ 1131215 w 353"/>
                <a:gd name="T1" fmla="*/ 4247088 h 1176"/>
                <a:gd name="T2" fmla="*/ 1214448 w 353"/>
                <a:gd name="T3" fmla="*/ 2740178 h 1176"/>
                <a:gd name="T4" fmla="*/ 1214448 w 353"/>
                <a:gd name="T5" fmla="*/ 2144161 h 1176"/>
                <a:gd name="T6" fmla="*/ 1218232 w 353"/>
                <a:gd name="T7" fmla="*/ 1855524 h 1176"/>
                <a:gd name="T8" fmla="*/ 1040415 w 353"/>
                <a:gd name="T9" fmla="*/ 1109566 h 1176"/>
                <a:gd name="T10" fmla="*/ 1153915 w 353"/>
                <a:gd name="T11" fmla="*/ 929636 h 1176"/>
                <a:gd name="T12" fmla="*/ 1153915 w 353"/>
                <a:gd name="T13" fmla="*/ 0 h 1176"/>
                <a:gd name="T14" fmla="*/ 64317 w 353"/>
                <a:gd name="T15" fmla="*/ 209918 h 1176"/>
                <a:gd name="T16" fmla="*/ 64317 w 353"/>
                <a:gd name="T17" fmla="*/ 775946 h 1176"/>
                <a:gd name="T18" fmla="*/ 556149 w 353"/>
                <a:gd name="T19" fmla="*/ 1930495 h 1176"/>
                <a:gd name="T20" fmla="*/ 616683 w 353"/>
                <a:gd name="T21" fmla="*/ 2327839 h 1176"/>
                <a:gd name="T22" fmla="*/ 510749 w 353"/>
                <a:gd name="T23" fmla="*/ 2474032 h 1176"/>
                <a:gd name="T24" fmla="*/ 431299 w 353"/>
                <a:gd name="T25" fmla="*/ 3767276 h 1176"/>
                <a:gd name="T26" fmla="*/ 431299 w 353"/>
                <a:gd name="T27" fmla="*/ 4209603 h 1176"/>
                <a:gd name="T28" fmla="*/ 1131215 w 353"/>
                <a:gd name="T29" fmla="*/ 4247088 h 117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53" h="1176">
                  <a:moveTo>
                    <a:pt x="299" y="1133"/>
                  </a:moveTo>
                  <a:cubicBezTo>
                    <a:pt x="302" y="1130"/>
                    <a:pt x="288" y="846"/>
                    <a:pt x="321" y="731"/>
                  </a:cubicBezTo>
                  <a:cubicBezTo>
                    <a:pt x="353" y="616"/>
                    <a:pt x="321" y="572"/>
                    <a:pt x="321" y="572"/>
                  </a:cubicBezTo>
                  <a:cubicBezTo>
                    <a:pt x="321" y="572"/>
                    <a:pt x="331" y="515"/>
                    <a:pt x="322" y="495"/>
                  </a:cubicBezTo>
                  <a:cubicBezTo>
                    <a:pt x="314" y="476"/>
                    <a:pt x="275" y="296"/>
                    <a:pt x="275" y="296"/>
                  </a:cubicBezTo>
                  <a:cubicBezTo>
                    <a:pt x="275" y="296"/>
                    <a:pt x="310" y="261"/>
                    <a:pt x="305" y="248"/>
                  </a:cubicBezTo>
                  <a:cubicBezTo>
                    <a:pt x="300" y="235"/>
                    <a:pt x="305" y="0"/>
                    <a:pt x="305" y="0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6"/>
                    <a:pt x="0" y="158"/>
                    <a:pt x="17" y="207"/>
                  </a:cubicBezTo>
                  <a:cubicBezTo>
                    <a:pt x="35" y="255"/>
                    <a:pt x="110" y="473"/>
                    <a:pt x="147" y="515"/>
                  </a:cubicBezTo>
                  <a:cubicBezTo>
                    <a:pt x="147" y="515"/>
                    <a:pt x="152" y="607"/>
                    <a:pt x="163" y="621"/>
                  </a:cubicBezTo>
                  <a:cubicBezTo>
                    <a:pt x="163" y="621"/>
                    <a:pt x="137" y="647"/>
                    <a:pt x="135" y="660"/>
                  </a:cubicBezTo>
                  <a:cubicBezTo>
                    <a:pt x="134" y="674"/>
                    <a:pt x="111" y="996"/>
                    <a:pt x="114" y="1005"/>
                  </a:cubicBezTo>
                  <a:cubicBezTo>
                    <a:pt x="118" y="1014"/>
                    <a:pt x="104" y="1111"/>
                    <a:pt x="114" y="1123"/>
                  </a:cubicBezTo>
                  <a:cubicBezTo>
                    <a:pt x="114" y="1123"/>
                    <a:pt x="262" y="1176"/>
                    <a:pt x="299" y="113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7" name="Freeform 625@|5FFC:2303014|FBC:16777215|LFC:0|LBC:16777215"/>
            <p:cNvSpPr>
              <a:spLocks/>
            </p:cNvSpPr>
            <p:nvPr/>
          </p:nvSpPr>
          <p:spPr bwMode="auto">
            <a:xfrm>
              <a:off x="1400662" y="3821953"/>
              <a:ext cx="1074921" cy="3941386"/>
            </a:xfrm>
            <a:custGeom>
              <a:avLst/>
              <a:gdLst>
                <a:gd name="T0" fmla="*/ 1029502 w 284"/>
                <a:gd name="T1" fmla="*/ 2231824 h 1049"/>
                <a:gd name="T2" fmla="*/ 919739 w 284"/>
                <a:gd name="T3" fmla="*/ 3111027 h 1049"/>
                <a:gd name="T4" fmla="*/ 1003007 w 284"/>
                <a:gd name="T5" fmla="*/ 2013902 h 1049"/>
                <a:gd name="T6" fmla="*/ 613159 w 284"/>
                <a:gd name="T7" fmla="*/ 2795416 h 1049"/>
                <a:gd name="T8" fmla="*/ 984083 w 284"/>
                <a:gd name="T9" fmla="*/ 1754649 h 1049"/>
                <a:gd name="T10" fmla="*/ 1029502 w 284"/>
                <a:gd name="T11" fmla="*/ 1472853 h 1049"/>
                <a:gd name="T12" fmla="*/ 772126 w 284"/>
                <a:gd name="T13" fmla="*/ 740184 h 1049"/>
                <a:gd name="T14" fmla="*/ 874320 w 284"/>
                <a:gd name="T15" fmla="*/ 548563 h 1049"/>
                <a:gd name="T16" fmla="*/ 647224 w 284"/>
                <a:gd name="T17" fmla="*/ 360699 h 1049"/>
                <a:gd name="T18" fmla="*/ 227096 w 284"/>
                <a:gd name="T19" fmla="*/ 217922 h 1049"/>
                <a:gd name="T20" fmla="*/ 613159 w 284"/>
                <a:gd name="T21" fmla="*/ 236709 h 1049"/>
                <a:gd name="T22" fmla="*/ 1029502 w 284"/>
                <a:gd name="T23" fmla="*/ 22544 h 1049"/>
                <a:gd name="T24" fmla="*/ 1029502 w 284"/>
                <a:gd name="T25" fmla="*/ 22544 h 1049"/>
                <a:gd name="T26" fmla="*/ 469332 w 284"/>
                <a:gd name="T27" fmla="*/ 37573 h 1049"/>
                <a:gd name="T28" fmla="*/ 26495 w 284"/>
                <a:gd name="T29" fmla="*/ 82660 h 1049"/>
                <a:gd name="T30" fmla="*/ 382278 w 284"/>
                <a:gd name="T31" fmla="*/ 1014465 h 1049"/>
                <a:gd name="T32" fmla="*/ 685073 w 284"/>
                <a:gd name="T33" fmla="*/ 1401465 h 1049"/>
                <a:gd name="T34" fmla="*/ 401203 w 284"/>
                <a:gd name="T35" fmla="*/ 1277475 h 1049"/>
                <a:gd name="T36" fmla="*/ 382278 w 284"/>
                <a:gd name="T37" fmla="*/ 1307533 h 1049"/>
                <a:gd name="T38" fmla="*/ 613159 w 284"/>
                <a:gd name="T39" fmla="*/ 1611873 h 1049"/>
                <a:gd name="T40" fmla="*/ 613159 w 284"/>
                <a:gd name="T41" fmla="*/ 1780950 h 1049"/>
                <a:gd name="T42" fmla="*/ 507181 w 284"/>
                <a:gd name="T43" fmla="*/ 1694533 h 1049"/>
                <a:gd name="T44" fmla="*/ 567740 w 284"/>
                <a:gd name="T45" fmla="*/ 1893669 h 1049"/>
                <a:gd name="T46" fmla="*/ 889459 w 284"/>
                <a:gd name="T47" fmla="*/ 1732106 h 1049"/>
                <a:gd name="T48" fmla="*/ 741847 w 284"/>
                <a:gd name="T49" fmla="*/ 1919970 h 1049"/>
                <a:gd name="T50" fmla="*/ 488256 w 284"/>
                <a:gd name="T51" fmla="*/ 2096562 h 1049"/>
                <a:gd name="T52" fmla="*/ 450407 w 284"/>
                <a:gd name="T53" fmla="*/ 2645125 h 1049"/>
                <a:gd name="T54" fmla="*/ 401203 w 284"/>
                <a:gd name="T55" fmla="*/ 3268833 h 1049"/>
                <a:gd name="T56" fmla="*/ 408773 w 284"/>
                <a:gd name="T57" fmla="*/ 3250047 h 1049"/>
                <a:gd name="T58" fmla="*/ 560170 w 284"/>
                <a:gd name="T59" fmla="*/ 3017095 h 1049"/>
                <a:gd name="T60" fmla="*/ 507181 w 284"/>
                <a:gd name="T61" fmla="*/ 3332707 h 1049"/>
                <a:gd name="T62" fmla="*/ 321719 w 284"/>
                <a:gd name="T63" fmla="*/ 3813639 h 1049"/>
                <a:gd name="T64" fmla="*/ 900814 w 284"/>
                <a:gd name="T65" fmla="*/ 3907570 h 1049"/>
                <a:gd name="T66" fmla="*/ 1014362 w 284"/>
                <a:gd name="T67" fmla="*/ 3366522 h 1049"/>
                <a:gd name="T68" fmla="*/ 1074921 w 284"/>
                <a:gd name="T69" fmla="*/ 2434717 h 1049"/>
                <a:gd name="T70" fmla="*/ 1029502 w 284"/>
                <a:gd name="T71" fmla="*/ 2231824 h 104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84" h="1049">
                  <a:moveTo>
                    <a:pt x="272" y="594"/>
                  </a:moveTo>
                  <a:cubicBezTo>
                    <a:pt x="261" y="599"/>
                    <a:pt x="243" y="828"/>
                    <a:pt x="243" y="828"/>
                  </a:cubicBezTo>
                  <a:cubicBezTo>
                    <a:pt x="228" y="770"/>
                    <a:pt x="265" y="536"/>
                    <a:pt x="265" y="536"/>
                  </a:cubicBezTo>
                  <a:cubicBezTo>
                    <a:pt x="229" y="708"/>
                    <a:pt x="162" y="744"/>
                    <a:pt x="162" y="744"/>
                  </a:cubicBezTo>
                  <a:cubicBezTo>
                    <a:pt x="202" y="722"/>
                    <a:pt x="260" y="467"/>
                    <a:pt x="260" y="467"/>
                  </a:cubicBezTo>
                  <a:cubicBezTo>
                    <a:pt x="271" y="464"/>
                    <a:pt x="272" y="392"/>
                    <a:pt x="272" y="392"/>
                  </a:cubicBezTo>
                  <a:cubicBezTo>
                    <a:pt x="272" y="392"/>
                    <a:pt x="212" y="212"/>
                    <a:pt x="204" y="197"/>
                  </a:cubicBezTo>
                  <a:cubicBezTo>
                    <a:pt x="197" y="183"/>
                    <a:pt x="235" y="161"/>
                    <a:pt x="231" y="146"/>
                  </a:cubicBezTo>
                  <a:cubicBezTo>
                    <a:pt x="227" y="131"/>
                    <a:pt x="194" y="97"/>
                    <a:pt x="171" y="96"/>
                  </a:cubicBezTo>
                  <a:cubicBezTo>
                    <a:pt x="151" y="95"/>
                    <a:pt x="83" y="67"/>
                    <a:pt x="60" y="58"/>
                  </a:cubicBezTo>
                  <a:cubicBezTo>
                    <a:pt x="86" y="66"/>
                    <a:pt x="138" y="65"/>
                    <a:pt x="162" y="63"/>
                  </a:cubicBezTo>
                  <a:cubicBezTo>
                    <a:pt x="189" y="62"/>
                    <a:pt x="272" y="6"/>
                    <a:pt x="272" y="6"/>
                  </a:cubicBezTo>
                  <a:cubicBezTo>
                    <a:pt x="272" y="6"/>
                    <a:pt x="272" y="6"/>
                    <a:pt x="272" y="6"/>
                  </a:cubicBezTo>
                  <a:cubicBezTo>
                    <a:pt x="248" y="14"/>
                    <a:pt x="152" y="0"/>
                    <a:pt x="124" y="10"/>
                  </a:cubicBezTo>
                  <a:cubicBezTo>
                    <a:pt x="96" y="20"/>
                    <a:pt x="7" y="22"/>
                    <a:pt x="7" y="22"/>
                  </a:cubicBezTo>
                  <a:cubicBezTo>
                    <a:pt x="0" y="49"/>
                    <a:pt x="87" y="233"/>
                    <a:pt x="101" y="270"/>
                  </a:cubicBezTo>
                  <a:cubicBezTo>
                    <a:pt x="116" y="306"/>
                    <a:pt x="181" y="373"/>
                    <a:pt x="181" y="373"/>
                  </a:cubicBezTo>
                  <a:cubicBezTo>
                    <a:pt x="167" y="364"/>
                    <a:pt x="106" y="340"/>
                    <a:pt x="106" y="340"/>
                  </a:cubicBezTo>
                  <a:cubicBezTo>
                    <a:pt x="106" y="340"/>
                    <a:pt x="93" y="329"/>
                    <a:pt x="101" y="348"/>
                  </a:cubicBezTo>
                  <a:cubicBezTo>
                    <a:pt x="109" y="366"/>
                    <a:pt x="148" y="411"/>
                    <a:pt x="162" y="429"/>
                  </a:cubicBezTo>
                  <a:cubicBezTo>
                    <a:pt x="176" y="446"/>
                    <a:pt x="162" y="474"/>
                    <a:pt x="162" y="474"/>
                  </a:cubicBezTo>
                  <a:cubicBezTo>
                    <a:pt x="161" y="463"/>
                    <a:pt x="134" y="451"/>
                    <a:pt x="134" y="451"/>
                  </a:cubicBezTo>
                  <a:cubicBezTo>
                    <a:pt x="134" y="480"/>
                    <a:pt x="150" y="504"/>
                    <a:pt x="150" y="504"/>
                  </a:cubicBezTo>
                  <a:cubicBezTo>
                    <a:pt x="162" y="520"/>
                    <a:pt x="235" y="461"/>
                    <a:pt x="235" y="461"/>
                  </a:cubicBezTo>
                  <a:cubicBezTo>
                    <a:pt x="228" y="488"/>
                    <a:pt x="196" y="511"/>
                    <a:pt x="196" y="511"/>
                  </a:cubicBezTo>
                  <a:cubicBezTo>
                    <a:pt x="175" y="545"/>
                    <a:pt x="129" y="558"/>
                    <a:pt x="129" y="558"/>
                  </a:cubicBezTo>
                  <a:cubicBezTo>
                    <a:pt x="129" y="558"/>
                    <a:pt x="125" y="657"/>
                    <a:pt x="119" y="704"/>
                  </a:cubicBezTo>
                  <a:cubicBezTo>
                    <a:pt x="113" y="751"/>
                    <a:pt x="101" y="891"/>
                    <a:pt x="106" y="870"/>
                  </a:cubicBezTo>
                  <a:cubicBezTo>
                    <a:pt x="107" y="869"/>
                    <a:pt x="107" y="867"/>
                    <a:pt x="108" y="865"/>
                  </a:cubicBezTo>
                  <a:cubicBezTo>
                    <a:pt x="117" y="843"/>
                    <a:pt x="148" y="803"/>
                    <a:pt x="148" y="803"/>
                  </a:cubicBezTo>
                  <a:cubicBezTo>
                    <a:pt x="97" y="907"/>
                    <a:pt x="134" y="887"/>
                    <a:pt x="134" y="887"/>
                  </a:cubicBezTo>
                  <a:cubicBezTo>
                    <a:pt x="120" y="907"/>
                    <a:pt x="100" y="966"/>
                    <a:pt x="85" y="1015"/>
                  </a:cubicBezTo>
                  <a:cubicBezTo>
                    <a:pt x="99" y="1020"/>
                    <a:pt x="186" y="1049"/>
                    <a:pt x="238" y="1040"/>
                  </a:cubicBezTo>
                  <a:cubicBezTo>
                    <a:pt x="268" y="896"/>
                    <a:pt x="268" y="896"/>
                    <a:pt x="268" y="896"/>
                  </a:cubicBezTo>
                  <a:cubicBezTo>
                    <a:pt x="268" y="815"/>
                    <a:pt x="271" y="715"/>
                    <a:pt x="284" y="648"/>
                  </a:cubicBezTo>
                  <a:cubicBezTo>
                    <a:pt x="281" y="616"/>
                    <a:pt x="277" y="591"/>
                    <a:pt x="272" y="594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8" name="Freeform 626@|5FFC:0|FBC:16777215|LFC:0|LBC:16777215"/>
            <p:cNvSpPr>
              <a:spLocks/>
            </p:cNvSpPr>
            <p:nvPr/>
          </p:nvSpPr>
          <p:spPr bwMode="auto">
            <a:xfrm>
              <a:off x="0" y="521175"/>
              <a:ext cx="4060825" cy="3409356"/>
            </a:xfrm>
            <a:custGeom>
              <a:avLst/>
              <a:gdLst>
                <a:gd name="T0" fmla="*/ 1248328 w 1080"/>
                <a:gd name="T1" fmla="*/ 3409356 h 906"/>
                <a:gd name="T2" fmla="*/ 2387615 w 1080"/>
                <a:gd name="T3" fmla="*/ 3142177 h 906"/>
                <a:gd name="T4" fmla="*/ 2519216 w 1080"/>
                <a:gd name="T5" fmla="*/ 2961549 h 906"/>
                <a:gd name="T6" fmla="*/ 2654576 w 1080"/>
                <a:gd name="T7" fmla="*/ 3115835 h 906"/>
                <a:gd name="T8" fmla="*/ 3139619 w 1080"/>
                <a:gd name="T9" fmla="*/ 3183571 h 906"/>
                <a:gd name="T10" fmla="*/ 2974178 w 1080"/>
                <a:gd name="T11" fmla="*/ 2329350 h 906"/>
                <a:gd name="T12" fmla="*/ 2842578 w 1080"/>
                <a:gd name="T13" fmla="*/ 1640706 h 906"/>
                <a:gd name="T14" fmla="*/ 2947858 w 1080"/>
                <a:gd name="T15" fmla="*/ 1369763 h 906"/>
                <a:gd name="T16" fmla="*/ 3380261 w 1080"/>
                <a:gd name="T17" fmla="*/ 1219240 h 906"/>
                <a:gd name="T18" fmla="*/ 3993145 w 1080"/>
                <a:gd name="T19" fmla="*/ 786485 h 906"/>
                <a:gd name="T20" fmla="*/ 3872824 w 1080"/>
                <a:gd name="T21" fmla="*/ 534358 h 906"/>
                <a:gd name="T22" fmla="*/ 3767543 w 1080"/>
                <a:gd name="T23" fmla="*/ 7526 h 906"/>
                <a:gd name="T24" fmla="*/ 3241140 w 1080"/>
                <a:gd name="T25" fmla="*/ 206970 h 906"/>
                <a:gd name="T26" fmla="*/ 3395301 w 1080"/>
                <a:gd name="T27" fmla="*/ 444044 h 906"/>
                <a:gd name="T28" fmla="*/ 3429141 w 1080"/>
                <a:gd name="T29" fmla="*/ 639725 h 906"/>
                <a:gd name="T30" fmla="*/ 3071939 w 1080"/>
                <a:gd name="T31" fmla="*/ 722513 h 906"/>
                <a:gd name="T32" fmla="*/ 3000498 w 1080"/>
                <a:gd name="T33" fmla="*/ 677355 h 906"/>
                <a:gd name="T34" fmla="*/ 2865138 w 1080"/>
                <a:gd name="T35" fmla="*/ 677355 h 906"/>
                <a:gd name="T36" fmla="*/ 2598176 w 1080"/>
                <a:gd name="T37" fmla="*/ 594568 h 906"/>
                <a:gd name="T38" fmla="*/ 2289854 w 1080"/>
                <a:gd name="T39" fmla="*/ 560700 h 906"/>
                <a:gd name="T40" fmla="*/ 2519216 w 1080"/>
                <a:gd name="T41" fmla="*/ 974639 h 906"/>
                <a:gd name="T42" fmla="*/ 2365055 w 1080"/>
                <a:gd name="T43" fmla="*/ 1381053 h 906"/>
                <a:gd name="T44" fmla="*/ 1947692 w 1080"/>
                <a:gd name="T45" fmla="*/ 617146 h 906"/>
                <a:gd name="T46" fmla="*/ 1582970 w 1080"/>
                <a:gd name="T47" fmla="*/ 609620 h 906"/>
                <a:gd name="T48" fmla="*/ 1116727 w 1080"/>
                <a:gd name="T49" fmla="*/ 587041 h 906"/>
                <a:gd name="T50" fmla="*/ 985126 w 1080"/>
                <a:gd name="T51" fmla="*/ 722513 h 906"/>
                <a:gd name="T52" fmla="*/ 673044 w 1080"/>
                <a:gd name="T53" fmla="*/ 722513 h 906"/>
                <a:gd name="T54" fmla="*/ 646724 w 1080"/>
                <a:gd name="T55" fmla="*/ 560700 h 906"/>
                <a:gd name="T56" fmla="*/ 654244 w 1080"/>
                <a:gd name="T57" fmla="*/ 541884 h 906"/>
                <a:gd name="T58" fmla="*/ 879845 w 1080"/>
                <a:gd name="T59" fmla="*/ 184391 h 906"/>
                <a:gd name="T60" fmla="*/ 492563 w 1080"/>
                <a:gd name="T61" fmla="*/ 7526 h 906"/>
                <a:gd name="T62" fmla="*/ 447443 w 1080"/>
                <a:gd name="T63" fmla="*/ 139234 h 906"/>
                <a:gd name="T64" fmla="*/ 229361 w 1080"/>
                <a:gd name="T65" fmla="*/ 470386 h 906"/>
                <a:gd name="T66" fmla="*/ 101521 w 1080"/>
                <a:gd name="T67" fmla="*/ 967113 h 906"/>
                <a:gd name="T68" fmla="*/ 1079127 w 1080"/>
                <a:gd name="T69" fmla="*/ 1448788 h 906"/>
                <a:gd name="T70" fmla="*/ 1421289 w 1080"/>
                <a:gd name="T71" fmla="*/ 2058408 h 906"/>
                <a:gd name="T72" fmla="*/ 1428809 w 1080"/>
                <a:gd name="T73" fmla="*/ 2592766 h 906"/>
                <a:gd name="T74" fmla="*/ 1248328 w 1080"/>
                <a:gd name="T75" fmla="*/ 3409356 h 90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080" h="906">
                  <a:moveTo>
                    <a:pt x="332" y="906"/>
                  </a:moveTo>
                  <a:cubicBezTo>
                    <a:pt x="332" y="906"/>
                    <a:pt x="371" y="869"/>
                    <a:pt x="635" y="835"/>
                  </a:cubicBezTo>
                  <a:cubicBezTo>
                    <a:pt x="635" y="835"/>
                    <a:pt x="666" y="803"/>
                    <a:pt x="670" y="787"/>
                  </a:cubicBezTo>
                  <a:cubicBezTo>
                    <a:pt x="670" y="787"/>
                    <a:pt x="695" y="824"/>
                    <a:pt x="706" y="828"/>
                  </a:cubicBezTo>
                  <a:cubicBezTo>
                    <a:pt x="716" y="832"/>
                    <a:pt x="832" y="828"/>
                    <a:pt x="835" y="846"/>
                  </a:cubicBezTo>
                  <a:cubicBezTo>
                    <a:pt x="835" y="846"/>
                    <a:pt x="796" y="654"/>
                    <a:pt x="791" y="619"/>
                  </a:cubicBezTo>
                  <a:cubicBezTo>
                    <a:pt x="787" y="583"/>
                    <a:pt x="756" y="436"/>
                    <a:pt x="756" y="436"/>
                  </a:cubicBezTo>
                  <a:cubicBezTo>
                    <a:pt x="784" y="364"/>
                    <a:pt x="784" y="364"/>
                    <a:pt x="784" y="364"/>
                  </a:cubicBezTo>
                  <a:cubicBezTo>
                    <a:pt x="784" y="364"/>
                    <a:pt x="887" y="332"/>
                    <a:pt x="899" y="324"/>
                  </a:cubicBezTo>
                  <a:cubicBezTo>
                    <a:pt x="910" y="317"/>
                    <a:pt x="1052" y="246"/>
                    <a:pt x="1062" y="209"/>
                  </a:cubicBezTo>
                  <a:cubicBezTo>
                    <a:pt x="1080" y="200"/>
                    <a:pt x="1031" y="155"/>
                    <a:pt x="1030" y="142"/>
                  </a:cubicBezTo>
                  <a:cubicBezTo>
                    <a:pt x="1028" y="128"/>
                    <a:pt x="1002" y="2"/>
                    <a:pt x="1002" y="2"/>
                  </a:cubicBezTo>
                  <a:cubicBezTo>
                    <a:pt x="1002" y="2"/>
                    <a:pt x="872" y="33"/>
                    <a:pt x="862" y="55"/>
                  </a:cubicBezTo>
                  <a:cubicBezTo>
                    <a:pt x="862" y="55"/>
                    <a:pt x="902" y="109"/>
                    <a:pt x="903" y="118"/>
                  </a:cubicBezTo>
                  <a:cubicBezTo>
                    <a:pt x="904" y="127"/>
                    <a:pt x="912" y="170"/>
                    <a:pt x="912" y="170"/>
                  </a:cubicBezTo>
                  <a:cubicBezTo>
                    <a:pt x="912" y="170"/>
                    <a:pt x="841" y="166"/>
                    <a:pt x="817" y="192"/>
                  </a:cubicBezTo>
                  <a:cubicBezTo>
                    <a:pt x="817" y="192"/>
                    <a:pt x="804" y="173"/>
                    <a:pt x="798" y="180"/>
                  </a:cubicBezTo>
                  <a:cubicBezTo>
                    <a:pt x="793" y="186"/>
                    <a:pt x="770" y="182"/>
                    <a:pt x="762" y="180"/>
                  </a:cubicBezTo>
                  <a:cubicBezTo>
                    <a:pt x="762" y="180"/>
                    <a:pt x="706" y="144"/>
                    <a:pt x="691" y="158"/>
                  </a:cubicBezTo>
                  <a:cubicBezTo>
                    <a:pt x="676" y="171"/>
                    <a:pt x="622" y="136"/>
                    <a:pt x="609" y="149"/>
                  </a:cubicBezTo>
                  <a:cubicBezTo>
                    <a:pt x="609" y="149"/>
                    <a:pt x="653" y="248"/>
                    <a:pt x="670" y="259"/>
                  </a:cubicBezTo>
                  <a:cubicBezTo>
                    <a:pt x="688" y="271"/>
                    <a:pt x="629" y="367"/>
                    <a:pt x="629" y="367"/>
                  </a:cubicBezTo>
                  <a:cubicBezTo>
                    <a:pt x="629" y="367"/>
                    <a:pt x="529" y="204"/>
                    <a:pt x="518" y="164"/>
                  </a:cubicBezTo>
                  <a:cubicBezTo>
                    <a:pt x="518" y="164"/>
                    <a:pt x="448" y="143"/>
                    <a:pt x="421" y="162"/>
                  </a:cubicBezTo>
                  <a:cubicBezTo>
                    <a:pt x="421" y="162"/>
                    <a:pt x="329" y="155"/>
                    <a:pt x="297" y="156"/>
                  </a:cubicBezTo>
                  <a:cubicBezTo>
                    <a:pt x="265" y="158"/>
                    <a:pt x="266" y="193"/>
                    <a:pt x="262" y="192"/>
                  </a:cubicBezTo>
                  <a:cubicBezTo>
                    <a:pt x="258" y="190"/>
                    <a:pt x="225" y="172"/>
                    <a:pt x="179" y="192"/>
                  </a:cubicBezTo>
                  <a:cubicBezTo>
                    <a:pt x="179" y="192"/>
                    <a:pt x="171" y="153"/>
                    <a:pt x="172" y="149"/>
                  </a:cubicBezTo>
                  <a:cubicBezTo>
                    <a:pt x="174" y="144"/>
                    <a:pt x="174" y="144"/>
                    <a:pt x="174" y="144"/>
                  </a:cubicBezTo>
                  <a:cubicBezTo>
                    <a:pt x="174" y="144"/>
                    <a:pt x="222" y="78"/>
                    <a:pt x="234" y="49"/>
                  </a:cubicBezTo>
                  <a:cubicBezTo>
                    <a:pt x="234" y="49"/>
                    <a:pt x="155" y="0"/>
                    <a:pt x="131" y="2"/>
                  </a:cubicBezTo>
                  <a:cubicBezTo>
                    <a:pt x="131" y="2"/>
                    <a:pt x="121" y="25"/>
                    <a:pt x="119" y="37"/>
                  </a:cubicBezTo>
                  <a:cubicBezTo>
                    <a:pt x="118" y="50"/>
                    <a:pt x="65" y="105"/>
                    <a:pt x="61" y="125"/>
                  </a:cubicBezTo>
                  <a:cubicBezTo>
                    <a:pt x="56" y="146"/>
                    <a:pt x="0" y="223"/>
                    <a:pt x="27" y="257"/>
                  </a:cubicBezTo>
                  <a:cubicBezTo>
                    <a:pt x="53" y="290"/>
                    <a:pt x="287" y="385"/>
                    <a:pt x="287" y="385"/>
                  </a:cubicBezTo>
                  <a:cubicBezTo>
                    <a:pt x="287" y="385"/>
                    <a:pt x="368" y="466"/>
                    <a:pt x="378" y="547"/>
                  </a:cubicBezTo>
                  <a:cubicBezTo>
                    <a:pt x="378" y="547"/>
                    <a:pt x="387" y="663"/>
                    <a:pt x="380" y="689"/>
                  </a:cubicBezTo>
                  <a:cubicBezTo>
                    <a:pt x="373" y="716"/>
                    <a:pt x="322" y="881"/>
                    <a:pt x="332" y="90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9" name="Freeform 627@|5FFC:2303014|FBC:16777215|LFC:0|LBC:16777215"/>
            <p:cNvSpPr>
              <a:spLocks/>
            </p:cNvSpPr>
            <p:nvPr/>
          </p:nvSpPr>
          <p:spPr bwMode="auto">
            <a:xfrm>
              <a:off x="1107498" y="1726390"/>
              <a:ext cx="10861" cy="43431"/>
            </a:xfrm>
            <a:custGeom>
              <a:avLst/>
              <a:gdLst>
                <a:gd name="T0" fmla="*/ 0 w 3"/>
                <a:gd name="T1" fmla="*/ 0 h 9"/>
                <a:gd name="T2" fmla="*/ 7241 w 3"/>
                <a:gd name="T3" fmla="*/ 43431 h 9"/>
                <a:gd name="T4" fmla="*/ 0 w 3"/>
                <a:gd name="T5" fmla="*/ 0 h 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" h="9">
                  <a:moveTo>
                    <a:pt x="0" y="0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7"/>
                    <a:pt x="2" y="4"/>
                    <a:pt x="0" y="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0" name="Freeform 628@|5FFC:2303014|FBC:16777215|LFC:0|LBC:16777215"/>
            <p:cNvSpPr>
              <a:spLocks/>
            </p:cNvSpPr>
            <p:nvPr/>
          </p:nvSpPr>
          <p:spPr bwMode="auto">
            <a:xfrm>
              <a:off x="445174" y="901196"/>
              <a:ext cx="0" cy="32577"/>
            </a:xfrm>
            <a:custGeom>
              <a:avLst/>
              <a:gdLst>
                <a:gd name="T0" fmla="*/ 0 w 1"/>
                <a:gd name="T1" fmla="*/ 0 h 10"/>
                <a:gd name="T2" fmla="*/ 0 w 1"/>
                <a:gd name="T3" fmla="*/ 0 h 10"/>
                <a:gd name="T4" fmla="*/ 0 w 1"/>
                <a:gd name="T5" fmla="*/ 0 h 1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1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0"/>
                    <a:pt x="0" y="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1" name="Freeform 629@|5FFC:2303014|FBC:16777215|LFC:0|LBC:16777215"/>
            <p:cNvSpPr>
              <a:spLocks/>
            </p:cNvSpPr>
            <p:nvPr/>
          </p:nvSpPr>
          <p:spPr bwMode="auto">
            <a:xfrm>
              <a:off x="304019" y="532030"/>
              <a:ext cx="3702520" cy="3398501"/>
            </a:xfrm>
            <a:custGeom>
              <a:avLst/>
              <a:gdLst>
                <a:gd name="T0" fmla="*/ 3273570 w 984"/>
                <a:gd name="T1" fmla="*/ 52632 h 904"/>
                <a:gd name="T2" fmla="*/ 3149400 w 984"/>
                <a:gd name="T3" fmla="*/ 176692 h 904"/>
                <a:gd name="T4" fmla="*/ 3130586 w 984"/>
                <a:gd name="T5" fmla="*/ 270677 h 904"/>
                <a:gd name="T6" fmla="*/ 3149400 w 984"/>
                <a:gd name="T7" fmla="*/ 436091 h 904"/>
                <a:gd name="T8" fmla="*/ 3593401 w 984"/>
                <a:gd name="T9" fmla="*/ 744362 h 904"/>
                <a:gd name="T10" fmla="*/ 3600926 w 984"/>
                <a:gd name="T11" fmla="*/ 819550 h 904"/>
                <a:gd name="T12" fmla="*/ 2773127 w 984"/>
                <a:gd name="T13" fmla="*/ 714287 h 904"/>
                <a:gd name="T14" fmla="*/ 2566177 w 984"/>
                <a:gd name="T15" fmla="*/ 669174 h 904"/>
                <a:gd name="T16" fmla="*/ 1990481 w 984"/>
                <a:gd name="T17" fmla="*/ 552632 h 904"/>
                <a:gd name="T18" fmla="*/ 2276448 w 984"/>
                <a:gd name="T19" fmla="*/ 669174 h 904"/>
                <a:gd name="T20" fmla="*/ 2065735 w 984"/>
                <a:gd name="T21" fmla="*/ 1372182 h 904"/>
                <a:gd name="T22" fmla="*/ 1365869 w 984"/>
                <a:gd name="T23" fmla="*/ 575189 h 904"/>
                <a:gd name="T24" fmla="*/ 1670649 w 984"/>
                <a:gd name="T25" fmla="*/ 1150378 h 904"/>
                <a:gd name="T26" fmla="*/ 722443 w 984"/>
                <a:gd name="T27" fmla="*/ 631580 h 904"/>
                <a:gd name="T28" fmla="*/ 684816 w 984"/>
                <a:gd name="T29" fmla="*/ 714287 h 904"/>
                <a:gd name="T30" fmla="*/ 346171 w 984"/>
                <a:gd name="T31" fmla="*/ 552632 h 904"/>
                <a:gd name="T32" fmla="*/ 579459 w 984"/>
                <a:gd name="T33" fmla="*/ 176692 h 904"/>
                <a:gd name="T34" fmla="*/ 142983 w 984"/>
                <a:gd name="T35" fmla="*/ 342106 h 904"/>
                <a:gd name="T36" fmla="*/ 410137 w 984"/>
                <a:gd name="T37" fmla="*/ 293233 h 904"/>
                <a:gd name="T38" fmla="*/ 18814 w 984"/>
                <a:gd name="T39" fmla="*/ 819550 h 904"/>
                <a:gd name="T40" fmla="*/ 18814 w 984"/>
                <a:gd name="T41" fmla="*/ 879700 h 904"/>
                <a:gd name="T42" fmla="*/ 237052 w 984"/>
                <a:gd name="T43" fmla="*/ 1041355 h 904"/>
                <a:gd name="T44" fmla="*/ 650951 w 984"/>
                <a:gd name="T45" fmla="*/ 1015039 h 904"/>
                <a:gd name="T46" fmla="*/ 763833 w 984"/>
                <a:gd name="T47" fmla="*/ 973686 h 904"/>
                <a:gd name="T48" fmla="*/ 914342 w 984"/>
                <a:gd name="T49" fmla="*/ 755640 h 904"/>
                <a:gd name="T50" fmla="*/ 869189 w 984"/>
                <a:gd name="T51" fmla="*/ 669174 h 904"/>
                <a:gd name="T52" fmla="*/ 1734616 w 984"/>
                <a:gd name="T53" fmla="*/ 1345867 h 904"/>
                <a:gd name="T54" fmla="*/ 1712039 w 984"/>
                <a:gd name="T55" fmla="*/ 1890980 h 904"/>
                <a:gd name="T56" fmla="*/ 1189021 w 984"/>
                <a:gd name="T57" fmla="*/ 1996243 h 904"/>
                <a:gd name="T58" fmla="*/ 1734616 w 984"/>
                <a:gd name="T59" fmla="*/ 2225567 h 904"/>
                <a:gd name="T60" fmla="*/ 1008410 w 984"/>
                <a:gd name="T61" fmla="*/ 3011282 h 904"/>
                <a:gd name="T62" fmla="*/ 2088312 w 984"/>
                <a:gd name="T63" fmla="*/ 3131583 h 904"/>
                <a:gd name="T64" fmla="*/ 2355465 w 984"/>
                <a:gd name="T65" fmla="*/ 3105268 h 904"/>
                <a:gd name="T66" fmla="*/ 2675296 w 984"/>
                <a:gd name="T67" fmla="*/ 2319552 h 904"/>
                <a:gd name="T68" fmla="*/ 2464584 w 984"/>
                <a:gd name="T69" fmla="*/ 2195492 h 904"/>
                <a:gd name="T70" fmla="*/ 2521025 w 984"/>
                <a:gd name="T71" fmla="*/ 2146620 h 904"/>
                <a:gd name="T72" fmla="*/ 2543601 w 984"/>
                <a:gd name="T73" fmla="*/ 1631581 h 904"/>
                <a:gd name="T74" fmla="*/ 2671534 w 984"/>
                <a:gd name="T75" fmla="*/ 1353385 h 904"/>
                <a:gd name="T76" fmla="*/ 2686585 w 984"/>
                <a:gd name="T77" fmla="*/ 755640 h 904"/>
                <a:gd name="T78" fmla="*/ 2840856 w 984"/>
                <a:gd name="T79" fmla="*/ 1146618 h 904"/>
                <a:gd name="T80" fmla="*/ 3175739 w 984"/>
                <a:gd name="T81" fmla="*/ 751881 h 904"/>
                <a:gd name="T82" fmla="*/ 3213366 w 984"/>
                <a:gd name="T83" fmla="*/ 1139099 h 904"/>
                <a:gd name="T84" fmla="*/ 3702520 w 984"/>
                <a:gd name="T85" fmla="*/ 755640 h 904"/>
                <a:gd name="T86" fmla="*/ 3469231 w 984"/>
                <a:gd name="T87" fmla="*/ 0 h 90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984" h="904">
                  <a:moveTo>
                    <a:pt x="922" y="0"/>
                  </a:moveTo>
                  <a:cubicBezTo>
                    <a:pt x="922" y="0"/>
                    <a:pt x="898" y="5"/>
                    <a:pt x="870" y="14"/>
                  </a:cubicBezTo>
                  <a:cubicBezTo>
                    <a:pt x="892" y="29"/>
                    <a:pt x="926" y="66"/>
                    <a:pt x="926" y="66"/>
                  </a:cubicBezTo>
                  <a:cubicBezTo>
                    <a:pt x="926" y="66"/>
                    <a:pt x="832" y="29"/>
                    <a:pt x="837" y="47"/>
                  </a:cubicBezTo>
                  <a:cubicBezTo>
                    <a:pt x="920" y="107"/>
                    <a:pt x="920" y="107"/>
                    <a:pt x="920" y="107"/>
                  </a:cubicBezTo>
                  <a:cubicBezTo>
                    <a:pt x="905" y="96"/>
                    <a:pt x="858" y="65"/>
                    <a:pt x="832" y="72"/>
                  </a:cubicBezTo>
                  <a:cubicBezTo>
                    <a:pt x="832" y="72"/>
                    <a:pt x="887" y="119"/>
                    <a:pt x="917" y="123"/>
                  </a:cubicBezTo>
                  <a:cubicBezTo>
                    <a:pt x="917" y="123"/>
                    <a:pt x="829" y="109"/>
                    <a:pt x="837" y="116"/>
                  </a:cubicBezTo>
                  <a:cubicBezTo>
                    <a:pt x="864" y="168"/>
                    <a:pt x="864" y="168"/>
                    <a:pt x="864" y="168"/>
                  </a:cubicBezTo>
                  <a:cubicBezTo>
                    <a:pt x="864" y="168"/>
                    <a:pt x="930" y="192"/>
                    <a:pt x="955" y="198"/>
                  </a:cubicBezTo>
                  <a:cubicBezTo>
                    <a:pt x="863" y="182"/>
                    <a:pt x="863" y="182"/>
                    <a:pt x="863" y="182"/>
                  </a:cubicBezTo>
                  <a:cubicBezTo>
                    <a:pt x="957" y="218"/>
                    <a:pt x="957" y="218"/>
                    <a:pt x="957" y="218"/>
                  </a:cubicBezTo>
                  <a:cubicBezTo>
                    <a:pt x="957" y="218"/>
                    <a:pt x="870" y="207"/>
                    <a:pt x="827" y="168"/>
                  </a:cubicBezTo>
                  <a:cubicBezTo>
                    <a:pt x="810" y="167"/>
                    <a:pt x="757" y="168"/>
                    <a:pt x="737" y="190"/>
                  </a:cubicBezTo>
                  <a:cubicBezTo>
                    <a:pt x="737" y="190"/>
                    <a:pt x="724" y="171"/>
                    <a:pt x="718" y="178"/>
                  </a:cubicBezTo>
                  <a:cubicBezTo>
                    <a:pt x="713" y="184"/>
                    <a:pt x="690" y="180"/>
                    <a:pt x="682" y="178"/>
                  </a:cubicBezTo>
                  <a:cubicBezTo>
                    <a:pt x="682" y="178"/>
                    <a:pt x="626" y="142"/>
                    <a:pt x="611" y="156"/>
                  </a:cubicBezTo>
                  <a:cubicBezTo>
                    <a:pt x="596" y="169"/>
                    <a:pt x="542" y="134"/>
                    <a:pt x="529" y="147"/>
                  </a:cubicBezTo>
                  <a:cubicBezTo>
                    <a:pt x="529" y="147"/>
                    <a:pt x="529" y="148"/>
                    <a:pt x="530" y="150"/>
                  </a:cubicBezTo>
                  <a:cubicBezTo>
                    <a:pt x="553" y="155"/>
                    <a:pt x="591" y="165"/>
                    <a:pt x="605" y="178"/>
                  </a:cubicBezTo>
                  <a:cubicBezTo>
                    <a:pt x="623" y="193"/>
                    <a:pt x="636" y="248"/>
                    <a:pt x="588" y="290"/>
                  </a:cubicBezTo>
                  <a:cubicBezTo>
                    <a:pt x="576" y="322"/>
                    <a:pt x="549" y="365"/>
                    <a:pt x="549" y="365"/>
                  </a:cubicBezTo>
                  <a:cubicBezTo>
                    <a:pt x="549" y="365"/>
                    <a:pt x="449" y="202"/>
                    <a:pt x="438" y="162"/>
                  </a:cubicBezTo>
                  <a:cubicBezTo>
                    <a:pt x="438" y="162"/>
                    <a:pt x="395" y="149"/>
                    <a:pt x="363" y="153"/>
                  </a:cubicBezTo>
                  <a:cubicBezTo>
                    <a:pt x="400" y="219"/>
                    <a:pt x="479" y="348"/>
                    <a:pt x="540" y="350"/>
                  </a:cubicBezTo>
                  <a:cubicBezTo>
                    <a:pt x="540" y="350"/>
                    <a:pt x="502" y="359"/>
                    <a:pt x="444" y="306"/>
                  </a:cubicBezTo>
                  <a:cubicBezTo>
                    <a:pt x="387" y="253"/>
                    <a:pt x="316" y="255"/>
                    <a:pt x="316" y="255"/>
                  </a:cubicBezTo>
                  <a:cubicBezTo>
                    <a:pt x="316" y="255"/>
                    <a:pt x="266" y="133"/>
                    <a:pt x="192" y="168"/>
                  </a:cubicBezTo>
                  <a:cubicBezTo>
                    <a:pt x="192" y="168"/>
                    <a:pt x="192" y="168"/>
                    <a:pt x="192" y="168"/>
                  </a:cubicBezTo>
                  <a:cubicBezTo>
                    <a:pt x="185" y="178"/>
                    <a:pt x="184" y="190"/>
                    <a:pt x="182" y="190"/>
                  </a:cubicBezTo>
                  <a:cubicBezTo>
                    <a:pt x="178" y="188"/>
                    <a:pt x="145" y="170"/>
                    <a:pt x="99" y="190"/>
                  </a:cubicBezTo>
                  <a:cubicBezTo>
                    <a:pt x="99" y="190"/>
                    <a:pt x="91" y="151"/>
                    <a:pt x="92" y="147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94" y="142"/>
                    <a:pt x="142" y="76"/>
                    <a:pt x="154" y="47"/>
                  </a:cubicBezTo>
                  <a:cubicBezTo>
                    <a:pt x="154" y="47"/>
                    <a:pt x="131" y="33"/>
                    <a:pt x="106" y="20"/>
                  </a:cubicBezTo>
                  <a:cubicBezTo>
                    <a:pt x="78" y="42"/>
                    <a:pt x="37" y="78"/>
                    <a:pt x="38" y="91"/>
                  </a:cubicBezTo>
                  <a:cubicBezTo>
                    <a:pt x="38" y="93"/>
                    <a:pt x="38" y="95"/>
                    <a:pt x="38" y="97"/>
                  </a:cubicBezTo>
                  <a:cubicBezTo>
                    <a:pt x="109" y="78"/>
                    <a:pt x="109" y="78"/>
                    <a:pt x="109" y="78"/>
                  </a:cubicBezTo>
                  <a:cubicBezTo>
                    <a:pt x="109" y="78"/>
                    <a:pt x="28" y="113"/>
                    <a:pt x="14" y="135"/>
                  </a:cubicBezTo>
                  <a:cubicBezTo>
                    <a:pt x="1" y="157"/>
                    <a:pt x="5" y="218"/>
                    <a:pt x="5" y="218"/>
                  </a:cubicBezTo>
                  <a:cubicBezTo>
                    <a:pt x="51" y="207"/>
                    <a:pt x="51" y="207"/>
                    <a:pt x="51" y="207"/>
                  </a:cubicBezTo>
                  <a:cubicBezTo>
                    <a:pt x="31" y="213"/>
                    <a:pt x="0" y="223"/>
                    <a:pt x="5" y="234"/>
                  </a:cubicBezTo>
                  <a:cubicBezTo>
                    <a:pt x="11" y="250"/>
                    <a:pt x="37" y="234"/>
                    <a:pt x="37" y="234"/>
                  </a:cubicBezTo>
                  <a:cubicBezTo>
                    <a:pt x="37" y="234"/>
                    <a:pt x="44" y="266"/>
                    <a:pt x="63" y="277"/>
                  </a:cubicBezTo>
                  <a:cubicBezTo>
                    <a:pt x="82" y="287"/>
                    <a:pt x="191" y="328"/>
                    <a:pt x="191" y="328"/>
                  </a:cubicBezTo>
                  <a:cubicBezTo>
                    <a:pt x="191" y="328"/>
                    <a:pt x="184" y="286"/>
                    <a:pt x="173" y="270"/>
                  </a:cubicBezTo>
                  <a:cubicBezTo>
                    <a:pt x="185" y="281"/>
                    <a:pt x="208" y="304"/>
                    <a:pt x="215" y="319"/>
                  </a:cubicBezTo>
                  <a:cubicBezTo>
                    <a:pt x="203" y="259"/>
                    <a:pt x="203" y="259"/>
                    <a:pt x="203" y="259"/>
                  </a:cubicBezTo>
                  <a:cubicBezTo>
                    <a:pt x="203" y="259"/>
                    <a:pt x="228" y="282"/>
                    <a:pt x="232" y="309"/>
                  </a:cubicBezTo>
                  <a:cubicBezTo>
                    <a:pt x="237" y="335"/>
                    <a:pt x="263" y="216"/>
                    <a:pt x="243" y="201"/>
                  </a:cubicBezTo>
                  <a:cubicBezTo>
                    <a:pt x="222" y="187"/>
                    <a:pt x="197" y="190"/>
                    <a:pt x="197" y="190"/>
                  </a:cubicBezTo>
                  <a:cubicBezTo>
                    <a:pt x="197" y="190"/>
                    <a:pt x="213" y="170"/>
                    <a:pt x="231" y="178"/>
                  </a:cubicBezTo>
                  <a:cubicBezTo>
                    <a:pt x="249" y="185"/>
                    <a:pt x="270" y="247"/>
                    <a:pt x="272" y="268"/>
                  </a:cubicBezTo>
                  <a:cubicBezTo>
                    <a:pt x="273" y="288"/>
                    <a:pt x="461" y="358"/>
                    <a:pt x="461" y="358"/>
                  </a:cubicBezTo>
                  <a:cubicBezTo>
                    <a:pt x="461" y="358"/>
                    <a:pt x="280" y="299"/>
                    <a:pt x="272" y="325"/>
                  </a:cubicBezTo>
                  <a:cubicBezTo>
                    <a:pt x="272" y="325"/>
                    <a:pt x="486" y="362"/>
                    <a:pt x="455" y="503"/>
                  </a:cubicBezTo>
                  <a:cubicBezTo>
                    <a:pt x="455" y="503"/>
                    <a:pt x="460" y="365"/>
                    <a:pt x="265" y="375"/>
                  </a:cubicBezTo>
                  <a:cubicBezTo>
                    <a:pt x="265" y="375"/>
                    <a:pt x="323" y="421"/>
                    <a:pt x="316" y="531"/>
                  </a:cubicBezTo>
                  <a:cubicBezTo>
                    <a:pt x="309" y="642"/>
                    <a:pt x="316" y="621"/>
                    <a:pt x="316" y="621"/>
                  </a:cubicBezTo>
                  <a:cubicBezTo>
                    <a:pt x="461" y="592"/>
                    <a:pt x="461" y="592"/>
                    <a:pt x="461" y="592"/>
                  </a:cubicBezTo>
                  <a:cubicBezTo>
                    <a:pt x="316" y="633"/>
                    <a:pt x="316" y="633"/>
                    <a:pt x="316" y="633"/>
                  </a:cubicBezTo>
                  <a:cubicBezTo>
                    <a:pt x="316" y="633"/>
                    <a:pt x="306" y="724"/>
                    <a:pt x="268" y="801"/>
                  </a:cubicBezTo>
                  <a:cubicBezTo>
                    <a:pt x="257" y="847"/>
                    <a:pt x="247" y="892"/>
                    <a:pt x="252" y="904"/>
                  </a:cubicBezTo>
                  <a:cubicBezTo>
                    <a:pt x="252" y="904"/>
                    <a:pt x="291" y="867"/>
                    <a:pt x="555" y="833"/>
                  </a:cubicBezTo>
                  <a:cubicBezTo>
                    <a:pt x="555" y="833"/>
                    <a:pt x="586" y="801"/>
                    <a:pt x="590" y="785"/>
                  </a:cubicBezTo>
                  <a:cubicBezTo>
                    <a:pt x="590" y="785"/>
                    <a:pt x="615" y="822"/>
                    <a:pt x="626" y="826"/>
                  </a:cubicBezTo>
                  <a:cubicBezTo>
                    <a:pt x="636" y="830"/>
                    <a:pt x="752" y="826"/>
                    <a:pt x="755" y="844"/>
                  </a:cubicBezTo>
                  <a:cubicBezTo>
                    <a:pt x="755" y="844"/>
                    <a:pt x="716" y="652"/>
                    <a:pt x="711" y="617"/>
                  </a:cubicBezTo>
                  <a:cubicBezTo>
                    <a:pt x="710" y="612"/>
                    <a:pt x="709" y="605"/>
                    <a:pt x="708" y="597"/>
                  </a:cubicBezTo>
                  <a:cubicBezTo>
                    <a:pt x="683" y="595"/>
                    <a:pt x="659" y="592"/>
                    <a:pt x="655" y="584"/>
                  </a:cubicBezTo>
                  <a:cubicBezTo>
                    <a:pt x="655" y="528"/>
                    <a:pt x="655" y="528"/>
                    <a:pt x="655" y="528"/>
                  </a:cubicBezTo>
                  <a:cubicBezTo>
                    <a:pt x="655" y="528"/>
                    <a:pt x="656" y="562"/>
                    <a:pt x="670" y="571"/>
                  </a:cubicBezTo>
                  <a:cubicBezTo>
                    <a:pt x="676" y="575"/>
                    <a:pt x="690" y="577"/>
                    <a:pt x="704" y="577"/>
                  </a:cubicBezTo>
                  <a:cubicBezTo>
                    <a:pt x="694" y="521"/>
                    <a:pt x="676" y="434"/>
                    <a:pt x="676" y="434"/>
                  </a:cubicBezTo>
                  <a:cubicBezTo>
                    <a:pt x="704" y="362"/>
                    <a:pt x="704" y="362"/>
                    <a:pt x="704" y="362"/>
                  </a:cubicBezTo>
                  <a:cubicBezTo>
                    <a:pt x="704" y="362"/>
                    <a:pt x="706" y="361"/>
                    <a:pt x="710" y="360"/>
                  </a:cubicBezTo>
                  <a:cubicBezTo>
                    <a:pt x="711" y="342"/>
                    <a:pt x="715" y="319"/>
                    <a:pt x="725" y="291"/>
                  </a:cubicBezTo>
                  <a:cubicBezTo>
                    <a:pt x="725" y="291"/>
                    <a:pt x="705" y="212"/>
                    <a:pt x="714" y="201"/>
                  </a:cubicBezTo>
                  <a:cubicBezTo>
                    <a:pt x="714" y="201"/>
                    <a:pt x="720" y="255"/>
                    <a:pt x="737" y="263"/>
                  </a:cubicBezTo>
                  <a:cubicBezTo>
                    <a:pt x="755" y="305"/>
                    <a:pt x="755" y="305"/>
                    <a:pt x="755" y="305"/>
                  </a:cubicBezTo>
                  <a:cubicBezTo>
                    <a:pt x="817" y="291"/>
                    <a:pt x="817" y="291"/>
                    <a:pt x="817" y="291"/>
                  </a:cubicBezTo>
                  <a:cubicBezTo>
                    <a:pt x="817" y="291"/>
                    <a:pt x="852" y="216"/>
                    <a:pt x="844" y="200"/>
                  </a:cubicBezTo>
                  <a:cubicBezTo>
                    <a:pt x="835" y="184"/>
                    <a:pt x="852" y="203"/>
                    <a:pt x="852" y="203"/>
                  </a:cubicBezTo>
                  <a:cubicBezTo>
                    <a:pt x="852" y="203"/>
                    <a:pt x="856" y="257"/>
                    <a:pt x="854" y="303"/>
                  </a:cubicBezTo>
                  <a:cubicBezTo>
                    <a:pt x="901" y="277"/>
                    <a:pt x="975" y="234"/>
                    <a:pt x="982" y="207"/>
                  </a:cubicBezTo>
                  <a:cubicBezTo>
                    <a:pt x="983" y="205"/>
                    <a:pt x="983" y="203"/>
                    <a:pt x="984" y="201"/>
                  </a:cubicBezTo>
                  <a:cubicBezTo>
                    <a:pt x="974" y="187"/>
                    <a:pt x="951" y="150"/>
                    <a:pt x="950" y="140"/>
                  </a:cubicBezTo>
                  <a:cubicBezTo>
                    <a:pt x="948" y="126"/>
                    <a:pt x="922" y="0"/>
                    <a:pt x="922" y="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28" name="TextBox 13"/>
          <p:cNvSpPr txBox="1">
            <a:spLocks noChangeArrowheads="1"/>
          </p:cNvSpPr>
          <p:nvPr/>
        </p:nvSpPr>
        <p:spPr bwMode="auto">
          <a:xfrm>
            <a:off x="2138363" y="55610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29" name="TextBox 13"/>
          <p:cNvSpPr txBox="1">
            <a:spLocks noChangeArrowheads="1"/>
          </p:cNvSpPr>
          <p:nvPr/>
        </p:nvSpPr>
        <p:spPr bwMode="auto">
          <a:xfrm>
            <a:off x="2143125" y="5846763"/>
            <a:ext cx="19478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30" name="TextBox 13"/>
          <p:cNvSpPr txBox="1">
            <a:spLocks noChangeArrowheads="1"/>
          </p:cNvSpPr>
          <p:nvPr/>
        </p:nvSpPr>
        <p:spPr bwMode="auto">
          <a:xfrm>
            <a:off x="4044950" y="55610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31" name="TextBox 13"/>
          <p:cNvSpPr txBox="1">
            <a:spLocks noChangeArrowheads="1"/>
          </p:cNvSpPr>
          <p:nvPr/>
        </p:nvSpPr>
        <p:spPr bwMode="auto">
          <a:xfrm>
            <a:off x="4049713" y="5846763"/>
            <a:ext cx="19478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32" name="TextBox 13"/>
          <p:cNvSpPr txBox="1">
            <a:spLocks noChangeArrowheads="1"/>
          </p:cNvSpPr>
          <p:nvPr/>
        </p:nvSpPr>
        <p:spPr bwMode="auto">
          <a:xfrm>
            <a:off x="6018213" y="55610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33" name="TextBox 13"/>
          <p:cNvSpPr txBox="1">
            <a:spLocks noChangeArrowheads="1"/>
          </p:cNvSpPr>
          <p:nvPr/>
        </p:nvSpPr>
        <p:spPr bwMode="auto">
          <a:xfrm>
            <a:off x="6021388" y="5846763"/>
            <a:ext cx="19494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34" name="TextBox 13"/>
          <p:cNvSpPr txBox="1">
            <a:spLocks noChangeArrowheads="1"/>
          </p:cNvSpPr>
          <p:nvPr/>
        </p:nvSpPr>
        <p:spPr bwMode="auto">
          <a:xfrm>
            <a:off x="7999413" y="55610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35" name="TextBox 13"/>
          <p:cNvSpPr txBox="1">
            <a:spLocks noChangeArrowheads="1"/>
          </p:cNvSpPr>
          <p:nvPr/>
        </p:nvSpPr>
        <p:spPr bwMode="auto">
          <a:xfrm>
            <a:off x="8004175" y="5846763"/>
            <a:ext cx="19478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36" name="TextBox 13"/>
          <p:cNvSpPr txBox="1">
            <a:spLocks noChangeArrowheads="1"/>
          </p:cNvSpPr>
          <p:nvPr/>
        </p:nvSpPr>
        <p:spPr bwMode="auto">
          <a:xfrm>
            <a:off x="2405063" y="4897438"/>
            <a:ext cx="137318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37" name="TextBox 13"/>
          <p:cNvSpPr txBox="1">
            <a:spLocks noChangeArrowheads="1"/>
          </p:cNvSpPr>
          <p:nvPr/>
        </p:nvSpPr>
        <p:spPr bwMode="auto">
          <a:xfrm>
            <a:off x="4362450" y="4665663"/>
            <a:ext cx="13716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38" name="TextBox 13"/>
          <p:cNvSpPr txBox="1">
            <a:spLocks noChangeArrowheads="1"/>
          </p:cNvSpPr>
          <p:nvPr/>
        </p:nvSpPr>
        <p:spPr bwMode="auto">
          <a:xfrm>
            <a:off x="6305550" y="4368800"/>
            <a:ext cx="13731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39" name="TextBox 13"/>
          <p:cNvSpPr txBox="1">
            <a:spLocks noChangeArrowheads="1"/>
          </p:cNvSpPr>
          <p:nvPr/>
        </p:nvSpPr>
        <p:spPr bwMode="auto">
          <a:xfrm>
            <a:off x="8261350" y="4051300"/>
            <a:ext cx="13731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1"/>
          <p:cNvGrpSpPr>
            <a:grpSpLocks/>
          </p:cNvGrpSpPr>
          <p:nvPr/>
        </p:nvGrpSpPr>
        <p:grpSpPr bwMode="auto">
          <a:xfrm rot="20083013" flipH="1">
            <a:off x="538163" y="342900"/>
            <a:ext cx="622300" cy="476250"/>
            <a:chOff x="0" y="0"/>
            <a:chExt cx="622952" cy="476251"/>
          </a:xfrm>
        </p:grpSpPr>
        <p:grpSp>
          <p:nvGrpSpPr>
            <p:cNvPr id="10287" name="组合 26"/>
            <p:cNvGrpSpPr>
              <a:grpSpLocks/>
            </p:cNvGrpSpPr>
            <p:nvPr/>
          </p:nvGrpSpPr>
          <p:grpSpPr bwMode="auto">
            <a:xfrm>
              <a:off x="0" y="89405"/>
              <a:ext cx="448741" cy="386846"/>
              <a:chOff x="0" y="0"/>
              <a:chExt cx="2214105" cy="1908711"/>
            </a:xfrm>
          </p:grpSpPr>
          <p:grpSp>
            <p:nvGrpSpPr>
              <p:cNvPr id="10295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4923" y="-279319"/>
                <a:ext cx="2167879" cy="2466391"/>
                <a:chOff x="0" y="0"/>
                <a:chExt cx="438912" cy="499872"/>
              </a:xfrm>
            </p:grpSpPr>
            <p:pic>
              <p:nvPicPr>
                <p:cNvPr id="10299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38912" cy="4998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300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7117" y="115637"/>
                  <a:ext cx="309085" cy="2667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296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3448" y="-142325"/>
                <a:ext cx="2017332" cy="1443741"/>
                <a:chOff x="0" y="0"/>
                <a:chExt cx="408432" cy="292608"/>
              </a:xfrm>
            </p:grpSpPr>
            <p:pic>
              <p:nvPicPr>
                <p:cNvPr id="10297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298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7725" y="38853"/>
                  <a:ext cx="432912" cy="2857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0288" name="组合 29"/>
            <p:cNvGrpSpPr>
              <a:grpSpLocks/>
            </p:cNvGrpSpPr>
            <p:nvPr/>
          </p:nvGrpSpPr>
          <p:grpSpPr bwMode="auto">
            <a:xfrm>
              <a:off x="187750" y="0"/>
              <a:ext cx="435202" cy="375175"/>
              <a:chOff x="0" y="0"/>
              <a:chExt cx="2214105" cy="1908711"/>
            </a:xfrm>
          </p:grpSpPr>
          <p:grpSp>
            <p:nvGrpSpPr>
              <p:cNvPr id="10289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18372" y="-265807"/>
                <a:ext cx="2173225" cy="2450076"/>
                <a:chOff x="0" y="0"/>
                <a:chExt cx="426720" cy="481584"/>
              </a:xfrm>
            </p:grpSpPr>
            <p:pic>
              <p:nvPicPr>
                <p:cNvPr id="10293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26720" cy="4815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294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2703" y="110757"/>
                  <a:ext cx="299761" cy="2586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290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98539" y="-163674"/>
                <a:ext cx="2049040" cy="1488654"/>
                <a:chOff x="0" y="0"/>
                <a:chExt cx="402336" cy="292608"/>
              </a:xfrm>
            </p:grpSpPr>
            <p:pic>
              <p:nvPicPr>
                <p:cNvPr id="10291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292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3733" y="41834"/>
                  <a:ext cx="419851" cy="277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10243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单击此处添加标题</a:t>
            </a:r>
            <a:endParaRPr lang="en-US" sz="28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10244" name="Freeform 25"/>
          <p:cNvGrpSpPr>
            <a:grpSpLocks/>
          </p:cNvGrpSpPr>
          <p:nvPr/>
        </p:nvGrpSpPr>
        <p:grpSpPr bwMode="auto">
          <a:xfrm>
            <a:off x="1962150" y="3554413"/>
            <a:ext cx="946150" cy="1566862"/>
            <a:chOff x="0" y="0"/>
            <a:chExt cx="596" cy="987"/>
          </a:xfrm>
        </p:grpSpPr>
        <p:pic>
          <p:nvPicPr>
            <p:cNvPr id="10285" name="Freeform 25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96" cy="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86" name="Text Box 20"/>
            <p:cNvSpPr txBox="1">
              <a:spLocks noChangeArrowheads="1"/>
            </p:cNvSpPr>
            <p:nvPr/>
          </p:nvSpPr>
          <p:spPr bwMode="auto">
            <a:xfrm>
              <a:off x="6" y="33"/>
              <a:ext cx="531" cy="9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ko-KR" altLang="en-US">
                <a:solidFill>
                  <a:srgbClr val="FFFFFF"/>
                </a:solidFill>
                <a:ea typeface="Malgun Gothic" pitchFamily="34" charset="-127"/>
                <a:sym typeface="Arial" pitchFamily="34" charset="0"/>
              </a:endParaRPr>
            </a:p>
          </p:txBody>
        </p:sp>
      </p:grpSp>
      <p:grpSp>
        <p:nvGrpSpPr>
          <p:cNvPr id="10245" name="Freeform 25"/>
          <p:cNvGrpSpPr>
            <a:grpSpLocks/>
          </p:cNvGrpSpPr>
          <p:nvPr/>
        </p:nvGrpSpPr>
        <p:grpSpPr bwMode="auto">
          <a:xfrm>
            <a:off x="3852863" y="4846638"/>
            <a:ext cx="1693862" cy="847725"/>
            <a:chOff x="0" y="0"/>
            <a:chExt cx="1067" cy="534"/>
          </a:xfrm>
        </p:grpSpPr>
        <p:pic>
          <p:nvPicPr>
            <p:cNvPr id="10283" name="Freeform 25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67" cy="5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84" name="Text Box 23"/>
            <p:cNvSpPr txBox="1">
              <a:spLocks noChangeArrowheads="1"/>
            </p:cNvSpPr>
            <p:nvPr/>
          </p:nvSpPr>
          <p:spPr bwMode="auto">
            <a:xfrm rot="-7050316">
              <a:off x="328" y="-154"/>
              <a:ext cx="531" cy="9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ko-KR" altLang="en-US">
                <a:solidFill>
                  <a:srgbClr val="FFFFFF"/>
                </a:solidFill>
                <a:ea typeface="Malgun Gothic" pitchFamily="34" charset="-127"/>
                <a:sym typeface="Arial" pitchFamily="34" charset="0"/>
              </a:endParaRPr>
            </a:p>
          </p:txBody>
        </p:sp>
      </p:grpSp>
      <p:grpSp>
        <p:nvGrpSpPr>
          <p:cNvPr id="10246" name="Freeform 25"/>
          <p:cNvGrpSpPr>
            <a:grpSpLocks/>
          </p:cNvGrpSpPr>
          <p:nvPr/>
        </p:nvGrpSpPr>
        <p:grpSpPr bwMode="auto">
          <a:xfrm>
            <a:off x="3749675" y="2073275"/>
            <a:ext cx="1206500" cy="1462088"/>
            <a:chOff x="0" y="0"/>
            <a:chExt cx="760" cy="921"/>
          </a:xfrm>
        </p:grpSpPr>
        <p:pic>
          <p:nvPicPr>
            <p:cNvPr id="10281" name="Freeform 25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60" cy="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82" name="Text Box 26"/>
            <p:cNvSpPr txBox="1">
              <a:spLocks noChangeArrowheads="1"/>
            </p:cNvSpPr>
            <p:nvPr/>
          </p:nvSpPr>
          <p:spPr bwMode="auto">
            <a:xfrm rot="7202387">
              <a:off x="203" y="-74"/>
              <a:ext cx="531" cy="9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ko-KR" altLang="en-US">
                <a:solidFill>
                  <a:srgbClr val="FFFFFF"/>
                </a:solidFill>
                <a:ea typeface="Malgun Gothic" pitchFamily="34" charset="-127"/>
                <a:sym typeface="Arial" pitchFamily="34" charset="0"/>
              </a:endParaRPr>
            </a:p>
          </p:txBody>
        </p:sp>
      </p:grpSp>
      <p:sp>
        <p:nvSpPr>
          <p:cNvPr id="10247" name="아래쪽 화살표 461"/>
          <p:cNvSpPr>
            <a:spLocks noChangeArrowheads="1"/>
          </p:cNvSpPr>
          <p:nvPr/>
        </p:nvSpPr>
        <p:spPr bwMode="auto">
          <a:xfrm>
            <a:off x="8707438" y="4554538"/>
            <a:ext cx="533400" cy="32385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ko-KR" altLang="en-US">
              <a:solidFill>
                <a:srgbClr val="FFFFFF"/>
              </a:solidFill>
              <a:latin typeface="Arial" pitchFamily="34" charset="0"/>
              <a:ea typeface="Malgun Gothic" pitchFamily="34" charset="-127"/>
              <a:sym typeface="Arial" pitchFamily="34" charset="0"/>
            </a:endParaRPr>
          </a:p>
        </p:txBody>
      </p:sp>
      <p:sp>
        <p:nvSpPr>
          <p:cNvPr id="10248" name="아래쪽 화살표 462"/>
          <p:cNvSpPr>
            <a:spLocks noChangeArrowheads="1"/>
          </p:cNvSpPr>
          <p:nvPr/>
        </p:nvSpPr>
        <p:spPr bwMode="auto">
          <a:xfrm>
            <a:off x="8707438" y="2951163"/>
            <a:ext cx="533400" cy="32385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ko-KR" altLang="en-US">
              <a:solidFill>
                <a:srgbClr val="FFFFFF"/>
              </a:solidFill>
              <a:latin typeface="Arial" pitchFamily="34" charset="0"/>
              <a:ea typeface="Malgun Gothic" pitchFamily="34" charset="-127"/>
              <a:sym typeface="Arial" pitchFamily="34" charset="0"/>
            </a:endParaRPr>
          </a:p>
        </p:txBody>
      </p:sp>
      <p:grpSp>
        <p:nvGrpSpPr>
          <p:cNvPr id="10249" name="모서리가 둥근 직사각형 236"/>
          <p:cNvGrpSpPr>
            <a:grpSpLocks/>
          </p:cNvGrpSpPr>
          <p:nvPr/>
        </p:nvGrpSpPr>
        <p:grpSpPr bwMode="auto">
          <a:xfrm>
            <a:off x="2316163" y="2401888"/>
            <a:ext cx="3109912" cy="3065462"/>
            <a:chOff x="0" y="0"/>
            <a:chExt cx="1959" cy="1931"/>
          </a:xfrm>
        </p:grpSpPr>
        <p:pic>
          <p:nvPicPr>
            <p:cNvPr id="10279" name="모서리가 둥근 직사각형 236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959" cy="19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80" name="Text Box 31"/>
            <p:cNvSpPr txBox="1">
              <a:spLocks noChangeArrowheads="1"/>
            </p:cNvSpPr>
            <p:nvPr/>
          </p:nvSpPr>
          <p:spPr bwMode="auto">
            <a:xfrm>
              <a:off x="38" y="36"/>
              <a:ext cx="1882" cy="1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ko-KR" altLang="en-US">
                <a:solidFill>
                  <a:srgbClr val="FFFFFF"/>
                </a:solidFill>
                <a:ea typeface="Malgun Gothic" pitchFamily="34" charset="-127"/>
                <a:sym typeface="Arial" pitchFamily="34" charset="0"/>
              </a:endParaRPr>
            </a:p>
          </p:txBody>
        </p:sp>
      </p:grpSp>
      <p:grpSp>
        <p:nvGrpSpPr>
          <p:cNvPr id="10250" name="모서리가 둥근 직사각형 445"/>
          <p:cNvGrpSpPr>
            <a:grpSpLocks/>
          </p:cNvGrpSpPr>
          <p:nvPr/>
        </p:nvGrpSpPr>
        <p:grpSpPr bwMode="auto">
          <a:xfrm>
            <a:off x="7596188" y="3425825"/>
            <a:ext cx="2846387" cy="950913"/>
            <a:chOff x="0" y="0"/>
            <a:chExt cx="1793" cy="599"/>
          </a:xfrm>
        </p:grpSpPr>
        <p:pic>
          <p:nvPicPr>
            <p:cNvPr id="10277" name="모서리가 둥근 직사각형 445"/>
            <p:cNvPicPr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793" cy="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78" name="Text Box 34"/>
            <p:cNvSpPr txBox="1">
              <a:spLocks noChangeArrowheads="1"/>
            </p:cNvSpPr>
            <p:nvPr/>
          </p:nvSpPr>
          <p:spPr bwMode="auto">
            <a:xfrm>
              <a:off x="16" y="15"/>
              <a:ext cx="1759" cy="5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ko-KR" altLang="en-US">
                <a:solidFill>
                  <a:srgbClr val="FFFFFF"/>
                </a:solidFill>
                <a:ea typeface="Malgun Gothic" pitchFamily="34" charset="-127"/>
                <a:sym typeface="Arial" pitchFamily="34" charset="0"/>
              </a:endParaRPr>
            </a:p>
          </p:txBody>
        </p:sp>
      </p:grpSp>
      <p:grpSp>
        <p:nvGrpSpPr>
          <p:cNvPr id="10251" name="모서리가 둥근 직사각형 450"/>
          <p:cNvGrpSpPr>
            <a:grpSpLocks/>
          </p:cNvGrpSpPr>
          <p:nvPr/>
        </p:nvGrpSpPr>
        <p:grpSpPr bwMode="auto">
          <a:xfrm>
            <a:off x="7596188" y="5035550"/>
            <a:ext cx="2846387" cy="950913"/>
            <a:chOff x="0" y="0"/>
            <a:chExt cx="1793" cy="599"/>
          </a:xfrm>
        </p:grpSpPr>
        <p:pic>
          <p:nvPicPr>
            <p:cNvPr id="10275" name="모서리가 둥근 직사각형 450"/>
            <p:cNvPicPr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793" cy="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76" name="Text Box 37"/>
            <p:cNvSpPr txBox="1">
              <a:spLocks noChangeArrowheads="1"/>
            </p:cNvSpPr>
            <p:nvPr/>
          </p:nvSpPr>
          <p:spPr bwMode="auto">
            <a:xfrm>
              <a:off x="16" y="16"/>
              <a:ext cx="1759" cy="5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ko-KR" altLang="en-US">
                <a:solidFill>
                  <a:srgbClr val="FFFFFF"/>
                </a:solidFill>
                <a:ea typeface="Malgun Gothic" pitchFamily="34" charset="-127"/>
                <a:sym typeface="Arial" pitchFamily="34" charset="0"/>
              </a:endParaRPr>
            </a:p>
          </p:txBody>
        </p:sp>
      </p:grpSp>
      <p:grpSp>
        <p:nvGrpSpPr>
          <p:cNvPr id="10252" name="모서리가 둥근 직사각형 438"/>
          <p:cNvGrpSpPr>
            <a:grpSpLocks/>
          </p:cNvGrpSpPr>
          <p:nvPr/>
        </p:nvGrpSpPr>
        <p:grpSpPr bwMode="auto">
          <a:xfrm>
            <a:off x="7596188" y="1798638"/>
            <a:ext cx="2846387" cy="950912"/>
            <a:chOff x="0" y="0"/>
            <a:chExt cx="1793" cy="599"/>
          </a:xfrm>
        </p:grpSpPr>
        <p:pic>
          <p:nvPicPr>
            <p:cNvPr id="10273" name="모서리가 둥근 직사각형 438"/>
            <p:cNvPicPr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793" cy="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74" name="Text Box 40"/>
            <p:cNvSpPr txBox="1">
              <a:spLocks noChangeArrowheads="1"/>
            </p:cNvSpPr>
            <p:nvPr/>
          </p:nvSpPr>
          <p:spPr bwMode="auto">
            <a:xfrm>
              <a:off x="16" y="16"/>
              <a:ext cx="1759" cy="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ko-KR" altLang="en-US">
                <a:solidFill>
                  <a:srgbClr val="FFFFFF"/>
                </a:solidFill>
                <a:ea typeface="Malgun Gothic" pitchFamily="34" charset="-127"/>
                <a:sym typeface="Arial" pitchFamily="34" charset="0"/>
              </a:endParaRPr>
            </a:p>
          </p:txBody>
        </p:sp>
      </p:grpSp>
      <p:grpSp>
        <p:nvGrpSpPr>
          <p:cNvPr id="10253" name="Freeform 49"/>
          <p:cNvGrpSpPr>
            <a:grpSpLocks/>
          </p:cNvGrpSpPr>
          <p:nvPr/>
        </p:nvGrpSpPr>
        <p:grpSpPr bwMode="auto">
          <a:xfrm>
            <a:off x="2743200" y="2041525"/>
            <a:ext cx="1743075" cy="1354138"/>
            <a:chOff x="0" y="0"/>
            <a:chExt cx="1098" cy="853"/>
          </a:xfrm>
        </p:grpSpPr>
        <p:pic>
          <p:nvPicPr>
            <p:cNvPr id="10271" name="Freeform 49"/>
            <p:cNvPicPr>
              <a:picLocks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98" cy="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72" name="Text Box 43"/>
            <p:cNvSpPr txBox="1">
              <a:spLocks noChangeArrowheads="1"/>
            </p:cNvSpPr>
            <p:nvPr/>
          </p:nvSpPr>
          <p:spPr bwMode="auto">
            <a:xfrm rot="7202387">
              <a:off x="-131" y="76"/>
              <a:ext cx="1167" cy="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ko-KR" altLang="en-US">
                <a:solidFill>
                  <a:srgbClr val="FFFFFF"/>
                </a:solidFill>
                <a:ea typeface="Malgun Gothic" pitchFamily="34" charset="-127"/>
                <a:sym typeface="Arial" pitchFamily="34" charset="0"/>
              </a:endParaRPr>
            </a:p>
          </p:txBody>
        </p:sp>
      </p:grpSp>
      <p:grpSp>
        <p:nvGrpSpPr>
          <p:cNvPr id="10254" name="Freeform 49"/>
          <p:cNvGrpSpPr>
            <a:grpSpLocks/>
          </p:cNvGrpSpPr>
          <p:nvPr/>
        </p:nvGrpSpPr>
        <p:grpSpPr bwMode="auto">
          <a:xfrm>
            <a:off x="4937125" y="3517900"/>
            <a:ext cx="903288" cy="2097088"/>
            <a:chOff x="0" y="0"/>
            <a:chExt cx="569" cy="1321"/>
          </a:xfrm>
        </p:grpSpPr>
        <p:pic>
          <p:nvPicPr>
            <p:cNvPr id="10269" name="Freeform 49"/>
            <p:cNvPicPr>
              <a:picLocks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69" cy="1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70" name="Text Box 46"/>
            <p:cNvSpPr txBox="1">
              <a:spLocks noChangeArrowheads="1"/>
            </p:cNvSpPr>
            <p:nvPr/>
          </p:nvSpPr>
          <p:spPr bwMode="auto">
            <a:xfrm rot="-7050316">
              <a:off x="-316" y="275"/>
              <a:ext cx="1167" cy="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ko-KR" altLang="en-US">
                <a:solidFill>
                  <a:srgbClr val="FFFFFF"/>
                </a:solidFill>
                <a:ea typeface="Malgun Gothic" pitchFamily="34" charset="-127"/>
                <a:sym typeface="Arial" pitchFamily="34" charset="0"/>
              </a:endParaRPr>
            </a:p>
          </p:txBody>
        </p:sp>
      </p:grpSp>
      <p:grpSp>
        <p:nvGrpSpPr>
          <p:cNvPr id="10255" name="Freeform 49"/>
          <p:cNvGrpSpPr>
            <a:grpSpLocks/>
          </p:cNvGrpSpPr>
          <p:nvPr/>
        </p:nvGrpSpPr>
        <p:grpSpPr bwMode="auto">
          <a:xfrm>
            <a:off x="1962150" y="4602163"/>
            <a:ext cx="1884363" cy="1195387"/>
            <a:chOff x="0" y="0"/>
            <a:chExt cx="1187" cy="753"/>
          </a:xfrm>
        </p:grpSpPr>
        <p:pic>
          <p:nvPicPr>
            <p:cNvPr id="10267" name="Freeform 49"/>
            <p:cNvPicPr>
              <a:picLocks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87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68" name="Text Box 49"/>
            <p:cNvSpPr txBox="1">
              <a:spLocks noChangeArrowheads="1"/>
            </p:cNvSpPr>
            <p:nvPr/>
          </p:nvSpPr>
          <p:spPr bwMode="auto">
            <a:xfrm>
              <a:off x="7" y="78"/>
              <a:ext cx="1167" cy="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ko-KR" altLang="en-US">
                <a:solidFill>
                  <a:srgbClr val="FFFFFF"/>
                </a:solidFill>
                <a:ea typeface="Malgun Gothic" pitchFamily="34" charset="-127"/>
                <a:sym typeface="Arial" pitchFamily="34" charset="0"/>
              </a:endParaRPr>
            </a:p>
          </p:txBody>
        </p:sp>
      </p:grpSp>
      <p:pic>
        <p:nvPicPr>
          <p:cNvPr id="10256" name="직사각형 401"/>
          <p:cNvPicPr>
            <a:picLocks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1650" y="2640013"/>
            <a:ext cx="592138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7" name="직사각형 402"/>
          <p:cNvPicPr>
            <a:picLocks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663" y="5162550"/>
            <a:ext cx="590550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8" name="직사각형 403"/>
          <p:cNvPicPr>
            <a:picLocks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8575" y="4248150"/>
            <a:ext cx="5969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9" name="직사각형 399"/>
          <p:cNvSpPr>
            <a:spLocks noChangeArrowheads="1"/>
          </p:cNvSpPr>
          <p:nvPr/>
        </p:nvSpPr>
        <p:spPr bwMode="auto">
          <a:xfrm>
            <a:off x="3152775" y="3406775"/>
            <a:ext cx="14160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1216025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ko-KR" altLang="en-US" sz="1600" b="1">
              <a:solidFill>
                <a:srgbClr val="FFFFFF"/>
              </a:solidFill>
              <a:latin typeface="Arial" pitchFamily="34" charset="0"/>
              <a:ea typeface="Malgun Gothic" pitchFamily="34" charset="-127"/>
              <a:sym typeface="Arial" pitchFamily="34" charset="0"/>
            </a:endParaRPr>
          </a:p>
        </p:txBody>
      </p:sp>
      <p:sp>
        <p:nvSpPr>
          <p:cNvPr id="10260" name="직사각형 400"/>
          <p:cNvSpPr>
            <a:spLocks noChangeArrowheads="1"/>
          </p:cNvSpPr>
          <p:nvPr/>
        </p:nvSpPr>
        <p:spPr bwMode="auto">
          <a:xfrm>
            <a:off x="2849563" y="3881438"/>
            <a:ext cx="2024062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/>
          <a:p>
            <a:pPr algn="just" eaLnBrk="1" hangingPunct="1"/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向天歌是集PPT模板开发、PPT设计定制、PPT培训于一体的专业PPT服务提供商。</a:t>
            </a:r>
          </a:p>
        </p:txBody>
      </p:sp>
      <p:sp>
        <p:nvSpPr>
          <p:cNvPr id="14391" name="TextBox 13"/>
          <p:cNvSpPr txBox="1">
            <a:spLocks noChangeArrowheads="1"/>
          </p:cNvSpPr>
          <p:nvPr/>
        </p:nvSpPr>
        <p:spPr bwMode="auto">
          <a:xfrm>
            <a:off x="8262938" y="2025650"/>
            <a:ext cx="1376362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92" name="TextBox 13"/>
          <p:cNvSpPr txBox="1">
            <a:spLocks noChangeArrowheads="1"/>
          </p:cNvSpPr>
          <p:nvPr/>
        </p:nvSpPr>
        <p:spPr bwMode="auto">
          <a:xfrm>
            <a:off x="8266113" y="2311400"/>
            <a:ext cx="1381125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93" name="TextBox 13"/>
          <p:cNvSpPr txBox="1">
            <a:spLocks noChangeArrowheads="1"/>
          </p:cNvSpPr>
          <p:nvPr/>
        </p:nvSpPr>
        <p:spPr bwMode="auto">
          <a:xfrm>
            <a:off x="8262938" y="3630613"/>
            <a:ext cx="13763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94" name="TextBox 13"/>
          <p:cNvSpPr txBox="1">
            <a:spLocks noChangeArrowheads="1"/>
          </p:cNvSpPr>
          <p:nvPr/>
        </p:nvSpPr>
        <p:spPr bwMode="auto">
          <a:xfrm>
            <a:off x="8266113" y="3916363"/>
            <a:ext cx="13811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95" name="TextBox 13"/>
          <p:cNvSpPr txBox="1">
            <a:spLocks noChangeArrowheads="1"/>
          </p:cNvSpPr>
          <p:nvPr/>
        </p:nvSpPr>
        <p:spPr bwMode="auto">
          <a:xfrm>
            <a:off x="8262938" y="5272088"/>
            <a:ext cx="13763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96" name="TextBox 13"/>
          <p:cNvSpPr txBox="1">
            <a:spLocks noChangeArrowheads="1"/>
          </p:cNvSpPr>
          <p:nvPr/>
        </p:nvSpPr>
        <p:spPr bwMode="auto">
          <a:xfrm>
            <a:off x="8266113" y="5557838"/>
            <a:ext cx="1381125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sz="12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91" grpId="0" autoUpdateAnimBg="0"/>
      <p:bldP spid="14392" grpId="0" autoUpdateAnimBg="0"/>
      <p:bldP spid="14393" grpId="0" autoUpdateAnimBg="0"/>
      <p:bldP spid="14394" grpId="0" autoUpdateAnimBg="0"/>
      <p:bldP spid="14395" grpId="0" autoUpdateAnimBg="0"/>
      <p:bldP spid="14396" grpId="0" autoUpdateAnimBg="0"/>
    </p:bldLst>
  </p:timing>
</p:sld>
</file>

<file path=ppt/theme/theme1.xml><?xml version="1.0" encoding="utf-8"?>
<a:theme xmlns:a="http://schemas.openxmlformats.org/drawingml/2006/main" name="1_Office 主题">
  <a:themeElements>
    <a:clrScheme name="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1248</Words>
  <Application>Microsoft Office PowerPoint</Application>
  <PresentationFormat>自定义</PresentationFormat>
  <Paragraphs>182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my</dc:creator>
  <cp:lastModifiedBy>Administrator</cp:lastModifiedBy>
  <cp:revision>5</cp:revision>
  <dcterms:modified xsi:type="dcterms:W3CDTF">2016-09-26T03:44:04Z</dcterms:modified>
</cp:coreProperties>
</file>