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1" r:id="rId2"/>
    <p:sldId id="264" r:id="rId3"/>
    <p:sldId id="265" r:id="rId4"/>
    <p:sldId id="270" r:id="rId5"/>
    <p:sldId id="271" r:id="rId6"/>
    <p:sldId id="266" r:id="rId7"/>
    <p:sldId id="272" r:id="rId8"/>
    <p:sldId id="273" r:id="rId9"/>
    <p:sldId id="269" r:id="rId10"/>
    <p:sldId id="262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816" userDrawn="1">
          <p15:clr>
            <a:srgbClr val="A4A3A4"/>
          </p15:clr>
        </p15:guide>
        <p15:guide id="4" pos="506" userDrawn="1">
          <p15:clr>
            <a:srgbClr val="A4A3A4"/>
          </p15:clr>
        </p15:guide>
        <p15:guide id="5" pos="7174" userDrawn="1">
          <p15:clr>
            <a:srgbClr val="A4A3A4"/>
          </p15:clr>
        </p15:guide>
        <p15:guide id="6" orient="horz" pos="1185" userDrawn="1">
          <p15:clr>
            <a:srgbClr val="A4A3A4"/>
          </p15:clr>
        </p15:guide>
        <p15:guide id="7" pos="29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8B41"/>
    <a:srgbClr val="701222"/>
    <a:srgbClr val="651712"/>
    <a:srgbClr val="800000"/>
    <a:srgbClr val="222222"/>
    <a:srgbClr val="151515"/>
    <a:srgbClr val="ECDAC2"/>
    <a:srgbClr val="FFDC0D"/>
    <a:srgbClr val="FFE863"/>
    <a:srgbClr val="EB31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44" autoAdjust="0"/>
    <p:restoredTop sz="94660"/>
  </p:normalViewPr>
  <p:slideViewPr>
    <p:cSldViewPr snapToGrid="0">
      <p:cViewPr varScale="1">
        <p:scale>
          <a:sx n="82" d="100"/>
          <a:sy n="82" d="100"/>
        </p:scale>
        <p:origin x="936" y="-84"/>
      </p:cViewPr>
      <p:guideLst>
        <p:guide orient="horz" pos="2160"/>
        <p:guide pos="3840"/>
        <p:guide orient="horz" pos="3816"/>
        <p:guide pos="506"/>
        <p:guide pos="7174"/>
        <p:guide orient="horz" pos="1185"/>
        <p:guide pos="293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25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46FBD-55C6-4B9D-8ABC-E1704F6384D9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9DD692-93B0-4AAB-9FE3-D31097CABF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152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90" b="45833"/>
          <a:stretch/>
        </p:blipFill>
        <p:spPr>
          <a:xfrm>
            <a:off x="0" y="-1"/>
            <a:ext cx="12192000" cy="7335229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94968" y="19050"/>
            <a:ext cx="12498914" cy="6457950"/>
            <a:chOff x="-94968" y="19050"/>
            <a:chExt cx="12498914" cy="6457950"/>
          </a:xfrm>
        </p:grpSpPr>
        <p:grpSp>
          <p:nvGrpSpPr>
            <p:cNvPr id="9" name="组合 8"/>
            <p:cNvGrpSpPr/>
            <p:nvPr/>
          </p:nvGrpSpPr>
          <p:grpSpPr>
            <a:xfrm>
              <a:off x="-94968" y="19050"/>
              <a:ext cx="12498914" cy="6457950"/>
              <a:chOff x="10140413" y="-4476750"/>
              <a:chExt cx="12498914" cy="6457950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0140413" y="-4476750"/>
                <a:ext cx="12498914" cy="6457950"/>
                <a:chOff x="10140413" y="-4476750"/>
                <a:chExt cx="12498914" cy="6457950"/>
              </a:xfrm>
            </p:grpSpPr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9816" b="44545"/>
                <a:stretch/>
              </p:blipFill>
              <p:spPr>
                <a:xfrm>
                  <a:off x="10140413" y="-4476750"/>
                  <a:ext cx="12498914" cy="6324600"/>
                </a:xfrm>
                <a:prstGeom prst="rect">
                  <a:avLst/>
                </a:prstGeom>
              </p:spPr>
            </p:pic>
            <p:pic>
              <p:nvPicPr>
                <p:cNvPr id="16" name="图片 15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4029" t="32500" r="31986" b="46389"/>
                <a:stretch/>
              </p:blipFill>
              <p:spPr>
                <a:xfrm>
                  <a:off x="13783596" y="-2965405"/>
                  <a:ext cx="5476568" cy="4946605"/>
                </a:xfrm>
                <a:prstGeom prst="rect">
                  <a:avLst/>
                </a:prstGeom>
              </p:spPr>
            </p:pic>
          </p:grpSp>
          <p:grpSp>
            <p:nvGrpSpPr>
              <p:cNvPr id="12" name="组合 11"/>
              <p:cNvGrpSpPr/>
              <p:nvPr/>
            </p:nvGrpSpPr>
            <p:grpSpPr>
              <a:xfrm>
                <a:off x="13571267" y="-3343183"/>
                <a:ext cx="5689813" cy="4871415"/>
                <a:chOff x="5072063" y="1900238"/>
                <a:chExt cx="2085975" cy="1785937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8290" t="27709" r="27483" b="46249"/>
                <a:stretch/>
              </p:blipFill>
              <p:spPr>
                <a:xfrm>
                  <a:off x="5072063" y="1900238"/>
                  <a:ext cx="2085975" cy="1785937"/>
                </a:xfrm>
                <a:prstGeom prst="rect">
                  <a:avLst/>
                </a:prstGeom>
              </p:spPr>
            </p:pic>
            <p:pic>
              <p:nvPicPr>
                <p:cNvPr id="14" name="图片 13"/>
                <p:cNvPicPr>
                  <a:picLocks noChangeAspect="1"/>
                </p:cNvPicPr>
                <p:nvPr/>
              </p:nvPicPr>
              <p:blipFill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0107" t="27500" r="30815" b="45625"/>
                <a:stretch/>
              </p:blipFill>
              <p:spPr>
                <a:xfrm>
                  <a:off x="5160123" y="1900238"/>
                  <a:ext cx="1824781" cy="1621637"/>
                </a:xfrm>
                <a:prstGeom prst="rect">
                  <a:avLst/>
                </a:prstGeom>
              </p:spPr>
            </p:pic>
          </p:grpSp>
        </p:grpSp>
        <p:sp>
          <p:nvSpPr>
            <p:cNvPr id="10" name="椭圆 9"/>
            <p:cNvSpPr/>
            <p:nvPr/>
          </p:nvSpPr>
          <p:spPr>
            <a:xfrm>
              <a:off x="5051363" y="2805809"/>
              <a:ext cx="2097504" cy="1732485"/>
            </a:xfrm>
            <a:prstGeom prst="ellipse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91400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834EB-0316-4933-B3BF-415127BDB94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9DEB-39DD-4213-8727-E740547F73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453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834EB-0316-4933-B3BF-415127BDB94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9DEB-39DD-4213-8727-E740547F73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360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13" b="45833"/>
          <a:stretch/>
        </p:blipFill>
        <p:spPr>
          <a:xfrm>
            <a:off x="0" y="-88490"/>
            <a:ext cx="12192000" cy="270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469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90" b="45833"/>
          <a:stretch/>
        </p:blipFill>
        <p:spPr>
          <a:xfrm flipV="1">
            <a:off x="0" y="-1"/>
            <a:ext cx="12192000" cy="73352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-362857"/>
            <a:ext cx="12192000" cy="4292306"/>
          </a:xfrm>
          <a:prstGeom prst="rect">
            <a:avLst/>
          </a:prstGeom>
          <a:solidFill>
            <a:schemeClr val="tx1">
              <a:alpha val="33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13" b="45833"/>
          <a:stretch/>
        </p:blipFill>
        <p:spPr>
          <a:xfrm>
            <a:off x="0" y="-88490"/>
            <a:ext cx="12192000" cy="2704234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-94968" y="-1085850"/>
            <a:ext cx="12498914" cy="6457950"/>
            <a:chOff x="-94968" y="19050"/>
            <a:chExt cx="12498914" cy="6457950"/>
          </a:xfrm>
        </p:grpSpPr>
        <p:grpSp>
          <p:nvGrpSpPr>
            <p:cNvPr id="11" name="组合 10"/>
            <p:cNvGrpSpPr/>
            <p:nvPr/>
          </p:nvGrpSpPr>
          <p:grpSpPr>
            <a:xfrm>
              <a:off x="-94968" y="19050"/>
              <a:ext cx="12498914" cy="6457950"/>
              <a:chOff x="10140413" y="-4476750"/>
              <a:chExt cx="12498914" cy="6457950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10140413" y="-4476750"/>
                <a:ext cx="12498914" cy="6457950"/>
                <a:chOff x="10140413" y="-4476750"/>
                <a:chExt cx="12498914" cy="6457950"/>
              </a:xfrm>
            </p:grpSpPr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9816" b="44545"/>
                <a:stretch/>
              </p:blipFill>
              <p:spPr>
                <a:xfrm>
                  <a:off x="10140413" y="-4476750"/>
                  <a:ext cx="12498914" cy="6324600"/>
                </a:xfrm>
                <a:prstGeom prst="rect">
                  <a:avLst/>
                </a:prstGeom>
              </p:spPr>
            </p:pic>
            <p:pic>
              <p:nvPicPr>
                <p:cNvPr id="16" name="图片 15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4029" t="32500" r="31986" b="46389"/>
                <a:stretch/>
              </p:blipFill>
              <p:spPr>
                <a:xfrm>
                  <a:off x="13783596" y="-2965405"/>
                  <a:ext cx="5476568" cy="4946605"/>
                </a:xfrm>
                <a:prstGeom prst="rect">
                  <a:avLst/>
                </a:prstGeom>
              </p:spPr>
            </p:pic>
          </p:grpSp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107" t="27500" r="30815" b="45625"/>
              <a:stretch/>
            </p:blipFill>
            <p:spPr>
              <a:xfrm>
                <a:off x="13810949" y="-3313858"/>
                <a:ext cx="4977367" cy="4423262"/>
              </a:xfrm>
              <a:prstGeom prst="rect">
                <a:avLst/>
              </a:prstGeom>
            </p:spPr>
          </p:pic>
        </p:grpSp>
        <p:sp>
          <p:nvSpPr>
            <p:cNvPr id="12" name="椭圆 11"/>
            <p:cNvSpPr/>
            <p:nvPr/>
          </p:nvSpPr>
          <p:spPr>
            <a:xfrm>
              <a:off x="4892041" y="2764182"/>
              <a:ext cx="2420618" cy="1902870"/>
            </a:xfrm>
            <a:prstGeom prst="ellipse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521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834EB-0316-4933-B3BF-415127BDB94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9DEB-39DD-4213-8727-E740547F73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945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834EB-0316-4933-B3BF-415127BDB94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9DEB-39DD-4213-8727-E740547F73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243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834EB-0316-4933-B3BF-415127BDB94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9DEB-39DD-4213-8727-E740547F73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01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834EB-0316-4933-B3BF-415127BDB94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9DEB-39DD-4213-8727-E740547F73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6418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834EB-0316-4933-B3BF-415127BDB94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9DEB-39DD-4213-8727-E740547F73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447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C834EB-0316-4933-B3BF-415127BDB94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D9DEB-39DD-4213-8727-E740547F73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734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tx1"/>
            </a:gs>
            <a:gs pos="0">
              <a:schemeClr val="tx1">
                <a:alpha val="86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834EB-0316-4933-B3BF-415127BDB945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D9DEB-39DD-4213-8727-E740547F73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794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039367" y="5616011"/>
            <a:ext cx="646330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 smtClean="0"/>
              <a:t>大气稳重工作总结、年会盛典等</a:t>
            </a:r>
            <a:endParaRPr lang="zh-CN" altLang="en-US" sz="3600" dirty="0"/>
          </a:p>
        </p:txBody>
      </p:sp>
      <p:grpSp>
        <p:nvGrpSpPr>
          <p:cNvPr id="7" name="组合 6"/>
          <p:cNvGrpSpPr/>
          <p:nvPr/>
        </p:nvGrpSpPr>
        <p:grpSpPr>
          <a:xfrm>
            <a:off x="4852491" y="3064450"/>
            <a:ext cx="2564805" cy="1538883"/>
            <a:chOff x="3608684" y="1781592"/>
            <a:chExt cx="2564805" cy="1538883"/>
          </a:xfrm>
        </p:grpSpPr>
        <p:sp>
          <p:nvSpPr>
            <p:cNvPr id="10" name="文本框 9"/>
            <p:cNvSpPr txBox="1"/>
            <p:nvPr/>
          </p:nvSpPr>
          <p:spPr>
            <a:xfrm>
              <a:off x="3608684" y="1781592"/>
              <a:ext cx="2564805" cy="153888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9800" b="1" dirty="0" smtClean="0">
                  <a:solidFill>
                    <a:srgbClr val="C38B4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绚烂</a:t>
              </a:r>
              <a:endParaRPr lang="zh-CN" altLang="en-US" sz="9800" b="1" dirty="0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420265" y="2499375"/>
              <a:ext cx="570669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8800" b="1">
                  <a:solidFill>
                    <a:srgbClr val="C38B4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1800" smtClean="0">
                  <a:solidFill>
                    <a:srgbClr val="651712"/>
                  </a:solidFill>
                </a:rPr>
                <a:t>2016</a:t>
              </a:r>
              <a:endParaRPr lang="zh-CN" altLang="en-US" sz="1800" dirty="0">
                <a:solidFill>
                  <a:srgbClr val="65171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181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72670" y="1997595"/>
            <a:ext cx="1846659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7200" b="1" dirty="0" smtClean="0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7200" b="1" dirty="0">
              <a:solidFill>
                <a:srgbClr val="C38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988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67486" y="1049472"/>
            <a:ext cx="2257028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目录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604972" y="2368150"/>
            <a:ext cx="4051166" cy="3790555"/>
            <a:chOff x="604972" y="2549122"/>
            <a:chExt cx="4051166" cy="3790555"/>
          </a:xfrm>
        </p:grpSpPr>
        <p:grpSp>
          <p:nvGrpSpPr>
            <p:cNvPr id="4" name="组合 3"/>
            <p:cNvGrpSpPr/>
            <p:nvPr/>
          </p:nvGrpSpPr>
          <p:grpSpPr>
            <a:xfrm>
              <a:off x="604972" y="2549122"/>
              <a:ext cx="4051166" cy="3790555"/>
              <a:chOff x="-3265818" y="2156031"/>
              <a:chExt cx="4051166" cy="3790555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6200000">
                <a:off x="-3190607" y="2998342"/>
                <a:ext cx="1955509" cy="2105932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9800000">
                <a:off x="-2704299" y="2156031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800000">
                <a:off x="-1731681" y="2156031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-1245373" y="2998342"/>
                <a:ext cx="1955509" cy="2105932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9000000">
                <a:off x="-1731681" y="3840653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600000">
                <a:off x="-2704299" y="3840653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</p:grpSp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/>
            <a:srcRect l="23529" t="42778" r="20971" b="13633"/>
            <a:stretch/>
          </p:blipFill>
          <p:spPr>
            <a:xfrm rot="12600000">
              <a:off x="1212639" y="3344679"/>
              <a:ext cx="2768805" cy="2341868"/>
            </a:xfrm>
            <a:prstGeom prst="rect">
              <a:avLst/>
            </a:prstGeom>
            <a:effectLst>
              <a:softEdge rad="635000"/>
            </a:effectLst>
          </p:spPr>
        </p:pic>
      </p:grpSp>
      <p:grpSp>
        <p:nvGrpSpPr>
          <p:cNvPr id="8" name="组合 7"/>
          <p:cNvGrpSpPr/>
          <p:nvPr/>
        </p:nvGrpSpPr>
        <p:grpSpPr>
          <a:xfrm>
            <a:off x="4066356" y="2368150"/>
            <a:ext cx="4051166" cy="3790555"/>
            <a:chOff x="4066356" y="2549122"/>
            <a:chExt cx="4051166" cy="3790555"/>
          </a:xfrm>
        </p:grpSpPr>
        <p:grpSp>
          <p:nvGrpSpPr>
            <p:cNvPr id="28" name="组合 27"/>
            <p:cNvGrpSpPr/>
            <p:nvPr/>
          </p:nvGrpSpPr>
          <p:grpSpPr>
            <a:xfrm>
              <a:off x="4066356" y="2549122"/>
              <a:ext cx="4051166" cy="3790555"/>
              <a:chOff x="-3265818" y="2156031"/>
              <a:chExt cx="4051166" cy="3790555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6200000">
                <a:off x="-3190607" y="2998342"/>
                <a:ext cx="1955509" cy="2105932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9800000">
                <a:off x="-2704299" y="2156031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800000">
                <a:off x="-1731681" y="2156031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-1245373" y="2998342"/>
                <a:ext cx="1955509" cy="2105932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9000000">
                <a:off x="-1731681" y="3840653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600000">
                <a:off x="-2704299" y="3840653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</p:grpSp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2"/>
            <a:srcRect l="23529" t="42778" r="20971" b="13633"/>
            <a:stretch/>
          </p:blipFill>
          <p:spPr>
            <a:xfrm rot="12600000">
              <a:off x="4724067" y="3318444"/>
              <a:ext cx="2768805" cy="2341868"/>
            </a:xfrm>
            <a:prstGeom prst="rect">
              <a:avLst/>
            </a:prstGeom>
            <a:effectLst>
              <a:softEdge rad="635000"/>
            </a:effectLst>
          </p:spPr>
        </p:pic>
      </p:grpSp>
      <p:grpSp>
        <p:nvGrpSpPr>
          <p:cNvPr id="7" name="组合 6"/>
          <p:cNvGrpSpPr/>
          <p:nvPr/>
        </p:nvGrpSpPr>
        <p:grpSpPr>
          <a:xfrm>
            <a:off x="7527740" y="2368150"/>
            <a:ext cx="4051166" cy="3790555"/>
            <a:chOff x="7527740" y="2549122"/>
            <a:chExt cx="4051166" cy="3790555"/>
          </a:xfrm>
        </p:grpSpPr>
        <p:grpSp>
          <p:nvGrpSpPr>
            <p:cNvPr id="35" name="组合 34"/>
            <p:cNvGrpSpPr/>
            <p:nvPr/>
          </p:nvGrpSpPr>
          <p:grpSpPr>
            <a:xfrm>
              <a:off x="7527740" y="2549122"/>
              <a:ext cx="4051166" cy="3790555"/>
              <a:chOff x="-3265818" y="2156031"/>
              <a:chExt cx="4051166" cy="3790555"/>
            </a:xfrm>
          </p:grpSpPr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6200000">
                <a:off x="-3190607" y="2998342"/>
                <a:ext cx="1955509" cy="2105932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9800000">
                <a:off x="-2704299" y="2156031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800000">
                <a:off x="-1731681" y="2156031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-1245373" y="2998342"/>
                <a:ext cx="1955509" cy="2105932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9000000">
                <a:off x="-1731681" y="3840653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600000">
                <a:off x="-2704299" y="3840653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</p:grpSp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2"/>
            <a:srcRect l="23529" t="42778" r="20971" b="13633"/>
            <a:stretch/>
          </p:blipFill>
          <p:spPr>
            <a:xfrm rot="12600000">
              <a:off x="8219927" y="3318444"/>
              <a:ext cx="2768805" cy="2341868"/>
            </a:xfrm>
            <a:prstGeom prst="rect">
              <a:avLst/>
            </a:prstGeom>
            <a:effectLst>
              <a:softEdge rad="635000"/>
            </a:effectLst>
          </p:spPr>
        </p:pic>
      </p:grpSp>
      <p:sp>
        <p:nvSpPr>
          <p:cNvPr id="14" name="文本框 13"/>
          <p:cNvSpPr txBox="1"/>
          <p:nvPr/>
        </p:nvSpPr>
        <p:spPr>
          <a:xfrm>
            <a:off x="1604633" y="3955651"/>
            <a:ext cx="2051844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000" dirty="0">
                <a:solidFill>
                  <a:srgbClr val="800000"/>
                </a:solidFill>
              </a:rPr>
              <a:t>领导</a:t>
            </a:r>
            <a:r>
              <a:rPr lang="zh-CN" altLang="en-US" sz="4000" dirty="0" smtClean="0">
                <a:solidFill>
                  <a:srgbClr val="800000"/>
                </a:solidFill>
              </a:rPr>
              <a:t>致辞</a:t>
            </a:r>
            <a:endParaRPr lang="zh-CN" altLang="en-US" sz="4000" dirty="0">
              <a:solidFill>
                <a:srgbClr val="800000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066017" y="3955651"/>
            <a:ext cx="2051844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000" dirty="0" smtClean="0">
                <a:solidFill>
                  <a:srgbClr val="800000"/>
                </a:solidFill>
              </a:rPr>
              <a:t>员工表彰</a:t>
            </a:r>
            <a:endParaRPr lang="zh-CN" altLang="en-US" sz="4000" dirty="0">
              <a:solidFill>
                <a:srgbClr val="80000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541689" y="3955651"/>
            <a:ext cx="2051844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4000" dirty="0" smtClean="0">
                <a:solidFill>
                  <a:srgbClr val="800000"/>
                </a:solidFill>
              </a:rPr>
              <a:t>抽奖活动</a:t>
            </a:r>
            <a:endParaRPr lang="zh-CN" altLang="en-US" sz="4000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23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562894" y="4689601"/>
            <a:ext cx="451405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领导致辞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419892" y="1716643"/>
            <a:ext cx="3466307" cy="52937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4400" b="1" dirty="0" smtClean="0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sz="34400" b="1" dirty="0">
              <a:solidFill>
                <a:srgbClr val="C38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84107" y="3457812"/>
            <a:ext cx="2892843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9600" dirty="0"/>
              <a:t>a</a:t>
            </a:r>
            <a:r>
              <a:rPr lang="en-US" altLang="zh-CN" sz="9600" dirty="0" smtClean="0"/>
              <a:t>rt.1</a:t>
            </a:r>
            <a:endParaRPr lang="zh-CN" altLang="en-US" sz="9600" dirty="0"/>
          </a:p>
        </p:txBody>
      </p:sp>
      <p:grpSp>
        <p:nvGrpSpPr>
          <p:cNvPr id="2" name="组合 1"/>
          <p:cNvGrpSpPr/>
          <p:nvPr/>
        </p:nvGrpSpPr>
        <p:grpSpPr>
          <a:xfrm>
            <a:off x="5794335" y="735851"/>
            <a:ext cx="6297643" cy="6311650"/>
            <a:chOff x="5794335" y="735851"/>
            <a:chExt cx="6297643" cy="6311650"/>
          </a:xfrm>
        </p:grpSpPr>
        <p:grpSp>
          <p:nvGrpSpPr>
            <p:cNvPr id="9" name="组合 8"/>
            <p:cNvGrpSpPr/>
            <p:nvPr/>
          </p:nvGrpSpPr>
          <p:grpSpPr>
            <a:xfrm>
              <a:off x="5794335" y="735851"/>
              <a:ext cx="6297643" cy="6311650"/>
              <a:chOff x="6041985" y="1040651"/>
              <a:chExt cx="6297643" cy="6311650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-5400000">
                <a:off x="6120946" y="3091024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-4263158">
                <a:off x="6232421" y="2422987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-3126316">
                <a:off x="6554768" y="1827343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-1989474">
                <a:off x="7053055" y="1368638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-852632">
                <a:off x="7673284" y="1096580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284211">
                <a:off x="8348245" y="1040651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421053">
                <a:off x="9004794" y="1206912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2557895">
                <a:off x="9571785" y="1577346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3694737">
                <a:off x="9987775" y="2111810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4831579">
                <a:off x="10207685" y="2752387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968422">
                <a:off x="10207685" y="3429661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7105263">
                <a:off x="9987775" y="4070238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8242105">
                <a:off x="9571785" y="4604702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9378948">
                <a:off x="9004794" y="4975136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0515789">
                <a:off x="8348245" y="5141397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1652632">
                <a:off x="7673284" y="5085468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789474">
                <a:off x="7053054" y="4813410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3926315">
                <a:off x="6554768" y="4354706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5063159">
                <a:off x="6232421" y="3759060"/>
                <a:ext cx="2052982" cy="2210904"/>
              </a:xfrm>
              <a:prstGeom prst="rect">
                <a:avLst/>
              </a:prstGeom>
              <a:effectLst>
                <a:softEdge rad="635000"/>
              </a:effectLst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15" t="19081" r="27665"/>
            <a:stretch/>
          </p:blipFill>
          <p:spPr>
            <a:xfrm>
              <a:off x="7089298" y="1415387"/>
              <a:ext cx="3867150" cy="5215355"/>
            </a:xfrm>
            <a:prstGeom prst="ellipse">
              <a:avLst/>
            </a:prstGeom>
            <a:effectLst>
              <a:softEdge rad="635000"/>
            </a:effectLst>
          </p:spPr>
        </p:pic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926" y="2551034"/>
            <a:ext cx="1749312" cy="188387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82697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9"/>
          <a:stretch/>
        </p:blipFill>
        <p:spPr>
          <a:xfrm>
            <a:off x="901700" y="1955540"/>
            <a:ext cx="5194300" cy="33537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38B4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文本框 3"/>
          <p:cNvSpPr txBox="1"/>
          <p:nvPr/>
        </p:nvSpPr>
        <p:spPr>
          <a:xfrm>
            <a:off x="5173217" y="1475553"/>
            <a:ext cx="2427734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600" dirty="0" smtClean="0"/>
              <a:t>“</a:t>
            </a:r>
            <a:endParaRPr lang="zh-CN" altLang="en-US" sz="16600" dirty="0"/>
          </a:p>
        </p:txBody>
      </p:sp>
      <p:sp>
        <p:nvSpPr>
          <p:cNvPr id="6" name="文本框 5"/>
          <p:cNvSpPr txBox="1"/>
          <p:nvPr/>
        </p:nvSpPr>
        <p:spPr>
          <a:xfrm>
            <a:off x="1633438" y="5497178"/>
            <a:ext cx="406444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 smtClean="0"/>
              <a:t>绚烂</a:t>
            </a:r>
            <a:r>
              <a:rPr lang="zh-CN" altLang="en-US" sz="3600" dirty="0"/>
              <a:t>星光</a:t>
            </a:r>
            <a:r>
              <a:rPr lang="zh-CN" altLang="en-US" sz="3600" dirty="0" smtClean="0"/>
              <a:t>集团总裁</a:t>
            </a:r>
            <a:endParaRPr lang="zh-CN" altLang="en-US" sz="3600" dirty="0"/>
          </a:p>
        </p:txBody>
      </p:sp>
      <p:sp>
        <p:nvSpPr>
          <p:cNvPr id="7" name="文本框 6"/>
          <p:cNvSpPr txBox="1"/>
          <p:nvPr/>
        </p:nvSpPr>
        <p:spPr>
          <a:xfrm>
            <a:off x="6350888" y="2667097"/>
            <a:ext cx="5179121" cy="16619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600" dirty="0" smtClean="0"/>
              <a:t>       一路征程，振奋精神多</a:t>
            </a:r>
            <a:r>
              <a:rPr lang="zh-CN" altLang="en-US" sz="3600" dirty="0"/>
              <a:t>干实事，少说空话，开拓进取，努力</a:t>
            </a:r>
            <a:r>
              <a:rPr lang="zh-CN" altLang="en-US" sz="3600" dirty="0" smtClean="0"/>
              <a:t>开创！</a:t>
            </a:r>
            <a:endParaRPr lang="zh-CN" altLang="en-US" sz="3600" dirty="0"/>
          </a:p>
        </p:txBody>
      </p:sp>
      <p:sp>
        <p:nvSpPr>
          <p:cNvPr id="8" name="文本框 7"/>
          <p:cNvSpPr txBox="1"/>
          <p:nvPr/>
        </p:nvSpPr>
        <p:spPr>
          <a:xfrm>
            <a:off x="9364216" y="4174863"/>
            <a:ext cx="2280097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6600" dirty="0" smtClean="0"/>
              <a:t>“</a:t>
            </a:r>
            <a:endParaRPr lang="zh-CN" altLang="en-US" sz="16600" dirty="0"/>
          </a:p>
        </p:txBody>
      </p:sp>
      <p:sp>
        <p:nvSpPr>
          <p:cNvPr id="9" name="文本框 8"/>
          <p:cNvSpPr txBox="1"/>
          <p:nvPr/>
        </p:nvSpPr>
        <p:spPr>
          <a:xfrm>
            <a:off x="7874794" y="5411450"/>
            <a:ext cx="4212432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3600" dirty="0"/>
              <a:t>——</a:t>
            </a:r>
            <a:r>
              <a:rPr lang="zh-CN" altLang="en-US" sz="3600" dirty="0" smtClean="0"/>
              <a:t>约翰</a:t>
            </a:r>
            <a:r>
              <a:rPr lang="en-US" altLang="zh-CN" sz="3600" dirty="0" smtClean="0"/>
              <a:t>·</a:t>
            </a:r>
            <a:r>
              <a:rPr lang="zh-CN" altLang="en-US" sz="3600" dirty="0" smtClean="0"/>
              <a:t>斯密斯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81775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562894" y="4689601"/>
            <a:ext cx="451405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员工表彰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419892" y="1716643"/>
            <a:ext cx="3466307" cy="52937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4400" b="1" dirty="0" smtClean="0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sz="34400" b="1" dirty="0">
              <a:solidFill>
                <a:srgbClr val="C38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84107" y="3457812"/>
            <a:ext cx="2892843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9600" dirty="0" smtClean="0"/>
              <a:t>art.2</a:t>
            </a:r>
            <a:endParaRPr lang="zh-CN" altLang="en-US" sz="96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926" y="2551034"/>
            <a:ext cx="1749312" cy="1883873"/>
          </a:xfrm>
          <a:prstGeom prst="rect">
            <a:avLst/>
          </a:prstGeom>
          <a:effectLst>
            <a:softEdge rad="635000"/>
          </a:effectLst>
        </p:spPr>
      </p:pic>
      <p:grpSp>
        <p:nvGrpSpPr>
          <p:cNvPr id="8" name="组合 7"/>
          <p:cNvGrpSpPr/>
          <p:nvPr/>
        </p:nvGrpSpPr>
        <p:grpSpPr>
          <a:xfrm>
            <a:off x="5794335" y="735851"/>
            <a:ext cx="6297643" cy="6311650"/>
            <a:chOff x="6041985" y="1040651"/>
            <a:chExt cx="6297643" cy="631165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5400000">
              <a:off x="6120946" y="3091024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4263158">
              <a:off x="6232421" y="2422987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3126316">
              <a:off x="6554768" y="1827343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1989474">
              <a:off x="7053055" y="1368638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852632">
              <a:off x="7673284" y="1096580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84211">
              <a:off x="8348245" y="1040651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421053">
              <a:off x="9004794" y="1206912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557895">
              <a:off x="9571785" y="1577346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3694737">
              <a:off x="9987775" y="2111810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831579">
              <a:off x="10207685" y="2752387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968422">
              <a:off x="10207685" y="3429661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7105263">
              <a:off x="9987775" y="4070238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8242105">
              <a:off x="9571785" y="4604702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9378948">
              <a:off x="9004794" y="4975136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0515789">
              <a:off x="8348245" y="5141397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652632">
              <a:off x="7673284" y="5085468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2789474">
              <a:off x="7053054" y="4813410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3926315">
              <a:off x="6554768" y="4354706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5063159">
              <a:off x="6232421" y="3759060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6" r="5899"/>
          <a:stretch/>
        </p:blipFill>
        <p:spPr>
          <a:xfrm>
            <a:off x="7278065" y="1563122"/>
            <a:ext cx="3298423" cy="4836556"/>
          </a:xfrm>
          <a:prstGeom prst="ellipse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63983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图片 1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1881188"/>
            <a:ext cx="3559368" cy="4288115"/>
          </a:xfrm>
          <a:prstGeom prst="rect">
            <a:avLst/>
          </a:prstGeom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9650" y="1957388"/>
            <a:ext cx="1466850" cy="22002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38B4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15" name="文本框 114"/>
          <p:cNvSpPr txBox="1"/>
          <p:nvPr/>
        </p:nvSpPr>
        <p:spPr>
          <a:xfrm>
            <a:off x="4655741" y="4872236"/>
            <a:ext cx="677108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年度优秀员工</a:t>
            </a:r>
            <a:endParaRPr lang="zh-CN" altLang="en-US" dirty="0"/>
          </a:p>
        </p:txBody>
      </p:sp>
      <p:pic>
        <p:nvPicPr>
          <p:cNvPr id="117" name="图片 1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0700" y="1957388"/>
            <a:ext cx="1466850" cy="22002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38B4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119" name="矩形 118"/>
          <p:cNvSpPr/>
          <p:nvPr/>
        </p:nvSpPr>
        <p:spPr>
          <a:xfrm>
            <a:off x="5114493" y="4276050"/>
            <a:ext cx="92333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b="1" dirty="0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李亮</a:t>
            </a:r>
          </a:p>
        </p:txBody>
      </p:sp>
      <p:sp>
        <p:nvSpPr>
          <p:cNvPr id="120" name="矩形 119"/>
          <p:cNvSpPr/>
          <p:nvPr/>
        </p:nvSpPr>
        <p:spPr>
          <a:xfrm>
            <a:off x="6748760" y="4276050"/>
            <a:ext cx="92333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b="1" dirty="0" smtClean="0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珍妮</a:t>
            </a:r>
            <a:endParaRPr lang="zh-CN" altLang="en-US" sz="3600" b="1" dirty="0">
              <a:solidFill>
                <a:srgbClr val="C38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8383027" y="4276050"/>
            <a:ext cx="92333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b="1" dirty="0" smtClean="0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张明</a:t>
            </a:r>
            <a:endParaRPr lang="zh-CN" altLang="en-US" sz="3600" b="1" dirty="0">
              <a:solidFill>
                <a:srgbClr val="C38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10017294" y="4276050"/>
            <a:ext cx="92333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600" b="1" dirty="0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丽丽</a:t>
            </a:r>
          </a:p>
        </p:txBody>
      </p:sp>
      <p:sp>
        <p:nvSpPr>
          <p:cNvPr id="123" name="矩形 122"/>
          <p:cNvSpPr/>
          <p:nvPr/>
        </p:nvSpPr>
        <p:spPr>
          <a:xfrm>
            <a:off x="1832567" y="5549344"/>
            <a:ext cx="1538883" cy="307777"/>
          </a:xfrm>
          <a:prstGeom prst="rect">
            <a:avLst/>
          </a:prstGeom>
          <a:noFill/>
        </p:spPr>
        <p:txBody>
          <a:bodyPr wrap="none" lIns="0" tIns="0" rIns="0" bIns="0" rtlCol="0">
            <a:prstTxWarp prst="textArchDown">
              <a:avLst/>
            </a:prstTxWarp>
            <a:spAutoFit/>
          </a:bodyPr>
          <a:lstStyle/>
          <a:p>
            <a:r>
              <a:rPr lang="zh-CN" altLang="en-US" sz="2000" b="1" dirty="0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绚烂星光集团</a:t>
            </a:r>
          </a:p>
        </p:txBody>
      </p:sp>
      <p:pic>
        <p:nvPicPr>
          <p:cNvPr id="124" name="图片 12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2"/>
          <a:stretch/>
        </p:blipFill>
        <p:spPr>
          <a:xfrm>
            <a:off x="6454271" y="1968688"/>
            <a:ext cx="1518658" cy="21776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38B4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5" name="图片 1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2"/>
          <a:stretch/>
        </p:blipFill>
        <p:spPr>
          <a:xfrm>
            <a:off x="9775321" y="1968688"/>
            <a:ext cx="1518658" cy="217767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C38B41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410501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562894" y="4689601"/>
            <a:ext cx="4514056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抽奖活动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419892" y="1716643"/>
            <a:ext cx="3466307" cy="52937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4400" b="1" dirty="0" smtClean="0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endParaRPr lang="zh-CN" altLang="en-US" sz="34400" b="1" dirty="0">
              <a:solidFill>
                <a:srgbClr val="C38B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84107" y="3457812"/>
            <a:ext cx="2892843" cy="14773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88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9600" dirty="0" smtClean="0"/>
              <a:t>art.3</a:t>
            </a:r>
            <a:endParaRPr lang="zh-CN" altLang="en-US" sz="96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926" y="2551034"/>
            <a:ext cx="1749312" cy="1883873"/>
          </a:xfrm>
          <a:prstGeom prst="rect">
            <a:avLst/>
          </a:prstGeom>
          <a:effectLst>
            <a:softEdge rad="635000"/>
          </a:effectLst>
        </p:spPr>
      </p:pic>
      <p:grpSp>
        <p:nvGrpSpPr>
          <p:cNvPr id="3" name="组合 2"/>
          <p:cNvGrpSpPr/>
          <p:nvPr/>
        </p:nvGrpSpPr>
        <p:grpSpPr>
          <a:xfrm>
            <a:off x="5794335" y="735851"/>
            <a:ext cx="6297643" cy="6311650"/>
            <a:chOff x="6041985" y="1040651"/>
            <a:chExt cx="6297643" cy="631165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5400000">
              <a:off x="6120946" y="3091024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4263158">
              <a:off x="6232421" y="2422987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3126316">
              <a:off x="6554768" y="1827343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1989474">
              <a:off x="7053055" y="1368638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-852632">
              <a:off x="7673284" y="1096580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84211">
              <a:off x="8348245" y="1040651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421053">
              <a:off x="9004794" y="1206912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557895">
              <a:off x="9571785" y="1577346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3694737">
              <a:off x="9987775" y="2111810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4831579">
              <a:off x="10207685" y="2752387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968422">
              <a:off x="10207685" y="3429661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7105263">
              <a:off x="9987775" y="4070238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8242105">
              <a:off x="9571785" y="4604702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9378948">
              <a:off x="9004794" y="4975136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0515789">
              <a:off x="8348245" y="5141397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1652632">
              <a:off x="7673284" y="5085468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2789474">
              <a:off x="7053054" y="4813410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3926315">
              <a:off x="6554768" y="4354706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5063159">
              <a:off x="6232421" y="3759060"/>
              <a:ext cx="2052982" cy="2210904"/>
            </a:xfrm>
            <a:prstGeom prst="rect">
              <a:avLst/>
            </a:prstGeom>
            <a:effectLst>
              <a:softEdge rad="635000"/>
            </a:effectLst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45" r="6288"/>
            <a:stretch/>
          </p:blipFill>
          <p:spPr>
            <a:xfrm>
              <a:off x="6974611" y="2318300"/>
              <a:ext cx="4449997" cy="3901925"/>
            </a:xfrm>
            <a:prstGeom prst="ellipse">
              <a:avLst/>
            </a:prstGeom>
            <a:effectLst>
              <a:softEdge rad="317500"/>
            </a:effectLst>
          </p:spPr>
        </p:pic>
      </p:grpSp>
    </p:spTree>
    <p:extLst>
      <p:ext uri="{BB962C8B-B14F-4D97-AF65-F5344CB8AC3E}">
        <p14:creationId xmlns:p14="http://schemas.microsoft.com/office/powerpoint/2010/main" val="151294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3800" y="1497929"/>
            <a:ext cx="2052982" cy="2210904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文本框 3"/>
          <p:cNvSpPr txBox="1"/>
          <p:nvPr/>
        </p:nvSpPr>
        <p:spPr>
          <a:xfrm>
            <a:off x="1296194" y="3467100"/>
            <a:ext cx="138499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一等奖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63640" y="3467100"/>
            <a:ext cx="138499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二等奖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631086" y="3467100"/>
            <a:ext cx="138499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三等奖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9298532" y="3467100"/>
            <a:ext cx="138499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C38B4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特等奖</a:t>
            </a:r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7623" y="1497929"/>
            <a:ext cx="2052982" cy="2210904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446" y="1497929"/>
            <a:ext cx="2052982" cy="2210904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5268" y="1497929"/>
            <a:ext cx="2052982" cy="2210904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1" name="KSO_Shape"/>
          <p:cNvSpPr>
            <a:spLocks/>
          </p:cNvSpPr>
          <p:nvPr/>
        </p:nvSpPr>
        <p:spPr bwMode="auto">
          <a:xfrm>
            <a:off x="1296194" y="4383533"/>
            <a:ext cx="1543398" cy="1530536"/>
          </a:xfrm>
          <a:custGeom>
            <a:avLst/>
            <a:gdLst>
              <a:gd name="T0" fmla="*/ 1420802 w 2262188"/>
              <a:gd name="T1" fmla="*/ 2155372 h 2241550"/>
              <a:gd name="T2" fmla="*/ 0 w 2262188"/>
              <a:gd name="T3" fmla="*/ 1901959 h 2241550"/>
              <a:gd name="T4" fmla="*/ 966787 w 2262188"/>
              <a:gd name="T5" fmla="*/ 2002745 h 2241550"/>
              <a:gd name="T6" fmla="*/ 463550 w 2262188"/>
              <a:gd name="T7" fmla="*/ 1799189 h 2241550"/>
              <a:gd name="T8" fmla="*/ 1920875 w 2262188"/>
              <a:gd name="T9" fmla="*/ 1721932 h 2241550"/>
              <a:gd name="T10" fmla="*/ 1920875 w 2262188"/>
              <a:gd name="T11" fmla="*/ 1643063 h 2241550"/>
              <a:gd name="T12" fmla="*/ 1920875 w 2262188"/>
              <a:gd name="T13" fmla="*/ 1520825 h 2241550"/>
              <a:gd name="T14" fmla="*/ 1437365 w 2262188"/>
              <a:gd name="T15" fmla="*/ 1781511 h 2241550"/>
              <a:gd name="T16" fmla="*/ 0 w 2262188"/>
              <a:gd name="T17" fmla="*/ 1470217 h 2241550"/>
              <a:gd name="T18" fmla="*/ 1304860 w 2262188"/>
              <a:gd name="T19" fmla="*/ 1658938 h 2241550"/>
              <a:gd name="T20" fmla="*/ 1333924 w 2262188"/>
              <a:gd name="T21" fmla="*/ 1648052 h 2241550"/>
              <a:gd name="T22" fmla="*/ 1395684 w 2262188"/>
              <a:gd name="T23" fmla="*/ 1641022 h 2241550"/>
              <a:gd name="T24" fmla="*/ 1448362 w 2262188"/>
              <a:gd name="T25" fmla="*/ 1646011 h 2241550"/>
              <a:gd name="T26" fmla="*/ 1677920 w 2262188"/>
              <a:gd name="T27" fmla="*/ 1506991 h 2241550"/>
              <a:gd name="T28" fmla="*/ 1657031 w 2262188"/>
              <a:gd name="T29" fmla="*/ 1492023 h 2241550"/>
              <a:gd name="T30" fmla="*/ 1654306 w 2262188"/>
              <a:gd name="T31" fmla="*/ 1479097 h 2241550"/>
              <a:gd name="T32" fmla="*/ 1663843 w 2262188"/>
              <a:gd name="T33" fmla="*/ 1466170 h 2241550"/>
              <a:gd name="T34" fmla="*/ 995838 w 2262188"/>
              <a:gd name="T35" fmla="*/ 1258888 h 2241550"/>
              <a:gd name="T36" fmla="*/ 489738 w 2262188"/>
              <a:gd name="T37" fmla="*/ 1130300 h 2241550"/>
              <a:gd name="T38" fmla="*/ 594035 w 2262188"/>
              <a:gd name="T39" fmla="*/ 1213404 h 2241550"/>
              <a:gd name="T40" fmla="*/ 555491 w 2262188"/>
              <a:gd name="T41" fmla="*/ 1222487 h 2241550"/>
              <a:gd name="T42" fmla="*/ 486564 w 2262188"/>
              <a:gd name="T43" fmla="*/ 1223168 h 2241550"/>
              <a:gd name="T44" fmla="*/ 211086 w 2262188"/>
              <a:gd name="T45" fmla="*/ 1351684 h 2241550"/>
              <a:gd name="T46" fmla="*/ 251218 w 2262188"/>
              <a:gd name="T47" fmla="*/ 1368941 h 2241550"/>
              <a:gd name="T48" fmla="*/ 259153 w 2262188"/>
              <a:gd name="T49" fmla="*/ 1381429 h 2241550"/>
              <a:gd name="T50" fmla="*/ 255072 w 2262188"/>
              <a:gd name="T51" fmla="*/ 1394599 h 2241550"/>
              <a:gd name="T52" fmla="*/ 240561 w 2262188"/>
              <a:gd name="T53" fmla="*/ 1405498 h 2241550"/>
              <a:gd name="T54" fmla="*/ 810075 w 2262188"/>
              <a:gd name="T55" fmla="*/ 1021049 h 2241550"/>
              <a:gd name="T56" fmla="*/ 341312 w 2262188"/>
              <a:gd name="T57" fmla="*/ 771297 h 2241550"/>
              <a:gd name="T58" fmla="*/ 2262188 w 2262188"/>
              <a:gd name="T59" fmla="*/ 687389 h 2241550"/>
              <a:gd name="T60" fmla="*/ 830949 w 2262188"/>
              <a:gd name="T61" fmla="*/ 982664 h 2241550"/>
              <a:gd name="T62" fmla="*/ 1797050 w 2262188"/>
              <a:gd name="T63" fmla="*/ 752476 h 2241550"/>
              <a:gd name="T64" fmla="*/ 1295400 w 2262188"/>
              <a:gd name="T65" fmla="*/ 660174 h 2241550"/>
              <a:gd name="T66" fmla="*/ 2262188 w 2262188"/>
              <a:gd name="T67" fmla="*/ 462607 h 2241550"/>
              <a:gd name="T68" fmla="*/ 824823 w 2262188"/>
              <a:gd name="T69" fmla="*/ 651157 h 2241550"/>
              <a:gd name="T70" fmla="*/ 341312 w 2262188"/>
              <a:gd name="T71" fmla="*/ 390526 h 2241550"/>
              <a:gd name="T72" fmla="*/ 786730 w 2262188"/>
              <a:gd name="T73" fmla="*/ 233363 h 2241550"/>
              <a:gd name="T74" fmla="*/ 600403 w 2262188"/>
              <a:gd name="T75" fmla="*/ 336703 h 2241550"/>
              <a:gd name="T76" fmla="*/ 608110 w 2262188"/>
              <a:gd name="T77" fmla="*/ 349677 h 2241550"/>
              <a:gd name="T78" fmla="*/ 603350 w 2262188"/>
              <a:gd name="T79" fmla="*/ 362651 h 2241550"/>
              <a:gd name="T80" fmla="*/ 576602 w 2262188"/>
              <a:gd name="T81" fmla="*/ 378585 h 2241550"/>
              <a:gd name="T82" fmla="*/ 820278 w 2262188"/>
              <a:gd name="T83" fmla="*/ 514246 h 2241550"/>
              <a:gd name="T84" fmla="*/ 878761 w 2262188"/>
              <a:gd name="T85" fmla="*/ 510831 h 2241550"/>
              <a:gd name="T86" fmla="*/ 932710 w 2262188"/>
              <a:gd name="T87" fmla="*/ 519026 h 2241550"/>
              <a:gd name="T88" fmla="*/ 1216508 w 2262188"/>
              <a:gd name="T89" fmla="*/ 466218 h 2241550"/>
              <a:gd name="T90" fmla="*/ 1749425 w 2262188"/>
              <a:gd name="T91" fmla="*/ 883986 h 2241550"/>
              <a:gd name="T92" fmla="*/ 1798297 w 2262188"/>
              <a:gd name="T93" fmla="*/ 374650 h 2241550"/>
              <a:gd name="T94" fmla="*/ 2012784 w 2262188"/>
              <a:gd name="T95" fmla="*/ 269585 h 2241550"/>
              <a:gd name="T96" fmla="*/ 2003262 w 2262188"/>
              <a:gd name="T97" fmla="*/ 256650 h 2241550"/>
              <a:gd name="T98" fmla="*/ 2006209 w 2262188"/>
              <a:gd name="T99" fmla="*/ 243943 h 2241550"/>
              <a:gd name="T100" fmla="*/ 2027068 w 2262188"/>
              <a:gd name="T101" fmla="*/ 228966 h 2241550"/>
              <a:gd name="T102" fmla="*/ 1797843 w 2262188"/>
              <a:gd name="T103" fmla="*/ 89635 h 2241550"/>
              <a:gd name="T104" fmla="*/ 1745015 w 2262188"/>
              <a:gd name="T105" fmla="*/ 94400 h 2241550"/>
              <a:gd name="T106" fmla="*/ 1683571 w 2262188"/>
              <a:gd name="T107" fmla="*/ 87820 h 2241550"/>
              <a:gd name="T108" fmla="*/ 1651602 w 2262188"/>
              <a:gd name="T109" fmla="*/ 75112 h 2241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262188" h="2241550">
                <a:moveTo>
                  <a:pt x="1920875" y="1898650"/>
                </a:moveTo>
                <a:lnTo>
                  <a:pt x="1920875" y="1901598"/>
                </a:lnTo>
                <a:lnTo>
                  <a:pt x="1920875" y="1977571"/>
                </a:lnTo>
                <a:lnTo>
                  <a:pt x="1431239" y="2241550"/>
                </a:lnTo>
                <a:lnTo>
                  <a:pt x="966787" y="2131332"/>
                </a:lnTo>
                <a:lnTo>
                  <a:pt x="966787" y="2047648"/>
                </a:lnTo>
                <a:lnTo>
                  <a:pt x="1420802" y="2155372"/>
                </a:lnTo>
                <a:lnTo>
                  <a:pt x="1437365" y="2159227"/>
                </a:lnTo>
                <a:lnTo>
                  <a:pt x="1452113" y="2151289"/>
                </a:lnTo>
                <a:lnTo>
                  <a:pt x="1920875" y="1898650"/>
                </a:lnTo>
                <a:close/>
                <a:moveTo>
                  <a:pt x="0" y="1817688"/>
                </a:moveTo>
                <a:lnTo>
                  <a:pt x="463550" y="1928451"/>
                </a:lnTo>
                <a:lnTo>
                  <a:pt x="463550" y="2012951"/>
                </a:lnTo>
                <a:lnTo>
                  <a:pt x="0" y="1901959"/>
                </a:lnTo>
                <a:lnTo>
                  <a:pt x="0" y="1848519"/>
                </a:lnTo>
                <a:lnTo>
                  <a:pt x="0" y="1817688"/>
                </a:lnTo>
                <a:close/>
                <a:moveTo>
                  <a:pt x="1920875" y="1770063"/>
                </a:moveTo>
                <a:lnTo>
                  <a:pt x="1920875" y="1772784"/>
                </a:lnTo>
                <a:lnTo>
                  <a:pt x="1920875" y="1848984"/>
                </a:lnTo>
                <a:lnTo>
                  <a:pt x="1431239" y="2112963"/>
                </a:lnTo>
                <a:lnTo>
                  <a:pt x="966787" y="2002745"/>
                </a:lnTo>
                <a:lnTo>
                  <a:pt x="966787" y="1919061"/>
                </a:lnTo>
                <a:lnTo>
                  <a:pt x="1420802" y="2026784"/>
                </a:lnTo>
                <a:lnTo>
                  <a:pt x="1437365" y="2030867"/>
                </a:lnTo>
                <a:lnTo>
                  <a:pt x="1452113" y="2022702"/>
                </a:lnTo>
                <a:lnTo>
                  <a:pt x="1920875" y="1770063"/>
                </a:lnTo>
                <a:close/>
                <a:moveTo>
                  <a:pt x="0" y="1689100"/>
                </a:moveTo>
                <a:lnTo>
                  <a:pt x="463550" y="1799189"/>
                </a:lnTo>
                <a:lnTo>
                  <a:pt x="463550" y="1882775"/>
                </a:lnTo>
                <a:lnTo>
                  <a:pt x="0" y="1772460"/>
                </a:lnTo>
                <a:lnTo>
                  <a:pt x="0" y="1719680"/>
                </a:lnTo>
                <a:lnTo>
                  <a:pt x="0" y="1689100"/>
                </a:lnTo>
                <a:close/>
                <a:moveTo>
                  <a:pt x="1920875" y="1643063"/>
                </a:moveTo>
                <a:lnTo>
                  <a:pt x="1920875" y="1646009"/>
                </a:lnTo>
                <a:lnTo>
                  <a:pt x="1920875" y="1721932"/>
                </a:lnTo>
                <a:lnTo>
                  <a:pt x="1431239" y="1985963"/>
                </a:lnTo>
                <a:lnTo>
                  <a:pt x="966787" y="1875591"/>
                </a:lnTo>
                <a:lnTo>
                  <a:pt x="966787" y="1791963"/>
                </a:lnTo>
                <a:lnTo>
                  <a:pt x="1420802" y="1899841"/>
                </a:lnTo>
                <a:lnTo>
                  <a:pt x="1437365" y="1903694"/>
                </a:lnTo>
                <a:lnTo>
                  <a:pt x="1452113" y="1895762"/>
                </a:lnTo>
                <a:lnTo>
                  <a:pt x="1920875" y="1643063"/>
                </a:lnTo>
                <a:close/>
                <a:moveTo>
                  <a:pt x="0" y="1562100"/>
                </a:moveTo>
                <a:lnTo>
                  <a:pt x="463550" y="1672189"/>
                </a:lnTo>
                <a:lnTo>
                  <a:pt x="463550" y="1755775"/>
                </a:lnTo>
                <a:lnTo>
                  <a:pt x="0" y="1645686"/>
                </a:lnTo>
                <a:lnTo>
                  <a:pt x="0" y="1592907"/>
                </a:lnTo>
                <a:lnTo>
                  <a:pt x="0" y="1562100"/>
                </a:lnTo>
                <a:close/>
                <a:moveTo>
                  <a:pt x="1920875" y="1520825"/>
                </a:moveTo>
                <a:lnTo>
                  <a:pt x="1920875" y="1523996"/>
                </a:lnTo>
                <a:lnTo>
                  <a:pt x="1920875" y="1599869"/>
                </a:lnTo>
                <a:lnTo>
                  <a:pt x="1431239" y="1863725"/>
                </a:lnTo>
                <a:lnTo>
                  <a:pt x="966787" y="1753426"/>
                </a:lnTo>
                <a:lnTo>
                  <a:pt x="966787" y="1669853"/>
                </a:lnTo>
                <a:lnTo>
                  <a:pt x="1420802" y="1777660"/>
                </a:lnTo>
                <a:lnTo>
                  <a:pt x="1437365" y="1781511"/>
                </a:lnTo>
                <a:lnTo>
                  <a:pt x="1452113" y="1773584"/>
                </a:lnTo>
                <a:lnTo>
                  <a:pt x="1920875" y="1520825"/>
                </a:lnTo>
                <a:close/>
                <a:moveTo>
                  <a:pt x="0" y="1439863"/>
                </a:moveTo>
                <a:lnTo>
                  <a:pt x="463550" y="1549725"/>
                </a:lnTo>
                <a:lnTo>
                  <a:pt x="463550" y="1633538"/>
                </a:lnTo>
                <a:lnTo>
                  <a:pt x="0" y="1523223"/>
                </a:lnTo>
                <a:lnTo>
                  <a:pt x="0" y="1470217"/>
                </a:lnTo>
                <a:lnTo>
                  <a:pt x="0" y="1439863"/>
                </a:lnTo>
                <a:close/>
                <a:moveTo>
                  <a:pt x="1474701" y="1365250"/>
                </a:moveTo>
                <a:lnTo>
                  <a:pt x="1920875" y="1470932"/>
                </a:lnTo>
                <a:lnTo>
                  <a:pt x="1430878" y="1735138"/>
                </a:lnTo>
                <a:lnTo>
                  <a:pt x="984250" y="1629229"/>
                </a:lnTo>
                <a:lnTo>
                  <a:pt x="1044194" y="1597025"/>
                </a:lnTo>
                <a:lnTo>
                  <a:pt x="1304860" y="1658938"/>
                </a:lnTo>
                <a:lnTo>
                  <a:pt x="1305314" y="1658258"/>
                </a:lnTo>
                <a:lnTo>
                  <a:pt x="1309401" y="1656217"/>
                </a:lnTo>
                <a:lnTo>
                  <a:pt x="1313942" y="1654402"/>
                </a:lnTo>
                <a:lnTo>
                  <a:pt x="1318483" y="1652588"/>
                </a:lnTo>
                <a:lnTo>
                  <a:pt x="1323479" y="1651227"/>
                </a:lnTo>
                <a:lnTo>
                  <a:pt x="1328474" y="1649640"/>
                </a:lnTo>
                <a:lnTo>
                  <a:pt x="1333924" y="1648052"/>
                </a:lnTo>
                <a:lnTo>
                  <a:pt x="1339373" y="1646692"/>
                </a:lnTo>
                <a:lnTo>
                  <a:pt x="1345050" y="1645784"/>
                </a:lnTo>
                <a:lnTo>
                  <a:pt x="1350953" y="1644650"/>
                </a:lnTo>
                <a:lnTo>
                  <a:pt x="1357311" y="1643743"/>
                </a:lnTo>
                <a:lnTo>
                  <a:pt x="1369572" y="1642383"/>
                </a:lnTo>
                <a:lnTo>
                  <a:pt x="1382515" y="1641249"/>
                </a:lnTo>
                <a:lnTo>
                  <a:pt x="1395684" y="1641022"/>
                </a:lnTo>
                <a:lnTo>
                  <a:pt x="1403177" y="1641249"/>
                </a:lnTo>
                <a:lnTo>
                  <a:pt x="1410897" y="1641475"/>
                </a:lnTo>
                <a:lnTo>
                  <a:pt x="1418617" y="1642156"/>
                </a:lnTo>
                <a:lnTo>
                  <a:pt x="1426110" y="1642836"/>
                </a:lnTo>
                <a:lnTo>
                  <a:pt x="1433603" y="1643743"/>
                </a:lnTo>
                <a:lnTo>
                  <a:pt x="1441096" y="1644650"/>
                </a:lnTo>
                <a:lnTo>
                  <a:pt x="1448362" y="1646011"/>
                </a:lnTo>
                <a:lnTo>
                  <a:pt x="1455401" y="1647599"/>
                </a:lnTo>
                <a:lnTo>
                  <a:pt x="1460623" y="1648959"/>
                </a:lnTo>
                <a:lnTo>
                  <a:pt x="1707665" y="1516063"/>
                </a:lnTo>
                <a:lnTo>
                  <a:pt x="1701989" y="1514702"/>
                </a:lnTo>
                <a:lnTo>
                  <a:pt x="1693133" y="1512434"/>
                </a:lnTo>
                <a:lnTo>
                  <a:pt x="1685186" y="1509713"/>
                </a:lnTo>
                <a:lnTo>
                  <a:pt x="1677920" y="1506991"/>
                </a:lnTo>
                <a:lnTo>
                  <a:pt x="1671790" y="1503816"/>
                </a:lnTo>
                <a:lnTo>
                  <a:pt x="1666340" y="1500641"/>
                </a:lnTo>
                <a:lnTo>
                  <a:pt x="1664070" y="1499054"/>
                </a:lnTo>
                <a:lnTo>
                  <a:pt x="1662026" y="1497240"/>
                </a:lnTo>
                <a:lnTo>
                  <a:pt x="1659983" y="1495652"/>
                </a:lnTo>
                <a:lnTo>
                  <a:pt x="1658393" y="1493838"/>
                </a:lnTo>
                <a:lnTo>
                  <a:pt x="1657031" y="1492023"/>
                </a:lnTo>
                <a:lnTo>
                  <a:pt x="1655668" y="1490209"/>
                </a:lnTo>
                <a:lnTo>
                  <a:pt x="1654987" y="1488395"/>
                </a:lnTo>
                <a:lnTo>
                  <a:pt x="1654306" y="1486581"/>
                </a:lnTo>
                <a:lnTo>
                  <a:pt x="1653852" y="1484540"/>
                </a:lnTo>
                <a:lnTo>
                  <a:pt x="1653625" y="1482725"/>
                </a:lnTo>
                <a:lnTo>
                  <a:pt x="1653625" y="1480911"/>
                </a:lnTo>
                <a:lnTo>
                  <a:pt x="1654306" y="1479097"/>
                </a:lnTo>
                <a:lnTo>
                  <a:pt x="1654760" y="1477282"/>
                </a:lnTo>
                <a:lnTo>
                  <a:pt x="1655441" y="1475241"/>
                </a:lnTo>
                <a:lnTo>
                  <a:pt x="1656577" y="1473427"/>
                </a:lnTo>
                <a:lnTo>
                  <a:pt x="1658166" y="1471613"/>
                </a:lnTo>
                <a:lnTo>
                  <a:pt x="1659528" y="1469798"/>
                </a:lnTo>
                <a:lnTo>
                  <a:pt x="1661345" y="1467984"/>
                </a:lnTo>
                <a:lnTo>
                  <a:pt x="1663843" y="1466170"/>
                </a:lnTo>
                <a:lnTo>
                  <a:pt x="1666113" y="1464356"/>
                </a:lnTo>
                <a:lnTo>
                  <a:pt x="1668611" y="1462768"/>
                </a:lnTo>
                <a:lnTo>
                  <a:pt x="1671790" y="1461181"/>
                </a:lnTo>
                <a:lnTo>
                  <a:pt x="1675650" y="1459366"/>
                </a:lnTo>
                <a:lnTo>
                  <a:pt x="1414984" y="1397454"/>
                </a:lnTo>
                <a:lnTo>
                  <a:pt x="1474701" y="1365250"/>
                </a:lnTo>
                <a:close/>
                <a:moveTo>
                  <a:pt x="995838" y="1258888"/>
                </a:moveTo>
                <a:lnTo>
                  <a:pt x="1393825" y="1352349"/>
                </a:lnTo>
                <a:lnTo>
                  <a:pt x="918237" y="1608912"/>
                </a:lnTo>
                <a:lnTo>
                  <a:pt x="918237" y="2111376"/>
                </a:lnTo>
                <a:lnTo>
                  <a:pt x="512762" y="2014286"/>
                </a:lnTo>
                <a:lnTo>
                  <a:pt x="512762" y="1518854"/>
                </a:lnTo>
                <a:lnTo>
                  <a:pt x="995838" y="1258888"/>
                </a:lnTo>
                <a:close/>
                <a:moveTo>
                  <a:pt x="489738" y="1130300"/>
                </a:moveTo>
                <a:lnTo>
                  <a:pt x="935038" y="1236110"/>
                </a:lnTo>
                <a:lnTo>
                  <a:pt x="875408" y="1268353"/>
                </a:lnTo>
                <a:lnTo>
                  <a:pt x="610586" y="1205457"/>
                </a:lnTo>
                <a:lnTo>
                  <a:pt x="606959" y="1207501"/>
                </a:lnTo>
                <a:lnTo>
                  <a:pt x="603104" y="1209544"/>
                </a:lnTo>
                <a:lnTo>
                  <a:pt x="598796" y="1211588"/>
                </a:lnTo>
                <a:lnTo>
                  <a:pt x="594035" y="1213404"/>
                </a:lnTo>
                <a:lnTo>
                  <a:pt x="589274" y="1214994"/>
                </a:lnTo>
                <a:lnTo>
                  <a:pt x="584059" y="1216583"/>
                </a:lnTo>
                <a:lnTo>
                  <a:pt x="578617" y="1218172"/>
                </a:lnTo>
                <a:lnTo>
                  <a:pt x="573176" y="1219308"/>
                </a:lnTo>
                <a:lnTo>
                  <a:pt x="567281" y="1220443"/>
                </a:lnTo>
                <a:lnTo>
                  <a:pt x="561386" y="1221351"/>
                </a:lnTo>
                <a:lnTo>
                  <a:pt x="555491" y="1222487"/>
                </a:lnTo>
                <a:lnTo>
                  <a:pt x="543021" y="1223849"/>
                </a:lnTo>
                <a:lnTo>
                  <a:pt x="530097" y="1224530"/>
                </a:lnTo>
                <a:lnTo>
                  <a:pt x="516947" y="1224757"/>
                </a:lnTo>
                <a:lnTo>
                  <a:pt x="509464" y="1224757"/>
                </a:lnTo>
                <a:lnTo>
                  <a:pt x="501755" y="1224530"/>
                </a:lnTo>
                <a:lnTo>
                  <a:pt x="494046" y="1224076"/>
                </a:lnTo>
                <a:lnTo>
                  <a:pt x="486564" y="1223168"/>
                </a:lnTo>
                <a:lnTo>
                  <a:pt x="479082" y="1222487"/>
                </a:lnTo>
                <a:lnTo>
                  <a:pt x="471600" y="1221124"/>
                </a:lnTo>
                <a:lnTo>
                  <a:pt x="464345" y="1219989"/>
                </a:lnTo>
                <a:lnTo>
                  <a:pt x="457543" y="1218399"/>
                </a:lnTo>
                <a:lnTo>
                  <a:pt x="456409" y="1218172"/>
                </a:lnTo>
                <a:lnTo>
                  <a:pt x="209953" y="1351230"/>
                </a:lnTo>
                <a:lnTo>
                  <a:pt x="211086" y="1351684"/>
                </a:lnTo>
                <a:lnTo>
                  <a:pt x="219929" y="1353955"/>
                </a:lnTo>
                <a:lnTo>
                  <a:pt x="227864" y="1356452"/>
                </a:lnTo>
                <a:lnTo>
                  <a:pt x="235120" y="1359404"/>
                </a:lnTo>
                <a:lnTo>
                  <a:pt x="241241" y="1362356"/>
                </a:lnTo>
                <a:lnTo>
                  <a:pt x="246683" y="1365535"/>
                </a:lnTo>
                <a:lnTo>
                  <a:pt x="249177" y="1367351"/>
                </a:lnTo>
                <a:lnTo>
                  <a:pt x="251218" y="1368941"/>
                </a:lnTo>
                <a:lnTo>
                  <a:pt x="253031" y="1370757"/>
                </a:lnTo>
                <a:lnTo>
                  <a:pt x="254845" y="1372574"/>
                </a:lnTo>
                <a:lnTo>
                  <a:pt x="255979" y="1374390"/>
                </a:lnTo>
                <a:lnTo>
                  <a:pt x="257113" y="1376207"/>
                </a:lnTo>
                <a:lnTo>
                  <a:pt x="258019" y="1378023"/>
                </a:lnTo>
                <a:lnTo>
                  <a:pt x="258926" y="1379613"/>
                </a:lnTo>
                <a:lnTo>
                  <a:pt x="259153" y="1381429"/>
                </a:lnTo>
                <a:lnTo>
                  <a:pt x="259380" y="1383246"/>
                </a:lnTo>
                <a:lnTo>
                  <a:pt x="259153" y="1385289"/>
                </a:lnTo>
                <a:lnTo>
                  <a:pt x="258926" y="1387106"/>
                </a:lnTo>
                <a:lnTo>
                  <a:pt x="258473" y="1388922"/>
                </a:lnTo>
                <a:lnTo>
                  <a:pt x="257566" y="1390739"/>
                </a:lnTo>
                <a:lnTo>
                  <a:pt x="256206" y="1392555"/>
                </a:lnTo>
                <a:lnTo>
                  <a:pt x="255072" y="1394599"/>
                </a:lnTo>
                <a:lnTo>
                  <a:pt x="253485" y="1396415"/>
                </a:lnTo>
                <a:lnTo>
                  <a:pt x="251444" y="1398232"/>
                </a:lnTo>
                <a:lnTo>
                  <a:pt x="249404" y="1399821"/>
                </a:lnTo>
                <a:lnTo>
                  <a:pt x="246910" y="1401638"/>
                </a:lnTo>
                <a:lnTo>
                  <a:pt x="244189" y="1403454"/>
                </a:lnTo>
                <a:lnTo>
                  <a:pt x="241241" y="1405043"/>
                </a:lnTo>
                <a:lnTo>
                  <a:pt x="240561" y="1405498"/>
                </a:lnTo>
                <a:lnTo>
                  <a:pt x="504929" y="1468393"/>
                </a:lnTo>
                <a:lnTo>
                  <a:pt x="463891" y="1490418"/>
                </a:lnTo>
                <a:lnTo>
                  <a:pt x="463891" y="1504950"/>
                </a:lnTo>
                <a:lnTo>
                  <a:pt x="0" y="1394599"/>
                </a:lnTo>
                <a:lnTo>
                  <a:pt x="489738" y="1130300"/>
                </a:lnTo>
                <a:close/>
                <a:moveTo>
                  <a:pt x="341312" y="768350"/>
                </a:moveTo>
                <a:lnTo>
                  <a:pt x="810075" y="1021049"/>
                </a:lnTo>
                <a:lnTo>
                  <a:pt x="824823" y="1028755"/>
                </a:lnTo>
                <a:lnTo>
                  <a:pt x="841386" y="1024902"/>
                </a:lnTo>
                <a:lnTo>
                  <a:pt x="1295400" y="917250"/>
                </a:lnTo>
                <a:lnTo>
                  <a:pt x="1295400" y="1000879"/>
                </a:lnTo>
                <a:lnTo>
                  <a:pt x="830949" y="1111250"/>
                </a:lnTo>
                <a:lnTo>
                  <a:pt x="341312" y="847220"/>
                </a:lnTo>
                <a:lnTo>
                  <a:pt x="341312" y="771297"/>
                </a:lnTo>
                <a:lnTo>
                  <a:pt x="341312" y="768350"/>
                </a:lnTo>
                <a:close/>
                <a:moveTo>
                  <a:pt x="2262188" y="687389"/>
                </a:moveTo>
                <a:lnTo>
                  <a:pt x="2262188" y="717969"/>
                </a:lnTo>
                <a:lnTo>
                  <a:pt x="2262188" y="770974"/>
                </a:lnTo>
                <a:lnTo>
                  <a:pt x="1797050" y="881063"/>
                </a:lnTo>
                <a:lnTo>
                  <a:pt x="1797050" y="797477"/>
                </a:lnTo>
                <a:lnTo>
                  <a:pt x="2262188" y="687389"/>
                </a:lnTo>
                <a:close/>
                <a:moveTo>
                  <a:pt x="341312" y="639763"/>
                </a:moveTo>
                <a:lnTo>
                  <a:pt x="810075" y="892403"/>
                </a:lnTo>
                <a:lnTo>
                  <a:pt x="824823" y="900340"/>
                </a:lnTo>
                <a:lnTo>
                  <a:pt x="841386" y="896485"/>
                </a:lnTo>
                <a:lnTo>
                  <a:pt x="1295400" y="788762"/>
                </a:lnTo>
                <a:lnTo>
                  <a:pt x="1295400" y="872672"/>
                </a:lnTo>
                <a:lnTo>
                  <a:pt x="830949" y="982664"/>
                </a:lnTo>
                <a:lnTo>
                  <a:pt x="341312" y="718685"/>
                </a:lnTo>
                <a:lnTo>
                  <a:pt x="341312" y="642938"/>
                </a:lnTo>
                <a:lnTo>
                  <a:pt x="341312" y="639763"/>
                </a:lnTo>
                <a:close/>
                <a:moveTo>
                  <a:pt x="2262188" y="558801"/>
                </a:moveTo>
                <a:lnTo>
                  <a:pt x="2262188" y="589381"/>
                </a:lnTo>
                <a:lnTo>
                  <a:pt x="2262188" y="642613"/>
                </a:lnTo>
                <a:lnTo>
                  <a:pt x="1797050" y="752476"/>
                </a:lnTo>
                <a:lnTo>
                  <a:pt x="1797050" y="668663"/>
                </a:lnTo>
                <a:lnTo>
                  <a:pt x="2262188" y="558801"/>
                </a:lnTo>
                <a:close/>
                <a:moveTo>
                  <a:pt x="341312" y="511175"/>
                </a:moveTo>
                <a:lnTo>
                  <a:pt x="810075" y="763815"/>
                </a:lnTo>
                <a:lnTo>
                  <a:pt x="824823" y="771979"/>
                </a:lnTo>
                <a:lnTo>
                  <a:pt x="841386" y="768124"/>
                </a:lnTo>
                <a:lnTo>
                  <a:pt x="1295400" y="660174"/>
                </a:lnTo>
                <a:lnTo>
                  <a:pt x="1295400" y="744084"/>
                </a:lnTo>
                <a:lnTo>
                  <a:pt x="830949" y="854075"/>
                </a:lnTo>
                <a:lnTo>
                  <a:pt x="341312" y="590097"/>
                </a:lnTo>
                <a:lnTo>
                  <a:pt x="341312" y="514350"/>
                </a:lnTo>
                <a:lnTo>
                  <a:pt x="341312" y="511175"/>
                </a:lnTo>
                <a:close/>
                <a:moveTo>
                  <a:pt x="2262188" y="431801"/>
                </a:moveTo>
                <a:lnTo>
                  <a:pt x="2262188" y="462607"/>
                </a:lnTo>
                <a:lnTo>
                  <a:pt x="2262188" y="515613"/>
                </a:lnTo>
                <a:lnTo>
                  <a:pt x="1797050" y="625476"/>
                </a:lnTo>
                <a:lnTo>
                  <a:pt x="1797050" y="541889"/>
                </a:lnTo>
                <a:lnTo>
                  <a:pt x="2262188" y="431801"/>
                </a:lnTo>
                <a:close/>
                <a:moveTo>
                  <a:pt x="341312" y="390526"/>
                </a:moveTo>
                <a:lnTo>
                  <a:pt x="810075" y="643225"/>
                </a:lnTo>
                <a:lnTo>
                  <a:pt x="824823" y="651157"/>
                </a:lnTo>
                <a:lnTo>
                  <a:pt x="841386" y="647304"/>
                </a:lnTo>
                <a:lnTo>
                  <a:pt x="1295400" y="539652"/>
                </a:lnTo>
                <a:lnTo>
                  <a:pt x="1295400" y="623054"/>
                </a:lnTo>
                <a:lnTo>
                  <a:pt x="830949" y="733425"/>
                </a:lnTo>
                <a:lnTo>
                  <a:pt x="341312" y="469395"/>
                </a:lnTo>
                <a:lnTo>
                  <a:pt x="341312" y="393472"/>
                </a:lnTo>
                <a:lnTo>
                  <a:pt x="341312" y="390526"/>
                </a:lnTo>
                <a:close/>
                <a:moveTo>
                  <a:pt x="2262188" y="309564"/>
                </a:moveTo>
                <a:lnTo>
                  <a:pt x="2262188" y="340144"/>
                </a:lnTo>
                <a:lnTo>
                  <a:pt x="2262188" y="392923"/>
                </a:lnTo>
                <a:lnTo>
                  <a:pt x="1797050" y="503239"/>
                </a:lnTo>
                <a:lnTo>
                  <a:pt x="1797050" y="419426"/>
                </a:lnTo>
                <a:lnTo>
                  <a:pt x="2262188" y="309564"/>
                </a:lnTo>
                <a:close/>
                <a:moveTo>
                  <a:pt x="786730" y="233363"/>
                </a:moveTo>
                <a:lnTo>
                  <a:pt x="846346" y="265913"/>
                </a:lnTo>
                <a:lnTo>
                  <a:pt x="585896" y="328053"/>
                </a:lnTo>
                <a:lnTo>
                  <a:pt x="589976" y="329646"/>
                </a:lnTo>
                <a:lnTo>
                  <a:pt x="593149" y="331467"/>
                </a:lnTo>
                <a:lnTo>
                  <a:pt x="595643" y="333288"/>
                </a:lnTo>
                <a:lnTo>
                  <a:pt x="597909" y="334882"/>
                </a:lnTo>
                <a:lnTo>
                  <a:pt x="600403" y="336703"/>
                </a:lnTo>
                <a:lnTo>
                  <a:pt x="602216" y="338524"/>
                </a:lnTo>
                <a:lnTo>
                  <a:pt x="603576" y="340344"/>
                </a:lnTo>
                <a:lnTo>
                  <a:pt x="605163" y="342165"/>
                </a:lnTo>
                <a:lnTo>
                  <a:pt x="606296" y="344214"/>
                </a:lnTo>
                <a:lnTo>
                  <a:pt x="606976" y="346035"/>
                </a:lnTo>
                <a:lnTo>
                  <a:pt x="607430" y="347856"/>
                </a:lnTo>
                <a:lnTo>
                  <a:pt x="608110" y="349677"/>
                </a:lnTo>
                <a:lnTo>
                  <a:pt x="608110" y="351498"/>
                </a:lnTo>
                <a:lnTo>
                  <a:pt x="607883" y="353546"/>
                </a:lnTo>
                <a:lnTo>
                  <a:pt x="607430" y="355367"/>
                </a:lnTo>
                <a:lnTo>
                  <a:pt x="606750" y="357188"/>
                </a:lnTo>
                <a:lnTo>
                  <a:pt x="606070" y="359009"/>
                </a:lnTo>
                <a:lnTo>
                  <a:pt x="604710" y="360830"/>
                </a:lnTo>
                <a:lnTo>
                  <a:pt x="603350" y="362651"/>
                </a:lnTo>
                <a:lnTo>
                  <a:pt x="601536" y="364472"/>
                </a:lnTo>
                <a:lnTo>
                  <a:pt x="599723" y="366293"/>
                </a:lnTo>
                <a:lnTo>
                  <a:pt x="597683" y="367886"/>
                </a:lnTo>
                <a:lnTo>
                  <a:pt x="595416" y="369707"/>
                </a:lnTo>
                <a:lnTo>
                  <a:pt x="589976" y="372666"/>
                </a:lnTo>
                <a:lnTo>
                  <a:pt x="583855" y="375853"/>
                </a:lnTo>
                <a:lnTo>
                  <a:pt x="576602" y="378585"/>
                </a:lnTo>
                <a:lnTo>
                  <a:pt x="568668" y="381316"/>
                </a:lnTo>
                <a:lnTo>
                  <a:pt x="559828" y="383592"/>
                </a:lnTo>
                <a:lnTo>
                  <a:pt x="554161" y="384958"/>
                </a:lnTo>
                <a:lnTo>
                  <a:pt x="800558" y="518343"/>
                </a:lnTo>
                <a:lnTo>
                  <a:pt x="805998" y="517205"/>
                </a:lnTo>
                <a:lnTo>
                  <a:pt x="813025" y="515611"/>
                </a:lnTo>
                <a:lnTo>
                  <a:pt x="820278" y="514246"/>
                </a:lnTo>
                <a:lnTo>
                  <a:pt x="827759" y="513108"/>
                </a:lnTo>
                <a:lnTo>
                  <a:pt x="835239" y="512197"/>
                </a:lnTo>
                <a:lnTo>
                  <a:pt x="842719" y="511514"/>
                </a:lnTo>
                <a:lnTo>
                  <a:pt x="850426" y="510831"/>
                </a:lnTo>
                <a:lnTo>
                  <a:pt x="858133" y="510604"/>
                </a:lnTo>
                <a:lnTo>
                  <a:pt x="865614" y="510604"/>
                </a:lnTo>
                <a:lnTo>
                  <a:pt x="878761" y="510831"/>
                </a:lnTo>
                <a:lnTo>
                  <a:pt x="891681" y="511742"/>
                </a:lnTo>
                <a:lnTo>
                  <a:pt x="903922" y="513108"/>
                </a:lnTo>
                <a:lnTo>
                  <a:pt x="910269" y="514018"/>
                </a:lnTo>
                <a:lnTo>
                  <a:pt x="916162" y="515156"/>
                </a:lnTo>
                <a:lnTo>
                  <a:pt x="921829" y="516067"/>
                </a:lnTo>
                <a:lnTo>
                  <a:pt x="927269" y="517432"/>
                </a:lnTo>
                <a:lnTo>
                  <a:pt x="932710" y="519026"/>
                </a:lnTo>
                <a:lnTo>
                  <a:pt x="937696" y="520619"/>
                </a:lnTo>
                <a:lnTo>
                  <a:pt x="942683" y="521985"/>
                </a:lnTo>
                <a:lnTo>
                  <a:pt x="947217" y="523806"/>
                </a:lnTo>
                <a:lnTo>
                  <a:pt x="951750" y="525854"/>
                </a:lnTo>
                <a:lnTo>
                  <a:pt x="955604" y="528131"/>
                </a:lnTo>
                <a:lnTo>
                  <a:pt x="956284" y="528358"/>
                </a:lnTo>
                <a:lnTo>
                  <a:pt x="1216508" y="466218"/>
                </a:lnTo>
                <a:lnTo>
                  <a:pt x="1276350" y="498540"/>
                </a:lnTo>
                <a:lnTo>
                  <a:pt x="830479" y="604838"/>
                </a:lnTo>
                <a:lnTo>
                  <a:pt x="341312" y="339889"/>
                </a:lnTo>
                <a:lnTo>
                  <a:pt x="786730" y="233363"/>
                </a:lnTo>
                <a:close/>
                <a:moveTo>
                  <a:pt x="1266452" y="128588"/>
                </a:moveTo>
                <a:lnTo>
                  <a:pt x="1749425" y="388781"/>
                </a:lnTo>
                <a:lnTo>
                  <a:pt x="1749425" y="883986"/>
                </a:lnTo>
                <a:lnTo>
                  <a:pt x="1344073" y="981076"/>
                </a:lnTo>
                <a:lnTo>
                  <a:pt x="1343846" y="478612"/>
                </a:lnTo>
                <a:lnTo>
                  <a:pt x="868362" y="222276"/>
                </a:lnTo>
                <a:lnTo>
                  <a:pt x="1266452" y="128588"/>
                </a:lnTo>
                <a:close/>
                <a:moveTo>
                  <a:pt x="1772450" y="0"/>
                </a:moveTo>
                <a:lnTo>
                  <a:pt x="2262188" y="264139"/>
                </a:lnTo>
                <a:lnTo>
                  <a:pt x="1798297" y="374650"/>
                </a:lnTo>
                <a:lnTo>
                  <a:pt x="1798297" y="359900"/>
                </a:lnTo>
                <a:lnTo>
                  <a:pt x="1757259" y="338116"/>
                </a:lnTo>
                <a:lnTo>
                  <a:pt x="2021627" y="275031"/>
                </a:lnTo>
                <a:lnTo>
                  <a:pt x="2020947" y="274804"/>
                </a:lnTo>
                <a:lnTo>
                  <a:pt x="2017772" y="272989"/>
                </a:lnTo>
                <a:lnTo>
                  <a:pt x="2015278" y="271173"/>
                </a:lnTo>
                <a:lnTo>
                  <a:pt x="2012784" y="269585"/>
                </a:lnTo>
                <a:lnTo>
                  <a:pt x="2010517" y="267770"/>
                </a:lnTo>
                <a:lnTo>
                  <a:pt x="2008703" y="265954"/>
                </a:lnTo>
                <a:lnTo>
                  <a:pt x="2007116" y="264139"/>
                </a:lnTo>
                <a:lnTo>
                  <a:pt x="2005982" y="262323"/>
                </a:lnTo>
                <a:lnTo>
                  <a:pt x="2004622" y="260508"/>
                </a:lnTo>
                <a:lnTo>
                  <a:pt x="2003942" y="258466"/>
                </a:lnTo>
                <a:lnTo>
                  <a:pt x="2003262" y="256650"/>
                </a:lnTo>
                <a:lnTo>
                  <a:pt x="2002808" y="254835"/>
                </a:lnTo>
                <a:lnTo>
                  <a:pt x="2002808" y="253020"/>
                </a:lnTo>
                <a:lnTo>
                  <a:pt x="2003035" y="251431"/>
                </a:lnTo>
                <a:lnTo>
                  <a:pt x="2003262" y="249162"/>
                </a:lnTo>
                <a:lnTo>
                  <a:pt x="2004169" y="247346"/>
                </a:lnTo>
                <a:lnTo>
                  <a:pt x="2004849" y="245758"/>
                </a:lnTo>
                <a:lnTo>
                  <a:pt x="2006209" y="243943"/>
                </a:lnTo>
                <a:lnTo>
                  <a:pt x="2007343" y="242127"/>
                </a:lnTo>
                <a:lnTo>
                  <a:pt x="2009157" y="240312"/>
                </a:lnTo>
                <a:lnTo>
                  <a:pt x="2010970" y="238723"/>
                </a:lnTo>
                <a:lnTo>
                  <a:pt x="2013011" y="236908"/>
                </a:lnTo>
                <a:lnTo>
                  <a:pt x="2015505" y="235320"/>
                </a:lnTo>
                <a:lnTo>
                  <a:pt x="2020947" y="231916"/>
                </a:lnTo>
                <a:lnTo>
                  <a:pt x="2027068" y="228966"/>
                </a:lnTo>
                <a:lnTo>
                  <a:pt x="2034324" y="226016"/>
                </a:lnTo>
                <a:lnTo>
                  <a:pt x="2042259" y="223520"/>
                </a:lnTo>
                <a:lnTo>
                  <a:pt x="2051102" y="221023"/>
                </a:lnTo>
                <a:lnTo>
                  <a:pt x="2052009" y="220797"/>
                </a:lnTo>
                <a:lnTo>
                  <a:pt x="1805779" y="87820"/>
                </a:lnTo>
                <a:lnTo>
                  <a:pt x="1804872" y="88046"/>
                </a:lnTo>
                <a:lnTo>
                  <a:pt x="1797843" y="89635"/>
                </a:lnTo>
                <a:lnTo>
                  <a:pt x="1790588" y="90996"/>
                </a:lnTo>
                <a:lnTo>
                  <a:pt x="1783106" y="92131"/>
                </a:lnTo>
                <a:lnTo>
                  <a:pt x="1775624" y="92812"/>
                </a:lnTo>
                <a:lnTo>
                  <a:pt x="1768142" y="93720"/>
                </a:lnTo>
                <a:lnTo>
                  <a:pt x="1760433" y="94173"/>
                </a:lnTo>
                <a:lnTo>
                  <a:pt x="1752724" y="94400"/>
                </a:lnTo>
                <a:lnTo>
                  <a:pt x="1745015" y="94400"/>
                </a:lnTo>
                <a:lnTo>
                  <a:pt x="1732092" y="94173"/>
                </a:lnTo>
                <a:lnTo>
                  <a:pt x="1719168" y="93493"/>
                </a:lnTo>
                <a:lnTo>
                  <a:pt x="1706698" y="92131"/>
                </a:lnTo>
                <a:lnTo>
                  <a:pt x="1700576" y="90996"/>
                </a:lnTo>
                <a:lnTo>
                  <a:pt x="1694681" y="90089"/>
                </a:lnTo>
                <a:lnTo>
                  <a:pt x="1689013" y="88954"/>
                </a:lnTo>
                <a:lnTo>
                  <a:pt x="1683571" y="87820"/>
                </a:lnTo>
                <a:lnTo>
                  <a:pt x="1678130" y="86231"/>
                </a:lnTo>
                <a:lnTo>
                  <a:pt x="1672915" y="84643"/>
                </a:lnTo>
                <a:lnTo>
                  <a:pt x="1668153" y="83054"/>
                </a:lnTo>
                <a:lnTo>
                  <a:pt x="1663392" y="81239"/>
                </a:lnTo>
                <a:lnTo>
                  <a:pt x="1659084" y="79196"/>
                </a:lnTo>
                <a:lnTo>
                  <a:pt x="1655230" y="77154"/>
                </a:lnTo>
                <a:lnTo>
                  <a:pt x="1651602" y="75112"/>
                </a:lnTo>
                <a:lnTo>
                  <a:pt x="1386780" y="137970"/>
                </a:lnTo>
                <a:lnTo>
                  <a:pt x="1327150" y="105973"/>
                </a:lnTo>
                <a:lnTo>
                  <a:pt x="1772450" y="0"/>
                </a:lnTo>
                <a:close/>
              </a:path>
            </a:pathLst>
          </a:custGeom>
          <a:solidFill>
            <a:srgbClr val="C38B4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KSO_Shape"/>
          <p:cNvSpPr>
            <a:spLocks/>
          </p:cNvSpPr>
          <p:nvPr/>
        </p:nvSpPr>
        <p:spPr bwMode="auto">
          <a:xfrm>
            <a:off x="3626148" y="4680489"/>
            <a:ext cx="1905000" cy="936625"/>
          </a:xfrm>
          <a:custGeom>
            <a:avLst/>
            <a:gdLst>
              <a:gd name="T0" fmla="*/ 2147483646 w 368"/>
              <a:gd name="T1" fmla="*/ 2147483646 h 181"/>
              <a:gd name="T2" fmla="*/ 2147483646 w 368"/>
              <a:gd name="T3" fmla="*/ 2147483646 h 181"/>
              <a:gd name="T4" fmla="*/ 2147483646 w 368"/>
              <a:gd name="T5" fmla="*/ 2147483646 h 181"/>
              <a:gd name="T6" fmla="*/ 2147483646 w 368"/>
              <a:gd name="T7" fmla="*/ 2147483646 h 181"/>
              <a:gd name="T8" fmla="*/ 2147483646 w 368"/>
              <a:gd name="T9" fmla="*/ 2147483646 h 181"/>
              <a:gd name="T10" fmla="*/ 2147483646 w 368"/>
              <a:gd name="T11" fmla="*/ 2147483646 h 181"/>
              <a:gd name="T12" fmla="*/ 2147483646 w 368"/>
              <a:gd name="T13" fmla="*/ 2147483646 h 181"/>
              <a:gd name="T14" fmla="*/ 2147483646 w 368"/>
              <a:gd name="T15" fmla="*/ 2147483646 h 181"/>
              <a:gd name="T16" fmla="*/ 2147483646 w 368"/>
              <a:gd name="T17" fmla="*/ 2147483646 h 181"/>
              <a:gd name="T18" fmla="*/ 0 w 368"/>
              <a:gd name="T19" fmla="*/ 2147483646 h 181"/>
              <a:gd name="T20" fmla="*/ 2147483646 w 368"/>
              <a:gd name="T21" fmla="*/ 2147483646 h 181"/>
              <a:gd name="T22" fmla="*/ 2147483646 w 368"/>
              <a:gd name="T23" fmla="*/ 2147483646 h 181"/>
              <a:gd name="T24" fmla="*/ 2147483646 w 368"/>
              <a:gd name="T25" fmla="*/ 2147483646 h 181"/>
              <a:gd name="T26" fmla="*/ 2147483646 w 368"/>
              <a:gd name="T27" fmla="*/ 2147483646 h 181"/>
              <a:gd name="T28" fmla="*/ 2147483646 w 368"/>
              <a:gd name="T29" fmla="*/ 2147483646 h 181"/>
              <a:gd name="T30" fmla="*/ 2147483646 w 368"/>
              <a:gd name="T31" fmla="*/ 2147483646 h 181"/>
              <a:gd name="T32" fmla="*/ 2147483646 w 368"/>
              <a:gd name="T33" fmla="*/ 2147483646 h 181"/>
              <a:gd name="T34" fmla="*/ 2147483646 w 368"/>
              <a:gd name="T35" fmla="*/ 2147483646 h 181"/>
              <a:gd name="T36" fmla="*/ 2147483646 w 368"/>
              <a:gd name="T37" fmla="*/ 2147483646 h 181"/>
              <a:gd name="T38" fmla="*/ 2147483646 w 368"/>
              <a:gd name="T39" fmla="*/ 2147483646 h 181"/>
              <a:gd name="T40" fmla="*/ 2147483646 w 368"/>
              <a:gd name="T41" fmla="*/ 2147483646 h 181"/>
              <a:gd name="T42" fmla="*/ 2147483646 w 368"/>
              <a:gd name="T43" fmla="*/ 2147483646 h 181"/>
              <a:gd name="T44" fmla="*/ 2147483646 w 368"/>
              <a:gd name="T45" fmla="*/ 2147483646 h 181"/>
              <a:gd name="T46" fmla="*/ 2147483646 w 368"/>
              <a:gd name="T47" fmla="*/ 0 h 181"/>
              <a:gd name="T48" fmla="*/ 2147483646 w 368"/>
              <a:gd name="T49" fmla="*/ 2147483646 h 181"/>
              <a:gd name="T50" fmla="*/ 2147483646 w 368"/>
              <a:gd name="T51" fmla="*/ 2147483646 h 181"/>
              <a:gd name="T52" fmla="*/ 2147483646 w 368"/>
              <a:gd name="T53" fmla="*/ 2147483646 h 181"/>
              <a:gd name="T54" fmla="*/ 2147483646 w 368"/>
              <a:gd name="T55" fmla="*/ 2147483646 h 181"/>
              <a:gd name="T56" fmla="*/ 2147483646 w 368"/>
              <a:gd name="T57" fmla="*/ 2147483646 h 181"/>
              <a:gd name="T58" fmla="*/ 2147483646 w 368"/>
              <a:gd name="T59" fmla="*/ 2147483646 h 181"/>
              <a:gd name="T60" fmla="*/ 2147483646 w 368"/>
              <a:gd name="T61" fmla="*/ 2147483646 h 181"/>
              <a:gd name="T62" fmla="*/ 2147483646 w 368"/>
              <a:gd name="T63" fmla="*/ 2147483646 h 181"/>
              <a:gd name="T64" fmla="*/ 2147483646 w 368"/>
              <a:gd name="T65" fmla="*/ 2147483646 h 181"/>
              <a:gd name="T66" fmla="*/ 2147483646 w 368"/>
              <a:gd name="T67" fmla="*/ 2147483646 h 181"/>
              <a:gd name="T68" fmla="*/ 2147483646 w 368"/>
              <a:gd name="T69" fmla="*/ 2147483646 h 181"/>
              <a:gd name="T70" fmla="*/ 2147483646 w 368"/>
              <a:gd name="T71" fmla="*/ 2147483646 h 181"/>
              <a:gd name="T72" fmla="*/ 2147483646 w 368"/>
              <a:gd name="T73" fmla="*/ 2147483646 h 181"/>
              <a:gd name="T74" fmla="*/ 2147483646 w 368"/>
              <a:gd name="T75" fmla="*/ 2147483646 h 181"/>
              <a:gd name="T76" fmla="*/ 2147483646 w 368"/>
              <a:gd name="T77" fmla="*/ 2147483646 h 181"/>
              <a:gd name="T78" fmla="*/ 2147483646 w 368"/>
              <a:gd name="T79" fmla="*/ 2147483646 h 181"/>
              <a:gd name="T80" fmla="*/ 2147483646 w 368"/>
              <a:gd name="T81" fmla="*/ 2147483646 h 181"/>
              <a:gd name="T82" fmla="*/ 2147483646 w 368"/>
              <a:gd name="T83" fmla="*/ 2147483646 h 181"/>
              <a:gd name="T84" fmla="*/ 2147483646 w 368"/>
              <a:gd name="T85" fmla="*/ 2147483646 h 181"/>
              <a:gd name="T86" fmla="*/ 2147483646 w 368"/>
              <a:gd name="T87" fmla="*/ 2147483646 h 181"/>
              <a:gd name="T88" fmla="*/ 2147483646 w 368"/>
              <a:gd name="T89" fmla="*/ 2147483646 h 181"/>
              <a:gd name="T90" fmla="*/ 2147483646 w 368"/>
              <a:gd name="T91" fmla="*/ 2147483646 h 181"/>
              <a:gd name="T92" fmla="*/ 2147483646 w 368"/>
              <a:gd name="T93" fmla="*/ 2147483646 h 181"/>
              <a:gd name="T94" fmla="*/ 2147483646 w 368"/>
              <a:gd name="T95" fmla="*/ 2147483646 h 181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368" h="181">
                <a:moveTo>
                  <a:pt x="246" y="114"/>
                </a:moveTo>
                <a:cubicBezTo>
                  <a:pt x="240" y="122"/>
                  <a:pt x="236" y="133"/>
                  <a:pt x="236" y="144"/>
                </a:cubicBezTo>
                <a:cubicBezTo>
                  <a:pt x="236" y="147"/>
                  <a:pt x="237" y="149"/>
                  <a:pt x="237" y="152"/>
                </a:cubicBezTo>
                <a:cubicBezTo>
                  <a:pt x="122" y="152"/>
                  <a:pt x="122" y="152"/>
                  <a:pt x="122" y="152"/>
                </a:cubicBezTo>
                <a:cubicBezTo>
                  <a:pt x="123" y="149"/>
                  <a:pt x="123" y="147"/>
                  <a:pt x="123" y="144"/>
                </a:cubicBezTo>
                <a:cubicBezTo>
                  <a:pt x="123" y="133"/>
                  <a:pt x="119" y="122"/>
                  <a:pt x="113" y="114"/>
                </a:cubicBezTo>
                <a:lnTo>
                  <a:pt x="246" y="114"/>
                </a:lnTo>
                <a:close/>
                <a:moveTo>
                  <a:pt x="364" y="122"/>
                </a:moveTo>
                <a:cubicBezTo>
                  <a:pt x="363" y="117"/>
                  <a:pt x="361" y="116"/>
                  <a:pt x="357" y="114"/>
                </a:cubicBezTo>
                <a:cubicBezTo>
                  <a:pt x="326" y="114"/>
                  <a:pt x="326" y="114"/>
                  <a:pt x="326" y="114"/>
                </a:cubicBezTo>
                <a:cubicBezTo>
                  <a:pt x="333" y="122"/>
                  <a:pt x="337" y="133"/>
                  <a:pt x="337" y="144"/>
                </a:cubicBezTo>
                <a:cubicBezTo>
                  <a:pt x="337" y="147"/>
                  <a:pt x="336" y="149"/>
                  <a:pt x="336" y="152"/>
                </a:cubicBezTo>
                <a:cubicBezTo>
                  <a:pt x="350" y="152"/>
                  <a:pt x="350" y="152"/>
                  <a:pt x="350" y="152"/>
                </a:cubicBezTo>
                <a:cubicBezTo>
                  <a:pt x="364" y="152"/>
                  <a:pt x="368" y="145"/>
                  <a:pt x="366" y="131"/>
                </a:cubicBezTo>
                <a:lnTo>
                  <a:pt x="364" y="122"/>
                </a:lnTo>
                <a:close/>
                <a:moveTo>
                  <a:pt x="23" y="144"/>
                </a:moveTo>
                <a:cubicBezTo>
                  <a:pt x="23" y="133"/>
                  <a:pt x="26" y="122"/>
                  <a:pt x="33" y="114"/>
                </a:cubicBezTo>
                <a:cubicBezTo>
                  <a:pt x="4" y="114"/>
                  <a:pt x="4" y="114"/>
                  <a:pt x="4" y="114"/>
                </a:cubicBezTo>
                <a:cubicBezTo>
                  <a:pt x="2" y="117"/>
                  <a:pt x="0" y="120"/>
                  <a:pt x="0" y="126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45"/>
                  <a:pt x="9" y="147"/>
                  <a:pt x="23" y="151"/>
                </a:cubicBezTo>
                <a:cubicBezTo>
                  <a:pt x="23" y="149"/>
                  <a:pt x="23" y="147"/>
                  <a:pt x="23" y="144"/>
                </a:cubicBezTo>
                <a:close/>
                <a:moveTo>
                  <a:pt x="73" y="108"/>
                </a:moveTo>
                <a:cubicBezTo>
                  <a:pt x="53" y="108"/>
                  <a:pt x="36" y="124"/>
                  <a:pt x="36" y="144"/>
                </a:cubicBezTo>
                <a:cubicBezTo>
                  <a:pt x="36" y="164"/>
                  <a:pt x="53" y="181"/>
                  <a:pt x="73" y="181"/>
                </a:cubicBezTo>
                <a:cubicBezTo>
                  <a:pt x="93" y="181"/>
                  <a:pt x="109" y="164"/>
                  <a:pt x="109" y="144"/>
                </a:cubicBezTo>
                <a:cubicBezTo>
                  <a:pt x="109" y="124"/>
                  <a:pt x="93" y="108"/>
                  <a:pt x="73" y="108"/>
                </a:cubicBezTo>
                <a:close/>
                <a:moveTo>
                  <a:pt x="73" y="165"/>
                </a:moveTo>
                <a:cubicBezTo>
                  <a:pt x="61" y="165"/>
                  <a:pt x="52" y="156"/>
                  <a:pt x="52" y="144"/>
                </a:cubicBezTo>
                <a:cubicBezTo>
                  <a:pt x="52" y="133"/>
                  <a:pt x="61" y="124"/>
                  <a:pt x="73" y="124"/>
                </a:cubicBezTo>
                <a:cubicBezTo>
                  <a:pt x="84" y="124"/>
                  <a:pt x="94" y="133"/>
                  <a:pt x="94" y="144"/>
                </a:cubicBezTo>
                <a:cubicBezTo>
                  <a:pt x="94" y="156"/>
                  <a:pt x="84" y="165"/>
                  <a:pt x="73" y="165"/>
                </a:cubicBezTo>
                <a:close/>
                <a:moveTo>
                  <a:pt x="286" y="108"/>
                </a:moveTo>
                <a:cubicBezTo>
                  <a:pt x="266" y="108"/>
                  <a:pt x="250" y="124"/>
                  <a:pt x="250" y="144"/>
                </a:cubicBezTo>
                <a:cubicBezTo>
                  <a:pt x="250" y="164"/>
                  <a:pt x="266" y="181"/>
                  <a:pt x="286" y="181"/>
                </a:cubicBezTo>
                <a:cubicBezTo>
                  <a:pt x="307" y="181"/>
                  <a:pt x="323" y="164"/>
                  <a:pt x="323" y="144"/>
                </a:cubicBezTo>
                <a:cubicBezTo>
                  <a:pt x="323" y="124"/>
                  <a:pt x="307" y="108"/>
                  <a:pt x="286" y="108"/>
                </a:cubicBezTo>
                <a:close/>
                <a:moveTo>
                  <a:pt x="286" y="165"/>
                </a:moveTo>
                <a:cubicBezTo>
                  <a:pt x="275" y="165"/>
                  <a:pt x="266" y="156"/>
                  <a:pt x="266" y="144"/>
                </a:cubicBezTo>
                <a:cubicBezTo>
                  <a:pt x="266" y="133"/>
                  <a:pt x="275" y="124"/>
                  <a:pt x="286" y="124"/>
                </a:cubicBezTo>
                <a:cubicBezTo>
                  <a:pt x="298" y="124"/>
                  <a:pt x="307" y="133"/>
                  <a:pt x="307" y="144"/>
                </a:cubicBezTo>
                <a:cubicBezTo>
                  <a:pt x="307" y="156"/>
                  <a:pt x="298" y="165"/>
                  <a:pt x="286" y="165"/>
                </a:cubicBezTo>
                <a:close/>
                <a:moveTo>
                  <a:pt x="348" y="79"/>
                </a:moveTo>
                <a:cubicBezTo>
                  <a:pt x="345" y="65"/>
                  <a:pt x="338" y="61"/>
                  <a:pt x="319" y="59"/>
                </a:cubicBezTo>
                <a:cubicBezTo>
                  <a:pt x="293" y="55"/>
                  <a:pt x="249" y="49"/>
                  <a:pt x="249" y="49"/>
                </a:cubicBezTo>
                <a:cubicBezTo>
                  <a:pt x="228" y="33"/>
                  <a:pt x="210" y="17"/>
                  <a:pt x="179" y="14"/>
                </a:cubicBezTo>
                <a:cubicBezTo>
                  <a:pt x="177" y="10"/>
                  <a:pt x="177" y="10"/>
                  <a:pt x="177" y="10"/>
                </a:cubicBezTo>
                <a:cubicBezTo>
                  <a:pt x="176" y="9"/>
                  <a:pt x="173" y="0"/>
                  <a:pt x="162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79" y="0"/>
                  <a:pt x="76" y="6"/>
                  <a:pt x="75" y="9"/>
                </a:cubicBezTo>
                <a:cubicBezTo>
                  <a:pt x="74" y="11"/>
                  <a:pt x="73" y="14"/>
                  <a:pt x="73" y="14"/>
                </a:cubicBezTo>
                <a:cubicBezTo>
                  <a:pt x="39" y="17"/>
                  <a:pt x="5" y="50"/>
                  <a:pt x="5" y="65"/>
                </a:cubicBezTo>
                <a:cubicBezTo>
                  <a:pt x="5" y="103"/>
                  <a:pt x="5" y="103"/>
                  <a:pt x="5" y="103"/>
                </a:cubicBezTo>
                <a:cubicBezTo>
                  <a:pt x="45" y="103"/>
                  <a:pt x="45" y="103"/>
                  <a:pt x="45" y="103"/>
                </a:cubicBezTo>
                <a:cubicBezTo>
                  <a:pt x="52" y="98"/>
                  <a:pt x="59" y="95"/>
                  <a:pt x="68" y="94"/>
                </a:cubicBezTo>
                <a:cubicBezTo>
                  <a:pt x="68" y="53"/>
                  <a:pt x="68" y="53"/>
                  <a:pt x="68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34" y="43"/>
                  <a:pt x="56" y="24"/>
                  <a:pt x="77" y="24"/>
                </a:cubicBezTo>
                <a:cubicBezTo>
                  <a:pt x="97" y="24"/>
                  <a:pt x="97" y="24"/>
                  <a:pt x="97" y="24"/>
                </a:cubicBezTo>
                <a:cubicBezTo>
                  <a:pt x="79" y="53"/>
                  <a:pt x="79" y="53"/>
                  <a:pt x="79" y="53"/>
                </a:cubicBezTo>
                <a:cubicBezTo>
                  <a:pt x="79" y="94"/>
                  <a:pt x="79" y="94"/>
                  <a:pt x="79" y="94"/>
                </a:cubicBezTo>
                <a:cubicBezTo>
                  <a:pt x="87" y="96"/>
                  <a:pt x="95" y="98"/>
                  <a:pt x="101" y="103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53"/>
                  <a:pt x="144" y="53"/>
                  <a:pt x="144" y="53"/>
                </a:cubicBezTo>
                <a:cubicBezTo>
                  <a:pt x="95" y="53"/>
                  <a:pt x="95" y="53"/>
                  <a:pt x="95" y="53"/>
                </a:cubicBezTo>
                <a:cubicBezTo>
                  <a:pt x="113" y="24"/>
                  <a:pt x="113" y="24"/>
                  <a:pt x="113" y="24"/>
                </a:cubicBezTo>
                <a:cubicBezTo>
                  <a:pt x="164" y="24"/>
                  <a:pt x="164" y="24"/>
                  <a:pt x="164" y="24"/>
                </a:cubicBezTo>
                <a:cubicBezTo>
                  <a:pt x="196" y="24"/>
                  <a:pt x="210" y="35"/>
                  <a:pt x="232" y="53"/>
                </a:cubicBezTo>
                <a:cubicBezTo>
                  <a:pt x="155" y="53"/>
                  <a:pt x="155" y="53"/>
                  <a:pt x="155" y="5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258" y="103"/>
                  <a:pt x="258" y="103"/>
                  <a:pt x="258" y="103"/>
                </a:cubicBezTo>
                <a:cubicBezTo>
                  <a:pt x="266" y="97"/>
                  <a:pt x="276" y="94"/>
                  <a:pt x="286" y="94"/>
                </a:cubicBezTo>
                <a:cubicBezTo>
                  <a:pt x="297" y="94"/>
                  <a:pt x="307" y="97"/>
                  <a:pt x="315" y="103"/>
                </a:cubicBezTo>
                <a:cubicBezTo>
                  <a:pt x="352" y="103"/>
                  <a:pt x="352" y="103"/>
                  <a:pt x="352" y="103"/>
                </a:cubicBezTo>
                <a:lnTo>
                  <a:pt x="348" y="79"/>
                </a:lnTo>
                <a:close/>
                <a:moveTo>
                  <a:pt x="30" y="83"/>
                </a:moveTo>
                <a:cubicBezTo>
                  <a:pt x="29" y="85"/>
                  <a:pt x="21" y="94"/>
                  <a:pt x="21" y="94"/>
                </a:cubicBezTo>
                <a:cubicBezTo>
                  <a:pt x="13" y="94"/>
                  <a:pt x="13" y="94"/>
                  <a:pt x="13" y="94"/>
                </a:cubicBezTo>
                <a:cubicBezTo>
                  <a:pt x="13" y="74"/>
                  <a:pt x="13" y="74"/>
                  <a:pt x="13" y="74"/>
                </a:cubicBezTo>
                <a:cubicBezTo>
                  <a:pt x="27" y="74"/>
                  <a:pt x="27" y="74"/>
                  <a:pt x="27" y="74"/>
                </a:cubicBezTo>
                <a:cubicBezTo>
                  <a:pt x="31" y="74"/>
                  <a:pt x="34" y="78"/>
                  <a:pt x="30" y="83"/>
                </a:cubicBezTo>
                <a:close/>
                <a:moveTo>
                  <a:pt x="82" y="13"/>
                </a:moveTo>
                <a:cubicBezTo>
                  <a:pt x="82" y="12"/>
                  <a:pt x="82" y="12"/>
                  <a:pt x="82" y="12"/>
                </a:cubicBezTo>
                <a:cubicBezTo>
                  <a:pt x="83" y="10"/>
                  <a:pt x="84" y="8"/>
                  <a:pt x="90" y="8"/>
                </a:cubicBezTo>
                <a:cubicBezTo>
                  <a:pt x="162" y="8"/>
                  <a:pt x="162" y="8"/>
                  <a:pt x="162" y="8"/>
                </a:cubicBezTo>
                <a:cubicBezTo>
                  <a:pt x="167" y="8"/>
                  <a:pt x="169" y="11"/>
                  <a:pt x="169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51" y="13"/>
                  <a:pt x="110" y="13"/>
                  <a:pt x="82" y="13"/>
                </a:cubicBezTo>
                <a:close/>
                <a:moveTo>
                  <a:pt x="333" y="94"/>
                </a:moveTo>
                <a:cubicBezTo>
                  <a:pt x="326" y="94"/>
                  <a:pt x="323" y="93"/>
                  <a:pt x="319" y="87"/>
                </a:cubicBezTo>
                <a:cubicBezTo>
                  <a:pt x="316" y="80"/>
                  <a:pt x="316" y="80"/>
                  <a:pt x="316" y="80"/>
                </a:cubicBezTo>
                <a:cubicBezTo>
                  <a:pt x="314" y="76"/>
                  <a:pt x="317" y="74"/>
                  <a:pt x="319" y="74"/>
                </a:cubicBezTo>
                <a:cubicBezTo>
                  <a:pt x="320" y="74"/>
                  <a:pt x="332" y="74"/>
                  <a:pt x="338" y="74"/>
                </a:cubicBezTo>
                <a:cubicBezTo>
                  <a:pt x="339" y="76"/>
                  <a:pt x="340" y="78"/>
                  <a:pt x="341" y="81"/>
                </a:cubicBezTo>
                <a:cubicBezTo>
                  <a:pt x="343" y="94"/>
                  <a:pt x="343" y="94"/>
                  <a:pt x="343" y="94"/>
                </a:cubicBezTo>
                <a:lnTo>
                  <a:pt x="333" y="94"/>
                </a:lnTo>
                <a:close/>
              </a:path>
            </a:pathLst>
          </a:custGeom>
          <a:solidFill>
            <a:srgbClr val="C38B4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3" name="KSO_Shape"/>
          <p:cNvSpPr>
            <a:spLocks/>
          </p:cNvSpPr>
          <p:nvPr/>
        </p:nvSpPr>
        <p:spPr bwMode="auto">
          <a:xfrm>
            <a:off x="6317704" y="4570951"/>
            <a:ext cx="1905000" cy="1155700"/>
          </a:xfrm>
          <a:custGeom>
            <a:avLst/>
            <a:gdLst>
              <a:gd name="T0" fmla="*/ 2147483646 w 338"/>
              <a:gd name="T1" fmla="*/ 2147483646 h 205"/>
              <a:gd name="T2" fmla="*/ 2147483646 w 338"/>
              <a:gd name="T3" fmla="*/ 2147483646 h 205"/>
              <a:gd name="T4" fmla="*/ 2147483646 w 338"/>
              <a:gd name="T5" fmla="*/ 2147483646 h 205"/>
              <a:gd name="T6" fmla="*/ 2147483646 w 338"/>
              <a:gd name="T7" fmla="*/ 2147483646 h 205"/>
              <a:gd name="T8" fmla="*/ 2147483646 w 338"/>
              <a:gd name="T9" fmla="*/ 2147483646 h 205"/>
              <a:gd name="T10" fmla="*/ 2147483646 w 338"/>
              <a:gd name="T11" fmla="*/ 2147483646 h 205"/>
              <a:gd name="T12" fmla="*/ 2147483646 w 338"/>
              <a:gd name="T13" fmla="*/ 2147483646 h 205"/>
              <a:gd name="T14" fmla="*/ 2147483646 w 338"/>
              <a:gd name="T15" fmla="*/ 2147483646 h 205"/>
              <a:gd name="T16" fmla="*/ 2147483646 w 338"/>
              <a:gd name="T17" fmla="*/ 2147483646 h 205"/>
              <a:gd name="T18" fmla="*/ 2147483646 w 338"/>
              <a:gd name="T19" fmla="*/ 2147483646 h 205"/>
              <a:gd name="T20" fmla="*/ 2147483646 w 338"/>
              <a:gd name="T21" fmla="*/ 2147483646 h 205"/>
              <a:gd name="T22" fmla="*/ 2147483646 w 338"/>
              <a:gd name="T23" fmla="*/ 2147483646 h 205"/>
              <a:gd name="T24" fmla="*/ 2147483646 w 338"/>
              <a:gd name="T25" fmla="*/ 2147483646 h 205"/>
              <a:gd name="T26" fmla="*/ 2147483646 w 338"/>
              <a:gd name="T27" fmla="*/ 2147483646 h 205"/>
              <a:gd name="T28" fmla="*/ 2147483646 w 338"/>
              <a:gd name="T29" fmla="*/ 2147483646 h 205"/>
              <a:gd name="T30" fmla="*/ 2147483646 w 338"/>
              <a:gd name="T31" fmla="*/ 2147483646 h 205"/>
              <a:gd name="T32" fmla="*/ 2147483646 w 338"/>
              <a:gd name="T33" fmla="*/ 2147483646 h 205"/>
              <a:gd name="T34" fmla="*/ 2147483646 w 338"/>
              <a:gd name="T35" fmla="*/ 2147483646 h 205"/>
              <a:gd name="T36" fmla="*/ 2147483646 w 338"/>
              <a:gd name="T37" fmla="*/ 2147483646 h 205"/>
              <a:gd name="T38" fmla="*/ 2147483646 w 338"/>
              <a:gd name="T39" fmla="*/ 2147483646 h 205"/>
              <a:gd name="T40" fmla="*/ 2147483646 w 338"/>
              <a:gd name="T41" fmla="*/ 2147483646 h 205"/>
              <a:gd name="T42" fmla="*/ 2147483646 w 338"/>
              <a:gd name="T43" fmla="*/ 2147483646 h 205"/>
              <a:gd name="T44" fmla="*/ 2147483646 w 338"/>
              <a:gd name="T45" fmla="*/ 2147483646 h 205"/>
              <a:gd name="T46" fmla="*/ 2147483646 w 338"/>
              <a:gd name="T47" fmla="*/ 2147483646 h 205"/>
              <a:gd name="T48" fmla="*/ 2147483646 w 338"/>
              <a:gd name="T49" fmla="*/ 2147483646 h 205"/>
              <a:gd name="T50" fmla="*/ 2147483646 w 338"/>
              <a:gd name="T51" fmla="*/ 2147483646 h 205"/>
              <a:gd name="T52" fmla="*/ 2147483646 w 338"/>
              <a:gd name="T53" fmla="*/ 2147483646 h 205"/>
              <a:gd name="T54" fmla="*/ 2147483646 w 338"/>
              <a:gd name="T55" fmla="*/ 2147483646 h 205"/>
              <a:gd name="T56" fmla="*/ 2147483646 w 338"/>
              <a:gd name="T57" fmla="*/ 2147483646 h 205"/>
              <a:gd name="T58" fmla="*/ 2147483646 w 338"/>
              <a:gd name="T59" fmla="*/ 2147483646 h 205"/>
              <a:gd name="T60" fmla="*/ 2147483646 w 338"/>
              <a:gd name="T61" fmla="*/ 2147483646 h 205"/>
              <a:gd name="T62" fmla="*/ 2147483646 w 338"/>
              <a:gd name="T63" fmla="*/ 2147483646 h 205"/>
              <a:gd name="T64" fmla="*/ 2147483646 w 338"/>
              <a:gd name="T65" fmla="*/ 2147483646 h 205"/>
              <a:gd name="T66" fmla="*/ 2147483646 w 338"/>
              <a:gd name="T67" fmla="*/ 2147483646 h 205"/>
              <a:gd name="T68" fmla="*/ 2147483646 w 338"/>
              <a:gd name="T69" fmla="*/ 2147483646 h 205"/>
              <a:gd name="T70" fmla="*/ 2147483646 w 338"/>
              <a:gd name="T71" fmla="*/ 2147483646 h 205"/>
              <a:gd name="T72" fmla="*/ 2147483646 w 338"/>
              <a:gd name="T73" fmla="*/ 2147483646 h 205"/>
              <a:gd name="T74" fmla="*/ 2147483646 w 338"/>
              <a:gd name="T75" fmla="*/ 2147483646 h 205"/>
              <a:gd name="T76" fmla="*/ 2147483646 w 338"/>
              <a:gd name="T77" fmla="*/ 2147483646 h 205"/>
              <a:gd name="T78" fmla="*/ 2147483646 w 338"/>
              <a:gd name="T79" fmla="*/ 2147483646 h 205"/>
              <a:gd name="T80" fmla="*/ 2147483646 w 338"/>
              <a:gd name="T81" fmla="*/ 2147483646 h 205"/>
              <a:gd name="T82" fmla="*/ 2147483646 w 338"/>
              <a:gd name="T83" fmla="*/ 2147483646 h 20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338" h="205">
                <a:moveTo>
                  <a:pt x="147" y="43"/>
                </a:moveTo>
                <a:cubicBezTo>
                  <a:pt x="170" y="52"/>
                  <a:pt x="194" y="60"/>
                  <a:pt x="246" y="48"/>
                </a:cubicBezTo>
                <a:cubicBezTo>
                  <a:pt x="254" y="46"/>
                  <a:pt x="263" y="44"/>
                  <a:pt x="272" y="43"/>
                </a:cubicBezTo>
                <a:cubicBezTo>
                  <a:pt x="271" y="60"/>
                  <a:pt x="206" y="75"/>
                  <a:pt x="190" y="78"/>
                </a:cubicBezTo>
                <a:cubicBezTo>
                  <a:pt x="161" y="64"/>
                  <a:pt x="143" y="56"/>
                  <a:pt x="147" y="43"/>
                </a:cubicBezTo>
                <a:close/>
                <a:moveTo>
                  <a:pt x="338" y="152"/>
                </a:moveTo>
                <a:cubicBezTo>
                  <a:pt x="338" y="181"/>
                  <a:pt x="315" y="205"/>
                  <a:pt x="286" y="205"/>
                </a:cubicBezTo>
                <a:cubicBezTo>
                  <a:pt x="256" y="205"/>
                  <a:pt x="233" y="181"/>
                  <a:pt x="233" y="152"/>
                </a:cubicBezTo>
                <a:cubicBezTo>
                  <a:pt x="233" y="150"/>
                  <a:pt x="233" y="149"/>
                  <a:pt x="233" y="147"/>
                </a:cubicBezTo>
                <a:cubicBezTo>
                  <a:pt x="221" y="144"/>
                  <a:pt x="221" y="144"/>
                  <a:pt x="221" y="144"/>
                </a:cubicBezTo>
                <a:cubicBezTo>
                  <a:pt x="221" y="151"/>
                  <a:pt x="221" y="157"/>
                  <a:pt x="221" y="157"/>
                </a:cubicBezTo>
                <a:cubicBezTo>
                  <a:pt x="221" y="157"/>
                  <a:pt x="203" y="157"/>
                  <a:pt x="183" y="157"/>
                </a:cubicBezTo>
                <a:cubicBezTo>
                  <a:pt x="163" y="157"/>
                  <a:pt x="146" y="149"/>
                  <a:pt x="138" y="127"/>
                </a:cubicBezTo>
                <a:cubicBezTo>
                  <a:pt x="132" y="113"/>
                  <a:pt x="126" y="101"/>
                  <a:pt x="116" y="90"/>
                </a:cubicBezTo>
                <a:cubicBezTo>
                  <a:pt x="99" y="73"/>
                  <a:pt x="77" y="64"/>
                  <a:pt x="53" y="64"/>
                </a:cubicBezTo>
                <a:cubicBezTo>
                  <a:pt x="43" y="64"/>
                  <a:pt x="33" y="65"/>
                  <a:pt x="24" y="68"/>
                </a:cubicBezTo>
                <a:cubicBezTo>
                  <a:pt x="20" y="70"/>
                  <a:pt x="16" y="68"/>
                  <a:pt x="15" y="64"/>
                </a:cubicBezTo>
                <a:cubicBezTo>
                  <a:pt x="14" y="60"/>
                  <a:pt x="16" y="56"/>
                  <a:pt x="20" y="54"/>
                </a:cubicBezTo>
                <a:cubicBezTo>
                  <a:pt x="30" y="51"/>
                  <a:pt x="41" y="49"/>
                  <a:pt x="53" y="49"/>
                </a:cubicBezTo>
                <a:cubicBezTo>
                  <a:pt x="65" y="49"/>
                  <a:pt x="78" y="51"/>
                  <a:pt x="89" y="56"/>
                </a:cubicBezTo>
                <a:cubicBezTo>
                  <a:pt x="95" y="43"/>
                  <a:pt x="102" y="33"/>
                  <a:pt x="115" y="33"/>
                </a:cubicBezTo>
                <a:cubicBezTo>
                  <a:pt x="122" y="34"/>
                  <a:pt x="129" y="36"/>
                  <a:pt x="136" y="39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0" y="62"/>
                  <a:pt x="151" y="72"/>
                  <a:pt x="180" y="86"/>
                </a:cubicBezTo>
                <a:cubicBezTo>
                  <a:pt x="188" y="90"/>
                  <a:pt x="188" y="90"/>
                  <a:pt x="188" y="90"/>
                </a:cubicBezTo>
                <a:cubicBezTo>
                  <a:pt x="192" y="89"/>
                  <a:pt x="192" y="89"/>
                  <a:pt x="192" y="89"/>
                </a:cubicBezTo>
                <a:cubicBezTo>
                  <a:pt x="251" y="77"/>
                  <a:pt x="282" y="62"/>
                  <a:pt x="283" y="44"/>
                </a:cubicBezTo>
                <a:cubicBezTo>
                  <a:pt x="283" y="42"/>
                  <a:pt x="283" y="42"/>
                  <a:pt x="283" y="42"/>
                </a:cubicBezTo>
                <a:cubicBezTo>
                  <a:pt x="291" y="41"/>
                  <a:pt x="298" y="41"/>
                  <a:pt x="304" y="41"/>
                </a:cubicBezTo>
                <a:cubicBezTo>
                  <a:pt x="335" y="41"/>
                  <a:pt x="335" y="41"/>
                  <a:pt x="335" y="41"/>
                </a:cubicBezTo>
                <a:cubicBezTo>
                  <a:pt x="335" y="45"/>
                  <a:pt x="322" y="52"/>
                  <a:pt x="308" y="58"/>
                </a:cubicBezTo>
                <a:cubicBezTo>
                  <a:pt x="313" y="68"/>
                  <a:pt x="313" y="68"/>
                  <a:pt x="313" y="68"/>
                </a:cubicBezTo>
                <a:cubicBezTo>
                  <a:pt x="256" y="95"/>
                  <a:pt x="256" y="95"/>
                  <a:pt x="256" y="95"/>
                </a:cubicBezTo>
                <a:cubicBezTo>
                  <a:pt x="239" y="103"/>
                  <a:pt x="228" y="119"/>
                  <a:pt x="225" y="130"/>
                </a:cubicBezTo>
                <a:cubicBezTo>
                  <a:pt x="236" y="133"/>
                  <a:pt x="236" y="133"/>
                  <a:pt x="236" y="133"/>
                </a:cubicBezTo>
                <a:cubicBezTo>
                  <a:pt x="244" y="113"/>
                  <a:pt x="263" y="99"/>
                  <a:pt x="286" y="99"/>
                </a:cubicBezTo>
                <a:cubicBezTo>
                  <a:pt x="315" y="99"/>
                  <a:pt x="338" y="123"/>
                  <a:pt x="338" y="152"/>
                </a:cubicBezTo>
                <a:close/>
                <a:moveTo>
                  <a:pt x="321" y="152"/>
                </a:moveTo>
                <a:cubicBezTo>
                  <a:pt x="321" y="132"/>
                  <a:pt x="305" y="116"/>
                  <a:pt x="286" y="116"/>
                </a:cubicBezTo>
                <a:cubicBezTo>
                  <a:pt x="271" y="116"/>
                  <a:pt x="259" y="124"/>
                  <a:pt x="253" y="136"/>
                </a:cubicBezTo>
                <a:cubicBezTo>
                  <a:pt x="272" y="141"/>
                  <a:pt x="272" y="141"/>
                  <a:pt x="272" y="141"/>
                </a:cubicBezTo>
                <a:cubicBezTo>
                  <a:pt x="275" y="137"/>
                  <a:pt x="280" y="134"/>
                  <a:pt x="286" y="134"/>
                </a:cubicBezTo>
                <a:cubicBezTo>
                  <a:pt x="295" y="134"/>
                  <a:pt x="303" y="142"/>
                  <a:pt x="303" y="152"/>
                </a:cubicBezTo>
                <a:cubicBezTo>
                  <a:pt x="303" y="162"/>
                  <a:pt x="295" y="170"/>
                  <a:pt x="286" y="170"/>
                </a:cubicBezTo>
                <a:cubicBezTo>
                  <a:pt x="277" y="170"/>
                  <a:pt x="269" y="163"/>
                  <a:pt x="268" y="155"/>
                </a:cubicBezTo>
                <a:cubicBezTo>
                  <a:pt x="250" y="151"/>
                  <a:pt x="250" y="151"/>
                  <a:pt x="250" y="151"/>
                </a:cubicBezTo>
                <a:cubicBezTo>
                  <a:pt x="250" y="151"/>
                  <a:pt x="250" y="152"/>
                  <a:pt x="250" y="152"/>
                </a:cubicBezTo>
                <a:cubicBezTo>
                  <a:pt x="250" y="172"/>
                  <a:pt x="266" y="188"/>
                  <a:pt x="286" y="188"/>
                </a:cubicBezTo>
                <a:cubicBezTo>
                  <a:pt x="305" y="188"/>
                  <a:pt x="321" y="172"/>
                  <a:pt x="321" y="152"/>
                </a:cubicBezTo>
                <a:close/>
                <a:moveTo>
                  <a:pt x="115" y="22"/>
                </a:moveTo>
                <a:cubicBezTo>
                  <a:pt x="120" y="22"/>
                  <a:pt x="124" y="23"/>
                  <a:pt x="129" y="24"/>
                </a:cubicBezTo>
                <a:cubicBezTo>
                  <a:pt x="133" y="15"/>
                  <a:pt x="133" y="15"/>
                  <a:pt x="133" y="15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148" y="15"/>
                  <a:pt x="148" y="15"/>
                  <a:pt x="148" y="15"/>
                </a:cubicBezTo>
                <a:cubicBezTo>
                  <a:pt x="151" y="15"/>
                  <a:pt x="154" y="13"/>
                  <a:pt x="154" y="10"/>
                </a:cubicBezTo>
                <a:cubicBezTo>
                  <a:pt x="154" y="7"/>
                  <a:pt x="151" y="4"/>
                  <a:pt x="148" y="4"/>
                </a:cubicBezTo>
                <a:cubicBezTo>
                  <a:pt x="134" y="4"/>
                  <a:pt x="134" y="4"/>
                  <a:pt x="134" y="4"/>
                </a:cubicBezTo>
                <a:cubicBezTo>
                  <a:pt x="134" y="3"/>
                  <a:pt x="133" y="3"/>
                  <a:pt x="132" y="2"/>
                </a:cubicBezTo>
                <a:cubicBezTo>
                  <a:pt x="128" y="0"/>
                  <a:pt x="124" y="2"/>
                  <a:pt x="122" y="5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4" y="22"/>
                  <a:pt x="114" y="22"/>
                  <a:pt x="114" y="22"/>
                </a:cubicBezTo>
                <a:lnTo>
                  <a:pt x="115" y="22"/>
                </a:lnTo>
                <a:close/>
                <a:moveTo>
                  <a:pt x="106" y="152"/>
                </a:moveTo>
                <a:cubicBezTo>
                  <a:pt x="106" y="181"/>
                  <a:pt x="82" y="205"/>
                  <a:pt x="53" y="205"/>
                </a:cubicBezTo>
                <a:cubicBezTo>
                  <a:pt x="24" y="205"/>
                  <a:pt x="0" y="181"/>
                  <a:pt x="0" y="152"/>
                </a:cubicBezTo>
                <a:cubicBezTo>
                  <a:pt x="0" y="123"/>
                  <a:pt x="24" y="99"/>
                  <a:pt x="53" y="99"/>
                </a:cubicBezTo>
                <a:cubicBezTo>
                  <a:pt x="59" y="99"/>
                  <a:pt x="65" y="100"/>
                  <a:pt x="71" y="102"/>
                </a:cubicBezTo>
                <a:cubicBezTo>
                  <a:pt x="83" y="80"/>
                  <a:pt x="83" y="80"/>
                  <a:pt x="83" y="80"/>
                </a:cubicBezTo>
                <a:cubicBezTo>
                  <a:pt x="87" y="83"/>
                  <a:pt x="92" y="85"/>
                  <a:pt x="96" y="88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97" y="119"/>
                  <a:pt x="106" y="135"/>
                  <a:pt x="106" y="152"/>
                </a:cubicBezTo>
                <a:close/>
                <a:moveTo>
                  <a:pt x="89" y="152"/>
                </a:moveTo>
                <a:cubicBezTo>
                  <a:pt x="89" y="141"/>
                  <a:pt x="84" y="131"/>
                  <a:pt x="76" y="125"/>
                </a:cubicBezTo>
                <a:cubicBezTo>
                  <a:pt x="67" y="142"/>
                  <a:pt x="67" y="142"/>
                  <a:pt x="67" y="142"/>
                </a:cubicBezTo>
                <a:cubicBezTo>
                  <a:pt x="69" y="145"/>
                  <a:pt x="71" y="148"/>
                  <a:pt x="71" y="152"/>
                </a:cubicBezTo>
                <a:cubicBezTo>
                  <a:pt x="71" y="162"/>
                  <a:pt x="63" y="170"/>
                  <a:pt x="53" y="170"/>
                </a:cubicBezTo>
                <a:cubicBezTo>
                  <a:pt x="43" y="170"/>
                  <a:pt x="35" y="162"/>
                  <a:pt x="35" y="152"/>
                </a:cubicBezTo>
                <a:cubicBezTo>
                  <a:pt x="35" y="142"/>
                  <a:pt x="43" y="134"/>
                  <a:pt x="53" y="134"/>
                </a:cubicBezTo>
                <a:cubicBezTo>
                  <a:pt x="53" y="134"/>
                  <a:pt x="54" y="134"/>
                  <a:pt x="55" y="134"/>
                </a:cubicBezTo>
                <a:cubicBezTo>
                  <a:pt x="63" y="118"/>
                  <a:pt x="63" y="118"/>
                  <a:pt x="63" y="118"/>
                </a:cubicBezTo>
                <a:cubicBezTo>
                  <a:pt x="60" y="117"/>
                  <a:pt x="56" y="116"/>
                  <a:pt x="53" y="116"/>
                </a:cubicBezTo>
                <a:cubicBezTo>
                  <a:pt x="33" y="116"/>
                  <a:pt x="17" y="132"/>
                  <a:pt x="17" y="152"/>
                </a:cubicBezTo>
                <a:cubicBezTo>
                  <a:pt x="17" y="172"/>
                  <a:pt x="33" y="188"/>
                  <a:pt x="53" y="188"/>
                </a:cubicBezTo>
                <a:cubicBezTo>
                  <a:pt x="73" y="188"/>
                  <a:pt x="89" y="172"/>
                  <a:pt x="89" y="152"/>
                </a:cubicBezTo>
                <a:close/>
              </a:path>
            </a:pathLst>
          </a:custGeom>
          <a:solidFill>
            <a:srgbClr val="C38B4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4" name="KSO_Shape"/>
          <p:cNvSpPr>
            <a:spLocks/>
          </p:cNvSpPr>
          <p:nvPr/>
        </p:nvSpPr>
        <p:spPr bwMode="auto">
          <a:xfrm>
            <a:off x="9009259" y="4593176"/>
            <a:ext cx="1905000" cy="1111250"/>
          </a:xfrm>
          <a:custGeom>
            <a:avLst/>
            <a:gdLst>
              <a:gd name="T0" fmla="*/ 2147483646 w 317"/>
              <a:gd name="T1" fmla="*/ 2147483646 h 185"/>
              <a:gd name="T2" fmla="*/ 2147483646 w 317"/>
              <a:gd name="T3" fmla="*/ 2147483646 h 185"/>
              <a:gd name="T4" fmla="*/ 2147483646 w 317"/>
              <a:gd name="T5" fmla="*/ 2147483646 h 185"/>
              <a:gd name="T6" fmla="*/ 2147483646 w 317"/>
              <a:gd name="T7" fmla="*/ 2147483646 h 185"/>
              <a:gd name="T8" fmla="*/ 2147483646 w 317"/>
              <a:gd name="T9" fmla="*/ 0 h 185"/>
              <a:gd name="T10" fmla="*/ 2147483646 w 317"/>
              <a:gd name="T11" fmla="*/ 0 h 185"/>
              <a:gd name="T12" fmla="*/ 2147483646 w 317"/>
              <a:gd name="T13" fmla="*/ 0 h 185"/>
              <a:gd name="T14" fmla="*/ 2147483646 w 317"/>
              <a:gd name="T15" fmla="*/ 0 h 185"/>
              <a:gd name="T16" fmla="*/ 2147483646 w 317"/>
              <a:gd name="T17" fmla="*/ 2147483646 h 185"/>
              <a:gd name="T18" fmla="*/ 2147483646 w 317"/>
              <a:gd name="T19" fmla="*/ 2147483646 h 185"/>
              <a:gd name="T20" fmla="*/ 2147483646 w 317"/>
              <a:gd name="T21" fmla="*/ 2147483646 h 185"/>
              <a:gd name="T22" fmla="*/ 2147483646 w 317"/>
              <a:gd name="T23" fmla="*/ 2147483646 h 185"/>
              <a:gd name="T24" fmla="*/ 2147483646 w 317"/>
              <a:gd name="T25" fmla="*/ 2147483646 h 185"/>
              <a:gd name="T26" fmla="*/ 2147483646 w 317"/>
              <a:gd name="T27" fmla="*/ 2147483646 h 185"/>
              <a:gd name="T28" fmla="*/ 2147483646 w 317"/>
              <a:gd name="T29" fmla="*/ 2147483646 h 185"/>
              <a:gd name="T30" fmla="*/ 2147483646 w 317"/>
              <a:gd name="T31" fmla="*/ 2147483646 h 185"/>
              <a:gd name="T32" fmla="*/ 2147483646 w 317"/>
              <a:gd name="T33" fmla="*/ 2147483646 h 185"/>
              <a:gd name="T34" fmla="*/ 2147483646 w 317"/>
              <a:gd name="T35" fmla="*/ 2147483646 h 185"/>
              <a:gd name="T36" fmla="*/ 2147483646 w 317"/>
              <a:gd name="T37" fmla="*/ 2147483646 h 185"/>
              <a:gd name="T38" fmla="*/ 2147483646 w 317"/>
              <a:gd name="T39" fmla="*/ 2147483646 h 185"/>
              <a:gd name="T40" fmla="*/ 2147483646 w 317"/>
              <a:gd name="T41" fmla="*/ 2147483646 h 185"/>
              <a:gd name="T42" fmla="*/ 2147483646 w 317"/>
              <a:gd name="T43" fmla="*/ 2147483646 h 185"/>
              <a:gd name="T44" fmla="*/ 2147483646 w 317"/>
              <a:gd name="T45" fmla="*/ 2147483646 h 185"/>
              <a:gd name="T46" fmla="*/ 2147483646 w 317"/>
              <a:gd name="T47" fmla="*/ 2147483646 h 185"/>
              <a:gd name="T48" fmla="*/ 2147483646 w 317"/>
              <a:gd name="T49" fmla="*/ 2147483646 h 185"/>
              <a:gd name="T50" fmla="*/ 2147483646 w 317"/>
              <a:gd name="T51" fmla="*/ 2147483646 h 185"/>
              <a:gd name="T52" fmla="*/ 2147483646 w 317"/>
              <a:gd name="T53" fmla="*/ 2147483646 h 185"/>
              <a:gd name="T54" fmla="*/ 2147483646 w 317"/>
              <a:gd name="T55" fmla="*/ 2147483646 h 185"/>
              <a:gd name="T56" fmla="*/ 2147483646 w 317"/>
              <a:gd name="T57" fmla="*/ 2147483646 h 185"/>
              <a:gd name="T58" fmla="*/ 2147483646 w 317"/>
              <a:gd name="T59" fmla="*/ 2147483646 h 185"/>
              <a:gd name="T60" fmla="*/ 2147483646 w 317"/>
              <a:gd name="T61" fmla="*/ 2147483646 h 185"/>
              <a:gd name="T62" fmla="*/ 2147483646 w 317"/>
              <a:gd name="T63" fmla="*/ 2147483646 h 185"/>
              <a:gd name="T64" fmla="*/ 2147483646 w 317"/>
              <a:gd name="T65" fmla="*/ 2147483646 h 185"/>
              <a:gd name="T66" fmla="*/ 2147483646 w 317"/>
              <a:gd name="T67" fmla="*/ 2147483646 h 185"/>
              <a:gd name="T68" fmla="*/ 2147483646 w 317"/>
              <a:gd name="T69" fmla="*/ 0 h 185"/>
              <a:gd name="T70" fmla="*/ 2147483646 w 317"/>
              <a:gd name="T71" fmla="*/ 2147483646 h 185"/>
              <a:gd name="T72" fmla="*/ 2147483646 w 317"/>
              <a:gd name="T73" fmla="*/ 2147483646 h 1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317" h="185">
                <a:moveTo>
                  <a:pt x="256" y="62"/>
                </a:moveTo>
                <a:cubicBezTo>
                  <a:pt x="247" y="62"/>
                  <a:pt x="239" y="64"/>
                  <a:pt x="231" y="67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5" y="3"/>
                </a:cubicBezTo>
                <a:cubicBezTo>
                  <a:pt x="195" y="3"/>
                  <a:pt x="195" y="3"/>
                  <a:pt x="194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4" y="2"/>
                  <a:pt x="194" y="2"/>
                  <a:pt x="194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3" y="1"/>
                  <a:pt x="193" y="1"/>
                  <a:pt x="193" y="1"/>
                </a:cubicBezTo>
                <a:cubicBezTo>
                  <a:pt x="192" y="1"/>
                  <a:pt x="192" y="0"/>
                  <a:pt x="192" y="0"/>
                </a:cubicBezTo>
                <a:cubicBezTo>
                  <a:pt x="192" y="0"/>
                  <a:pt x="192" y="0"/>
                  <a:pt x="191" y="0"/>
                </a:cubicBezTo>
                <a:cubicBezTo>
                  <a:pt x="191" y="0"/>
                  <a:pt x="191" y="0"/>
                  <a:pt x="191" y="0"/>
                </a:cubicBezTo>
                <a:cubicBezTo>
                  <a:pt x="191" y="0"/>
                  <a:pt x="190" y="0"/>
                  <a:pt x="190" y="0"/>
                </a:cubicBezTo>
                <a:cubicBezTo>
                  <a:pt x="190" y="0"/>
                  <a:pt x="190" y="0"/>
                  <a:pt x="189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5" y="0"/>
                  <a:pt x="162" y="3"/>
                  <a:pt x="162" y="6"/>
                </a:cubicBezTo>
                <a:cubicBezTo>
                  <a:pt x="162" y="10"/>
                  <a:pt x="165" y="13"/>
                  <a:pt x="169" y="13"/>
                </a:cubicBezTo>
                <a:cubicBezTo>
                  <a:pt x="185" y="13"/>
                  <a:pt x="185" y="13"/>
                  <a:pt x="185" y="13"/>
                </a:cubicBezTo>
                <a:cubicBezTo>
                  <a:pt x="195" y="30"/>
                  <a:pt x="195" y="30"/>
                  <a:pt x="195" y="30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99" y="18"/>
                  <a:pt x="99" y="18"/>
                  <a:pt x="99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117" y="72"/>
                  <a:pt x="117" y="72"/>
                  <a:pt x="117" y="72"/>
                </a:cubicBezTo>
                <a:cubicBezTo>
                  <a:pt x="119" y="74"/>
                  <a:pt x="121" y="75"/>
                  <a:pt x="123" y="75"/>
                </a:cubicBezTo>
                <a:cubicBezTo>
                  <a:pt x="124" y="75"/>
                  <a:pt x="125" y="74"/>
                  <a:pt x="126" y="74"/>
                </a:cubicBezTo>
                <a:cubicBezTo>
                  <a:pt x="129" y="72"/>
                  <a:pt x="130" y="68"/>
                  <a:pt x="128" y="65"/>
                </a:cubicBezTo>
                <a:cubicBezTo>
                  <a:pt x="114" y="43"/>
                  <a:pt x="114" y="43"/>
                  <a:pt x="114" y="43"/>
                </a:cubicBezTo>
                <a:cubicBezTo>
                  <a:pt x="194" y="43"/>
                  <a:pt x="194" y="43"/>
                  <a:pt x="194" y="43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23" y="117"/>
                  <a:pt x="123" y="117"/>
                  <a:pt x="123" y="117"/>
                </a:cubicBezTo>
                <a:cubicBezTo>
                  <a:pt x="119" y="86"/>
                  <a:pt x="93" y="62"/>
                  <a:pt x="61" y="62"/>
                </a:cubicBezTo>
                <a:cubicBezTo>
                  <a:pt x="27" y="62"/>
                  <a:pt x="0" y="90"/>
                  <a:pt x="0" y="123"/>
                </a:cubicBezTo>
                <a:cubicBezTo>
                  <a:pt x="0" y="157"/>
                  <a:pt x="27" y="185"/>
                  <a:pt x="61" y="185"/>
                </a:cubicBezTo>
                <a:cubicBezTo>
                  <a:pt x="93" y="185"/>
                  <a:pt x="119" y="161"/>
                  <a:pt x="123" y="130"/>
                </a:cubicBezTo>
                <a:cubicBezTo>
                  <a:pt x="123" y="130"/>
                  <a:pt x="151" y="130"/>
                  <a:pt x="155" y="130"/>
                </a:cubicBezTo>
                <a:cubicBezTo>
                  <a:pt x="158" y="130"/>
                  <a:pt x="159" y="129"/>
                  <a:pt x="161" y="127"/>
                </a:cubicBezTo>
                <a:cubicBezTo>
                  <a:pt x="206" y="49"/>
                  <a:pt x="206" y="49"/>
                  <a:pt x="206" y="49"/>
                </a:cubicBezTo>
                <a:cubicBezTo>
                  <a:pt x="220" y="74"/>
                  <a:pt x="220" y="74"/>
                  <a:pt x="220" y="74"/>
                </a:cubicBezTo>
                <a:cubicBezTo>
                  <a:pt x="204" y="85"/>
                  <a:pt x="194" y="103"/>
                  <a:pt x="194" y="123"/>
                </a:cubicBezTo>
                <a:cubicBezTo>
                  <a:pt x="194" y="157"/>
                  <a:pt x="222" y="185"/>
                  <a:pt x="256" y="185"/>
                </a:cubicBezTo>
                <a:cubicBezTo>
                  <a:pt x="290" y="185"/>
                  <a:pt x="317" y="157"/>
                  <a:pt x="317" y="123"/>
                </a:cubicBezTo>
                <a:cubicBezTo>
                  <a:pt x="317" y="90"/>
                  <a:pt x="290" y="62"/>
                  <a:pt x="256" y="62"/>
                </a:cubicBezTo>
                <a:close/>
                <a:moveTo>
                  <a:pt x="61" y="101"/>
                </a:moveTo>
                <a:cubicBezTo>
                  <a:pt x="49" y="101"/>
                  <a:pt x="38" y="111"/>
                  <a:pt x="38" y="124"/>
                </a:cubicBezTo>
                <a:cubicBezTo>
                  <a:pt x="38" y="136"/>
                  <a:pt x="49" y="146"/>
                  <a:pt x="61" y="146"/>
                </a:cubicBezTo>
                <a:cubicBezTo>
                  <a:pt x="72" y="146"/>
                  <a:pt x="81" y="139"/>
                  <a:pt x="83" y="130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8" y="155"/>
                  <a:pt x="87" y="174"/>
                  <a:pt x="61" y="174"/>
                </a:cubicBezTo>
                <a:cubicBezTo>
                  <a:pt x="34" y="174"/>
                  <a:pt x="11" y="151"/>
                  <a:pt x="11" y="123"/>
                </a:cubicBezTo>
                <a:cubicBezTo>
                  <a:pt x="11" y="96"/>
                  <a:pt x="34" y="73"/>
                  <a:pt x="61" y="73"/>
                </a:cubicBezTo>
                <a:cubicBezTo>
                  <a:pt x="87" y="73"/>
                  <a:pt x="108" y="92"/>
                  <a:pt x="111" y="117"/>
                </a:cubicBezTo>
                <a:cubicBezTo>
                  <a:pt x="83" y="117"/>
                  <a:pt x="83" y="117"/>
                  <a:pt x="83" y="117"/>
                </a:cubicBezTo>
                <a:cubicBezTo>
                  <a:pt x="81" y="108"/>
                  <a:pt x="72" y="101"/>
                  <a:pt x="61" y="101"/>
                </a:cubicBezTo>
                <a:close/>
                <a:moveTo>
                  <a:pt x="256" y="174"/>
                </a:moveTo>
                <a:cubicBezTo>
                  <a:pt x="228" y="174"/>
                  <a:pt x="206" y="151"/>
                  <a:pt x="206" y="123"/>
                </a:cubicBezTo>
                <a:cubicBezTo>
                  <a:pt x="206" y="107"/>
                  <a:pt x="213" y="93"/>
                  <a:pt x="226" y="84"/>
                </a:cubicBezTo>
                <a:cubicBezTo>
                  <a:pt x="239" y="108"/>
                  <a:pt x="239" y="108"/>
                  <a:pt x="239" y="108"/>
                </a:cubicBezTo>
                <a:cubicBezTo>
                  <a:pt x="235" y="112"/>
                  <a:pt x="233" y="117"/>
                  <a:pt x="233" y="124"/>
                </a:cubicBezTo>
                <a:cubicBezTo>
                  <a:pt x="233" y="136"/>
                  <a:pt x="243" y="146"/>
                  <a:pt x="256" y="146"/>
                </a:cubicBezTo>
                <a:cubicBezTo>
                  <a:pt x="268" y="146"/>
                  <a:pt x="279" y="136"/>
                  <a:pt x="279" y="124"/>
                </a:cubicBezTo>
                <a:cubicBezTo>
                  <a:pt x="279" y="111"/>
                  <a:pt x="268" y="101"/>
                  <a:pt x="256" y="101"/>
                </a:cubicBezTo>
                <a:cubicBezTo>
                  <a:pt x="254" y="101"/>
                  <a:pt x="252" y="101"/>
                  <a:pt x="251" y="101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43" y="75"/>
                  <a:pt x="249" y="73"/>
                  <a:pt x="256" y="73"/>
                </a:cubicBezTo>
                <a:cubicBezTo>
                  <a:pt x="283" y="73"/>
                  <a:pt x="306" y="96"/>
                  <a:pt x="306" y="123"/>
                </a:cubicBezTo>
                <a:cubicBezTo>
                  <a:pt x="306" y="151"/>
                  <a:pt x="283" y="174"/>
                  <a:pt x="256" y="174"/>
                </a:cubicBezTo>
                <a:close/>
                <a:moveTo>
                  <a:pt x="63" y="6"/>
                </a:moveTo>
                <a:cubicBezTo>
                  <a:pt x="63" y="3"/>
                  <a:pt x="66" y="0"/>
                  <a:pt x="69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4" y="0"/>
                  <a:pt x="117" y="3"/>
                  <a:pt x="117" y="6"/>
                </a:cubicBezTo>
                <a:cubicBezTo>
                  <a:pt x="117" y="10"/>
                  <a:pt x="114" y="13"/>
                  <a:pt x="110" y="13"/>
                </a:cubicBezTo>
                <a:cubicBezTo>
                  <a:pt x="69" y="13"/>
                  <a:pt x="69" y="13"/>
                  <a:pt x="69" y="13"/>
                </a:cubicBezTo>
                <a:cubicBezTo>
                  <a:pt x="66" y="13"/>
                  <a:pt x="63" y="10"/>
                  <a:pt x="63" y="6"/>
                </a:cubicBezTo>
                <a:close/>
              </a:path>
            </a:pathLst>
          </a:custGeom>
          <a:solidFill>
            <a:srgbClr val="C38B4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18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54227" y="3186963"/>
            <a:ext cx="3907598" cy="3656223"/>
            <a:chOff x="604972" y="2549122"/>
            <a:chExt cx="4051166" cy="3790555"/>
          </a:xfrm>
        </p:grpSpPr>
        <p:grpSp>
          <p:nvGrpSpPr>
            <p:cNvPr id="12" name="组合 11"/>
            <p:cNvGrpSpPr/>
            <p:nvPr/>
          </p:nvGrpSpPr>
          <p:grpSpPr>
            <a:xfrm>
              <a:off x="604972" y="2549122"/>
              <a:ext cx="4051166" cy="3790555"/>
              <a:chOff x="-3265818" y="2156031"/>
              <a:chExt cx="4051166" cy="3790555"/>
            </a:xfrm>
          </p:grpSpPr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6200000">
                <a:off x="-3190607" y="2998342"/>
                <a:ext cx="1955509" cy="2105932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9800000">
                <a:off x="-2704299" y="2156031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800000">
                <a:off x="-1731681" y="2156031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-1245373" y="2998342"/>
                <a:ext cx="1955509" cy="2105932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9000000">
                <a:off x="-1731681" y="3840653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3" name="图片 2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600000">
                <a:off x="-2704299" y="3840653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</p:grpSp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/>
            <a:srcRect l="23529" t="42778" r="20971" b="13633"/>
            <a:stretch/>
          </p:blipFill>
          <p:spPr>
            <a:xfrm rot="12600000">
              <a:off x="1212639" y="3344679"/>
              <a:ext cx="2768805" cy="2341868"/>
            </a:xfrm>
            <a:prstGeom prst="rect">
              <a:avLst/>
            </a:prstGeom>
            <a:effectLst>
              <a:softEdge rad="635000"/>
            </a:effectLst>
          </p:spPr>
        </p:pic>
      </p:grpSp>
      <p:grpSp>
        <p:nvGrpSpPr>
          <p:cNvPr id="24" name="组合 23"/>
          <p:cNvGrpSpPr/>
          <p:nvPr/>
        </p:nvGrpSpPr>
        <p:grpSpPr>
          <a:xfrm>
            <a:off x="2863475" y="3186963"/>
            <a:ext cx="3907598" cy="3656223"/>
            <a:chOff x="604972" y="2549122"/>
            <a:chExt cx="4051166" cy="3790555"/>
          </a:xfrm>
        </p:grpSpPr>
        <p:grpSp>
          <p:nvGrpSpPr>
            <p:cNvPr id="25" name="组合 24"/>
            <p:cNvGrpSpPr/>
            <p:nvPr/>
          </p:nvGrpSpPr>
          <p:grpSpPr>
            <a:xfrm>
              <a:off x="604972" y="2549122"/>
              <a:ext cx="4051166" cy="3790555"/>
              <a:chOff x="-3265818" y="2156031"/>
              <a:chExt cx="4051166" cy="3790555"/>
            </a:xfrm>
          </p:grpSpPr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6200000">
                <a:off x="-3190607" y="2998342"/>
                <a:ext cx="1955509" cy="2105932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9800000">
                <a:off x="-2704299" y="2156031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800000">
                <a:off x="-1731681" y="2156031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-1245373" y="2998342"/>
                <a:ext cx="1955509" cy="2105932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9000000">
                <a:off x="-1731681" y="3840653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600000">
                <a:off x="-2704299" y="3840653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</p:grp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2"/>
            <a:srcRect l="23529" t="42778" r="20971" b="13633"/>
            <a:stretch/>
          </p:blipFill>
          <p:spPr>
            <a:xfrm rot="12600000">
              <a:off x="1212639" y="3344679"/>
              <a:ext cx="2768805" cy="2341868"/>
            </a:xfrm>
            <a:prstGeom prst="rect">
              <a:avLst/>
            </a:prstGeom>
            <a:effectLst>
              <a:softEdge rad="635000"/>
            </a:effectLst>
          </p:spPr>
        </p:pic>
      </p:grpSp>
      <p:grpSp>
        <p:nvGrpSpPr>
          <p:cNvPr id="51" name="组合 50"/>
          <p:cNvGrpSpPr/>
          <p:nvPr/>
        </p:nvGrpSpPr>
        <p:grpSpPr>
          <a:xfrm>
            <a:off x="5472723" y="3201777"/>
            <a:ext cx="3907598" cy="3656223"/>
            <a:chOff x="604972" y="2549122"/>
            <a:chExt cx="4051166" cy="3790555"/>
          </a:xfrm>
        </p:grpSpPr>
        <p:grpSp>
          <p:nvGrpSpPr>
            <p:cNvPr id="52" name="组合 51"/>
            <p:cNvGrpSpPr/>
            <p:nvPr/>
          </p:nvGrpSpPr>
          <p:grpSpPr>
            <a:xfrm>
              <a:off x="604972" y="2549122"/>
              <a:ext cx="4051166" cy="3790555"/>
              <a:chOff x="-3265818" y="2156031"/>
              <a:chExt cx="4051166" cy="3790555"/>
            </a:xfrm>
          </p:grpSpPr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6200000">
                <a:off x="-3190607" y="2998342"/>
                <a:ext cx="1955509" cy="2105932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9800000">
                <a:off x="-2704299" y="2156031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800000">
                <a:off x="-1731681" y="2156031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57" name="图片 5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-1245373" y="2998342"/>
                <a:ext cx="1955509" cy="2105932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9000000">
                <a:off x="-1731681" y="3840653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600000">
                <a:off x="-2704299" y="3840653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</p:grpSp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2"/>
            <a:srcRect l="23529" t="42778" r="20971" b="13633"/>
            <a:stretch/>
          </p:blipFill>
          <p:spPr>
            <a:xfrm rot="12600000">
              <a:off x="1212639" y="3344679"/>
              <a:ext cx="2768805" cy="2341868"/>
            </a:xfrm>
            <a:prstGeom prst="rect">
              <a:avLst/>
            </a:prstGeom>
            <a:effectLst>
              <a:softEdge rad="635000"/>
            </a:effectLst>
          </p:spPr>
        </p:pic>
      </p:grpSp>
      <p:grpSp>
        <p:nvGrpSpPr>
          <p:cNvPr id="60" name="组合 59"/>
          <p:cNvGrpSpPr/>
          <p:nvPr/>
        </p:nvGrpSpPr>
        <p:grpSpPr>
          <a:xfrm>
            <a:off x="8081970" y="3201777"/>
            <a:ext cx="3907598" cy="3656223"/>
            <a:chOff x="604972" y="2549122"/>
            <a:chExt cx="4051166" cy="3790555"/>
          </a:xfrm>
        </p:grpSpPr>
        <p:grpSp>
          <p:nvGrpSpPr>
            <p:cNvPr id="61" name="组合 60"/>
            <p:cNvGrpSpPr/>
            <p:nvPr/>
          </p:nvGrpSpPr>
          <p:grpSpPr>
            <a:xfrm>
              <a:off x="604972" y="2549122"/>
              <a:ext cx="4051166" cy="3790555"/>
              <a:chOff x="-3265818" y="2156031"/>
              <a:chExt cx="4051166" cy="3790555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6200000">
                <a:off x="-3190607" y="2998342"/>
                <a:ext cx="1955509" cy="2105932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9800000">
                <a:off x="-2704299" y="2156031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65" name="图片 64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800000">
                <a:off x="-1731681" y="2156031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66" name="图片 6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5400000">
                <a:off x="-1245373" y="2998342"/>
                <a:ext cx="1955509" cy="2105932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9000000">
                <a:off x="-1731681" y="3840653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  <p:pic>
            <p:nvPicPr>
              <p:cNvPr id="68" name="图片 67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 rot="12600000">
                <a:off x="-2704299" y="3840653"/>
                <a:ext cx="1955508" cy="2105933"/>
              </a:xfrm>
              <a:prstGeom prst="rect">
                <a:avLst/>
              </a:prstGeom>
              <a:effectLst>
                <a:softEdge rad="635000"/>
              </a:effectLst>
            </p:spPr>
          </p:pic>
        </p:grpSp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2"/>
            <a:srcRect l="23529" t="42778" r="20971" b="13633"/>
            <a:stretch/>
          </p:blipFill>
          <p:spPr>
            <a:xfrm rot="12600000">
              <a:off x="1212639" y="3344679"/>
              <a:ext cx="2768805" cy="2341868"/>
            </a:xfrm>
            <a:prstGeom prst="rect">
              <a:avLst/>
            </a:prstGeom>
            <a:effectLst>
              <a:softEdge rad="635000"/>
            </a:effectLst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/>
          <a:srcRect l="17062" t="21585"/>
          <a:stretch/>
        </p:blipFill>
        <p:spPr>
          <a:xfrm>
            <a:off x="2890521" y="526863"/>
            <a:ext cx="6626225" cy="4178673"/>
          </a:xfrm>
          <a:prstGeom prst="rect">
            <a:avLst/>
          </a:prstGeom>
          <a:effectLst>
            <a:softEdge rad="1270000"/>
          </a:effectLst>
        </p:spPr>
      </p:pic>
      <p:sp>
        <p:nvSpPr>
          <p:cNvPr id="3" name="文本框 2"/>
          <p:cNvSpPr txBox="1"/>
          <p:nvPr/>
        </p:nvSpPr>
        <p:spPr>
          <a:xfrm>
            <a:off x="1738591" y="4524406"/>
            <a:ext cx="923330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7200" dirty="0" smtClean="0"/>
              <a:t>才</a:t>
            </a:r>
            <a:endParaRPr lang="zh-CN" altLang="en-US" sz="7200" dirty="0"/>
          </a:p>
        </p:txBody>
      </p:sp>
      <p:sp>
        <p:nvSpPr>
          <p:cNvPr id="16" name="文本框 15"/>
          <p:cNvSpPr txBox="1"/>
          <p:nvPr/>
        </p:nvSpPr>
        <p:spPr>
          <a:xfrm>
            <a:off x="4373869" y="4524406"/>
            <a:ext cx="923330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7200" dirty="0" smtClean="0"/>
              <a:t>艺</a:t>
            </a:r>
            <a:endParaRPr lang="zh-CN" altLang="en-US" sz="7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6974317" y="4524406"/>
            <a:ext cx="923330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7200" dirty="0"/>
              <a:t>表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552445" y="4524406"/>
            <a:ext cx="923330" cy="110799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7200" dirty="0" smtClean="0"/>
              <a:t>演</a:t>
            </a:r>
            <a:endParaRPr lang="zh-CN" altLang="en-US" sz="7200" dirty="0"/>
          </a:p>
        </p:txBody>
      </p:sp>
    </p:spTree>
    <p:extLst>
      <p:ext uri="{BB962C8B-B14F-4D97-AF65-F5344CB8AC3E}">
        <p14:creationId xmlns:p14="http://schemas.microsoft.com/office/powerpoint/2010/main" val="2192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81</Words>
  <Application>Microsoft Office PowerPoint</Application>
  <PresentationFormat>宽屏</PresentationFormat>
  <Paragraphs>36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yoyo</dc:creator>
  <cp:lastModifiedBy>Administrator</cp:lastModifiedBy>
  <cp:revision>127</cp:revision>
  <dcterms:created xsi:type="dcterms:W3CDTF">2015-04-26T01:51:10Z</dcterms:created>
  <dcterms:modified xsi:type="dcterms:W3CDTF">2016-05-30T09:58:54Z</dcterms:modified>
</cp:coreProperties>
</file>